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4"/>
  </p:sldMasterIdLst>
  <p:notesMasterIdLst>
    <p:notesMasterId r:id="rId12"/>
  </p:notesMasterIdLst>
  <p:sldIdLst>
    <p:sldId id="509" r:id="rId5"/>
    <p:sldId id="510" r:id="rId6"/>
    <p:sldId id="555" r:id="rId7"/>
    <p:sldId id="554" r:id="rId8"/>
    <p:sldId id="527" r:id="rId9"/>
    <p:sldId id="535" r:id="rId10"/>
    <p:sldId id="511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9F473-7953-4E97-8ABB-CB3CB41C1ABC}" v="39" dt="2026-01-16T22:51:12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5706" autoAdjust="0"/>
  </p:normalViewPr>
  <p:slideViewPr>
    <p:cSldViewPr snapToGrid="0" snapToObjects="1">
      <p:cViewPr varScale="1">
        <p:scale>
          <a:sx n="128" d="100"/>
          <a:sy n="128" d="100"/>
        </p:scale>
        <p:origin x="504" y="176"/>
      </p:cViewPr>
      <p:guideLst/>
    </p:cSldViewPr>
  </p:slideViewPr>
  <p:outlineViewPr>
    <p:cViewPr>
      <p:scale>
        <a:sx n="33" d="100"/>
        <a:sy n="33" d="100"/>
      </p:scale>
      <p:origin x="0" y="-804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255DF-FA80-7846-85A7-BBC2A4F72AF0}" type="datetimeFigureOut">
              <a:rPr lang="en-GB" smtClean="0"/>
              <a:t>06/02/2026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60270-B91B-F943-996A-5642B4602F5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90EB9-1335-1704-764C-ACAC74924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D4D97B-B200-297C-E252-33CE12F10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F847B4-17E3-A9D5-DCDA-E637C1079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A28AF-EE28-5C33-7361-9E2362D78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41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834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7762E-C8E2-D72C-1584-309081C5A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18733E-6E0F-3290-44C3-78ABC6CB5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8C2095-80C9-D0D2-4170-E34E69BE7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21FC6-E88D-ACDC-3C49-686D37502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14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331C2-953C-6159-F55D-E0EA316DC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C0909-FB15-BA3C-2E0D-9717B994E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894DA-EE87-3C29-43DB-F42DAA29F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for Manufacture and Assembly</a:t>
            </a:r>
            <a:endParaRPr lang="en-AU" dirty="0"/>
          </a:p>
          <a:p>
            <a:r>
              <a:rPr lang="en-AU" dirty="0"/>
              <a:t>Complexity of the liquid cooling facility</a:t>
            </a:r>
          </a:p>
          <a:p>
            <a:r>
              <a:rPr lang="en-AU" dirty="0"/>
              <a:t>Racks deployed today are ~70kW</a:t>
            </a:r>
          </a:p>
          <a:p>
            <a:r>
              <a:rPr lang="en-AU" dirty="0"/>
              <a:t>Designs for 100 to 150 kW</a:t>
            </a:r>
          </a:p>
          <a:p>
            <a:r>
              <a:rPr lang="en-AU" dirty="0"/>
              <a:t>Future 600kW</a:t>
            </a:r>
          </a:p>
          <a:p>
            <a:endParaRPr lang="en-AU" dirty="0"/>
          </a:p>
          <a:p>
            <a:r>
              <a:rPr lang="en-AU" sz="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LOD 300–detailed design: </a:t>
            </a:r>
            <a:r>
              <a:rPr lang="en-AU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phase, the model includes geometric information, specific sizes, shapes and detailed object components. It’s used for producing construction documents and coordinating different disciplines.</a:t>
            </a:r>
            <a:br>
              <a:rPr lang="en-AU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AU" sz="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LOD 350–construction documentation:</a:t>
            </a:r>
            <a:r>
              <a:rPr lang="en-AU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model includes detailed assemblies and fabrication or construction-level information. It’s used for generating construction documents and shop drawings.</a:t>
            </a:r>
            <a:br>
              <a:rPr lang="en-AU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AU" sz="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LOD 400–fabrication and assembly:</a:t>
            </a:r>
            <a:r>
              <a:rPr lang="en-AU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This level involves the creation of detailed models with specific assemblies and connections, suitable for fabrication and assembly purposes.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BDA-6D09-D89C-35E0-E11DD45A2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380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63FC8-3719-9315-A2E9-8AA0CEBF3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380640-3C2F-8266-08C5-778F542E63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734D5F-3755-67D7-2D90-D6B1BAD97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6981D-D485-EE50-5D7A-95DF14B7D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43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8F9DE-A7D9-A8EA-B348-1D2F1E75A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719C9-A437-5AF7-145D-7DB3B8871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C0EA4-AFB3-01B4-B7AC-4833604A0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SPACIO.AI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D40C8-1AF3-27A9-10DC-5DED74EA8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530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2BE43-E4B6-FF93-E7C7-B96D1C414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A763B2-A3D6-704E-09CE-DCC74855E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0AB82E-C43C-AFEB-ADA2-35EA6C4C8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A98DC-A4A8-3E2F-DF25-6DED5119A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60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5.sv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A07EBC5-4080-1670-4BA3-EC5161A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344688" cy="638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0283" y="2886513"/>
            <a:ext cx="5476695" cy="1248291"/>
          </a:xfrm>
        </p:spPr>
        <p:txBody>
          <a:bodyPr anchor="ctr"/>
          <a:lstStyle>
            <a:lvl1pPr algn="l">
              <a:lnSpc>
                <a:spcPct val="75000"/>
              </a:lnSpc>
              <a:defRPr sz="5250" cap="all" spc="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edit title style</a:t>
            </a:r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5E279B-52AE-D647-B85A-157AF4C09E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9" y="5827712"/>
            <a:ext cx="5472490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AU"/>
              <a:t>CLICK TO EDIT MASTER TEXT STYLES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350722-5A38-70CC-6633-DA75790A58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345" y="6191100"/>
            <a:ext cx="5484634" cy="324000"/>
          </a:xfrm>
          <a:noFill/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41D3CF-A8B4-C9A7-5124-83BBE4C3E7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noFill/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3455B9-E010-53C8-0D32-5BE419E9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344688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02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 userDrawn="1">
          <p15:clr>
            <a:srgbClr val="646464"/>
          </p15:clr>
        </p15:guide>
        <p15:guide id="10" pos="7680" userDrawn="1">
          <p15:clr>
            <a:srgbClr val="646464"/>
          </p15:clr>
        </p15:guide>
        <p15:guide id="11" pos="217" userDrawn="1">
          <p15:clr>
            <a:srgbClr val="646464"/>
          </p15:clr>
        </p15:guide>
        <p15:guide id="12" pos="7462" userDrawn="1">
          <p15:clr>
            <a:srgbClr val="646464"/>
          </p15:clr>
        </p15:guide>
        <p15:guide id="13" orient="horz" userDrawn="1">
          <p15:clr>
            <a:srgbClr val="646464"/>
          </p15:clr>
        </p15:guide>
        <p15:guide id="14" orient="horz" pos="4320" userDrawn="1">
          <p15:clr>
            <a:srgbClr val="646464"/>
          </p15:clr>
        </p15:guide>
        <p15:guide id="15" orient="horz" pos="217" userDrawn="1">
          <p15:clr>
            <a:srgbClr val="646464"/>
          </p15:clr>
        </p15:guide>
        <p15:guide id="16" orient="horz" pos="4102" userDrawn="1">
          <p15:clr>
            <a:srgbClr val="64646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A66A86-6960-D449-0CEA-AAAE9117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4937125" cy="9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351FD-FE2D-1BBF-33F0-19340A16F18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2900" y="2400300"/>
            <a:ext cx="4937716" cy="3766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" name="Background Picture Placeholder 3">
            <a:extLst>
              <a:ext uri="{FF2B5EF4-FFF2-40B4-BE49-F238E27FC236}">
                <a16:creationId xmlns:a16="http://schemas.microsoft.com/office/drawing/2014/main" id="{FB243136-97D2-C81C-9967-41C7C98C5D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6506C-1FA3-581E-2A5F-206FDE58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670973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80ACBA-0354-0A33-8082-507F09EA02C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6096000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378B3444-7F72-C718-8260-6F9A807D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/>
              <a:t>  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51B6D-B0CF-571D-E97D-015B7EB2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388" y="1373188"/>
            <a:ext cx="4938711" cy="9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31AEE03-67B8-B072-59BD-B0D4751E0E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0388" y="2400299"/>
            <a:ext cx="4936597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92578-FCDC-644E-698C-0F6354A37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552ACA-48D1-2743-58A3-A77133354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074559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T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FABF04-2D7E-AD64-E77B-9209205C45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0" y="1568"/>
            <a:ext cx="12192000" cy="3427432"/>
          </a:xfrm>
        </p:spPr>
        <p:txBody>
          <a:bodyPr bIns="1080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picture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0A76C6E-EDE2-7ADB-464E-7A4DE53D1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/>
              <a:t>  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8041B-1FAD-D976-51C6-5D4C7E93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6" y="3771900"/>
            <a:ext cx="11506199" cy="9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9CF339-B46A-0FB1-4D72-2FCF8F4CFC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895" y="4800600"/>
            <a:ext cx="11505205" cy="1368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7374A-733E-DB31-A2F7-9C1A075C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FA5AF8-33C0-6FE2-1923-0B9E4822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03359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4276A5-6664-5DEF-2698-29B2006E04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1030288"/>
            <a:ext cx="12192000" cy="5138737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D11AD-0601-B1AB-EB3B-DBDCBE19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333ED0-3984-EB0A-B2E4-74FBFDC48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AF6F5B-BCEF-E444-1494-05AEBCD21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347463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C014-6AE0-EDD0-46E5-FDE1863D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B4F64D-55F2-3DBF-7C02-51D0FB3CFE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2626558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E03C895-F592-6079-C327-40AF22DF478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06741"/>
            <a:ext cx="2621067" cy="1851026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B10AACC-F196-4206-9CCE-36EE1E03C9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01524" y="2743199"/>
            <a:ext cx="2622947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5DA6D5B-8FB8-11FA-E25A-0C0CD5DFC0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03589" y="4306741"/>
            <a:ext cx="2617464" cy="1851026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BE32184-39D9-F3A4-94C5-9E54320C681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A5F606A-ADB4-B4BE-D52B-826D1402A2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5959FCA-2E16-0878-55BC-75C923A6E66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28798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017D1660-2D73-7333-C756-986852FBD07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30866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7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60F7-3698-BF02-027A-B8691F7F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B4F64D-55F2-3DBF-7C02-51D0FB3CFE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E03C895-F592-6079-C327-40AF22DF478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C903D41-3A63-4C1C-7220-484463B021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15103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B6AB55B-6C6F-2BCE-35FD-F6AD9943AC9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315103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B10AACC-F196-4206-9CCE-36EE1E03C9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88997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5DA6D5B-8FB8-11FA-E25A-0C0CD5DFC0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88997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BE32184-39D9-F3A4-94C5-9E54320C681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A5F606A-ADB4-B4BE-D52B-826D1402A2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51B3833-10C6-CAA5-FBA5-5C579BA99F2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41424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6306560-C9B2-B79F-457A-7ACA07085CD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41424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5959FCA-2E16-0878-55BC-75C923A6E66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18106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017D1660-2D73-7333-C756-986852FBD07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218106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5327" y="6407378"/>
            <a:ext cx="643773" cy="107722"/>
          </a:xfrm>
        </p:spPr>
        <p:txBody>
          <a:bodyPr/>
          <a:lstStyle/>
          <a:p>
            <a:fld id="{91D568E7-61F5-D04E-995D-81EF41C01A2A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547566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(x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6167C-9AEC-42D7-1530-33139BDF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48AD747-8E28-DD10-D5BF-8518E237EC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4488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</a:t>
            </a:r>
            <a:br>
              <a:rPr lang="en-AU" dirty="0"/>
            </a:br>
            <a:r>
              <a:rPr lang="en-AU" dirty="0"/>
              <a:t>Team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2A98D6C-3F04-53AF-C4A8-4501035CF0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294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Name Surname</a:t>
            </a:r>
            <a:endParaRPr lang="en-AU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5A1E741-5224-B294-4BE1-153EF59D5C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93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Add text</a:t>
            </a:r>
            <a:endParaRPr lang="en-AU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F83CFA-5F8E-8873-148A-EA3E1F950D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4569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</a:t>
            </a:r>
            <a:br>
              <a:rPr lang="en-AU" dirty="0"/>
            </a:br>
            <a:r>
              <a:rPr lang="en-AU" dirty="0"/>
              <a:t>Team 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01FEF4-5426-7BE9-BE5E-346A54B12B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3587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Name Surname</a:t>
            </a:r>
            <a:endParaRPr lang="en-AU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500CAB3-A743-1AF6-CF31-8584B45276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3587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Add text</a:t>
            </a:r>
            <a:endParaRPr lang="en-AU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962421-E217-70A5-B59F-2BFAB5F7F8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152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</a:t>
            </a:r>
            <a:br>
              <a:rPr lang="en-AU" dirty="0"/>
            </a:br>
            <a:r>
              <a:rPr lang="en-AU" dirty="0"/>
              <a:t>Team Photo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2629CA9-17A9-A638-327E-F18796B3E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54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Name Surname</a:t>
            </a:r>
            <a:endParaRPr lang="en-AU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8A4AD90-F277-CE0E-89B5-9B0825F62B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054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Add text</a:t>
            </a:r>
            <a:endParaRPr lang="en-AU" dirty="0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292D5CBE-D7EF-F122-2EF9-E16257B7C50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2700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</a:t>
            </a:r>
            <a:br>
              <a:rPr lang="en-AU" dirty="0"/>
            </a:br>
            <a:r>
              <a:rPr lang="en-AU" dirty="0"/>
              <a:t>Team Photo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E544C57-B306-D539-2A5F-6743F90FF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602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Name Surname</a:t>
            </a:r>
            <a:endParaRPr lang="en-AU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CB9643F-9F47-B539-9A15-65A6203627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602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Add text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984419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7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3475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2818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(x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D1C8DD-9AE7-C49F-B4D5-387DD5915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8074" y="2743200"/>
            <a:ext cx="3608911" cy="1444358"/>
          </a:xfrm>
        </p:spPr>
        <p:txBody>
          <a:bodyPr anchor="b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AU"/>
              <a:t>Name</a:t>
            </a:r>
            <a:br>
              <a:rPr lang="en-AU"/>
            </a:br>
            <a:r>
              <a:rPr lang="en-AU"/>
              <a:t>Surname</a:t>
            </a:r>
            <a:endParaRPr lang="en-AU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1E9CB78D-34B8-45C4-C11C-EAF51C5454C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8074" y="4352926"/>
            <a:ext cx="3611026" cy="1851024"/>
          </a:xfrm>
        </p:spPr>
        <p:txBody>
          <a:bodyPr/>
          <a:lstStyle>
            <a:lvl2pPr marL="226800" indent="-226800">
              <a:defRPr/>
            </a:lvl2pPr>
            <a:lvl3pPr marL="453600" indent="-226800">
              <a:defRPr/>
            </a:lvl3pPr>
            <a:lvl4pPr marL="680400" indent="-226800">
              <a:defRPr/>
            </a:lvl4pPr>
            <a:lvl5pPr marL="907200" indent="-2268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9AD20B-1215-4D52-70E0-79FBD91112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2112" y="188914"/>
            <a:ext cx="7830861" cy="6669089"/>
          </a:xfrm>
          <a:custGeom>
            <a:avLst/>
            <a:gdLst>
              <a:gd name="connsiteX0" fmla="*/ 3564861 w 7830861"/>
              <a:gd name="connsiteY0" fmla="*/ 0 h 6669089"/>
              <a:gd name="connsiteX1" fmla="*/ 7830861 w 7830861"/>
              <a:gd name="connsiteY1" fmla="*/ 4266000 h 6669089"/>
              <a:gd name="connsiteX2" fmla="*/ 7102295 w 7830861"/>
              <a:gd name="connsiteY2" fmla="*/ 6651162 h 6669089"/>
              <a:gd name="connsiteX3" fmla="*/ 7088889 w 7830861"/>
              <a:gd name="connsiteY3" fmla="*/ 6669089 h 6669089"/>
              <a:gd name="connsiteX4" fmla="*/ 1333500 w 7830861"/>
              <a:gd name="connsiteY4" fmla="*/ 6669089 h 6669089"/>
              <a:gd name="connsiteX5" fmla="*/ 40338 w 7830861"/>
              <a:gd name="connsiteY5" fmla="*/ 6669089 h 6669089"/>
              <a:gd name="connsiteX6" fmla="*/ 0 w 7830861"/>
              <a:gd name="connsiteY6" fmla="*/ 6669089 h 6669089"/>
              <a:gd name="connsiteX7" fmla="*/ 0 w 7830861"/>
              <a:gd name="connsiteY7" fmla="*/ 6608380 h 6669089"/>
              <a:gd name="connsiteX8" fmla="*/ 0 w 7830861"/>
              <a:gd name="connsiteY8" fmla="*/ 5335589 h 6669089"/>
              <a:gd name="connsiteX9" fmla="*/ 0 w 7830861"/>
              <a:gd name="connsiteY9" fmla="*/ 1923620 h 6669089"/>
              <a:gd name="connsiteX10" fmla="*/ 27427 w 7830861"/>
              <a:gd name="connsiteY10" fmla="*/ 1880839 h 6669089"/>
              <a:gd name="connsiteX11" fmla="*/ 3564861 w 7830861"/>
              <a:gd name="connsiteY11" fmla="*/ 0 h 666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61" h="6669089">
                <a:moveTo>
                  <a:pt x="3564861" y="0"/>
                </a:moveTo>
                <a:cubicBezTo>
                  <a:pt x="5920908" y="0"/>
                  <a:pt x="7830861" y="1909953"/>
                  <a:pt x="7830861" y="4266000"/>
                </a:cubicBezTo>
                <a:cubicBezTo>
                  <a:pt x="7830861" y="5149518"/>
                  <a:pt x="7562274" y="5970304"/>
                  <a:pt x="7102295" y="6651162"/>
                </a:cubicBezTo>
                <a:lnTo>
                  <a:pt x="7088889" y="6669089"/>
                </a:lnTo>
                <a:lnTo>
                  <a:pt x="1333500" y="6669089"/>
                </a:lnTo>
                <a:lnTo>
                  <a:pt x="40338" y="6669089"/>
                </a:lnTo>
                <a:lnTo>
                  <a:pt x="0" y="6669089"/>
                </a:lnTo>
                <a:lnTo>
                  <a:pt x="0" y="6608380"/>
                </a:lnTo>
                <a:lnTo>
                  <a:pt x="0" y="5335589"/>
                </a:lnTo>
                <a:lnTo>
                  <a:pt x="0" y="1923620"/>
                </a:lnTo>
                <a:lnTo>
                  <a:pt x="27427" y="1880839"/>
                </a:lnTo>
                <a:cubicBezTo>
                  <a:pt x="794058" y="746076"/>
                  <a:pt x="2092332" y="0"/>
                  <a:pt x="35648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bIns="2700000"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2FA173A-5DD3-09E2-673F-94173F0A9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4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>
            <a:extLst>
              <a:ext uri="{FF2B5EF4-FFF2-40B4-BE49-F238E27FC236}">
                <a16:creationId xmlns:a16="http://schemas.microsoft.com/office/drawing/2014/main" id="{284AE56D-313B-F96B-6518-F7ADEC63D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75FDD79E-5158-1071-6B1B-D6A734DBD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AE4EB8-BECF-EBD0-9126-361817EE53B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" y="0"/>
            <a:ext cx="6267565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1BC1020-1D61-99ED-B8DC-CD2E66C0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/>
              <a:t>  </a:t>
            </a:r>
            <a:endParaRPr lang="en-AU" dirty="0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31E0CDCA-4D06-B830-F24B-826FF5BAA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154" y="5847948"/>
            <a:ext cx="3692962" cy="6671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B38B57C-C8CB-F478-E367-7DF8F55C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2D7A19-F103-E7F0-71A1-AE5CDCCC0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FFF592A-5D48-01A8-3F5E-838FD41069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3586" y="1713053"/>
            <a:ext cx="3935649" cy="3773347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217747AB-0152-84D3-BDA3-208107FE7A50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>
          <a:xfrm>
            <a:off x="7430109" y="4969790"/>
            <a:ext cx="3692962" cy="436466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775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7784C-DEBA-3468-B59B-5DAD73E6AE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30288"/>
            <a:ext cx="394757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56565E-D28B-6BA5-8D1F-DD8A4381EE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1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5C224D8-52CC-92CA-83E8-7FD1E0C473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5777" y="1030288"/>
            <a:ext cx="3600974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C23AFCB-BF0A-06E9-AD94-1AB0286FF4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5777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A86A3-D1F8-CE2E-F4A5-36C5971922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43353" y="1030288"/>
            <a:ext cx="394864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9E8C645-5B5A-8FDD-A499-22A85E9BCE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433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4907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AAA0281-F474-80E6-3C0C-23138CEDCFC1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7084896" y="32688"/>
            <a:ext cx="4818577" cy="1213666"/>
          </a:xfrm>
        </p:spPr>
        <p:txBody>
          <a:bodyPr wrap="square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 sz="5250" b="1" cap="all" spc="-75" baseline="0">
                <a:solidFill>
                  <a:schemeClr val="tx1"/>
                </a:solidFill>
              </a:defRPr>
            </a:lvl1pPr>
            <a:lvl2pPr marL="0" indent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250" b="1" cap="all" spc="-75" baseline="0">
                <a:solidFill>
                  <a:schemeClr val="accent1"/>
                </a:solidFill>
              </a:defRPr>
            </a:lvl2pPr>
            <a:lvl3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3pPr>
            <a:lvl4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4pPr>
            <a:lvl5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Level 1 text</a:t>
            </a:r>
          </a:p>
          <a:p>
            <a:pPr lvl="1"/>
            <a:r>
              <a:rPr lang="en-AU"/>
              <a:t>Level 2 text</a:t>
            </a:r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153A70-D027-2663-C177-298A71E6B57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6096000" cy="6848416"/>
          </a:xfrm>
        </p:spPr>
        <p:txBody>
          <a:bodyPr bIns="2808000" anchor="b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5D326B1D-29CB-7092-8DA7-97156A5A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3"/>
            <a:ext cx="1359250" cy="638115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/>
              <a:t>  </a:t>
            </a:r>
            <a:endParaRPr lang="en-AU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0394D99-CBE8-1F34-3C20-31ABE2227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9" y="5827712"/>
            <a:ext cx="5472490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AU"/>
              <a:t>CLICK TO EDIT MASTER TEXT STYLES</a:t>
            </a:r>
            <a:endParaRPr lang="en-AU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B3874C6-B4DF-BE1A-7681-7CD6889A45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345" y="6192000"/>
            <a:ext cx="5484634" cy="3240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4006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 userDrawn="1">
          <p15:clr>
            <a:srgbClr val="646464"/>
          </p15:clr>
        </p15:guide>
        <p15:guide id="10" pos="7680" userDrawn="1">
          <p15:clr>
            <a:srgbClr val="646464"/>
          </p15:clr>
        </p15:guide>
        <p15:guide id="11" pos="217" userDrawn="1">
          <p15:clr>
            <a:srgbClr val="646464"/>
          </p15:clr>
        </p15:guide>
        <p15:guide id="12" pos="7462" userDrawn="1">
          <p15:clr>
            <a:srgbClr val="646464"/>
          </p15:clr>
        </p15:guide>
        <p15:guide id="13" orient="horz" userDrawn="1">
          <p15:clr>
            <a:srgbClr val="646464"/>
          </p15:clr>
        </p15:guide>
        <p15:guide id="14" orient="horz" pos="4320" userDrawn="1">
          <p15:clr>
            <a:srgbClr val="646464"/>
          </p15:clr>
        </p15:guide>
        <p15:guide id="15" orient="horz" pos="217" userDrawn="1">
          <p15:clr>
            <a:srgbClr val="646464"/>
          </p15:clr>
        </p15:guide>
        <p15:guide id="16" orient="horz" pos="4102" userDrawn="1">
          <p15:clr>
            <a:srgbClr val="64646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, 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C0DE16D-DC52-A715-4CD1-35A654E0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89138"/>
            <a:ext cx="11506199" cy="9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428CDC-BECF-1700-FBD9-E47AAF6194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702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58EC97-F459-CB1F-30D6-AFA60418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9004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649CBD-5A8E-F75F-2515-D628FF754B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702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5838D1A-0376-649E-6951-71776BD9A3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29004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E9694B7-988C-8322-B792-C88E24696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702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106EED9-7707-B2B5-9D90-35A6C3CB80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29004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DF0891E-4679-7763-96EE-40F0733C21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4188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468DD1D-CC96-EA9D-8593-A5CCB79BCE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8300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F1BBE91-B500-C88A-030A-07C10F026C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4188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8728887-AEF3-A659-B80D-509BBB6E925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8300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0B3DBA4-D1ED-3882-64B5-7E5E4B74EC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4188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8CAF2DE-513E-2089-A70D-C29B34BB54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00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818C9C3-7E55-04E0-B509-8FBD49EB9C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2300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C3638C-643D-E0EA-EA80-B429D1F783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22845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984B1A0-2F2B-0F3A-447C-C7E6929C4B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42300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31BA69D-AF3C-F86E-D8D8-9AF9DBAA71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2845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FDAF4-FD67-5B1E-FDBB-369372944F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42300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02B847-83B2-C664-EE0A-AF493946A8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2845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Guides">
            <a:extLst>
              <a:ext uri="{FF2B5EF4-FFF2-40B4-BE49-F238E27FC236}">
                <a16:creationId xmlns:a16="http://schemas.microsoft.com/office/drawing/2014/main" id="{C587CF81-528D-2F99-C085-E98AE20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64017-289F-ED30-7D75-9F9520F5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B41925-2FD8-BD23-1C7F-66FD22FA8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Guides">
            <a:extLst>
              <a:ext uri="{FF2B5EF4-FFF2-40B4-BE49-F238E27FC236}">
                <a16:creationId xmlns:a16="http://schemas.microsoft.com/office/drawing/2014/main" id="{49E7643B-1D1A-2DE1-619E-99FEA9492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12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7489D-067D-8C7D-7C99-8AC105A1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299"/>
            <a:ext cx="1150620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58540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DD57FF-2311-685F-E90F-AE5230D31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B30820-C7F7-14D4-D2E5-1E457033C9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9250" y="2400299"/>
            <a:ext cx="558165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F2E606E-B6B3-7C5A-905E-3122B74AF5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7450" y="2400299"/>
            <a:ext cx="5581650" cy="376872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724722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04780-B4E2-870D-699B-166F11783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8276A0-4AE3-3D53-58E7-A8E5CB46F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899" y="2400299"/>
            <a:ext cx="3605213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7B7F741-53CE-FBAF-E825-D6A8278A51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2600" y="2400299"/>
            <a:ext cx="3605212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5DEABA2-AF10-F11F-FE17-BBEDB4599C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42299" y="2400299"/>
            <a:ext cx="3605213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765402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FEC153-62BA-F754-A1BC-EFCE4322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0ADA7C-694A-1BDC-6220-3B2E96ED64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4487" y="2400300"/>
            <a:ext cx="2617787" cy="3768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BA123FA-2A3A-2966-75C1-FAFE59CA58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03588" y="2400299"/>
            <a:ext cx="262255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7563498-E7E0-B663-9071-27FF537D39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5863" y="2400299"/>
            <a:ext cx="262255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45F21B-27EA-D962-745A-3B27ACA6CB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28138" y="2400299"/>
            <a:ext cx="2618847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16522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159CA-A262-362C-5775-D3132FB4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884770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oter Only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3E0AF8-59D2-2C86-862E-B9AF1AF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8487F-9641-2D5F-353C-63C5BC99E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192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520F-ABF1-5D81-DC88-2AD1237A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73188"/>
            <a:ext cx="4938714" cy="9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06D247-071A-FF29-B2CC-938A3C02AF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400299"/>
            <a:ext cx="4938714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730FF5-9B12-5F43-0AB1-DCA73F151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3AC075-B944-2E97-5B26-EFA778BDC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FB243136-97D2-C81C-9967-41C7C98C5D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6005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4D0307-F00F-96B4-DC1E-3F6CDF8EDDC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6096000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C7559A99-82FC-2B0D-F713-B3FD2807B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/>
              <a:t>  </a:t>
            </a: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B5DFB9-3CE6-C688-67D9-9FFDBE29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388" y="1373188"/>
            <a:ext cx="4938711" cy="9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31AEE03-67B8-B072-59BD-B0D4751E0E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0388" y="2400299"/>
            <a:ext cx="4936597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92578-FCDC-644E-698C-0F6354A37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552ACA-48D1-2743-58A3-A77133354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847205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Top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FABF04-2D7E-AD64-E77B-9209205C45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0" y="1568"/>
            <a:ext cx="12192000" cy="3427432"/>
          </a:xfrm>
        </p:spPr>
        <p:txBody>
          <a:bodyPr bIns="1080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picture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0A76C6E-EDE2-7ADB-464E-7A4DE53D1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/>
              <a:t>  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8041B-1FAD-D976-51C6-5D4C7E93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6" y="3771900"/>
            <a:ext cx="11506199" cy="9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9CF339-B46A-0FB1-4D72-2FCF8F4CFC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895" y="4800600"/>
            <a:ext cx="11505205" cy="1368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7374A-733E-DB31-A2F7-9C1A075C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FA5AF8-33C0-6FE2-1923-0B9E4822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857470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1D90-A999-D188-A423-B12F82BA1A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033" y="5304871"/>
            <a:ext cx="5278067" cy="1360448"/>
          </a:xfrm>
        </p:spPr>
        <p:txBody>
          <a:bodyPr anchor="b"/>
          <a:lstStyle>
            <a:lvl1pPr algn="l">
              <a:lnSpc>
                <a:spcPct val="75000"/>
              </a:lnSpc>
              <a:defRPr sz="5250" cap="all" spc="-1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edit title style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C9BF52A-CAAF-62EA-793E-4EA85C1185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8686" y="5989770"/>
            <a:ext cx="5915281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AU"/>
              <a:t>CLICK TO EDIT MASTER TEXT STYLES</a:t>
            </a:r>
            <a:endParaRPr lang="en-AU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397874-CDEC-7422-4467-1354261233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4550" y="6353370"/>
            <a:ext cx="5915280" cy="3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862A65D-63FF-685F-9C11-BC5B4ACB9A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5145437"/>
          </a:xfrm>
        </p:spPr>
        <p:txBody>
          <a:bodyPr tIns="2088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7369B37E-4659-11AD-13B0-0E2057CFC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3"/>
            <a:ext cx="1359250" cy="6381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/>
              <a:t>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8555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 userDrawn="1">
          <p15:clr>
            <a:srgbClr val="646464"/>
          </p15:clr>
        </p15:guide>
        <p15:guide id="10" pos="7680" userDrawn="1">
          <p15:clr>
            <a:srgbClr val="646464"/>
          </p15:clr>
        </p15:guide>
        <p15:guide id="11" pos="217" userDrawn="1">
          <p15:clr>
            <a:srgbClr val="646464"/>
          </p15:clr>
        </p15:guide>
        <p15:guide id="12" pos="7462" userDrawn="1">
          <p15:clr>
            <a:srgbClr val="646464"/>
          </p15:clr>
        </p15:guide>
        <p15:guide id="13" orient="horz" userDrawn="1">
          <p15:clr>
            <a:srgbClr val="646464"/>
          </p15:clr>
        </p15:guide>
        <p15:guide id="14" orient="horz" pos="4320" userDrawn="1">
          <p15:clr>
            <a:srgbClr val="646464"/>
          </p15:clr>
        </p15:guide>
        <p15:guide id="15" orient="horz" pos="217" userDrawn="1">
          <p15:clr>
            <a:srgbClr val="646464"/>
          </p15:clr>
        </p15:guide>
        <p15:guide id="16" orient="horz" pos="4102" userDrawn="1">
          <p15:clr>
            <a:srgbClr val="64646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4276A5-6664-5DEF-2698-29B2006E04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1030288"/>
            <a:ext cx="12192000" cy="5138737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D11AD-0601-B1AB-EB3B-DBDCBE19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333ED0-3984-EB0A-B2E4-74FBFDC48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AF6F5B-BCEF-E444-1494-05AEBCD21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317071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and Tex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C5F49D-D6B1-2C44-FFE2-B59EF58C5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A5F104-EE99-E3EC-5FEC-3194530E5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E9BE50-EE89-A3B7-F2BD-874D54C6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3CC743F-68BA-BA49-8928-03F6AE3592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2626558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968A390-5533-673F-1F94-7B3065F66A2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06741"/>
            <a:ext cx="2621067" cy="1851026"/>
          </a:xfrm>
        </p:spPr>
        <p:txBody>
          <a:bodyPr/>
          <a:lstStyle>
            <a:lvl1pPr>
              <a:lnSpc>
                <a:spcPct val="112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C7A74BE-EA09-76DB-772E-89297094C92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01524" y="2743199"/>
            <a:ext cx="2622947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06DCD62A-858B-205C-659B-1A354C7D599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03589" y="4306741"/>
            <a:ext cx="2617464" cy="1851026"/>
          </a:xfrm>
        </p:spPr>
        <p:txBody>
          <a:bodyPr/>
          <a:lstStyle>
            <a:lvl1pPr>
              <a:lnSpc>
                <a:spcPct val="112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5B6B0D8-D225-B9AB-22CD-8D1BAC91DEF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22CBA33F-9782-D852-2922-FE924336716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D63D0A73-341D-82DB-9D75-BFE2CC59416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28798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FC71831C-1615-BDEB-8929-BF98EAB101A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23290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C9E96-E014-25E4-5F68-75B6CBBCE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2DA4E-5B1E-88F5-8C50-F548F136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519411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x Image and Tex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036F4-81C1-DCB9-059C-490B1CF77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A5F104-EE99-E3EC-5FEC-3194530E5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E9BE50-EE89-A3B7-F2BD-874D54C6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17DA518-D8D9-3A2D-61CD-CEFC8FD3A4A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18A72B3-A2C9-855F-0079-4A0FB89E278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15103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A287A59F-49B2-5957-B2BA-F61AE8E5EBC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88997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820D4450-CA00-26AC-F96A-96A51E63CE3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4BD9CCF-6609-C397-D47F-EE15ECBE774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41424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E7B8CCD2-1F75-9A03-7BAE-294A90EA336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18106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264264D8-1BB0-4326-EA82-E920C3C15C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7C646EA0-0E9E-905B-3261-D517DC23DC8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315103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294F290F-24D7-5927-C1DA-F8D6EDD4857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88997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39070EE3-8198-2F66-693D-1E4585C7A53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61BE88D1-8E21-C871-BF40-A8296F952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41424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BBB7FE5-B8EC-98C6-9BB0-F7AAB8F06E0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218106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2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F963EC51-E241-1517-4C20-8FC43877F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8A10C53C-F074-C81F-696D-64E33F2E1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FA9D1699-B8AA-370A-1D92-FD784EC64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17EA5F-CE77-CEF0-59DE-023DB74C5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21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AFAFAF"/>
          </p15:clr>
        </p15:guide>
        <p15:guide id="49" pos="7680" userDrawn="1">
          <p15:clr>
            <a:srgbClr val="AFAFAF"/>
          </p15:clr>
        </p15:guide>
        <p15:guide id="50" pos="217" userDrawn="1">
          <p15:clr>
            <a:srgbClr val="AFAFAF"/>
          </p15:clr>
        </p15:guide>
        <p15:guide id="51" pos="621" userDrawn="1">
          <p15:clr>
            <a:srgbClr val="AFAFAF"/>
          </p15:clr>
        </p15:guide>
        <p15:guide id="52" pos="839" userDrawn="1">
          <p15:clr>
            <a:srgbClr val="AFAFAF"/>
          </p15:clr>
        </p15:guide>
        <p15:guide id="53" pos="1243" userDrawn="1">
          <p15:clr>
            <a:srgbClr val="AFAFAF"/>
          </p15:clr>
        </p15:guide>
        <p15:guide id="54" pos="1461" userDrawn="1">
          <p15:clr>
            <a:srgbClr val="AFAFAF"/>
          </p15:clr>
        </p15:guide>
        <p15:guide id="55" pos="1865" userDrawn="1">
          <p15:clr>
            <a:srgbClr val="AFAFAF"/>
          </p15:clr>
        </p15:guide>
        <p15:guide id="56" pos="2083" userDrawn="1">
          <p15:clr>
            <a:srgbClr val="AFAFAF"/>
          </p15:clr>
        </p15:guide>
        <p15:guide id="57" pos="2487" userDrawn="1">
          <p15:clr>
            <a:srgbClr val="AFAFAF"/>
          </p15:clr>
        </p15:guide>
        <p15:guide id="58" pos="2705" userDrawn="1">
          <p15:clr>
            <a:srgbClr val="AFAFAF"/>
          </p15:clr>
        </p15:guide>
        <p15:guide id="59" pos="3109" userDrawn="1">
          <p15:clr>
            <a:srgbClr val="AFAFAF"/>
          </p15:clr>
        </p15:guide>
        <p15:guide id="60" pos="3326" userDrawn="1">
          <p15:clr>
            <a:srgbClr val="AFAFAF"/>
          </p15:clr>
        </p15:guide>
        <p15:guide id="61" pos="3731" userDrawn="1">
          <p15:clr>
            <a:srgbClr val="AFAFAF"/>
          </p15:clr>
        </p15:guide>
        <p15:guide id="62" pos="3948" userDrawn="1">
          <p15:clr>
            <a:srgbClr val="AFAFAF"/>
          </p15:clr>
        </p15:guide>
        <p15:guide id="63" pos="4353" userDrawn="1">
          <p15:clr>
            <a:srgbClr val="AFAFAF"/>
          </p15:clr>
        </p15:guide>
        <p15:guide id="64" pos="4570" userDrawn="1">
          <p15:clr>
            <a:srgbClr val="AFAFAF"/>
          </p15:clr>
        </p15:guide>
        <p15:guide id="65" pos="4974" userDrawn="1">
          <p15:clr>
            <a:srgbClr val="AFAFAF"/>
          </p15:clr>
        </p15:guide>
        <p15:guide id="66" pos="5192" userDrawn="1">
          <p15:clr>
            <a:srgbClr val="AFAFAF"/>
          </p15:clr>
        </p15:guide>
        <p15:guide id="67" pos="5596" userDrawn="1">
          <p15:clr>
            <a:srgbClr val="AFAFAF"/>
          </p15:clr>
        </p15:guide>
        <p15:guide id="68" pos="5814" userDrawn="1">
          <p15:clr>
            <a:srgbClr val="AFAFAF"/>
          </p15:clr>
        </p15:guide>
        <p15:guide id="69" pos="6218" userDrawn="1">
          <p15:clr>
            <a:srgbClr val="AFAFAF"/>
          </p15:clr>
        </p15:guide>
        <p15:guide id="70" pos="6436" userDrawn="1">
          <p15:clr>
            <a:srgbClr val="AFAFAF"/>
          </p15:clr>
        </p15:guide>
        <p15:guide id="71" pos="6840" userDrawn="1">
          <p15:clr>
            <a:srgbClr val="AFAFAF"/>
          </p15:clr>
        </p15:guide>
        <p15:guide id="72" pos="7058" userDrawn="1">
          <p15:clr>
            <a:srgbClr val="AFAFAF"/>
          </p15:clr>
        </p15:guide>
        <p15:guide id="73" pos="7462" userDrawn="1">
          <p15:clr>
            <a:srgbClr val="AFAFAF"/>
          </p15:clr>
        </p15:guide>
        <p15:guide id="74" orient="horz" userDrawn="1">
          <p15:clr>
            <a:srgbClr val="AFAFAF"/>
          </p15:clr>
        </p15:guide>
        <p15:guide id="75" orient="horz" pos="4320" userDrawn="1">
          <p15:clr>
            <a:srgbClr val="AFAFAF"/>
          </p15:clr>
        </p15:guide>
        <p15:guide id="76" orient="horz" pos="217" userDrawn="1">
          <p15:clr>
            <a:srgbClr val="AFAFAF"/>
          </p15:clr>
        </p15:guide>
        <p15:guide id="77" orient="horz" pos="433" userDrawn="1">
          <p15:clr>
            <a:srgbClr val="AFAFAF"/>
          </p15:clr>
        </p15:guide>
        <p15:guide id="78" orient="horz" pos="649" userDrawn="1">
          <p15:clr>
            <a:srgbClr val="AFAFAF"/>
          </p15:clr>
        </p15:guide>
        <p15:guide id="79" orient="horz" pos="865" userDrawn="1">
          <p15:clr>
            <a:srgbClr val="AFAFAF"/>
          </p15:clr>
        </p15:guide>
        <p15:guide id="80" orient="horz" pos="1080" userDrawn="1">
          <p15:clr>
            <a:srgbClr val="AFAFAF"/>
          </p15:clr>
        </p15:guide>
        <p15:guide id="81" orient="horz" pos="1296" userDrawn="1">
          <p15:clr>
            <a:srgbClr val="AFAFAF"/>
          </p15:clr>
        </p15:guide>
        <p15:guide id="82" orient="horz" pos="1512" userDrawn="1">
          <p15:clr>
            <a:srgbClr val="AFAFAF"/>
          </p15:clr>
        </p15:guide>
        <p15:guide id="83" orient="horz" pos="1728" userDrawn="1">
          <p15:clr>
            <a:srgbClr val="AFAFAF"/>
          </p15:clr>
        </p15:guide>
        <p15:guide id="84" orient="horz" pos="1944" userDrawn="1">
          <p15:clr>
            <a:srgbClr val="AFAFAF"/>
          </p15:clr>
        </p15:guide>
        <p15:guide id="85" orient="horz" pos="2160" userDrawn="1">
          <p15:clr>
            <a:srgbClr val="AFAFAF"/>
          </p15:clr>
        </p15:guide>
        <p15:guide id="86" orient="horz" pos="2375" userDrawn="1">
          <p15:clr>
            <a:srgbClr val="AFAFAF"/>
          </p15:clr>
        </p15:guide>
        <p15:guide id="87" orient="horz" pos="2591" userDrawn="1">
          <p15:clr>
            <a:srgbClr val="AFAFAF"/>
          </p15:clr>
        </p15:guide>
        <p15:guide id="88" orient="horz" pos="2807" userDrawn="1">
          <p15:clr>
            <a:srgbClr val="AFAFAF"/>
          </p15:clr>
        </p15:guide>
        <p15:guide id="89" orient="horz" pos="3023" userDrawn="1">
          <p15:clr>
            <a:srgbClr val="AFAFAF"/>
          </p15:clr>
        </p15:guide>
        <p15:guide id="90" orient="horz" pos="3239" userDrawn="1">
          <p15:clr>
            <a:srgbClr val="AFAFAF"/>
          </p15:clr>
        </p15:guide>
        <p15:guide id="91" orient="horz" pos="3454" userDrawn="1">
          <p15:clr>
            <a:srgbClr val="AFAFAF"/>
          </p15:clr>
        </p15:guide>
        <p15:guide id="92" orient="horz" pos="3670" userDrawn="1">
          <p15:clr>
            <a:srgbClr val="AFAFAF"/>
          </p15:clr>
        </p15:guide>
        <p15:guide id="93" orient="horz" pos="3886" userDrawn="1">
          <p15:clr>
            <a:srgbClr val="AFAFAF"/>
          </p15:clr>
        </p15:guide>
        <p15:guide id="94" orient="horz" pos="4102" userDrawn="1">
          <p15:clr>
            <a:srgbClr val="AFAFA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(x4)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6167C-9AEC-42D7-1530-33139BDF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48AD747-8E28-DD10-D5BF-8518E237EC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4488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</a:t>
            </a:r>
            <a:br>
              <a:rPr lang="en-AU" dirty="0"/>
            </a:br>
            <a:r>
              <a:rPr lang="en-AU" dirty="0"/>
              <a:t>Team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2A98D6C-3F04-53AF-C4A8-4501035CF0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294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Name Surname</a:t>
            </a:r>
            <a:endParaRPr lang="en-AU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5A1E741-5224-B294-4BE1-153EF59D5C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93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Add text</a:t>
            </a:r>
            <a:endParaRPr lang="en-AU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F83CFA-5F8E-8873-148A-EA3E1F950D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4569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</a:t>
            </a:r>
            <a:br>
              <a:rPr lang="en-AU" dirty="0"/>
            </a:br>
            <a:r>
              <a:rPr lang="en-AU" dirty="0"/>
              <a:t>Team 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01FEF4-5426-7BE9-BE5E-346A54B12B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3587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Name Surname</a:t>
            </a:r>
            <a:endParaRPr lang="en-AU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500CAB3-A743-1AF6-CF31-8584B45276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3587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Add text</a:t>
            </a:r>
            <a:endParaRPr lang="en-AU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962421-E217-70A5-B59F-2BFAB5F7F8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152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</a:t>
            </a:r>
            <a:br>
              <a:rPr lang="en-AU" dirty="0"/>
            </a:br>
            <a:r>
              <a:rPr lang="en-AU" dirty="0"/>
              <a:t>Team Photo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2629CA9-17A9-A638-327E-F18796B3E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54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Name Surname</a:t>
            </a:r>
            <a:endParaRPr lang="en-AU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8A4AD90-F277-CE0E-89B5-9B0825F62B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054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Add text</a:t>
            </a:r>
            <a:endParaRPr lang="en-AU" dirty="0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292D5CBE-D7EF-F122-2EF9-E16257B7C50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2700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</a:t>
            </a:r>
            <a:br>
              <a:rPr lang="en-AU" dirty="0"/>
            </a:br>
            <a:r>
              <a:rPr lang="en-AU" dirty="0"/>
              <a:t>Team Photo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E544C57-B306-D539-2A5F-6743F90FF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602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Name Surname</a:t>
            </a:r>
            <a:endParaRPr lang="en-AU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CB9643F-9F47-B539-9A15-65A6203627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602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/>
              <a:t>Add text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968233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(x1)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D1C8DD-9AE7-C49F-B4D5-387DD5915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8074" y="2743200"/>
            <a:ext cx="3608911" cy="144435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AU"/>
              <a:t>Name</a:t>
            </a:r>
            <a:br>
              <a:rPr lang="en-AU"/>
            </a:br>
            <a:r>
              <a:rPr lang="en-AU"/>
              <a:t>Surname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AB972-B897-5707-8EC9-9FE4337A79B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38074" y="4352926"/>
            <a:ext cx="3611026" cy="1851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7E10496-8AE9-D36E-3261-8D3111D31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2112" y="188914"/>
            <a:ext cx="7830861" cy="6669089"/>
          </a:xfrm>
          <a:custGeom>
            <a:avLst/>
            <a:gdLst>
              <a:gd name="connsiteX0" fmla="*/ 3564861 w 7830861"/>
              <a:gd name="connsiteY0" fmla="*/ 0 h 6669089"/>
              <a:gd name="connsiteX1" fmla="*/ 7830861 w 7830861"/>
              <a:gd name="connsiteY1" fmla="*/ 4266000 h 6669089"/>
              <a:gd name="connsiteX2" fmla="*/ 7102295 w 7830861"/>
              <a:gd name="connsiteY2" fmla="*/ 6651162 h 6669089"/>
              <a:gd name="connsiteX3" fmla="*/ 7088889 w 7830861"/>
              <a:gd name="connsiteY3" fmla="*/ 6669089 h 6669089"/>
              <a:gd name="connsiteX4" fmla="*/ 1333500 w 7830861"/>
              <a:gd name="connsiteY4" fmla="*/ 6669089 h 6669089"/>
              <a:gd name="connsiteX5" fmla="*/ 40338 w 7830861"/>
              <a:gd name="connsiteY5" fmla="*/ 6669089 h 6669089"/>
              <a:gd name="connsiteX6" fmla="*/ 0 w 7830861"/>
              <a:gd name="connsiteY6" fmla="*/ 6669089 h 6669089"/>
              <a:gd name="connsiteX7" fmla="*/ 0 w 7830861"/>
              <a:gd name="connsiteY7" fmla="*/ 6608380 h 6669089"/>
              <a:gd name="connsiteX8" fmla="*/ 0 w 7830861"/>
              <a:gd name="connsiteY8" fmla="*/ 5335589 h 6669089"/>
              <a:gd name="connsiteX9" fmla="*/ 0 w 7830861"/>
              <a:gd name="connsiteY9" fmla="*/ 1923620 h 6669089"/>
              <a:gd name="connsiteX10" fmla="*/ 27427 w 7830861"/>
              <a:gd name="connsiteY10" fmla="*/ 1880839 h 6669089"/>
              <a:gd name="connsiteX11" fmla="*/ 3564861 w 7830861"/>
              <a:gd name="connsiteY11" fmla="*/ 0 h 666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61" h="6669089">
                <a:moveTo>
                  <a:pt x="3564861" y="0"/>
                </a:moveTo>
                <a:cubicBezTo>
                  <a:pt x="5920908" y="0"/>
                  <a:pt x="7830861" y="1909953"/>
                  <a:pt x="7830861" y="4266000"/>
                </a:cubicBezTo>
                <a:cubicBezTo>
                  <a:pt x="7830861" y="5149518"/>
                  <a:pt x="7562274" y="5970304"/>
                  <a:pt x="7102295" y="6651162"/>
                </a:cubicBezTo>
                <a:lnTo>
                  <a:pt x="7088889" y="6669089"/>
                </a:lnTo>
                <a:lnTo>
                  <a:pt x="1333500" y="6669089"/>
                </a:lnTo>
                <a:lnTo>
                  <a:pt x="40338" y="6669089"/>
                </a:lnTo>
                <a:lnTo>
                  <a:pt x="0" y="6669089"/>
                </a:lnTo>
                <a:lnTo>
                  <a:pt x="0" y="6608380"/>
                </a:lnTo>
                <a:lnTo>
                  <a:pt x="0" y="5335589"/>
                </a:lnTo>
                <a:lnTo>
                  <a:pt x="0" y="1923620"/>
                </a:lnTo>
                <a:lnTo>
                  <a:pt x="27427" y="1880839"/>
                </a:lnTo>
                <a:cubicBezTo>
                  <a:pt x="794058" y="746076"/>
                  <a:pt x="2092332" y="0"/>
                  <a:pt x="35648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bIns="2700000"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C925B6C-4994-825C-DE4D-38310CF44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62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6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 1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AE4EB8-BECF-EBD0-9126-361817EE53B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" y="0"/>
            <a:ext cx="6267565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1BC1020-1D61-99ED-B8DC-CD2E66C0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/>
              <a:t>  </a:t>
            </a:r>
            <a:endParaRPr lang="en-AU" dirty="0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31E0CDCA-4D06-B830-F24B-826FF5BAA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154" y="5847948"/>
            <a:ext cx="3692962" cy="6671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B38B57C-C8CB-F478-E367-7DF8F55C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2D7A19-F103-E7F0-71A1-AE5CDCCC0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FFF592A-5D48-01A8-3F5E-838FD41069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3586" y="1713053"/>
            <a:ext cx="3935649" cy="3773347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217747AB-0152-84D3-BDA3-208107FE7A50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>
          <a:xfrm>
            <a:off x="7430109" y="4969790"/>
            <a:ext cx="3692962" cy="436466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reeform 26">
            <a:extLst>
              <a:ext uri="{FF2B5EF4-FFF2-40B4-BE49-F238E27FC236}">
                <a16:creationId xmlns:a16="http://schemas.microsoft.com/office/drawing/2014/main" id="{284AE56D-313B-F96B-6518-F7ADEC63D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75FDD79E-5158-1071-6B1B-D6A734DBD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dirty="0"/>
          </a:p>
        </p:txBody>
      </p:sp>
    </p:spTree>
    <p:extLst>
      <p:ext uri="{BB962C8B-B14F-4D97-AF65-F5344CB8AC3E}">
        <p14:creationId xmlns:p14="http://schemas.microsoft.com/office/powerpoint/2010/main" val="3025875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2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7784C-DEBA-3468-B59B-5DAD73E6AE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30288"/>
            <a:ext cx="394757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56565E-D28B-6BA5-8D1F-DD8A4381EE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1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5C224D8-52CC-92CA-83E8-7FD1E0C473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4187" y="1030288"/>
            <a:ext cx="3602563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C23AFCB-BF0A-06E9-AD94-1AB0286FF4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5777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A86A3-D1F8-CE2E-F4A5-36C5971922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42300" y="1030288"/>
            <a:ext cx="3949699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9E8C645-5B5A-8FDD-A499-22A85E9BCE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433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none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2164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, 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C0DE16D-DC52-A715-4CD1-35A654E0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428CDC-BECF-1700-FBD9-E47AAF6194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8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58EC97-F459-CB1F-30D6-AFA60418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9004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649CBD-5A8E-F75F-2515-D628FF754B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488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5838D1A-0376-649E-6951-71776BD9A3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29004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E9694B7-988C-8322-B792-C88E24696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4488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106EED9-7707-B2B5-9D90-35A6C3CB80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29004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DF0891E-4679-7763-96EE-40F0733C21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8486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468DD1D-CC96-EA9D-8593-A5CCB79BCE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8300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F1BBE91-B500-C88A-030A-07C10F026C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8486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8728887-AEF3-A659-B80D-509BBB6E925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8300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0B3DBA4-D1ED-3882-64B5-7E5E4B74EC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8486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8CAF2DE-513E-2089-A70D-C29B34BB54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00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818C9C3-7E55-04E0-B509-8FBD49EB9C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3936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C3638C-643D-E0EA-EA80-B429D1F783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22845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984B1A0-2F2B-0F3A-447C-C7E6929C4B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43936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31BA69D-AF3C-F86E-D8D8-9AF9DBAA71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2845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FDAF4-FD67-5B1E-FDBB-369372944F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43936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00</a:t>
            </a:r>
          </a:p>
          <a:p>
            <a:pPr lvl="1"/>
            <a:endParaRPr lang="en-A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02B847-83B2-C664-EE0A-AF493946A8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2845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Guides">
            <a:extLst>
              <a:ext uri="{FF2B5EF4-FFF2-40B4-BE49-F238E27FC236}">
                <a16:creationId xmlns:a16="http://schemas.microsoft.com/office/drawing/2014/main" id="{C587CF81-528D-2F99-C085-E98AE20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64017-289F-ED30-7D75-9F9520F5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B41925-2FD8-BD23-1C7F-66FD22FA8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Guides">
            <a:extLst>
              <a:ext uri="{FF2B5EF4-FFF2-40B4-BE49-F238E27FC236}">
                <a16:creationId xmlns:a16="http://schemas.microsoft.com/office/drawing/2014/main" id="{464BE03C-3E4A-DD40-5848-0A2EF504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61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4CBC2F-A414-4B5F-54E9-D2466314B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604" y="0"/>
            <a:ext cx="60963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7A9546-EE36-A217-2C28-76FB5FA4D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5604" y="0"/>
            <a:ext cx="60963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0313EC-A53D-7D44-D5C1-2DBD631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5568949" cy="9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299"/>
            <a:ext cx="558165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1100" y="2400300"/>
            <a:ext cx="5581650" cy="3768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512344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0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160CEFA-1224-0A33-3297-149A3EF4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879" y="0"/>
            <a:ext cx="1004212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5EFCED-F030-8D48-F94E-5D083B514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714500"/>
            <a:ext cx="6567488" cy="9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743200"/>
            <a:ext cx="6567488" cy="3425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DBE6E9-89CB-FE8C-9CE4-A0F5DC349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879" y="0"/>
            <a:ext cx="10042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9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6544-3139-DD05-E217-DF86B51D9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300"/>
            <a:ext cx="1150620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62231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B6E1C04-2CBA-63B2-9544-5DF9DD17D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2D600C-D2E5-8336-F058-DF5E43A8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299"/>
            <a:ext cx="5581650" cy="3768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1100" y="2400299"/>
            <a:ext cx="5581650" cy="3768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5527E6-00CA-D85C-AC9D-ED267B41A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40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32CED102-391F-C18F-B866-F380586C1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73183" y="652464"/>
            <a:ext cx="8245635" cy="5551486"/>
          </a:xfrm>
          <a:noFill/>
        </p:spPr>
        <p:txBody>
          <a:bodyPr bIns="1296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1A3D0-DF1C-BE39-1971-7A7206758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535" y="2899861"/>
            <a:ext cx="11986930" cy="1493230"/>
          </a:xfrm>
        </p:spPr>
        <p:txBody>
          <a:bodyPr anchor="ctr">
            <a:normAutofit/>
          </a:bodyPr>
          <a:lstStyle>
            <a:lvl1pPr algn="ctr">
              <a:lnSpc>
                <a:spcPct val="75000"/>
              </a:lnSpc>
              <a:defRPr sz="9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title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E23171-B989-D4A0-B1B5-18D127AC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C353BD-CC69-6632-B411-4FC1E14B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35D256D3-13B9-7B74-9370-9E7942B02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/>
              <a:t>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416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A3D0-DF1C-BE39-1971-7A7206758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88" y="1577975"/>
            <a:ext cx="5578476" cy="4008438"/>
          </a:xfrm>
        </p:spPr>
        <p:txBody>
          <a:bodyPr anchor="ctr">
            <a:normAutofit/>
          </a:bodyPr>
          <a:lstStyle>
            <a:lvl1pPr algn="l">
              <a:lnSpc>
                <a:spcPct val="75000"/>
              </a:lnSpc>
              <a:defRPr sz="9600" cap="all" spc="-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title</a:t>
            </a:r>
            <a:endParaRPr lang="en-AU" dirty="0"/>
          </a:p>
        </p:txBody>
      </p:sp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32CED102-391F-C18F-B866-F380586C1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noFill/>
        </p:spPr>
        <p:txBody>
          <a:bodyPr bIns="1296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E23171-B989-D4A0-B1B5-18D127AC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C353BD-CC69-6632-B411-4FC1E14B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0C20D14-B3C8-F8DE-86B3-3769E609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/>
              <a:t>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6501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7489D-067D-8C7D-7C99-8AC105A1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300"/>
            <a:ext cx="558165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00300"/>
            <a:ext cx="558165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680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4F25-0FBF-5253-9EF5-985C017AE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8276A0-4AE3-3D53-58E7-A8E5CB46F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2400300"/>
            <a:ext cx="3605213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7B7F741-53CE-FBAF-E825-D6A8278A51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2600" y="2400300"/>
            <a:ext cx="3605212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5DEABA2-AF10-F11F-FE17-BBEDB4599C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42300" y="2400300"/>
            <a:ext cx="3605213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5327" y="6420078"/>
            <a:ext cx="643773" cy="107722"/>
          </a:xfrm>
        </p:spPr>
        <p:txBody>
          <a:bodyPr/>
          <a:lstStyle/>
          <a:p>
            <a:fld id="{91D568E7-61F5-D04E-995D-81EF41C01A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544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19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FEC153-62BA-F754-A1BC-EFCE4322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0ADA7C-694A-1BDC-6220-3B2E96ED64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2400300"/>
            <a:ext cx="2617787" cy="3768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BA123FA-2A3A-2966-75C1-FAFE59CA58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02000" y="2400299"/>
            <a:ext cx="262255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7563498-E7E0-B663-9071-27FF537D39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3800" y="2400299"/>
            <a:ext cx="262255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45F21B-27EA-D962-745A-3B27ACA6CB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30253" y="2400299"/>
            <a:ext cx="2618847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089188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671648-2F46-25C5-D69B-9FE9BDF5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153950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oter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71CD70-9217-C4C8-9DE5-2549369B8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B901F-43E4-B89B-DCDE-1C8B2100B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9015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ags" Target="../tags/tag5.xml"/><Relationship Id="rId50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52" Type="http://schemas.openxmlformats.org/officeDocument/2006/relationships/image" Target="../media/image4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48" Type="http://schemas.openxmlformats.org/officeDocument/2006/relationships/tags" Target="../tags/tag6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4"/>
            </p:custDataLst>
          </p:nvPr>
        </p:nvSpPr>
        <p:spPr>
          <a:xfrm>
            <a:off x="342900" y="1373188"/>
            <a:ext cx="11506199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/>
              <a:t>Click to edit </a:t>
            </a:r>
            <a:br>
              <a:rPr lang="en-AU"/>
            </a:br>
            <a:r>
              <a:rPr lang="en-AU"/>
              <a:t>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899" y="2409969"/>
            <a:ext cx="11503025" cy="37590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3B27F34-009B-3805-6523-280C718CB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5"/>
            </p:custDataLst>
          </p:nvPr>
        </p:nvSpPr>
        <p:spPr>
          <a:xfrm>
            <a:off x="342900" y="6407378"/>
            <a:ext cx="5732298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WSP | Footer goes here | Date</a:t>
            </a:r>
          </a:p>
        </p:txBody>
      </p:sp>
      <p:sp>
        <p:nvSpPr>
          <p:cNvPr id="7" name="Guides">
            <a:extLst>
              <a:ext uri="{FF2B5EF4-FFF2-40B4-BE49-F238E27FC236}">
                <a16:creationId xmlns:a16="http://schemas.microsoft.com/office/drawing/2014/main" id="{0351398B-E694-40B0-EEF0-24B40643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5327" y="6407378"/>
            <a:ext cx="643773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7456B72-9832-F4E9-89DC-E295D1896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9" name="Guides">
            <a:extLst>
              <a:ext uri="{FF2B5EF4-FFF2-40B4-BE49-F238E27FC236}">
                <a16:creationId xmlns:a16="http://schemas.microsoft.com/office/drawing/2014/main" id="{91AC4D8F-CEED-09F5-54CC-E86A0C6A8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dirty="0">
              <a:solidFill>
                <a:srgbClr val="FFFFFF"/>
              </a:solidFill>
            </a:endParaRPr>
          </a:p>
        </p:txBody>
      </p:sp>
      <p:sp>
        <p:nvSpPr>
          <p:cNvPr id="10" name="StyleSample01.jpg" descr="Bullet button" hidden="1">
            <a:extLst>
              <a:ext uri="{FF2B5EF4-FFF2-40B4-BE49-F238E27FC236}">
                <a16:creationId xmlns:a16="http://schemas.microsoft.com/office/drawing/2014/main" id="{57156FD9-27CF-3C3F-4B92-6D1548893099}"/>
              </a:ext>
            </a:extLst>
          </p:cNvPr>
          <p:cNvSpPr>
            <a:spLocks noGrp="1"/>
          </p:cNvSpPr>
          <p:nvPr userDrawn="1">
            <p:custDataLst>
              <p:tags r:id="rId48"/>
            </p:custDataLst>
          </p:nvPr>
        </p:nvSpPr>
        <p:spPr>
          <a:xfrm>
            <a:off x="4293393" y="6858000"/>
            <a:ext cx="3605213" cy="12227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solidFill>
                  <a:schemeClr val="accent1"/>
                </a:solidFill>
              </a:rPr>
              <a:t>Impact headlines</a:t>
            </a:r>
          </a:p>
          <a:p>
            <a:r>
              <a:rPr lang="en-AU" dirty="0"/>
              <a:t>For any slides that have ‘impact headlines’ in a  repeating pattern, make sure to set the ‘alt text’ to decorative. This ensures best practice for accessibility. </a:t>
            </a:r>
          </a:p>
        </p:txBody>
      </p:sp>
    </p:spTree>
    <p:extLst>
      <p:ext uri="{BB962C8B-B14F-4D97-AF65-F5344CB8AC3E}">
        <p14:creationId xmlns:p14="http://schemas.microsoft.com/office/powerpoint/2010/main" val="74768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77" r:id="rId10"/>
    <p:sldLayoutId id="2147483778" r:id="rId11"/>
    <p:sldLayoutId id="2147483795" r:id="rId12"/>
    <p:sldLayoutId id="2147483782" r:id="rId13"/>
    <p:sldLayoutId id="2147483783" r:id="rId14"/>
    <p:sldLayoutId id="2147483785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9" r:id="rId27"/>
    <p:sldLayoutId id="2147483780" r:id="rId28"/>
    <p:sldLayoutId id="2147483781" r:id="rId29"/>
    <p:sldLayoutId id="2147483796" r:id="rId30"/>
    <p:sldLayoutId id="2147483784" r:id="rId31"/>
    <p:sldLayoutId id="2147483786" r:id="rId32"/>
    <p:sldLayoutId id="2147483797" r:id="rId33"/>
    <p:sldLayoutId id="2147483798" r:id="rId34"/>
    <p:sldLayoutId id="2147483800" r:id="rId35"/>
    <p:sldLayoutId id="2147483799" r:id="rId36"/>
    <p:sldLayoutId id="2147483792" r:id="rId37"/>
    <p:sldLayoutId id="2147483774" r:id="rId38"/>
    <p:sldLayoutId id="2147483775" r:id="rId39"/>
    <p:sldLayoutId id="2147483776" r:id="rId40"/>
    <p:sldLayoutId id="2147483793" r:id="rId41"/>
    <p:sldLayoutId id="2147483794" r:id="rId42"/>
  </p:sldLayoutIdLst>
  <p:hf hdr="0" dt="0"/>
  <p:txStyles>
    <p:titleStyle>
      <a:lvl1pPr algn="l" defTabSz="914355" rtl="0" eaLnBrk="1" latinLnBrk="0" hangingPunct="1">
        <a:lnSpc>
          <a:spcPct val="88000"/>
        </a:lnSpc>
        <a:spcBef>
          <a:spcPct val="0"/>
        </a:spcBef>
        <a:buNone/>
        <a:defRPr sz="35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Font typeface="Wingdings" panose="05000000000000000000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8C4D0-CE24-FA9A-2C51-25D0C271F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9D21D-4CD0-9641-F123-E62E46CEB187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40283" y="2886513"/>
            <a:ext cx="5476695" cy="1248291"/>
          </a:xfrm>
        </p:spPr>
        <p:txBody>
          <a:bodyPr/>
          <a:lstStyle/>
          <a:p>
            <a:r>
              <a:rPr lang="en-AU" sz="7200" dirty="0"/>
              <a:t>DESIGN SMARTER</a:t>
            </a:r>
            <a:br>
              <a:rPr lang="en-AU" sz="8000" dirty="0"/>
            </a:br>
            <a:r>
              <a:rPr lang="en-AU" sz="7200" dirty="0"/>
              <a:t>DELIVER FASTER</a:t>
            </a:r>
            <a:endParaRPr lang="en-AU" sz="8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45E0C3-CBD4-18DF-9B9A-A8BC229895DC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32345" y="6191100"/>
            <a:ext cx="5484634" cy="324000"/>
          </a:xfrm>
        </p:spPr>
        <p:txBody>
          <a:bodyPr/>
          <a:lstStyle/>
          <a:p>
            <a:r>
              <a:rPr lang="en-AU" dirty="0"/>
              <a:t>Presented by Eric Lalaurie – Technical Director   </a:t>
            </a:r>
          </a:p>
          <a:p>
            <a:r>
              <a:rPr lang="en-AU" dirty="0"/>
              <a:t>20</a:t>
            </a:r>
            <a:r>
              <a:rPr lang="en-AU" baseline="30000" dirty="0"/>
              <a:t>th</a:t>
            </a:r>
            <a:r>
              <a:rPr lang="en-AU" dirty="0"/>
              <a:t> January 2026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BB39EA4-ADBE-48F8-67E0-AF9C735C75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23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586F3-FDCF-8178-143A-5CB462D37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CF7B97A-3C82-3D0E-90ED-74B2AD8E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343852"/>
            <a:ext cx="5578476" cy="2468245"/>
          </a:xfrm>
        </p:spPr>
        <p:txBody>
          <a:bodyPr anchor="ctr">
            <a:normAutofit/>
          </a:bodyPr>
          <a:lstStyle/>
          <a:p>
            <a:r>
              <a:rPr lang="en-AU" sz="3600" dirty="0"/>
              <a:t>WHO AM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EA1EC-2016-0354-FAA6-CA60C30D7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2</a:t>
            </a:fld>
            <a:endParaRPr lang="en-AU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8AD789C-5115-ACB4-E312-0D435C5261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4401" y="343694"/>
            <a:ext cx="1005966" cy="4722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512872-E5F2-B45F-9BBE-5EBCAEA20841}"/>
              </a:ext>
            </a:extLst>
          </p:cNvPr>
          <p:cNvSpPr txBox="1">
            <a:spLocks/>
          </p:cNvSpPr>
          <p:nvPr/>
        </p:nvSpPr>
        <p:spPr>
          <a:xfrm>
            <a:off x="343896" y="1940473"/>
            <a:ext cx="5578476" cy="1973085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1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dirty="0"/>
              <a:t>Technical Director and ICT Lead at WSP (Australia)</a:t>
            </a:r>
          </a:p>
          <a:p>
            <a:r>
              <a:rPr lang="en-AU" sz="1600" dirty="0"/>
              <a:t>Lead Telecoms Engineer for multiple Hyperscale size Facilities</a:t>
            </a:r>
          </a:p>
          <a:p>
            <a:r>
              <a:rPr lang="en-AU" sz="1600" dirty="0"/>
              <a:t>Leads a team of 50+ Engineers and consultants</a:t>
            </a:r>
          </a:p>
          <a:p>
            <a:endParaRPr lang="en-AU" sz="1600" dirty="0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47E2FBDA-5FD1-6281-9E5B-9C0C90A5EF58}"/>
              </a:ext>
            </a:extLst>
          </p:cNvPr>
          <p:cNvSpPr txBox="1">
            <a:spLocks/>
          </p:cNvSpPr>
          <p:nvPr/>
        </p:nvSpPr>
        <p:spPr>
          <a:xfrm>
            <a:off x="344488" y="3027696"/>
            <a:ext cx="5578476" cy="24682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55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9600" b="1" kern="1200" cap="all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dirty="0"/>
              <a:t>WHAT DO WE DO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49A3F6A-291B-816A-21F3-858D3500ADB2}"/>
              </a:ext>
            </a:extLst>
          </p:cNvPr>
          <p:cNvSpPr txBox="1">
            <a:spLocks/>
          </p:cNvSpPr>
          <p:nvPr/>
        </p:nvSpPr>
        <p:spPr>
          <a:xfrm>
            <a:off x="343896" y="4675156"/>
            <a:ext cx="11505204" cy="1973085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1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dirty="0"/>
              <a:t>Global scale, local delivery. 75k+ professionals across 50+ countries, combining global expertise with local market knowledge to deliver complex programs worldwide</a:t>
            </a:r>
          </a:p>
          <a:p>
            <a:r>
              <a:rPr lang="en-AU" sz="1600" dirty="0"/>
              <a:t>End‑to‑end services across sectors. Integrated advisory, planning, design, program &amp; project management, and asset services covering Transportation &amp; Infrastructure, Earth &amp; Environment, Property &amp; Buildings, Energy/Power, Water, and Mining &amp; Metals.</a:t>
            </a:r>
          </a:p>
          <a:p>
            <a:endParaRPr lang="en-AU" sz="1600" dirty="0"/>
          </a:p>
          <a:p>
            <a:endParaRPr lang="en-AU" sz="1600" dirty="0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D5203E6E-611E-243E-1D81-FD7D09AA3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329005"/>
            <a:ext cx="3910405" cy="391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A65CD7-5D8C-7FEE-F591-8FDB73A68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800" y="-12169"/>
            <a:ext cx="6695200" cy="405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10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2C1B6-01F7-E6EE-00BB-D5CCFA362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E3B71-CC00-49D8-5398-4208B8692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3</a:t>
            </a:fld>
            <a:endParaRPr lang="en-AU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7F401C3-A357-B952-9A4D-29906283023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4401" y="343694"/>
            <a:ext cx="1005966" cy="4722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390742FB-44A3-604E-6599-C95AD4D2A846}"/>
              </a:ext>
            </a:extLst>
          </p:cNvPr>
          <p:cNvSpPr txBox="1">
            <a:spLocks/>
          </p:cNvSpPr>
          <p:nvPr/>
        </p:nvSpPr>
        <p:spPr>
          <a:xfrm>
            <a:off x="365122" y="209759"/>
            <a:ext cx="11483977" cy="24682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55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9600" b="1" kern="1200" cap="all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dirty="0"/>
              <a:t>THE EVOLUTION OF DESIGN &amp; DOCUMENTATION TOOLS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4907645E-0AAD-FF7B-BB9F-B0AE8590E9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329005"/>
            <a:ext cx="3910405" cy="391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26" name="Picture 2" descr="r/Damnthatsinteresting - Office life before the invention of AutoCAD and other drafting softwares">
            <a:extLst>
              <a:ext uri="{FF2B5EF4-FFF2-40B4-BE49-F238E27FC236}">
                <a16:creationId xmlns:a16="http://schemas.microsoft.com/office/drawing/2014/main" id="{B64C39E8-37F4-85A5-0526-1F99D774A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479" y="-12103"/>
            <a:ext cx="12288818" cy="72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eatured image of What Is AutoCAD? – Simply Explained">
            <a:extLst>
              <a:ext uri="{FF2B5EF4-FFF2-40B4-BE49-F238E27FC236}">
                <a16:creationId xmlns:a16="http://schemas.microsoft.com/office/drawing/2014/main" id="{0508C734-E4D8-581C-85D0-401ACC8D1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5" r="-1"/>
          <a:stretch>
            <a:fillRect/>
          </a:stretch>
        </p:blipFill>
        <p:spPr bwMode="auto">
          <a:xfrm>
            <a:off x="-200811" y="-12103"/>
            <a:ext cx="12535971" cy="69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ngineering UCLH">
            <a:extLst>
              <a:ext uri="{FF2B5EF4-FFF2-40B4-BE49-F238E27FC236}">
                <a16:creationId xmlns:a16="http://schemas.microsoft.com/office/drawing/2014/main" id="{55F59034-E826-54A7-3879-A06062BCD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2" y="0"/>
            <a:ext cx="12487561" cy="70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A59F93-4EB1-190E-741E-0475A2AC3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2" y="-13130"/>
            <a:ext cx="12611547" cy="699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6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793D2-C6BF-C39A-58C2-24ECC1BF5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8A79AF7-C75D-CE43-1EA6-B7C9F21C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343852"/>
            <a:ext cx="5578476" cy="2468245"/>
          </a:xfrm>
        </p:spPr>
        <p:txBody>
          <a:bodyPr anchor="ctr">
            <a:normAutofit/>
          </a:bodyPr>
          <a:lstStyle/>
          <a:p>
            <a:r>
              <a:rPr lang="en-AU" sz="3600" dirty="0"/>
              <a:t>COMPLEXITY IS INCREASING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8F434-81D0-84CB-4543-C7E1FE452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4</a:t>
            </a:fld>
            <a:endParaRPr lang="en-AU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87620FD-F0BF-32C2-BBE9-2580846DC7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4401" y="343694"/>
            <a:ext cx="1005966" cy="4722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15686A1-022A-4118-B8CE-1AC103F1EAB9}"/>
              </a:ext>
            </a:extLst>
          </p:cNvPr>
          <p:cNvSpPr txBox="1">
            <a:spLocks/>
          </p:cNvSpPr>
          <p:nvPr/>
        </p:nvSpPr>
        <p:spPr>
          <a:xfrm>
            <a:off x="343896" y="2169406"/>
            <a:ext cx="5578476" cy="1973085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>
            <a:lvl1pPr marL="1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dirty="0"/>
              <a:t>LOD 300 IFC</a:t>
            </a:r>
          </a:p>
          <a:p>
            <a:r>
              <a:rPr lang="en-AU" sz="1600" dirty="0"/>
              <a:t>LOD 400 Contractor model </a:t>
            </a:r>
          </a:p>
          <a:p>
            <a:r>
              <a:rPr lang="en-AU" sz="1600" dirty="0"/>
              <a:t>“Clash free” model</a:t>
            </a:r>
          </a:p>
          <a:p>
            <a:r>
              <a:rPr lang="en-AU" sz="1600" dirty="0"/>
              <a:t>Complex model using complex object families</a:t>
            </a:r>
          </a:p>
          <a:p>
            <a:r>
              <a:rPr lang="en-AU" sz="1600" dirty="0"/>
              <a:t>“Perfect” output expected by clients</a:t>
            </a:r>
          </a:p>
          <a:p>
            <a:r>
              <a:rPr lang="en-AU" sz="1600" dirty="0"/>
              <a:t>Pre-designed modules required to speed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C93AB-0F0E-2FF8-F373-513E59C227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5450" y="0"/>
            <a:ext cx="6466550" cy="6858000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22B38B42-0D97-52FE-93D6-8F767B45BB5B}"/>
              </a:ext>
            </a:extLst>
          </p:cNvPr>
          <p:cNvSpPr txBox="1">
            <a:spLocks/>
          </p:cNvSpPr>
          <p:nvPr/>
        </p:nvSpPr>
        <p:spPr>
          <a:xfrm>
            <a:off x="344488" y="3812127"/>
            <a:ext cx="5578476" cy="24682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55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9600" b="1" kern="1200" cap="all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dirty="0"/>
              <a:t>BUT TIMELINES ARE COMPRESSING</a:t>
            </a:r>
          </a:p>
        </p:txBody>
      </p:sp>
      <p:pic>
        <p:nvPicPr>
          <p:cNvPr id="2050" name="Picture 2" descr="cable network">
            <a:extLst>
              <a:ext uri="{FF2B5EF4-FFF2-40B4-BE49-F238E27FC236}">
                <a16:creationId xmlns:a16="http://schemas.microsoft.com/office/drawing/2014/main" id="{F8237CF9-36E0-7ED1-238E-1E28505D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98474" y="0"/>
            <a:ext cx="16490474" cy="69504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FD745981-0F89-66CC-50BF-21277FD3E7E6}"/>
              </a:ext>
            </a:extLst>
          </p:cNvPr>
          <p:cNvSpPr txBox="1">
            <a:spLocks/>
          </p:cNvSpPr>
          <p:nvPr/>
        </p:nvSpPr>
        <p:spPr>
          <a:xfrm>
            <a:off x="342900" y="1373188"/>
            <a:ext cx="11849100" cy="1612174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>
              <a:lnSpc>
                <a:spcPct val="88000"/>
              </a:lnSpc>
              <a:spcBef>
                <a:spcPct val="0"/>
              </a:spcBef>
              <a:buNone/>
              <a:defRPr sz="3500" b="1" spc="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HOW CAN WE DESIGN AND MODEL MEP / PATHWAYS / NETWORK CABLING IN A MULTI STORY DATA CENTER CAMPUS?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B1CEC78-C7AE-3EC2-91EC-AE3213D2BDE9}"/>
              </a:ext>
            </a:extLst>
          </p:cNvPr>
          <p:cNvSpPr txBox="1">
            <a:spLocks/>
          </p:cNvSpPr>
          <p:nvPr/>
        </p:nvSpPr>
        <p:spPr>
          <a:xfrm>
            <a:off x="8358692" y="3144388"/>
            <a:ext cx="3833288" cy="2148374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>
            <a:lvl1pPr marL="1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Font typeface="Wingdings" panose="05000000000000000000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dirty="0"/>
              <a:t>Multi-Discipline</a:t>
            </a:r>
          </a:p>
          <a:p>
            <a:r>
              <a:rPr lang="en-AU" sz="1600" dirty="0"/>
              <a:t>Complex building</a:t>
            </a:r>
          </a:p>
          <a:p>
            <a:r>
              <a:rPr lang="en-AU" sz="1600" dirty="0"/>
              <a:t>Limited space for reticulation</a:t>
            </a:r>
          </a:p>
          <a:p>
            <a:r>
              <a:rPr lang="en-AU" sz="1600" dirty="0"/>
              <a:t>Thousands to tens of thousands backbone cabling trunks</a:t>
            </a:r>
          </a:p>
          <a:p>
            <a:r>
              <a:rPr lang="en-AU" sz="1600" dirty="0"/>
              <a:t>60,000 patch leads per Data Center</a:t>
            </a:r>
          </a:p>
          <a:p>
            <a:r>
              <a:rPr lang="en-AU" sz="1600" dirty="0"/>
              <a:t>Highly complex Network Architecture</a:t>
            </a:r>
          </a:p>
        </p:txBody>
      </p:sp>
    </p:spTree>
    <p:extLst>
      <p:ext uri="{BB962C8B-B14F-4D97-AF65-F5344CB8AC3E}">
        <p14:creationId xmlns:p14="http://schemas.microsoft.com/office/powerpoint/2010/main" val="99336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0359C-7BA8-4DB4-7749-68D1B2205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8349A1-A488-9DEC-119B-F039F412B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074" y="1624405"/>
            <a:ext cx="3608911" cy="1444358"/>
          </a:xfrm>
        </p:spPr>
        <p:txBody>
          <a:bodyPr anchor="b">
            <a:normAutofit fontScale="90000"/>
          </a:bodyPr>
          <a:lstStyle/>
          <a:p>
            <a:r>
              <a:rPr lang="en-AU" dirty="0"/>
              <a:t>APIs and Object-oriented programming languages</a:t>
            </a:r>
          </a:p>
        </p:txBody>
      </p:sp>
      <p:sp>
        <p:nvSpPr>
          <p:cNvPr id="4103" name="Text Placeholder 2">
            <a:extLst>
              <a:ext uri="{FF2B5EF4-FFF2-40B4-BE49-F238E27FC236}">
                <a16:creationId xmlns:a16="http://schemas.microsoft.com/office/drawing/2014/main" id="{E03A04B8-E0D0-A4B4-3392-CDD7F4A74B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38074" y="3429000"/>
            <a:ext cx="3611026" cy="1851024"/>
          </a:xfrm>
        </p:spPr>
        <p:txBody>
          <a:bodyPr/>
          <a:lstStyle/>
          <a:p>
            <a:r>
              <a:rPr lang="en-US" dirty="0"/>
              <a:t>Modern programming languages</a:t>
            </a:r>
          </a:p>
          <a:p>
            <a:r>
              <a:rPr lang="en-US" dirty="0"/>
              <a:t>Modular</a:t>
            </a:r>
          </a:p>
          <a:p>
            <a:r>
              <a:rPr lang="en-US" dirty="0"/>
              <a:t>Code reusability</a:t>
            </a:r>
          </a:p>
          <a:p>
            <a:r>
              <a:rPr lang="en-US" dirty="0"/>
              <a:t>Modern GUI for easier debugging</a:t>
            </a:r>
          </a:p>
          <a:p>
            <a:r>
              <a:rPr lang="en-US" dirty="0"/>
              <a:t>Generally runs faster than visual or traditional scripting</a:t>
            </a:r>
          </a:p>
          <a:p>
            <a:r>
              <a:rPr lang="en-US" dirty="0"/>
              <a:t>Easier to </a:t>
            </a:r>
            <a:r>
              <a:rPr lang="en-US" dirty="0" err="1"/>
              <a:t>optimise</a:t>
            </a:r>
            <a:endParaRPr lang="en-US" dirty="0"/>
          </a:p>
          <a:p>
            <a:r>
              <a:rPr lang="en-US" dirty="0"/>
              <a:t>Easy version control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46B38C5-740C-6067-AE6A-88F325CA8A01}"/>
              </a:ext>
            </a:extLst>
          </p:cNvPr>
          <p:cNvPicPr>
            <a:picLocks noGrp="1" noChangeAspect="1" noChangeArrowheads="1"/>
          </p:cNvPicPr>
          <p:nvPr>
            <p:ph type="pic" sz="quarter" idx="2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116223" y="130834"/>
            <a:ext cx="7830861" cy="66690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D5A64-3E84-6126-01CE-90769B566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707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89C62-C0D3-7CE9-B5FD-A1572F925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5C7CF8-C823-8C14-E45D-FDBFD4B5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Generative AI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CC2AB8-AF0A-B968-DD66-05D9B8CFF43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AU" dirty="0"/>
              <a:t>Design based on code compliance</a:t>
            </a:r>
          </a:p>
          <a:p>
            <a:r>
              <a:rPr lang="en-AU" dirty="0"/>
              <a:t>Generative rapid prototyping</a:t>
            </a:r>
          </a:p>
          <a:p>
            <a:r>
              <a:rPr lang="en-AU" dirty="0"/>
              <a:t>Example: SPACIO.AI</a:t>
            </a:r>
          </a:p>
          <a:p>
            <a:pPr lvl="1"/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905B4-D8BA-9CD0-DBF9-23696857CB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6</a:t>
            </a:fld>
            <a:endParaRPr lang="en-AU" dirty="0"/>
          </a:p>
        </p:txBody>
      </p:sp>
      <p:pic>
        <p:nvPicPr>
          <p:cNvPr id="2" name="SPACIO.AI SHORT">
            <a:hlinkClick r:id="" action="ppaction://media"/>
            <a:extLst>
              <a:ext uri="{FF2B5EF4-FFF2-40B4-BE49-F238E27FC236}">
                <a16:creationId xmlns:a16="http://schemas.microsoft.com/office/drawing/2014/main" id="{8BA9F82B-4BB5-37C8-B3CD-BE6C419F4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2074" y="1818042"/>
            <a:ext cx="8959925" cy="503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86652-D586-584A-C4E8-D9E23A10E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D47E-107E-A707-264D-14A912505A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4488" y="1577975"/>
            <a:ext cx="5578476" cy="4008438"/>
          </a:xfrm>
        </p:spPr>
        <p:txBody>
          <a:bodyPr anchor="ctr"/>
          <a:lstStyle/>
          <a:p>
            <a:r>
              <a:rPr lang="en-AU" dirty="0"/>
              <a:t>Thank you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00B90A2-DB77-3B2E-8202-D26287868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50AC1D-32F6-D739-5602-010EDD80D8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ubtitle 9">
            <a:extLst>
              <a:ext uri="{FF2B5EF4-FFF2-40B4-BE49-F238E27FC236}">
                <a16:creationId xmlns:a16="http://schemas.microsoft.com/office/drawing/2014/main" id="{6143D829-614F-7D51-5CE9-CFD991DDC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44401" y="6361447"/>
            <a:ext cx="3010169" cy="202556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8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268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36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72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340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608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76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144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solidFill>
                  <a:schemeClr val="tx1"/>
                </a:solidFill>
              </a:rPr>
              <a:t>wsp.com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0492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EFTMARGIN" val="36.36"/>
  <p:tag name="MASTERRIGHTMARGIN" val="36.36"/>
  <p:tag name="MASTERTOPMARGIN" val="122"/>
  <p:tag name="MASTERBOTTOMMARGIN" val="122"/>
  <p:tag name="CUSTMASTERLEFTMARGIN" val="36.36"/>
  <p:tag name="CUSTMASTERRIGHTMARGIN" val="36.36"/>
  <p:tag name="CUSTMASTERTOPMARGIN" val="122"/>
  <p:tag name="CUSTMASTERBOTTOMMARGIN" val="122"/>
  <p:tag name="GUIDESAPPLIEDTO" val="2"/>
  <p:tag name="TITLETOPMARGIN" val="105.8957"/>
  <p:tag name="TITLEBOTTOMMARGIN" val="180.5376"/>
  <p:tag name="FOOTERTOPMARGIN" val="506.393"/>
  <p:tag name="FOOTERBOTTOMMARGIN" val="514.8751"/>
  <p:tag name="MAXCOLS" val="9"/>
  <p:tag name="MAXROWS" val="6"/>
  <p:tag name="MAXGUTTERROW" val="1 cm"/>
  <p:tag name="MAXGUTTERCOL" val="1 cm"/>
  <p:tag name="GUIDEMETRICUNIT" val="c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290.7844"/>
  <p:tag name="ORIGINAL_HEIGHT" val="34.36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431.2358"/>
  <p:tag name="ORIGINAL_HEIGHT" val="98.290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431.8609"/>
  <p:tag name="ORIGINAL_HEIGHT" val="25.511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AYOUTNAME" val="Divider"/>
  <p:tag name="SLIDEAUTOMATIONTYPE" val="Divider"/>
  <p:tag name="AUTOMATIONTAG" val="Section Divider"/>
  <p:tag name="SLIDETOCOUTLINE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HEIGHT" val="315.625"/>
  <p:tag name="ORIGINAL_WIDTH" val="439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905.7551"/>
  <p:tag name="ORIGINAL_HEIGHT" val="74.64189"/>
  <p:tag name="GUIDESTITLE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FOOTER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APPLIEDTO" val="2"/>
  <p:tag name="GUIDECOLS" val="1"/>
  <p:tag name="GUIDEROWS" val="1"/>
  <p:tag name="GUTTERCOL" val="0.6"/>
  <p:tag name="GUTTERROW" val="0.6"/>
  <p:tag name="MASTERTOPMARGIN" val="121.8898"/>
  <p:tag name="MASTERLEFTMARGIN" val="36.2835"/>
  <p:tag name="MASTERRIGHTMARGIN" val="36.2835"/>
  <p:tag name="MASTERBOTTOMMARGIN" val="121.88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APPLIEDTO" val="2"/>
  <p:tag name="GUIDECOLS" val="1"/>
  <p:tag name="GUIDEROWS" val="1"/>
  <p:tag name="GUTTERCOL" val="0.6"/>
  <p:tag name="GUTTERROW" val="0.6"/>
  <p:tag name="MASTERTOPMARGIN" val="121.8898"/>
  <p:tag name="MASTERLEFTMARGIN" val="36.2835"/>
  <p:tag name="MASTERRIGHTMARGIN" val="36.2835"/>
  <p:tag name="MASTERBOTTOMMARGIN" val="121.88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YOUTOOLS_STYLE_NAME" val="Headlin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379.4155"/>
  <p:tag name="ORIGINAL_HEIGHT" val="95.564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290.7844"/>
  <p:tag name="ORIGINAL_HEIGHT" val="34.36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heme/theme1.xml><?xml version="1.0" encoding="utf-8"?>
<a:theme xmlns:a="http://schemas.openxmlformats.org/drawingml/2006/main" name="Office Theme">
  <a:themeElements>
    <a:clrScheme name="__WSP">
      <a:dk1>
        <a:srgbClr val="000000"/>
      </a:dk1>
      <a:lt1>
        <a:srgbClr val="FFFFFF"/>
      </a:lt1>
      <a:dk2>
        <a:srgbClr val="404040"/>
      </a:dk2>
      <a:lt2>
        <a:srgbClr val="CCCCCC"/>
      </a:lt2>
      <a:accent1>
        <a:srgbClr val="FF372F"/>
      </a:accent1>
      <a:accent2>
        <a:srgbClr val="CC2126"/>
      </a:accent2>
      <a:accent3>
        <a:srgbClr val="680005"/>
      </a:accent3>
      <a:accent4>
        <a:srgbClr val="9A9A9A"/>
      </a:accent4>
      <a:accent5>
        <a:srgbClr val="CCCCCC"/>
      </a:accent5>
      <a:accent6>
        <a:srgbClr val="E1E1E1"/>
      </a:accent6>
      <a:hlink>
        <a:srgbClr val="000000"/>
      </a:hlink>
      <a:folHlink>
        <a:srgbClr val="4040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Blue 1">
      <a:srgbClr val="1594FD"/>
    </a:custClr>
    <a:custClr name="Blue 2">
      <a:srgbClr val="162E76"/>
    </a:custClr>
    <a:custClr name="Orange 1">
      <a:srgbClr val="F35B05"/>
    </a:custClr>
    <a:custClr name="Custom Color 4">
      <a:srgbClr val="C33900"/>
    </a:custClr>
    <a:custClr name="Yellow 1">
      <a:srgbClr val="FFD10A"/>
    </a:custClr>
    <a:custClr name="Yellow 2">
      <a:srgbClr val="FEA513"/>
    </a:custClr>
    <a:custClr name="Green 1">
      <a:srgbClr val="496C1A"/>
    </a:custClr>
    <a:custClr name="Green 2">
      <a:srgbClr val="224807"/>
    </a:custClr>
    <a:custClr name="Brown 1">
      <a:srgbClr val="B16F4F"/>
    </a:custClr>
    <a:custClr name="Brown 2">
      <a:srgbClr val="4C2C00"/>
    </a:custClr>
  </a:custClrLst>
  <a:extLst>
    <a:ext uri="{05A4C25C-085E-4340-85A3-A5531E510DB2}">
      <thm15:themeFamily xmlns:thm15="http://schemas.microsoft.com/office/thememl/2012/main" name="en-au_Presentation_Complete.potx" id="{470A4D03-2776-415F-B2BB-40B83E05F04D}" vid="{F6ACA7AF-59FC-4BAC-A826-DF219BC1E3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427ce1-e007-4e0e-9b3c-a87846f2b6f4" xsi:nil="true"/>
    <lcf76f155ced4ddcb4097134ff3c332f xmlns="5cc618bd-9e4d-4138-bad7-c5c979115cf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EF682A6C6FA444A94C3369DD3475C7" ma:contentTypeVersion="13" ma:contentTypeDescription="Create a new document." ma:contentTypeScope="" ma:versionID="39b69672c0c8b015629bf94876d8da54">
  <xsd:schema xmlns:xsd="http://www.w3.org/2001/XMLSchema" xmlns:xs="http://www.w3.org/2001/XMLSchema" xmlns:p="http://schemas.microsoft.com/office/2006/metadata/properties" xmlns:ns2="5cc618bd-9e4d-4138-bad7-c5c979115cf2" xmlns:ns3="f2427ce1-e007-4e0e-9b3c-a87846f2b6f4" targetNamespace="http://schemas.microsoft.com/office/2006/metadata/properties" ma:root="true" ma:fieldsID="1ea19e6f0dfd25d2a120acc309eb329b" ns2:_="" ns3:_="">
    <xsd:import namespace="5cc618bd-9e4d-4138-bad7-c5c979115cf2"/>
    <xsd:import namespace="f2427ce1-e007-4e0e-9b3c-a87846f2b6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c618bd-9e4d-4138-bad7-c5c979115c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5d298e1-810f-4711-8be9-ef4702f2a3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27ce1-e007-4e0e-9b3c-a87846f2b6f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9db2908-fc38-4605-81e8-a1f1ab32691c}" ma:internalName="TaxCatchAll" ma:showField="CatchAllData" ma:web="f2427ce1-e007-4e0e-9b3c-a87846f2b6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5DCBF9-4A70-492C-842D-3838D1D0155C}">
  <ds:schemaRefs>
    <ds:schemaRef ds:uri="f2427ce1-e007-4e0e-9b3c-a87846f2b6f4"/>
    <ds:schemaRef ds:uri="5cc618bd-9e4d-4138-bad7-c5c979115cf2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94228FD9-32C5-4BB1-9DB3-182A33E021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c618bd-9e4d-4138-bad7-c5c979115cf2"/>
    <ds:schemaRef ds:uri="f2427ce1-e007-4e0e-9b3c-a87846f2b6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4D3C02-1A70-4CED-95F6-0E0E411A802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9096ad9-8b60-446a-90b7-017dbb9421a3}" enabled="1" method="Standard" siteId="{3d234255-e20f-4205-88a5-9658a402999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en-au_Presentation_Simple</Template>
  <TotalTime>559</TotalTime>
  <Words>396</Words>
  <Application>Microsoft Macintosh PowerPoint</Application>
  <PresentationFormat>Widescreen</PresentationFormat>
  <Paragraphs>62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Arial</vt:lpstr>
      <vt:lpstr>Wingdings</vt:lpstr>
      <vt:lpstr>Office Theme</vt:lpstr>
      <vt:lpstr>DESIGN SMARTER DELIVER FASTER</vt:lpstr>
      <vt:lpstr>WHO AM I</vt:lpstr>
      <vt:lpstr>PowerPoint Presentation</vt:lpstr>
      <vt:lpstr>COMPLEXITY IS INCREASING</vt:lpstr>
      <vt:lpstr>APIs and Object-oriented programming languages</vt:lpstr>
      <vt:lpstr>Generative AI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Lalaurie, Eric</dc:creator>
  <cp:keywords>en_au_v1_1</cp:keywords>
  <cp:lastModifiedBy>Roger Proeis</cp:lastModifiedBy>
  <cp:revision>9</cp:revision>
  <dcterms:created xsi:type="dcterms:W3CDTF">2025-09-14T23:32:00Z</dcterms:created>
  <dcterms:modified xsi:type="dcterms:W3CDTF">2026-02-06T03:22:16Z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 Version">
    <vt:lpwstr>1.0.1</vt:lpwstr>
  </property>
  <property fmtid="{D5CDD505-2E9C-101B-9397-08002B2CF9AE}" pid="3" name="ContentTypeId">
    <vt:lpwstr>0x010100ABEF682A6C6FA444A94C3369DD3475C7</vt:lpwstr>
  </property>
  <property fmtid="{D5CDD505-2E9C-101B-9397-08002B2CF9AE}" pid="4" name="MediaServiceImageTags">
    <vt:lpwstr/>
  </property>
</Properties>
</file>