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heme/theme2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8" r:id="rId4"/>
  </p:sldMasterIdLst>
  <p:notesMasterIdLst>
    <p:notesMasterId r:id="rId12"/>
  </p:notesMasterIdLst>
  <p:sldIdLst>
    <p:sldId id="509" r:id="rId5"/>
    <p:sldId id="510" r:id="rId6"/>
    <p:sldId id="555" r:id="rId7"/>
    <p:sldId id="554" r:id="rId8"/>
    <p:sldId id="527" r:id="rId9"/>
    <p:sldId id="535" r:id="rId10"/>
    <p:sldId id="511" r:id="rId11"/>
  </p:sldIdLst>
  <p:sldSz cx="12192000" cy="6858000"/>
  <p:notesSz cx="6858000" cy="9144000"/>
  <p:custDataLst>
    <p:tags r:id="rId13"/>
  </p:custDataLst>
  <p:defaultTextStyle>
    <a:defPPr>
      <a:defRPr lang="en-US"/>
    </a:defPPr>
    <a:lvl1pPr marL="0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7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5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3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7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19F473-7953-4E97-8ABB-CB3CB41C1ABC}" v="39" dt="2026-01-16T22:51:12.8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04" autoAdjust="0"/>
    <p:restoredTop sz="95706" autoAdjust="0"/>
  </p:normalViewPr>
  <p:slideViewPr>
    <p:cSldViewPr snapToGrid="0" snapToObjects="1">
      <p:cViewPr varScale="1">
        <p:scale>
          <a:sx n="128" d="100"/>
          <a:sy n="128" d="100"/>
        </p:scale>
        <p:origin x="504" y="176"/>
      </p:cViewPr>
      <p:guideLst/>
    </p:cSldViewPr>
  </p:slideViewPr>
  <p:outlineViewPr>
    <p:cViewPr>
      <p:scale>
        <a:sx n="33" d="100"/>
        <a:sy n="33" d="100"/>
      </p:scale>
      <p:origin x="0" y="-8044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D255DF-FA80-7846-85A7-BBC2A4F72AF0}" type="datetimeFigureOut">
              <a:rPr lang="en-GB" smtClean="0"/>
              <a:t>06/02/2026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160270-B91B-F943-996A-5642B4602F5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981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A90EB9-1335-1704-764C-ACAC74924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D4D97B-B200-297C-E252-33CE12F10C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F847B4-17E3-A9D5-DCDA-E637C10794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3A28AF-EE28-5C33-7361-9E2362D780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160270-B91B-F943-996A-5642B4602F52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7415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160270-B91B-F943-996A-5642B4602F52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4834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7762E-C8E2-D72C-1584-309081C5A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18733E-6E0F-3290-44C3-78ABC6CB52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8C2095-80C9-D0D2-4170-E34E69BE7A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C21FC6-E88D-ACDC-3C49-686D37502A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160270-B91B-F943-996A-5642B4602F52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8145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331C2-953C-6159-F55D-E0EA316DC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7C0909-FB15-BA3C-2E0D-9717B994E6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6894DA-EE87-3C29-43DB-F42DAA29F5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6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Design for Manufacture and Assembly</a:t>
            </a:r>
            <a:endParaRPr lang="en-AU" dirty="0"/>
          </a:p>
          <a:p>
            <a:r>
              <a:rPr lang="en-AU" dirty="0"/>
              <a:t>Complexity of the liquid cooling facility</a:t>
            </a:r>
          </a:p>
          <a:p>
            <a:r>
              <a:rPr lang="en-AU" dirty="0"/>
              <a:t>Racks deployed today are ~70kW</a:t>
            </a:r>
          </a:p>
          <a:p>
            <a:r>
              <a:rPr lang="en-AU" dirty="0"/>
              <a:t>Designs for 100 to 150 kW</a:t>
            </a:r>
          </a:p>
          <a:p>
            <a:r>
              <a:rPr lang="en-AU" dirty="0"/>
              <a:t>Future 600kW</a:t>
            </a:r>
          </a:p>
          <a:p>
            <a:endParaRPr lang="en-AU" dirty="0"/>
          </a:p>
          <a:p>
            <a:r>
              <a:rPr lang="en-AU" sz="6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LOD 300–detailed design: </a:t>
            </a:r>
            <a:r>
              <a:rPr lang="en-AU" sz="6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this phase, the model includes geometric information, specific sizes, shapes and detailed object components. It’s used for producing construction documents and coordinating different disciplines.</a:t>
            </a:r>
            <a:br>
              <a:rPr lang="en-AU" sz="6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AU" sz="6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6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LOD 350–construction documentation:</a:t>
            </a:r>
            <a:r>
              <a:rPr lang="en-AU" sz="6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 model includes detailed assemblies and fabrication or construction-level information. It’s used for generating construction documents and shop drawings.</a:t>
            </a:r>
            <a:br>
              <a:rPr lang="en-AU" sz="6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AU" sz="6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6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LOD 400–fabrication and assembly:</a:t>
            </a:r>
            <a:r>
              <a:rPr lang="en-AU" sz="6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This level involves the creation of detailed models with specific assemblies and connections, suitable for fabrication and assembly purposes.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5CBBDA-6D09-D89C-35E0-E11DD45A2C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160270-B91B-F943-996A-5642B4602F52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63802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63FC8-3719-9315-A2E9-8AA0CEBF3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380640-3C2F-8266-08C5-778F542E63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734D5F-3755-67D7-2D90-D6B1BAD97C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86981D-D485-EE50-5D7A-95DF14B7D3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160270-B91B-F943-996A-5642B4602F52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74308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8F9DE-A7D9-A8EA-B348-1D2F1E75A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E719C9-A437-5AF7-145D-7DB3B8871F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AC0EA4-AFB3-01B4-B7AC-4833604A03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SPACIO.AI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AD40C8-1AF3-27A9-10DC-5DED74EA83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160270-B91B-F943-996A-5642B4602F52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2530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2BE43-E4B6-FF93-E7C7-B96D1C414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A763B2-A3D6-704E-09CE-DCC74855E5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0AB82E-C43C-AFEB-ADA2-35EA6C4C8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DA98DC-A4A8-3E2F-DF25-6DED5119AC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160270-B91B-F943-996A-5642B4602F52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1602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5.sv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4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5.sv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CA07EBC5-4080-1670-4BA3-EC5161A2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401" y="343694"/>
            <a:ext cx="1344688" cy="6381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40283" y="2886513"/>
            <a:ext cx="5476695" cy="1248291"/>
          </a:xfrm>
        </p:spPr>
        <p:txBody>
          <a:bodyPr anchor="ctr"/>
          <a:lstStyle>
            <a:lvl1pPr algn="l">
              <a:lnSpc>
                <a:spcPct val="75000"/>
              </a:lnSpc>
              <a:defRPr sz="5250" cap="all" spc="0" baseline="0">
                <a:solidFill>
                  <a:schemeClr val="tx1"/>
                </a:solidFill>
              </a:defRPr>
            </a:lvl1pPr>
          </a:lstStyle>
          <a:p>
            <a:r>
              <a:rPr lang="en-AU"/>
              <a:t>Click to edit title style</a:t>
            </a:r>
            <a:endParaRPr lang="en-AU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05E279B-52AE-D647-B85A-157AF4C09E7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4489" y="5827712"/>
            <a:ext cx="5472490" cy="324000"/>
          </a:xfrm>
        </p:spPr>
        <p:txBody>
          <a:bodyPr anchor="b"/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800" b="1" cap="all" baseline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n-lt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n-lt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n-lt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AU"/>
              <a:t>CLICK TO EDIT MASTER TEXT STYLES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5350722-5A38-70CC-6633-DA75790A58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2345" y="6191100"/>
            <a:ext cx="5484634" cy="324000"/>
          </a:xfrm>
          <a:noFill/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tx1"/>
                </a:solidFill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bg1"/>
                </a:solidFill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bg1"/>
                </a:solidFill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bg1"/>
                </a:solidFill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bg1"/>
                </a:solidFill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bg1"/>
                </a:solidFill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bg1"/>
                </a:solidFill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bg1"/>
                </a:solidFill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F41D3CF-A8B4-C9A7-5124-83BBE4C3E7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096000" cy="6858000"/>
          </a:xfrm>
          <a:noFill/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433455B9-E010-53C8-0D32-5BE419E93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401" y="343694"/>
            <a:ext cx="1344688" cy="63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8024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9" userDrawn="1">
          <p15:clr>
            <a:srgbClr val="646464"/>
          </p15:clr>
        </p15:guide>
        <p15:guide id="10" pos="7680" userDrawn="1">
          <p15:clr>
            <a:srgbClr val="646464"/>
          </p15:clr>
        </p15:guide>
        <p15:guide id="11" pos="217" userDrawn="1">
          <p15:clr>
            <a:srgbClr val="646464"/>
          </p15:clr>
        </p15:guide>
        <p15:guide id="12" pos="7462" userDrawn="1">
          <p15:clr>
            <a:srgbClr val="646464"/>
          </p15:clr>
        </p15:guide>
        <p15:guide id="13" orient="horz" userDrawn="1">
          <p15:clr>
            <a:srgbClr val="646464"/>
          </p15:clr>
        </p15:guide>
        <p15:guide id="14" orient="horz" pos="4320" userDrawn="1">
          <p15:clr>
            <a:srgbClr val="646464"/>
          </p15:clr>
        </p15:guide>
        <p15:guide id="15" orient="horz" pos="217" userDrawn="1">
          <p15:clr>
            <a:srgbClr val="646464"/>
          </p15:clr>
        </p15:guide>
        <p15:guide id="16" orient="horz" pos="4102" userDrawn="1">
          <p15:clr>
            <a:srgbClr val="646464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3A66A86-6960-D449-0CEA-AAAE91172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373188"/>
            <a:ext cx="4937125" cy="97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2351FD-FE2D-1BBF-33F0-19340A16F18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42900" y="2400300"/>
            <a:ext cx="4937716" cy="37666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3" name="Background Picture Placeholder 3">
            <a:extLst>
              <a:ext uri="{FF2B5EF4-FFF2-40B4-BE49-F238E27FC236}">
                <a16:creationId xmlns:a16="http://schemas.microsoft.com/office/drawing/2014/main" id="{FB243136-97D2-C81C-9967-41C7C98C5D5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  <a:noFill/>
        </p:spPr>
        <p:txBody>
          <a:bodyPr bIns="2808000"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F6506C-1FA3-581E-2A5F-206FDE580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WSP | Footer goes here | Date</a:t>
            </a:r>
          </a:p>
        </p:txBody>
      </p:sp>
    </p:spTree>
    <p:extLst>
      <p:ext uri="{BB962C8B-B14F-4D97-AF65-F5344CB8AC3E}">
        <p14:creationId xmlns:p14="http://schemas.microsoft.com/office/powerpoint/2010/main" val="6709735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48" userDrawn="1">
          <p15:clr>
            <a:srgbClr val="E1E1E1"/>
          </p15:clr>
        </p15:guide>
        <p15:guide id="49" pos="7680" userDrawn="1">
          <p15:clr>
            <a:srgbClr val="E1E1E1"/>
          </p15:clr>
        </p15:guide>
        <p15:guide id="50" pos="217" userDrawn="1">
          <p15:clr>
            <a:srgbClr val="E1E1E1"/>
          </p15:clr>
        </p15:guide>
        <p15:guide id="51" pos="621" userDrawn="1">
          <p15:clr>
            <a:srgbClr val="E1E1E1"/>
          </p15:clr>
        </p15:guide>
        <p15:guide id="52" pos="839" userDrawn="1">
          <p15:clr>
            <a:srgbClr val="E1E1E1"/>
          </p15:clr>
        </p15:guide>
        <p15:guide id="53" pos="1243" userDrawn="1">
          <p15:clr>
            <a:srgbClr val="E1E1E1"/>
          </p15:clr>
        </p15:guide>
        <p15:guide id="54" pos="1461" userDrawn="1">
          <p15:clr>
            <a:srgbClr val="E1E1E1"/>
          </p15:clr>
        </p15:guide>
        <p15:guide id="55" pos="1865" userDrawn="1">
          <p15:clr>
            <a:srgbClr val="E1E1E1"/>
          </p15:clr>
        </p15:guide>
        <p15:guide id="56" pos="2083" userDrawn="1">
          <p15:clr>
            <a:srgbClr val="E1E1E1"/>
          </p15:clr>
        </p15:guide>
        <p15:guide id="57" pos="2487" userDrawn="1">
          <p15:clr>
            <a:srgbClr val="E1E1E1"/>
          </p15:clr>
        </p15:guide>
        <p15:guide id="58" pos="2705" userDrawn="1">
          <p15:clr>
            <a:srgbClr val="E1E1E1"/>
          </p15:clr>
        </p15:guide>
        <p15:guide id="59" pos="3109" userDrawn="1">
          <p15:clr>
            <a:srgbClr val="E1E1E1"/>
          </p15:clr>
        </p15:guide>
        <p15:guide id="60" pos="3326" userDrawn="1">
          <p15:clr>
            <a:srgbClr val="E1E1E1"/>
          </p15:clr>
        </p15:guide>
        <p15:guide id="61" pos="3731" userDrawn="1">
          <p15:clr>
            <a:srgbClr val="E1E1E1"/>
          </p15:clr>
        </p15:guide>
        <p15:guide id="62" pos="3948" userDrawn="1">
          <p15:clr>
            <a:srgbClr val="E1E1E1"/>
          </p15:clr>
        </p15:guide>
        <p15:guide id="63" pos="4353" userDrawn="1">
          <p15:clr>
            <a:srgbClr val="E1E1E1"/>
          </p15:clr>
        </p15:guide>
        <p15:guide id="64" pos="4570" userDrawn="1">
          <p15:clr>
            <a:srgbClr val="E1E1E1"/>
          </p15:clr>
        </p15:guide>
        <p15:guide id="65" pos="4974" userDrawn="1">
          <p15:clr>
            <a:srgbClr val="E1E1E1"/>
          </p15:clr>
        </p15:guide>
        <p15:guide id="66" pos="5192" userDrawn="1">
          <p15:clr>
            <a:srgbClr val="E1E1E1"/>
          </p15:clr>
        </p15:guide>
        <p15:guide id="67" pos="5596" userDrawn="1">
          <p15:clr>
            <a:srgbClr val="E1E1E1"/>
          </p15:clr>
        </p15:guide>
        <p15:guide id="68" pos="5814" userDrawn="1">
          <p15:clr>
            <a:srgbClr val="E1E1E1"/>
          </p15:clr>
        </p15:guide>
        <p15:guide id="69" pos="6218" userDrawn="1">
          <p15:clr>
            <a:srgbClr val="E1E1E1"/>
          </p15:clr>
        </p15:guide>
        <p15:guide id="70" pos="6436" userDrawn="1">
          <p15:clr>
            <a:srgbClr val="E1E1E1"/>
          </p15:clr>
        </p15:guide>
        <p15:guide id="71" pos="6840" userDrawn="1">
          <p15:clr>
            <a:srgbClr val="E1E1E1"/>
          </p15:clr>
        </p15:guide>
        <p15:guide id="72" pos="7058" userDrawn="1">
          <p15:clr>
            <a:srgbClr val="E1E1E1"/>
          </p15:clr>
        </p15:guide>
        <p15:guide id="73" pos="7462" userDrawn="1">
          <p15:clr>
            <a:srgbClr val="E1E1E1"/>
          </p15:clr>
        </p15:guide>
        <p15:guide id="74" orient="horz" userDrawn="1">
          <p15:clr>
            <a:srgbClr val="E1E1E1"/>
          </p15:clr>
        </p15:guide>
        <p15:guide id="75" orient="horz" pos="4320" userDrawn="1">
          <p15:clr>
            <a:srgbClr val="E1E1E1"/>
          </p15:clr>
        </p15:guide>
        <p15:guide id="76" orient="horz" pos="217" userDrawn="1">
          <p15:clr>
            <a:srgbClr val="E1E1E1"/>
          </p15:clr>
        </p15:guide>
        <p15:guide id="77" orient="horz" pos="433" userDrawn="1">
          <p15:clr>
            <a:srgbClr val="E1E1E1"/>
          </p15:clr>
        </p15:guide>
        <p15:guide id="78" orient="horz" pos="649" userDrawn="1">
          <p15:clr>
            <a:srgbClr val="E1E1E1"/>
          </p15:clr>
        </p15:guide>
        <p15:guide id="79" orient="horz" pos="865" userDrawn="1">
          <p15:clr>
            <a:srgbClr val="E1E1E1"/>
          </p15:clr>
        </p15:guide>
        <p15:guide id="80" orient="horz" pos="1080" userDrawn="1">
          <p15:clr>
            <a:srgbClr val="E1E1E1"/>
          </p15:clr>
        </p15:guide>
        <p15:guide id="81" orient="horz" pos="1296" userDrawn="1">
          <p15:clr>
            <a:srgbClr val="E1E1E1"/>
          </p15:clr>
        </p15:guide>
        <p15:guide id="82" orient="horz" pos="1512" userDrawn="1">
          <p15:clr>
            <a:srgbClr val="E1E1E1"/>
          </p15:clr>
        </p15:guide>
        <p15:guide id="83" orient="horz" pos="1728" userDrawn="1">
          <p15:clr>
            <a:srgbClr val="E1E1E1"/>
          </p15:clr>
        </p15:guide>
        <p15:guide id="84" orient="horz" pos="1944" userDrawn="1">
          <p15:clr>
            <a:srgbClr val="E1E1E1"/>
          </p15:clr>
        </p15:guide>
        <p15:guide id="85" orient="horz" pos="2160" userDrawn="1">
          <p15:clr>
            <a:srgbClr val="E1E1E1"/>
          </p15:clr>
        </p15:guide>
        <p15:guide id="86" orient="horz" pos="2375" userDrawn="1">
          <p15:clr>
            <a:srgbClr val="E1E1E1"/>
          </p15:clr>
        </p15:guide>
        <p15:guide id="87" orient="horz" pos="2591" userDrawn="1">
          <p15:clr>
            <a:srgbClr val="E1E1E1"/>
          </p15:clr>
        </p15:guide>
        <p15:guide id="88" orient="horz" pos="2807" userDrawn="1">
          <p15:clr>
            <a:srgbClr val="E1E1E1"/>
          </p15:clr>
        </p15:guide>
        <p15:guide id="89" orient="horz" pos="3023" userDrawn="1">
          <p15:clr>
            <a:srgbClr val="E1E1E1"/>
          </p15:clr>
        </p15:guide>
        <p15:guide id="90" orient="horz" pos="3239" userDrawn="1">
          <p15:clr>
            <a:srgbClr val="E1E1E1"/>
          </p15:clr>
        </p15:guide>
        <p15:guide id="91" orient="horz" pos="3454" userDrawn="1">
          <p15:clr>
            <a:srgbClr val="E1E1E1"/>
          </p15:clr>
        </p15:guide>
        <p15:guide id="92" orient="horz" pos="3670" userDrawn="1">
          <p15:clr>
            <a:srgbClr val="E1E1E1"/>
          </p15:clr>
        </p15:guide>
        <p15:guide id="93" orient="horz" pos="3886" userDrawn="1">
          <p15:clr>
            <a:srgbClr val="E1E1E1"/>
          </p15:clr>
        </p15:guide>
        <p15:guide id="94" orient="horz" pos="4102" userDrawn="1">
          <p15:clr>
            <a:srgbClr val="E1E1E1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B80ACBA-0354-0A33-8082-507F09EA02C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0" y="0"/>
            <a:ext cx="6096000" cy="6858000"/>
          </a:xfrm>
        </p:spPr>
        <p:txBody>
          <a:bodyPr bIns="2808000"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378B3444-7F72-C718-8260-6F9A807D6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4401" y="343694"/>
            <a:ext cx="1005966" cy="47226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AU"/>
              <a:t>  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851B6D-B0CF-571D-E97D-015B7EB23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388" y="1373188"/>
            <a:ext cx="4938711" cy="97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131AEE03-67B8-B072-59BD-B0D4751E0E8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10388" y="2400299"/>
            <a:ext cx="4936597" cy="376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C92578-FCDC-644E-698C-0F6354A37F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3552ACA-48D1-2743-58A3-A77133354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 dirty="0"/>
              <a:t>WSP | Footer goes here | Date</a:t>
            </a:r>
          </a:p>
        </p:txBody>
      </p:sp>
    </p:spTree>
    <p:extLst>
      <p:ext uri="{BB962C8B-B14F-4D97-AF65-F5344CB8AC3E}">
        <p14:creationId xmlns:p14="http://schemas.microsoft.com/office/powerpoint/2010/main" val="30745590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48" userDrawn="1">
          <p15:clr>
            <a:srgbClr val="E1E1E1"/>
          </p15:clr>
        </p15:guide>
        <p15:guide id="49" pos="7680" userDrawn="1">
          <p15:clr>
            <a:srgbClr val="E1E1E1"/>
          </p15:clr>
        </p15:guide>
        <p15:guide id="50" pos="217" userDrawn="1">
          <p15:clr>
            <a:srgbClr val="E1E1E1"/>
          </p15:clr>
        </p15:guide>
        <p15:guide id="51" pos="621" userDrawn="1">
          <p15:clr>
            <a:srgbClr val="E1E1E1"/>
          </p15:clr>
        </p15:guide>
        <p15:guide id="52" pos="839" userDrawn="1">
          <p15:clr>
            <a:srgbClr val="E1E1E1"/>
          </p15:clr>
        </p15:guide>
        <p15:guide id="53" pos="1243" userDrawn="1">
          <p15:clr>
            <a:srgbClr val="E1E1E1"/>
          </p15:clr>
        </p15:guide>
        <p15:guide id="54" pos="1461" userDrawn="1">
          <p15:clr>
            <a:srgbClr val="E1E1E1"/>
          </p15:clr>
        </p15:guide>
        <p15:guide id="55" pos="1865" userDrawn="1">
          <p15:clr>
            <a:srgbClr val="E1E1E1"/>
          </p15:clr>
        </p15:guide>
        <p15:guide id="56" pos="2083" userDrawn="1">
          <p15:clr>
            <a:srgbClr val="E1E1E1"/>
          </p15:clr>
        </p15:guide>
        <p15:guide id="57" pos="2487" userDrawn="1">
          <p15:clr>
            <a:srgbClr val="E1E1E1"/>
          </p15:clr>
        </p15:guide>
        <p15:guide id="58" pos="2705" userDrawn="1">
          <p15:clr>
            <a:srgbClr val="E1E1E1"/>
          </p15:clr>
        </p15:guide>
        <p15:guide id="59" pos="3109" userDrawn="1">
          <p15:clr>
            <a:srgbClr val="E1E1E1"/>
          </p15:clr>
        </p15:guide>
        <p15:guide id="60" pos="3326" userDrawn="1">
          <p15:clr>
            <a:srgbClr val="E1E1E1"/>
          </p15:clr>
        </p15:guide>
        <p15:guide id="61" pos="3731" userDrawn="1">
          <p15:clr>
            <a:srgbClr val="E1E1E1"/>
          </p15:clr>
        </p15:guide>
        <p15:guide id="62" pos="3948" userDrawn="1">
          <p15:clr>
            <a:srgbClr val="E1E1E1"/>
          </p15:clr>
        </p15:guide>
        <p15:guide id="63" pos="4353" userDrawn="1">
          <p15:clr>
            <a:srgbClr val="E1E1E1"/>
          </p15:clr>
        </p15:guide>
        <p15:guide id="64" pos="4570" userDrawn="1">
          <p15:clr>
            <a:srgbClr val="E1E1E1"/>
          </p15:clr>
        </p15:guide>
        <p15:guide id="65" pos="4974" userDrawn="1">
          <p15:clr>
            <a:srgbClr val="E1E1E1"/>
          </p15:clr>
        </p15:guide>
        <p15:guide id="66" pos="5192" userDrawn="1">
          <p15:clr>
            <a:srgbClr val="E1E1E1"/>
          </p15:clr>
        </p15:guide>
        <p15:guide id="67" pos="5596" userDrawn="1">
          <p15:clr>
            <a:srgbClr val="E1E1E1"/>
          </p15:clr>
        </p15:guide>
        <p15:guide id="68" pos="5814" userDrawn="1">
          <p15:clr>
            <a:srgbClr val="E1E1E1"/>
          </p15:clr>
        </p15:guide>
        <p15:guide id="69" pos="6218" userDrawn="1">
          <p15:clr>
            <a:srgbClr val="E1E1E1"/>
          </p15:clr>
        </p15:guide>
        <p15:guide id="70" pos="6436" userDrawn="1">
          <p15:clr>
            <a:srgbClr val="E1E1E1"/>
          </p15:clr>
        </p15:guide>
        <p15:guide id="71" pos="6840" userDrawn="1">
          <p15:clr>
            <a:srgbClr val="E1E1E1"/>
          </p15:clr>
        </p15:guide>
        <p15:guide id="72" pos="7058" userDrawn="1">
          <p15:clr>
            <a:srgbClr val="E1E1E1"/>
          </p15:clr>
        </p15:guide>
        <p15:guide id="73" pos="7462" userDrawn="1">
          <p15:clr>
            <a:srgbClr val="E1E1E1"/>
          </p15:clr>
        </p15:guide>
        <p15:guide id="74" orient="horz" userDrawn="1">
          <p15:clr>
            <a:srgbClr val="E1E1E1"/>
          </p15:clr>
        </p15:guide>
        <p15:guide id="75" orient="horz" pos="4320" userDrawn="1">
          <p15:clr>
            <a:srgbClr val="E1E1E1"/>
          </p15:clr>
        </p15:guide>
        <p15:guide id="76" orient="horz" pos="217" userDrawn="1">
          <p15:clr>
            <a:srgbClr val="E1E1E1"/>
          </p15:clr>
        </p15:guide>
        <p15:guide id="77" orient="horz" pos="433" userDrawn="1">
          <p15:clr>
            <a:srgbClr val="E1E1E1"/>
          </p15:clr>
        </p15:guide>
        <p15:guide id="78" orient="horz" pos="649" userDrawn="1">
          <p15:clr>
            <a:srgbClr val="E1E1E1"/>
          </p15:clr>
        </p15:guide>
        <p15:guide id="79" orient="horz" pos="865" userDrawn="1">
          <p15:clr>
            <a:srgbClr val="E1E1E1"/>
          </p15:clr>
        </p15:guide>
        <p15:guide id="80" orient="horz" pos="1080" userDrawn="1">
          <p15:clr>
            <a:srgbClr val="E1E1E1"/>
          </p15:clr>
        </p15:guide>
        <p15:guide id="81" orient="horz" pos="1296" userDrawn="1">
          <p15:clr>
            <a:srgbClr val="E1E1E1"/>
          </p15:clr>
        </p15:guide>
        <p15:guide id="82" orient="horz" pos="1512" userDrawn="1">
          <p15:clr>
            <a:srgbClr val="E1E1E1"/>
          </p15:clr>
        </p15:guide>
        <p15:guide id="83" orient="horz" pos="1728" userDrawn="1">
          <p15:clr>
            <a:srgbClr val="E1E1E1"/>
          </p15:clr>
        </p15:guide>
        <p15:guide id="84" orient="horz" pos="1944" userDrawn="1">
          <p15:clr>
            <a:srgbClr val="E1E1E1"/>
          </p15:clr>
        </p15:guide>
        <p15:guide id="85" orient="horz" pos="2160" userDrawn="1">
          <p15:clr>
            <a:srgbClr val="E1E1E1"/>
          </p15:clr>
        </p15:guide>
        <p15:guide id="86" orient="horz" pos="2375" userDrawn="1">
          <p15:clr>
            <a:srgbClr val="E1E1E1"/>
          </p15:clr>
        </p15:guide>
        <p15:guide id="87" orient="horz" pos="2591" userDrawn="1">
          <p15:clr>
            <a:srgbClr val="E1E1E1"/>
          </p15:clr>
        </p15:guide>
        <p15:guide id="88" orient="horz" pos="2807" userDrawn="1">
          <p15:clr>
            <a:srgbClr val="E1E1E1"/>
          </p15:clr>
        </p15:guide>
        <p15:guide id="89" orient="horz" pos="3023" userDrawn="1">
          <p15:clr>
            <a:srgbClr val="E1E1E1"/>
          </p15:clr>
        </p15:guide>
        <p15:guide id="90" orient="horz" pos="3239" userDrawn="1">
          <p15:clr>
            <a:srgbClr val="E1E1E1"/>
          </p15:clr>
        </p15:guide>
        <p15:guide id="91" orient="horz" pos="3454" userDrawn="1">
          <p15:clr>
            <a:srgbClr val="E1E1E1"/>
          </p15:clr>
        </p15:guide>
        <p15:guide id="92" orient="horz" pos="3670" userDrawn="1">
          <p15:clr>
            <a:srgbClr val="E1E1E1"/>
          </p15:clr>
        </p15:guide>
        <p15:guide id="93" orient="horz" pos="3886" userDrawn="1">
          <p15:clr>
            <a:srgbClr val="E1E1E1"/>
          </p15:clr>
        </p15:guide>
        <p15:guide id="94" orient="horz" pos="4102" userDrawn="1">
          <p15:clr>
            <a:srgbClr val="E1E1E1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Top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4FABF04-2D7E-AD64-E77B-9209205C450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0" y="1568"/>
            <a:ext cx="12192000" cy="3427432"/>
          </a:xfrm>
        </p:spPr>
        <p:txBody>
          <a:bodyPr bIns="1080000"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Click to add picture</a:t>
            </a:r>
          </a:p>
        </p:txBody>
      </p:sp>
      <p:sp>
        <p:nvSpPr>
          <p:cNvPr id="4" name="Text Placeholder 24">
            <a:extLst>
              <a:ext uri="{FF2B5EF4-FFF2-40B4-BE49-F238E27FC236}">
                <a16:creationId xmlns:a16="http://schemas.microsoft.com/office/drawing/2014/main" id="{70A76C6E-EDE2-7ADB-464E-7A4DE53D1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4401" y="343694"/>
            <a:ext cx="1005966" cy="47226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AU"/>
              <a:t>  </a:t>
            </a:r>
            <a:endParaRPr lang="en-AU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2C8041B-1FAD-D976-51C6-5D4C7E931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726" y="3771900"/>
            <a:ext cx="11506199" cy="97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49CF339-B46A-0FB1-4D72-2FCF8F4CFC41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43895" y="4800600"/>
            <a:ext cx="11505205" cy="1368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47374A-733E-DB31-A2F7-9C1A075CD6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CFA5AF8-33C0-6FE2-1923-0B9E48220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AU" dirty="0"/>
              <a:t>WSP | Footer goes here | Date</a:t>
            </a:r>
          </a:p>
        </p:txBody>
      </p:sp>
    </p:spTree>
    <p:extLst>
      <p:ext uri="{BB962C8B-B14F-4D97-AF65-F5344CB8AC3E}">
        <p14:creationId xmlns:p14="http://schemas.microsoft.com/office/powerpoint/2010/main" val="3033590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48" userDrawn="1">
          <p15:clr>
            <a:srgbClr val="646464"/>
          </p15:clr>
        </p15:guide>
        <p15:guide id="49" pos="7680" userDrawn="1">
          <p15:clr>
            <a:srgbClr val="646464"/>
          </p15:clr>
        </p15:guide>
        <p15:guide id="50" pos="217" userDrawn="1">
          <p15:clr>
            <a:srgbClr val="646464"/>
          </p15:clr>
        </p15:guide>
        <p15:guide id="51" pos="621" userDrawn="1">
          <p15:clr>
            <a:srgbClr val="646464"/>
          </p15:clr>
        </p15:guide>
        <p15:guide id="52" pos="839" userDrawn="1">
          <p15:clr>
            <a:srgbClr val="646464"/>
          </p15:clr>
        </p15:guide>
        <p15:guide id="53" pos="1243" userDrawn="1">
          <p15:clr>
            <a:srgbClr val="646464"/>
          </p15:clr>
        </p15:guide>
        <p15:guide id="54" pos="1461" userDrawn="1">
          <p15:clr>
            <a:srgbClr val="646464"/>
          </p15:clr>
        </p15:guide>
        <p15:guide id="55" pos="1865" userDrawn="1">
          <p15:clr>
            <a:srgbClr val="646464"/>
          </p15:clr>
        </p15:guide>
        <p15:guide id="56" pos="2083" userDrawn="1">
          <p15:clr>
            <a:srgbClr val="646464"/>
          </p15:clr>
        </p15:guide>
        <p15:guide id="57" pos="2487" userDrawn="1">
          <p15:clr>
            <a:srgbClr val="646464"/>
          </p15:clr>
        </p15:guide>
        <p15:guide id="58" pos="2705" userDrawn="1">
          <p15:clr>
            <a:srgbClr val="646464"/>
          </p15:clr>
        </p15:guide>
        <p15:guide id="59" pos="3109" userDrawn="1">
          <p15:clr>
            <a:srgbClr val="646464"/>
          </p15:clr>
        </p15:guide>
        <p15:guide id="60" pos="3326" userDrawn="1">
          <p15:clr>
            <a:srgbClr val="646464"/>
          </p15:clr>
        </p15:guide>
        <p15:guide id="61" pos="3731" userDrawn="1">
          <p15:clr>
            <a:srgbClr val="646464"/>
          </p15:clr>
        </p15:guide>
        <p15:guide id="62" pos="3948" userDrawn="1">
          <p15:clr>
            <a:srgbClr val="646464"/>
          </p15:clr>
        </p15:guide>
        <p15:guide id="63" pos="4353" userDrawn="1">
          <p15:clr>
            <a:srgbClr val="646464"/>
          </p15:clr>
        </p15:guide>
        <p15:guide id="64" pos="4570" userDrawn="1">
          <p15:clr>
            <a:srgbClr val="646464"/>
          </p15:clr>
        </p15:guide>
        <p15:guide id="65" pos="4974" userDrawn="1">
          <p15:clr>
            <a:srgbClr val="646464"/>
          </p15:clr>
        </p15:guide>
        <p15:guide id="66" pos="5192" userDrawn="1">
          <p15:clr>
            <a:srgbClr val="646464"/>
          </p15:clr>
        </p15:guide>
        <p15:guide id="67" pos="5596" userDrawn="1">
          <p15:clr>
            <a:srgbClr val="646464"/>
          </p15:clr>
        </p15:guide>
        <p15:guide id="68" pos="5814" userDrawn="1">
          <p15:clr>
            <a:srgbClr val="646464"/>
          </p15:clr>
        </p15:guide>
        <p15:guide id="69" pos="6218" userDrawn="1">
          <p15:clr>
            <a:srgbClr val="646464"/>
          </p15:clr>
        </p15:guide>
        <p15:guide id="70" pos="6436" userDrawn="1">
          <p15:clr>
            <a:srgbClr val="646464"/>
          </p15:clr>
        </p15:guide>
        <p15:guide id="71" pos="6840" userDrawn="1">
          <p15:clr>
            <a:srgbClr val="646464"/>
          </p15:clr>
        </p15:guide>
        <p15:guide id="72" pos="7058" userDrawn="1">
          <p15:clr>
            <a:srgbClr val="646464"/>
          </p15:clr>
        </p15:guide>
        <p15:guide id="73" pos="7462" userDrawn="1">
          <p15:clr>
            <a:srgbClr val="646464"/>
          </p15:clr>
        </p15:guide>
        <p15:guide id="74" orient="horz" userDrawn="1">
          <p15:clr>
            <a:srgbClr val="646464"/>
          </p15:clr>
        </p15:guide>
        <p15:guide id="75" orient="horz" pos="4320" userDrawn="1">
          <p15:clr>
            <a:srgbClr val="646464"/>
          </p15:clr>
        </p15:guide>
        <p15:guide id="76" orient="horz" pos="217" userDrawn="1">
          <p15:clr>
            <a:srgbClr val="646464"/>
          </p15:clr>
        </p15:guide>
        <p15:guide id="77" orient="horz" pos="433" userDrawn="1">
          <p15:clr>
            <a:srgbClr val="646464"/>
          </p15:clr>
        </p15:guide>
        <p15:guide id="78" orient="horz" pos="649" userDrawn="1">
          <p15:clr>
            <a:srgbClr val="646464"/>
          </p15:clr>
        </p15:guide>
        <p15:guide id="79" orient="horz" pos="865" userDrawn="1">
          <p15:clr>
            <a:srgbClr val="646464"/>
          </p15:clr>
        </p15:guide>
        <p15:guide id="80" orient="horz" pos="1080" userDrawn="1">
          <p15:clr>
            <a:srgbClr val="646464"/>
          </p15:clr>
        </p15:guide>
        <p15:guide id="81" orient="horz" pos="1296" userDrawn="1">
          <p15:clr>
            <a:srgbClr val="646464"/>
          </p15:clr>
        </p15:guide>
        <p15:guide id="82" orient="horz" pos="1512" userDrawn="1">
          <p15:clr>
            <a:srgbClr val="646464"/>
          </p15:clr>
        </p15:guide>
        <p15:guide id="83" orient="horz" pos="1728" userDrawn="1">
          <p15:clr>
            <a:srgbClr val="646464"/>
          </p15:clr>
        </p15:guide>
        <p15:guide id="84" orient="horz" pos="1944" userDrawn="1">
          <p15:clr>
            <a:srgbClr val="646464"/>
          </p15:clr>
        </p15:guide>
        <p15:guide id="85" orient="horz" pos="2160" userDrawn="1">
          <p15:clr>
            <a:srgbClr val="646464"/>
          </p15:clr>
        </p15:guide>
        <p15:guide id="86" orient="horz" pos="2375" userDrawn="1">
          <p15:clr>
            <a:srgbClr val="646464"/>
          </p15:clr>
        </p15:guide>
        <p15:guide id="87" orient="horz" pos="2591" userDrawn="1">
          <p15:clr>
            <a:srgbClr val="646464"/>
          </p15:clr>
        </p15:guide>
        <p15:guide id="88" orient="horz" pos="2807" userDrawn="1">
          <p15:clr>
            <a:srgbClr val="646464"/>
          </p15:clr>
        </p15:guide>
        <p15:guide id="89" orient="horz" pos="3023" userDrawn="1">
          <p15:clr>
            <a:srgbClr val="646464"/>
          </p15:clr>
        </p15:guide>
        <p15:guide id="90" orient="horz" pos="3239" userDrawn="1">
          <p15:clr>
            <a:srgbClr val="646464"/>
          </p15:clr>
        </p15:guide>
        <p15:guide id="91" orient="horz" pos="3454" userDrawn="1">
          <p15:clr>
            <a:srgbClr val="646464"/>
          </p15:clr>
        </p15:guide>
        <p15:guide id="92" orient="horz" pos="3670" userDrawn="1">
          <p15:clr>
            <a:srgbClr val="646464"/>
          </p15:clr>
        </p15:guide>
        <p15:guide id="93" orient="horz" pos="3886" userDrawn="1">
          <p15:clr>
            <a:srgbClr val="646464"/>
          </p15:clr>
        </p15:guide>
        <p15:guide id="94" orient="horz" pos="4102" userDrawn="1">
          <p15:clr>
            <a:srgbClr val="646464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04276A5-6664-5DEF-2698-29B2006E04E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0" y="1030288"/>
            <a:ext cx="12192000" cy="5138737"/>
          </a:xfrm>
        </p:spPr>
        <p:txBody>
          <a:bodyPr bIns="2808000"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57D11AD-0601-B1AB-EB3B-DBDCBE197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A333ED0-3984-EB0A-B2E4-74FBFDC48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FAF6F5B-BCEF-E444-1494-05AEBCD21E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AU" dirty="0"/>
              <a:t>WSP | Footer goes here | Date</a:t>
            </a:r>
          </a:p>
        </p:txBody>
      </p:sp>
    </p:spTree>
    <p:extLst>
      <p:ext uri="{BB962C8B-B14F-4D97-AF65-F5344CB8AC3E}">
        <p14:creationId xmlns:p14="http://schemas.microsoft.com/office/powerpoint/2010/main" val="13474639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48" userDrawn="1">
          <p15:clr>
            <a:srgbClr val="646464"/>
          </p15:clr>
        </p15:guide>
        <p15:guide id="49" pos="7680" userDrawn="1">
          <p15:clr>
            <a:srgbClr val="646464"/>
          </p15:clr>
        </p15:guide>
        <p15:guide id="50" pos="217" userDrawn="1">
          <p15:clr>
            <a:srgbClr val="646464"/>
          </p15:clr>
        </p15:guide>
        <p15:guide id="51" pos="621" userDrawn="1">
          <p15:clr>
            <a:srgbClr val="646464"/>
          </p15:clr>
        </p15:guide>
        <p15:guide id="52" pos="839" userDrawn="1">
          <p15:clr>
            <a:srgbClr val="646464"/>
          </p15:clr>
        </p15:guide>
        <p15:guide id="53" pos="1243" userDrawn="1">
          <p15:clr>
            <a:srgbClr val="646464"/>
          </p15:clr>
        </p15:guide>
        <p15:guide id="54" pos="1461" userDrawn="1">
          <p15:clr>
            <a:srgbClr val="646464"/>
          </p15:clr>
        </p15:guide>
        <p15:guide id="55" pos="1865" userDrawn="1">
          <p15:clr>
            <a:srgbClr val="646464"/>
          </p15:clr>
        </p15:guide>
        <p15:guide id="56" pos="2083" userDrawn="1">
          <p15:clr>
            <a:srgbClr val="646464"/>
          </p15:clr>
        </p15:guide>
        <p15:guide id="57" pos="2487" userDrawn="1">
          <p15:clr>
            <a:srgbClr val="646464"/>
          </p15:clr>
        </p15:guide>
        <p15:guide id="58" pos="2705" userDrawn="1">
          <p15:clr>
            <a:srgbClr val="646464"/>
          </p15:clr>
        </p15:guide>
        <p15:guide id="59" pos="3109" userDrawn="1">
          <p15:clr>
            <a:srgbClr val="646464"/>
          </p15:clr>
        </p15:guide>
        <p15:guide id="60" pos="3326" userDrawn="1">
          <p15:clr>
            <a:srgbClr val="646464"/>
          </p15:clr>
        </p15:guide>
        <p15:guide id="61" pos="3731" userDrawn="1">
          <p15:clr>
            <a:srgbClr val="646464"/>
          </p15:clr>
        </p15:guide>
        <p15:guide id="62" pos="3948" userDrawn="1">
          <p15:clr>
            <a:srgbClr val="646464"/>
          </p15:clr>
        </p15:guide>
        <p15:guide id="63" pos="4353" userDrawn="1">
          <p15:clr>
            <a:srgbClr val="646464"/>
          </p15:clr>
        </p15:guide>
        <p15:guide id="64" pos="4570" userDrawn="1">
          <p15:clr>
            <a:srgbClr val="646464"/>
          </p15:clr>
        </p15:guide>
        <p15:guide id="65" pos="4974" userDrawn="1">
          <p15:clr>
            <a:srgbClr val="646464"/>
          </p15:clr>
        </p15:guide>
        <p15:guide id="66" pos="5192" userDrawn="1">
          <p15:clr>
            <a:srgbClr val="646464"/>
          </p15:clr>
        </p15:guide>
        <p15:guide id="67" pos="5596" userDrawn="1">
          <p15:clr>
            <a:srgbClr val="646464"/>
          </p15:clr>
        </p15:guide>
        <p15:guide id="68" pos="5814" userDrawn="1">
          <p15:clr>
            <a:srgbClr val="646464"/>
          </p15:clr>
        </p15:guide>
        <p15:guide id="69" pos="6218" userDrawn="1">
          <p15:clr>
            <a:srgbClr val="646464"/>
          </p15:clr>
        </p15:guide>
        <p15:guide id="70" pos="6436" userDrawn="1">
          <p15:clr>
            <a:srgbClr val="646464"/>
          </p15:clr>
        </p15:guide>
        <p15:guide id="71" pos="6840" userDrawn="1">
          <p15:clr>
            <a:srgbClr val="646464"/>
          </p15:clr>
        </p15:guide>
        <p15:guide id="72" pos="7058" userDrawn="1">
          <p15:clr>
            <a:srgbClr val="646464"/>
          </p15:clr>
        </p15:guide>
        <p15:guide id="73" pos="7462" userDrawn="1">
          <p15:clr>
            <a:srgbClr val="646464"/>
          </p15:clr>
        </p15:guide>
        <p15:guide id="74" orient="horz" userDrawn="1">
          <p15:clr>
            <a:srgbClr val="646464"/>
          </p15:clr>
        </p15:guide>
        <p15:guide id="75" orient="horz" pos="4320" userDrawn="1">
          <p15:clr>
            <a:srgbClr val="646464"/>
          </p15:clr>
        </p15:guide>
        <p15:guide id="76" orient="horz" pos="217" userDrawn="1">
          <p15:clr>
            <a:srgbClr val="646464"/>
          </p15:clr>
        </p15:guide>
        <p15:guide id="77" orient="horz" pos="433" userDrawn="1">
          <p15:clr>
            <a:srgbClr val="646464"/>
          </p15:clr>
        </p15:guide>
        <p15:guide id="78" orient="horz" pos="649" userDrawn="1">
          <p15:clr>
            <a:srgbClr val="646464"/>
          </p15:clr>
        </p15:guide>
        <p15:guide id="79" orient="horz" pos="865" userDrawn="1">
          <p15:clr>
            <a:srgbClr val="646464"/>
          </p15:clr>
        </p15:guide>
        <p15:guide id="80" orient="horz" pos="1080" userDrawn="1">
          <p15:clr>
            <a:srgbClr val="646464"/>
          </p15:clr>
        </p15:guide>
        <p15:guide id="81" orient="horz" pos="1296" userDrawn="1">
          <p15:clr>
            <a:srgbClr val="646464"/>
          </p15:clr>
        </p15:guide>
        <p15:guide id="82" orient="horz" pos="1512" userDrawn="1">
          <p15:clr>
            <a:srgbClr val="646464"/>
          </p15:clr>
        </p15:guide>
        <p15:guide id="83" orient="horz" pos="1728" userDrawn="1">
          <p15:clr>
            <a:srgbClr val="646464"/>
          </p15:clr>
        </p15:guide>
        <p15:guide id="84" orient="horz" pos="1944" userDrawn="1">
          <p15:clr>
            <a:srgbClr val="646464"/>
          </p15:clr>
        </p15:guide>
        <p15:guide id="85" orient="horz" pos="2160" userDrawn="1">
          <p15:clr>
            <a:srgbClr val="646464"/>
          </p15:clr>
        </p15:guide>
        <p15:guide id="86" orient="horz" pos="2375" userDrawn="1">
          <p15:clr>
            <a:srgbClr val="646464"/>
          </p15:clr>
        </p15:guide>
        <p15:guide id="87" orient="horz" pos="2591" userDrawn="1">
          <p15:clr>
            <a:srgbClr val="646464"/>
          </p15:clr>
        </p15:guide>
        <p15:guide id="88" orient="horz" pos="2807" userDrawn="1">
          <p15:clr>
            <a:srgbClr val="646464"/>
          </p15:clr>
        </p15:guide>
        <p15:guide id="89" orient="horz" pos="3023" userDrawn="1">
          <p15:clr>
            <a:srgbClr val="646464"/>
          </p15:clr>
        </p15:guide>
        <p15:guide id="90" orient="horz" pos="3239" userDrawn="1">
          <p15:clr>
            <a:srgbClr val="646464"/>
          </p15:clr>
        </p15:guide>
        <p15:guide id="91" orient="horz" pos="3454" userDrawn="1">
          <p15:clr>
            <a:srgbClr val="646464"/>
          </p15:clr>
        </p15:guide>
        <p15:guide id="92" orient="horz" pos="3670" userDrawn="1">
          <p15:clr>
            <a:srgbClr val="646464"/>
          </p15:clr>
        </p15:guide>
        <p15:guide id="93" orient="horz" pos="3886" userDrawn="1">
          <p15:clr>
            <a:srgbClr val="646464"/>
          </p15:clr>
        </p15:guide>
        <p15:guide id="94" orient="horz" pos="4102" userDrawn="1">
          <p15:clr>
            <a:srgbClr val="646464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Imag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CC014-6AE0-EDD0-46E5-FDE1863D7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270000"/>
            <a:ext cx="11506199" cy="97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AB4F64D-55F2-3DBF-7C02-51D0FB3CFE0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1208" y="2743199"/>
            <a:ext cx="2626558" cy="1370013"/>
          </a:xfrm>
          <a:noFill/>
        </p:spPr>
        <p:txBody>
          <a:bodyPr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E03C895-F592-6079-C327-40AF22DF478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41208" y="4306741"/>
            <a:ext cx="2621067" cy="1851026"/>
          </a:xfrm>
        </p:spPr>
        <p:txBody>
          <a:bodyPr/>
          <a:lstStyle>
            <a:lvl1pPr>
              <a:lnSpc>
                <a:spcPct val="112000"/>
              </a:lnSpc>
              <a:defRPr sz="1200"/>
            </a:lvl1pPr>
            <a:lvl2pPr>
              <a:lnSpc>
                <a:spcPct val="112000"/>
              </a:lnSpc>
              <a:defRPr sz="1200"/>
            </a:lvl2pPr>
            <a:lvl3pPr>
              <a:lnSpc>
                <a:spcPct val="112000"/>
              </a:lnSpc>
              <a:defRPr sz="1200"/>
            </a:lvl3pPr>
            <a:lvl4pPr>
              <a:lnSpc>
                <a:spcPct val="112000"/>
              </a:lnSpc>
              <a:defRPr sz="1200"/>
            </a:lvl4pPr>
            <a:lvl5pPr>
              <a:lnSpc>
                <a:spcPct val="112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DB10AACC-F196-4206-9CCE-36EE1E03C90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301524" y="2743199"/>
            <a:ext cx="2622947" cy="1370013"/>
          </a:xfrm>
          <a:noFill/>
        </p:spPr>
        <p:txBody>
          <a:bodyPr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B5DA6D5B-8FB8-11FA-E25A-0C0CD5DFC0F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303589" y="4306741"/>
            <a:ext cx="2617464" cy="1851026"/>
          </a:xfrm>
        </p:spPr>
        <p:txBody>
          <a:bodyPr/>
          <a:lstStyle>
            <a:lvl1pPr>
              <a:lnSpc>
                <a:spcPct val="112000"/>
              </a:lnSpc>
              <a:defRPr sz="1200"/>
            </a:lvl1pPr>
            <a:lvl2pPr>
              <a:lnSpc>
                <a:spcPct val="112000"/>
              </a:lnSpc>
              <a:defRPr sz="1200"/>
            </a:lvl2pPr>
            <a:lvl3pPr>
              <a:lnSpc>
                <a:spcPct val="112000"/>
              </a:lnSpc>
              <a:defRPr sz="1200"/>
            </a:lvl3pPr>
            <a:lvl4pPr>
              <a:lnSpc>
                <a:spcPct val="112000"/>
              </a:lnSpc>
              <a:defRPr sz="1200"/>
            </a:lvl4pPr>
            <a:lvl5pPr>
              <a:lnSpc>
                <a:spcPct val="112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2BE32184-39D9-F3A4-94C5-9E54320C681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267530" y="2743199"/>
            <a:ext cx="2624782" cy="1370013"/>
          </a:xfrm>
          <a:noFill/>
        </p:spPr>
        <p:txBody>
          <a:bodyPr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EA5F606A-ADB4-B4BE-D52B-826D1402A25E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267530" y="4306741"/>
            <a:ext cx="2619295" cy="1851026"/>
          </a:xfrm>
        </p:spPr>
        <p:txBody>
          <a:bodyPr/>
          <a:lstStyle>
            <a:lvl1pPr>
              <a:lnSpc>
                <a:spcPct val="112000"/>
              </a:lnSpc>
              <a:defRPr sz="1200"/>
            </a:lvl1pPr>
            <a:lvl2pPr>
              <a:lnSpc>
                <a:spcPct val="112000"/>
              </a:lnSpc>
              <a:defRPr sz="1200"/>
            </a:lvl2pPr>
            <a:lvl3pPr>
              <a:lnSpc>
                <a:spcPct val="112000"/>
              </a:lnSpc>
              <a:defRPr sz="1200"/>
            </a:lvl3pPr>
            <a:lvl4pPr>
              <a:lnSpc>
                <a:spcPct val="112000"/>
              </a:lnSpc>
              <a:defRPr sz="1200"/>
            </a:lvl4pPr>
            <a:lvl5pPr>
              <a:lnSpc>
                <a:spcPct val="112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25959FCA-2E16-0878-55BC-75C923A6E667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228798" y="2743199"/>
            <a:ext cx="2624782" cy="1370013"/>
          </a:xfrm>
          <a:noFill/>
        </p:spPr>
        <p:txBody>
          <a:bodyPr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017D1660-2D73-7333-C756-986852FBD077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230866" y="4306741"/>
            <a:ext cx="2619295" cy="1851026"/>
          </a:xfrm>
        </p:spPr>
        <p:txBody>
          <a:bodyPr/>
          <a:lstStyle>
            <a:lvl1pPr>
              <a:lnSpc>
                <a:spcPct val="112000"/>
              </a:lnSpc>
              <a:defRPr sz="1200"/>
            </a:lvl1pPr>
            <a:lvl2pPr>
              <a:lnSpc>
                <a:spcPct val="112000"/>
              </a:lnSpc>
              <a:defRPr sz="1200"/>
            </a:lvl2pPr>
            <a:lvl3pPr>
              <a:lnSpc>
                <a:spcPct val="112000"/>
              </a:lnSpc>
              <a:defRPr sz="1200"/>
            </a:lvl3pPr>
            <a:lvl4pPr>
              <a:lnSpc>
                <a:spcPct val="112000"/>
              </a:lnSpc>
              <a:defRPr sz="1200"/>
            </a:lvl4pPr>
            <a:lvl5pPr>
              <a:lnSpc>
                <a:spcPct val="112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WSP | Footer goes here | Date</a:t>
            </a:r>
          </a:p>
        </p:txBody>
      </p:sp>
      <p:sp>
        <p:nvSpPr>
          <p:cNvPr id="4" name="Slide Number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37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8" userDrawn="1">
          <p15:clr>
            <a:srgbClr val="E1E1E1"/>
          </p15:clr>
        </p15:guide>
        <p15:guide id="49" pos="7680" userDrawn="1">
          <p15:clr>
            <a:srgbClr val="E1E1E1"/>
          </p15:clr>
        </p15:guide>
        <p15:guide id="50" pos="217" userDrawn="1">
          <p15:clr>
            <a:srgbClr val="E1E1E1"/>
          </p15:clr>
        </p15:guide>
        <p15:guide id="51" pos="621" userDrawn="1">
          <p15:clr>
            <a:srgbClr val="E1E1E1"/>
          </p15:clr>
        </p15:guide>
        <p15:guide id="52" pos="839" userDrawn="1">
          <p15:clr>
            <a:srgbClr val="E1E1E1"/>
          </p15:clr>
        </p15:guide>
        <p15:guide id="53" pos="1243" userDrawn="1">
          <p15:clr>
            <a:srgbClr val="E1E1E1"/>
          </p15:clr>
        </p15:guide>
        <p15:guide id="54" pos="1461" userDrawn="1">
          <p15:clr>
            <a:srgbClr val="E1E1E1"/>
          </p15:clr>
        </p15:guide>
        <p15:guide id="55" pos="1865" userDrawn="1">
          <p15:clr>
            <a:srgbClr val="E1E1E1"/>
          </p15:clr>
        </p15:guide>
        <p15:guide id="56" pos="2083" userDrawn="1">
          <p15:clr>
            <a:srgbClr val="E1E1E1"/>
          </p15:clr>
        </p15:guide>
        <p15:guide id="57" pos="2487" userDrawn="1">
          <p15:clr>
            <a:srgbClr val="E1E1E1"/>
          </p15:clr>
        </p15:guide>
        <p15:guide id="58" pos="2705" userDrawn="1">
          <p15:clr>
            <a:srgbClr val="E1E1E1"/>
          </p15:clr>
        </p15:guide>
        <p15:guide id="59" pos="3109" userDrawn="1">
          <p15:clr>
            <a:srgbClr val="E1E1E1"/>
          </p15:clr>
        </p15:guide>
        <p15:guide id="60" pos="3326" userDrawn="1">
          <p15:clr>
            <a:srgbClr val="E1E1E1"/>
          </p15:clr>
        </p15:guide>
        <p15:guide id="61" pos="3731" userDrawn="1">
          <p15:clr>
            <a:srgbClr val="E1E1E1"/>
          </p15:clr>
        </p15:guide>
        <p15:guide id="62" pos="3948" userDrawn="1">
          <p15:clr>
            <a:srgbClr val="E1E1E1"/>
          </p15:clr>
        </p15:guide>
        <p15:guide id="63" pos="4353" userDrawn="1">
          <p15:clr>
            <a:srgbClr val="E1E1E1"/>
          </p15:clr>
        </p15:guide>
        <p15:guide id="64" pos="4570" userDrawn="1">
          <p15:clr>
            <a:srgbClr val="E1E1E1"/>
          </p15:clr>
        </p15:guide>
        <p15:guide id="65" pos="4974" userDrawn="1">
          <p15:clr>
            <a:srgbClr val="E1E1E1"/>
          </p15:clr>
        </p15:guide>
        <p15:guide id="66" pos="5192" userDrawn="1">
          <p15:clr>
            <a:srgbClr val="E1E1E1"/>
          </p15:clr>
        </p15:guide>
        <p15:guide id="67" pos="5596" userDrawn="1">
          <p15:clr>
            <a:srgbClr val="E1E1E1"/>
          </p15:clr>
        </p15:guide>
        <p15:guide id="68" pos="5814" userDrawn="1">
          <p15:clr>
            <a:srgbClr val="E1E1E1"/>
          </p15:clr>
        </p15:guide>
        <p15:guide id="69" pos="6218" userDrawn="1">
          <p15:clr>
            <a:srgbClr val="E1E1E1"/>
          </p15:clr>
        </p15:guide>
        <p15:guide id="70" pos="6436" userDrawn="1">
          <p15:clr>
            <a:srgbClr val="E1E1E1"/>
          </p15:clr>
        </p15:guide>
        <p15:guide id="71" pos="6840" userDrawn="1">
          <p15:clr>
            <a:srgbClr val="E1E1E1"/>
          </p15:clr>
        </p15:guide>
        <p15:guide id="72" pos="7058" userDrawn="1">
          <p15:clr>
            <a:srgbClr val="E1E1E1"/>
          </p15:clr>
        </p15:guide>
        <p15:guide id="73" pos="7462" userDrawn="1">
          <p15:clr>
            <a:srgbClr val="E1E1E1"/>
          </p15:clr>
        </p15:guide>
        <p15:guide id="74" orient="horz" userDrawn="1">
          <p15:clr>
            <a:srgbClr val="E1E1E1"/>
          </p15:clr>
        </p15:guide>
        <p15:guide id="75" orient="horz" pos="4320" userDrawn="1">
          <p15:clr>
            <a:srgbClr val="E1E1E1"/>
          </p15:clr>
        </p15:guide>
        <p15:guide id="76" orient="horz" pos="217" userDrawn="1">
          <p15:clr>
            <a:srgbClr val="E1E1E1"/>
          </p15:clr>
        </p15:guide>
        <p15:guide id="77" orient="horz" pos="433" userDrawn="1">
          <p15:clr>
            <a:srgbClr val="E1E1E1"/>
          </p15:clr>
        </p15:guide>
        <p15:guide id="78" orient="horz" pos="649" userDrawn="1">
          <p15:clr>
            <a:srgbClr val="E1E1E1"/>
          </p15:clr>
        </p15:guide>
        <p15:guide id="79" orient="horz" pos="865" userDrawn="1">
          <p15:clr>
            <a:srgbClr val="E1E1E1"/>
          </p15:clr>
        </p15:guide>
        <p15:guide id="80" orient="horz" pos="1080" userDrawn="1">
          <p15:clr>
            <a:srgbClr val="E1E1E1"/>
          </p15:clr>
        </p15:guide>
        <p15:guide id="81" orient="horz" pos="1296" userDrawn="1">
          <p15:clr>
            <a:srgbClr val="E1E1E1"/>
          </p15:clr>
        </p15:guide>
        <p15:guide id="82" orient="horz" pos="1512" userDrawn="1">
          <p15:clr>
            <a:srgbClr val="E1E1E1"/>
          </p15:clr>
        </p15:guide>
        <p15:guide id="83" orient="horz" pos="1728" userDrawn="1">
          <p15:clr>
            <a:srgbClr val="E1E1E1"/>
          </p15:clr>
        </p15:guide>
        <p15:guide id="84" orient="horz" pos="1944" userDrawn="1">
          <p15:clr>
            <a:srgbClr val="E1E1E1"/>
          </p15:clr>
        </p15:guide>
        <p15:guide id="85" orient="horz" pos="2160" userDrawn="1">
          <p15:clr>
            <a:srgbClr val="E1E1E1"/>
          </p15:clr>
        </p15:guide>
        <p15:guide id="86" orient="horz" pos="2375" userDrawn="1">
          <p15:clr>
            <a:srgbClr val="E1E1E1"/>
          </p15:clr>
        </p15:guide>
        <p15:guide id="87" orient="horz" pos="2591" userDrawn="1">
          <p15:clr>
            <a:srgbClr val="E1E1E1"/>
          </p15:clr>
        </p15:guide>
        <p15:guide id="88" orient="horz" pos="2807" userDrawn="1">
          <p15:clr>
            <a:srgbClr val="E1E1E1"/>
          </p15:clr>
        </p15:guide>
        <p15:guide id="89" orient="horz" pos="3023" userDrawn="1">
          <p15:clr>
            <a:srgbClr val="E1E1E1"/>
          </p15:clr>
        </p15:guide>
        <p15:guide id="90" orient="horz" pos="3239" userDrawn="1">
          <p15:clr>
            <a:srgbClr val="E1E1E1"/>
          </p15:clr>
        </p15:guide>
        <p15:guide id="91" orient="horz" pos="3454" userDrawn="1">
          <p15:clr>
            <a:srgbClr val="E1E1E1"/>
          </p15:clr>
        </p15:guide>
        <p15:guide id="92" orient="horz" pos="3670" userDrawn="1">
          <p15:clr>
            <a:srgbClr val="E1E1E1"/>
          </p15:clr>
        </p15:guide>
        <p15:guide id="93" orient="horz" pos="3886" userDrawn="1">
          <p15:clr>
            <a:srgbClr val="E1E1E1"/>
          </p15:clr>
        </p15:guide>
        <p15:guide id="94" orient="horz" pos="4102" userDrawn="1">
          <p15:clr>
            <a:srgbClr val="E1E1E1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x Imag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060F7-3698-BF02-027A-B8691F7F5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270000"/>
            <a:ext cx="11506199" cy="97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AB4F64D-55F2-3DBF-7C02-51D0FB3CFE0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1208" y="2743199"/>
            <a:ext cx="1635474" cy="1372959"/>
          </a:xfrm>
          <a:noFill/>
        </p:spPr>
        <p:txBody>
          <a:bodyPr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E03C895-F592-6079-C327-40AF22DF478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41208" y="4352924"/>
            <a:ext cx="1632055" cy="1817689"/>
          </a:xfrm>
        </p:spPr>
        <p:txBody>
          <a:bodyPr/>
          <a:lstStyle>
            <a:lvl1pPr>
              <a:lnSpc>
                <a:spcPct val="112000"/>
              </a:lnSpc>
              <a:defRPr sz="1200"/>
            </a:lvl1pPr>
            <a:lvl2pPr>
              <a:lnSpc>
                <a:spcPct val="112000"/>
              </a:lnSpc>
              <a:defRPr sz="1200"/>
            </a:lvl2pPr>
            <a:lvl3pPr>
              <a:lnSpc>
                <a:spcPct val="112000"/>
              </a:lnSpc>
              <a:defRPr sz="1200"/>
            </a:lvl3pPr>
            <a:lvl4pPr>
              <a:lnSpc>
                <a:spcPct val="112000"/>
              </a:lnSpc>
              <a:defRPr sz="1200"/>
            </a:lvl4pPr>
            <a:lvl5pPr>
              <a:lnSpc>
                <a:spcPct val="112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8C903D41-3A63-4C1C-7220-484463B0213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315103" y="2743199"/>
            <a:ext cx="1635474" cy="1372959"/>
          </a:xfrm>
          <a:noFill/>
        </p:spPr>
        <p:txBody>
          <a:bodyPr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6B6AB55B-6C6F-2BCE-35FD-F6AD9943AC9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2315103" y="4352924"/>
            <a:ext cx="1632055" cy="1817689"/>
          </a:xfrm>
        </p:spPr>
        <p:txBody>
          <a:bodyPr/>
          <a:lstStyle>
            <a:lvl1pPr>
              <a:lnSpc>
                <a:spcPct val="112000"/>
              </a:lnSpc>
              <a:defRPr sz="1200"/>
            </a:lvl1pPr>
            <a:lvl2pPr>
              <a:lnSpc>
                <a:spcPct val="112000"/>
              </a:lnSpc>
              <a:defRPr sz="1200"/>
            </a:lvl2pPr>
            <a:lvl3pPr>
              <a:lnSpc>
                <a:spcPct val="112000"/>
              </a:lnSpc>
              <a:defRPr sz="1200"/>
            </a:lvl3pPr>
            <a:lvl4pPr>
              <a:lnSpc>
                <a:spcPct val="112000"/>
              </a:lnSpc>
              <a:defRPr sz="1200"/>
            </a:lvl4pPr>
            <a:lvl5pPr>
              <a:lnSpc>
                <a:spcPct val="112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DB10AACC-F196-4206-9CCE-36EE1E03C90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288997" y="2743199"/>
            <a:ext cx="1635474" cy="1372959"/>
          </a:xfrm>
          <a:noFill/>
        </p:spPr>
        <p:txBody>
          <a:bodyPr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B5DA6D5B-8FB8-11FA-E25A-0C0CD5DFC0F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288997" y="4352924"/>
            <a:ext cx="1632055" cy="1817689"/>
          </a:xfrm>
        </p:spPr>
        <p:txBody>
          <a:bodyPr/>
          <a:lstStyle>
            <a:lvl1pPr>
              <a:lnSpc>
                <a:spcPct val="112000"/>
              </a:lnSpc>
              <a:defRPr sz="1200"/>
            </a:lvl1pPr>
            <a:lvl2pPr>
              <a:lnSpc>
                <a:spcPct val="112000"/>
              </a:lnSpc>
              <a:defRPr sz="1200"/>
            </a:lvl2pPr>
            <a:lvl3pPr>
              <a:lnSpc>
                <a:spcPct val="112000"/>
              </a:lnSpc>
              <a:defRPr sz="1200"/>
            </a:lvl3pPr>
            <a:lvl4pPr>
              <a:lnSpc>
                <a:spcPct val="112000"/>
              </a:lnSpc>
              <a:defRPr sz="1200"/>
            </a:lvl4pPr>
            <a:lvl5pPr>
              <a:lnSpc>
                <a:spcPct val="112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2BE32184-39D9-F3A4-94C5-9E54320C681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267530" y="2743199"/>
            <a:ext cx="1635474" cy="1372959"/>
          </a:xfrm>
          <a:noFill/>
        </p:spPr>
        <p:txBody>
          <a:bodyPr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EA5F606A-ADB4-B4BE-D52B-826D1402A25E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267530" y="4352924"/>
            <a:ext cx="1632055" cy="1817689"/>
          </a:xfrm>
        </p:spPr>
        <p:txBody>
          <a:bodyPr/>
          <a:lstStyle>
            <a:lvl1pPr>
              <a:lnSpc>
                <a:spcPct val="112000"/>
              </a:lnSpc>
              <a:defRPr sz="1200"/>
            </a:lvl1pPr>
            <a:lvl2pPr>
              <a:lnSpc>
                <a:spcPct val="112000"/>
              </a:lnSpc>
              <a:defRPr sz="1200"/>
            </a:lvl2pPr>
            <a:lvl3pPr>
              <a:lnSpc>
                <a:spcPct val="112000"/>
              </a:lnSpc>
              <a:defRPr sz="1200"/>
            </a:lvl3pPr>
            <a:lvl4pPr>
              <a:lnSpc>
                <a:spcPct val="112000"/>
              </a:lnSpc>
              <a:defRPr sz="1200"/>
            </a:lvl4pPr>
            <a:lvl5pPr>
              <a:lnSpc>
                <a:spcPct val="112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A51B3833-10C6-CAA5-FBA5-5C579BA99F2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241424" y="2743199"/>
            <a:ext cx="1635474" cy="1372959"/>
          </a:xfrm>
          <a:noFill/>
        </p:spPr>
        <p:txBody>
          <a:bodyPr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06306560-C9B2-B79F-457A-7ACA07085CD1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241424" y="4352924"/>
            <a:ext cx="1632055" cy="1817689"/>
          </a:xfrm>
        </p:spPr>
        <p:txBody>
          <a:bodyPr/>
          <a:lstStyle>
            <a:lvl1pPr>
              <a:lnSpc>
                <a:spcPct val="112000"/>
              </a:lnSpc>
              <a:defRPr sz="1200"/>
            </a:lvl1pPr>
            <a:lvl2pPr>
              <a:lnSpc>
                <a:spcPct val="112000"/>
              </a:lnSpc>
              <a:defRPr sz="1200"/>
            </a:lvl2pPr>
            <a:lvl3pPr>
              <a:lnSpc>
                <a:spcPct val="112000"/>
              </a:lnSpc>
              <a:defRPr sz="1200"/>
            </a:lvl3pPr>
            <a:lvl4pPr>
              <a:lnSpc>
                <a:spcPct val="112000"/>
              </a:lnSpc>
              <a:defRPr sz="1200"/>
            </a:lvl4pPr>
            <a:lvl5pPr>
              <a:lnSpc>
                <a:spcPct val="112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25959FCA-2E16-0878-55BC-75C923A6E667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218106" y="2743199"/>
            <a:ext cx="1635474" cy="1372959"/>
          </a:xfrm>
          <a:noFill/>
        </p:spPr>
        <p:txBody>
          <a:bodyPr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017D1660-2D73-7333-C756-986852FBD077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10218106" y="4352924"/>
            <a:ext cx="1632055" cy="1817689"/>
          </a:xfrm>
        </p:spPr>
        <p:txBody>
          <a:bodyPr/>
          <a:lstStyle>
            <a:lvl1pPr>
              <a:lnSpc>
                <a:spcPct val="112000"/>
              </a:lnSpc>
              <a:defRPr sz="1200"/>
            </a:lvl1pPr>
            <a:lvl2pPr>
              <a:lnSpc>
                <a:spcPct val="112000"/>
              </a:lnSpc>
              <a:defRPr sz="1200"/>
            </a:lvl2pPr>
            <a:lvl3pPr>
              <a:lnSpc>
                <a:spcPct val="112000"/>
              </a:lnSpc>
              <a:defRPr sz="1200"/>
            </a:lvl3pPr>
            <a:lvl4pPr>
              <a:lnSpc>
                <a:spcPct val="112000"/>
              </a:lnSpc>
              <a:defRPr sz="1200"/>
            </a:lvl4pPr>
            <a:lvl5pPr>
              <a:lnSpc>
                <a:spcPct val="112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Slide Number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5327" y="6407378"/>
            <a:ext cx="643773" cy="107722"/>
          </a:xfrm>
        </p:spPr>
        <p:txBody>
          <a:bodyPr/>
          <a:lstStyle/>
          <a:p>
            <a:fld id="{91D568E7-61F5-D04E-995D-81EF41C01A2A}" type="slidenum">
              <a:rPr lang="en-AU" smtClean="0"/>
              <a:t>‹#›</a:t>
            </a:fld>
            <a:endParaRPr lang="en-AU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WSP | Footer goes here | Date</a:t>
            </a:r>
          </a:p>
        </p:txBody>
      </p:sp>
    </p:spTree>
    <p:extLst>
      <p:ext uri="{BB962C8B-B14F-4D97-AF65-F5344CB8AC3E}">
        <p14:creationId xmlns:p14="http://schemas.microsoft.com/office/powerpoint/2010/main" val="25475663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8" userDrawn="1">
          <p15:clr>
            <a:srgbClr val="E1E1E1"/>
          </p15:clr>
        </p15:guide>
        <p15:guide id="49" pos="7680" userDrawn="1">
          <p15:clr>
            <a:srgbClr val="E1E1E1"/>
          </p15:clr>
        </p15:guide>
        <p15:guide id="50" pos="217" userDrawn="1">
          <p15:clr>
            <a:srgbClr val="E1E1E1"/>
          </p15:clr>
        </p15:guide>
        <p15:guide id="51" pos="621" userDrawn="1">
          <p15:clr>
            <a:srgbClr val="E1E1E1"/>
          </p15:clr>
        </p15:guide>
        <p15:guide id="52" pos="839" userDrawn="1">
          <p15:clr>
            <a:srgbClr val="E1E1E1"/>
          </p15:clr>
        </p15:guide>
        <p15:guide id="53" pos="1243" userDrawn="1">
          <p15:clr>
            <a:srgbClr val="E1E1E1"/>
          </p15:clr>
        </p15:guide>
        <p15:guide id="54" pos="1461" userDrawn="1">
          <p15:clr>
            <a:srgbClr val="E1E1E1"/>
          </p15:clr>
        </p15:guide>
        <p15:guide id="55" pos="1865" userDrawn="1">
          <p15:clr>
            <a:srgbClr val="E1E1E1"/>
          </p15:clr>
        </p15:guide>
        <p15:guide id="56" pos="2083" userDrawn="1">
          <p15:clr>
            <a:srgbClr val="E1E1E1"/>
          </p15:clr>
        </p15:guide>
        <p15:guide id="57" pos="2487" userDrawn="1">
          <p15:clr>
            <a:srgbClr val="E1E1E1"/>
          </p15:clr>
        </p15:guide>
        <p15:guide id="58" pos="2705" userDrawn="1">
          <p15:clr>
            <a:srgbClr val="E1E1E1"/>
          </p15:clr>
        </p15:guide>
        <p15:guide id="59" pos="3109" userDrawn="1">
          <p15:clr>
            <a:srgbClr val="E1E1E1"/>
          </p15:clr>
        </p15:guide>
        <p15:guide id="60" pos="3326" userDrawn="1">
          <p15:clr>
            <a:srgbClr val="E1E1E1"/>
          </p15:clr>
        </p15:guide>
        <p15:guide id="61" pos="3731" userDrawn="1">
          <p15:clr>
            <a:srgbClr val="E1E1E1"/>
          </p15:clr>
        </p15:guide>
        <p15:guide id="62" pos="3948" userDrawn="1">
          <p15:clr>
            <a:srgbClr val="E1E1E1"/>
          </p15:clr>
        </p15:guide>
        <p15:guide id="63" pos="4353" userDrawn="1">
          <p15:clr>
            <a:srgbClr val="E1E1E1"/>
          </p15:clr>
        </p15:guide>
        <p15:guide id="64" pos="4570" userDrawn="1">
          <p15:clr>
            <a:srgbClr val="E1E1E1"/>
          </p15:clr>
        </p15:guide>
        <p15:guide id="65" pos="4974" userDrawn="1">
          <p15:clr>
            <a:srgbClr val="E1E1E1"/>
          </p15:clr>
        </p15:guide>
        <p15:guide id="66" pos="5192" userDrawn="1">
          <p15:clr>
            <a:srgbClr val="E1E1E1"/>
          </p15:clr>
        </p15:guide>
        <p15:guide id="67" pos="5596" userDrawn="1">
          <p15:clr>
            <a:srgbClr val="E1E1E1"/>
          </p15:clr>
        </p15:guide>
        <p15:guide id="68" pos="5814" userDrawn="1">
          <p15:clr>
            <a:srgbClr val="E1E1E1"/>
          </p15:clr>
        </p15:guide>
        <p15:guide id="69" pos="6218" userDrawn="1">
          <p15:clr>
            <a:srgbClr val="E1E1E1"/>
          </p15:clr>
        </p15:guide>
        <p15:guide id="70" pos="6436" userDrawn="1">
          <p15:clr>
            <a:srgbClr val="E1E1E1"/>
          </p15:clr>
        </p15:guide>
        <p15:guide id="71" pos="6840" userDrawn="1">
          <p15:clr>
            <a:srgbClr val="E1E1E1"/>
          </p15:clr>
        </p15:guide>
        <p15:guide id="72" pos="7058" userDrawn="1">
          <p15:clr>
            <a:srgbClr val="E1E1E1"/>
          </p15:clr>
        </p15:guide>
        <p15:guide id="73" pos="7462" userDrawn="1">
          <p15:clr>
            <a:srgbClr val="E1E1E1"/>
          </p15:clr>
        </p15:guide>
        <p15:guide id="74" orient="horz" userDrawn="1">
          <p15:clr>
            <a:srgbClr val="E1E1E1"/>
          </p15:clr>
        </p15:guide>
        <p15:guide id="75" orient="horz" pos="4320" userDrawn="1">
          <p15:clr>
            <a:srgbClr val="E1E1E1"/>
          </p15:clr>
        </p15:guide>
        <p15:guide id="76" orient="horz" pos="217" userDrawn="1">
          <p15:clr>
            <a:srgbClr val="E1E1E1"/>
          </p15:clr>
        </p15:guide>
        <p15:guide id="77" orient="horz" pos="433" userDrawn="1">
          <p15:clr>
            <a:srgbClr val="E1E1E1"/>
          </p15:clr>
        </p15:guide>
        <p15:guide id="78" orient="horz" pos="649" userDrawn="1">
          <p15:clr>
            <a:srgbClr val="E1E1E1"/>
          </p15:clr>
        </p15:guide>
        <p15:guide id="79" orient="horz" pos="865" userDrawn="1">
          <p15:clr>
            <a:srgbClr val="E1E1E1"/>
          </p15:clr>
        </p15:guide>
        <p15:guide id="80" orient="horz" pos="1080" userDrawn="1">
          <p15:clr>
            <a:srgbClr val="E1E1E1"/>
          </p15:clr>
        </p15:guide>
        <p15:guide id="81" orient="horz" pos="1296" userDrawn="1">
          <p15:clr>
            <a:srgbClr val="E1E1E1"/>
          </p15:clr>
        </p15:guide>
        <p15:guide id="82" orient="horz" pos="1512" userDrawn="1">
          <p15:clr>
            <a:srgbClr val="E1E1E1"/>
          </p15:clr>
        </p15:guide>
        <p15:guide id="83" orient="horz" pos="1728" userDrawn="1">
          <p15:clr>
            <a:srgbClr val="E1E1E1"/>
          </p15:clr>
        </p15:guide>
        <p15:guide id="84" orient="horz" pos="1944" userDrawn="1">
          <p15:clr>
            <a:srgbClr val="E1E1E1"/>
          </p15:clr>
        </p15:guide>
        <p15:guide id="85" orient="horz" pos="2160" userDrawn="1">
          <p15:clr>
            <a:srgbClr val="E1E1E1"/>
          </p15:clr>
        </p15:guide>
        <p15:guide id="86" orient="horz" pos="2375" userDrawn="1">
          <p15:clr>
            <a:srgbClr val="E1E1E1"/>
          </p15:clr>
        </p15:guide>
        <p15:guide id="87" orient="horz" pos="2591" userDrawn="1">
          <p15:clr>
            <a:srgbClr val="E1E1E1"/>
          </p15:clr>
        </p15:guide>
        <p15:guide id="88" orient="horz" pos="2807" userDrawn="1">
          <p15:clr>
            <a:srgbClr val="E1E1E1"/>
          </p15:clr>
        </p15:guide>
        <p15:guide id="89" orient="horz" pos="3023" userDrawn="1">
          <p15:clr>
            <a:srgbClr val="E1E1E1"/>
          </p15:clr>
        </p15:guide>
        <p15:guide id="90" orient="horz" pos="3239" userDrawn="1">
          <p15:clr>
            <a:srgbClr val="E1E1E1"/>
          </p15:clr>
        </p15:guide>
        <p15:guide id="91" orient="horz" pos="3454" userDrawn="1">
          <p15:clr>
            <a:srgbClr val="E1E1E1"/>
          </p15:clr>
        </p15:guide>
        <p15:guide id="92" orient="horz" pos="3670" userDrawn="1">
          <p15:clr>
            <a:srgbClr val="E1E1E1"/>
          </p15:clr>
        </p15:guide>
        <p15:guide id="93" orient="horz" pos="3886" userDrawn="1">
          <p15:clr>
            <a:srgbClr val="E1E1E1"/>
          </p15:clr>
        </p15:guide>
        <p15:guide id="94" orient="horz" pos="4102" userDrawn="1">
          <p15:clr>
            <a:srgbClr val="E1E1E1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(x4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FB6167C-9AEC-42D7-1530-33139BDF1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748AD747-8E28-DD10-D5BF-8518E237EC1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4488" y="2055642"/>
            <a:ext cx="2619981" cy="261998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="b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Click to add </a:t>
            </a:r>
            <a:br>
              <a:rPr lang="en-AU" dirty="0"/>
            </a:br>
            <a:r>
              <a:rPr lang="en-AU" dirty="0"/>
              <a:t>Team Photo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D2A98D6C-3F04-53AF-C4A8-4501035CF0D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2294" y="5154258"/>
            <a:ext cx="2617873" cy="34560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</a:defRPr>
            </a:lvl1pPr>
            <a:lvl2pPr marL="0" indent="0">
              <a:lnSpc>
                <a:spcPct val="100000"/>
              </a:lnSpc>
              <a:buNone/>
              <a:defRPr sz="1600" b="1"/>
            </a:lvl2pPr>
            <a:lvl3pPr marL="0" indent="0">
              <a:lnSpc>
                <a:spcPct val="100000"/>
              </a:lnSpc>
              <a:buNone/>
              <a:defRPr sz="1600" b="1"/>
            </a:lvl3pPr>
            <a:lvl4pPr marL="0" indent="0">
              <a:lnSpc>
                <a:spcPct val="100000"/>
              </a:lnSpc>
              <a:buNone/>
              <a:defRPr sz="1600" b="1"/>
            </a:lvl4pPr>
            <a:lvl5pPr marL="0" indent="0">
              <a:lnSpc>
                <a:spcPct val="100000"/>
              </a:lnSpc>
              <a:buNone/>
              <a:defRPr sz="1600" b="1"/>
            </a:lvl5pPr>
          </a:lstStyle>
          <a:p>
            <a:pPr lvl="0"/>
            <a:r>
              <a:rPr lang="en-AU"/>
              <a:t>Name Surname</a:t>
            </a:r>
            <a:endParaRPr lang="en-AU" dirty="0"/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75A1E741-5224-B294-4BE1-153EF59D5CB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2293" y="5486400"/>
            <a:ext cx="2617873" cy="341313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buNone/>
              <a:defRPr sz="1600" b="1"/>
            </a:lvl2pPr>
            <a:lvl3pPr marL="0" indent="0">
              <a:lnSpc>
                <a:spcPct val="100000"/>
              </a:lnSpc>
              <a:buNone/>
              <a:defRPr sz="1600" b="1"/>
            </a:lvl3pPr>
            <a:lvl4pPr marL="0" indent="0">
              <a:lnSpc>
                <a:spcPct val="100000"/>
              </a:lnSpc>
              <a:buNone/>
              <a:defRPr sz="1600" b="1"/>
            </a:lvl4pPr>
            <a:lvl5pPr marL="0" indent="0">
              <a:lnSpc>
                <a:spcPct val="100000"/>
              </a:lnSpc>
              <a:buNone/>
              <a:defRPr sz="1600" b="1"/>
            </a:lvl5pPr>
          </a:lstStyle>
          <a:p>
            <a:pPr lvl="0"/>
            <a:r>
              <a:rPr lang="en-AU"/>
              <a:t>Add text</a:t>
            </a:r>
            <a:endParaRPr lang="en-AU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4F83CFA-5F8E-8873-148A-EA3E1F950D5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304569" y="2055642"/>
            <a:ext cx="2619981" cy="261998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="b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Click to add </a:t>
            </a:r>
            <a:br>
              <a:rPr lang="en-AU" dirty="0"/>
            </a:br>
            <a:r>
              <a:rPr lang="en-AU" dirty="0"/>
              <a:t>Team Photo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701FEF4-5426-7BE9-BE5E-346A54B12B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03587" y="5154258"/>
            <a:ext cx="2617873" cy="34560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</a:defRPr>
            </a:lvl1pPr>
            <a:lvl2pPr marL="0" indent="0">
              <a:lnSpc>
                <a:spcPct val="100000"/>
              </a:lnSpc>
              <a:buNone/>
              <a:defRPr sz="1600" b="1"/>
            </a:lvl2pPr>
            <a:lvl3pPr marL="0" indent="0">
              <a:lnSpc>
                <a:spcPct val="100000"/>
              </a:lnSpc>
              <a:buNone/>
              <a:defRPr sz="1600" b="1"/>
            </a:lvl3pPr>
            <a:lvl4pPr marL="0" indent="0">
              <a:lnSpc>
                <a:spcPct val="100000"/>
              </a:lnSpc>
              <a:buNone/>
              <a:defRPr sz="1600" b="1"/>
            </a:lvl4pPr>
            <a:lvl5pPr marL="0" indent="0">
              <a:lnSpc>
                <a:spcPct val="100000"/>
              </a:lnSpc>
              <a:buNone/>
              <a:defRPr sz="1600" b="1"/>
            </a:lvl5pPr>
          </a:lstStyle>
          <a:p>
            <a:pPr lvl="0"/>
            <a:r>
              <a:rPr lang="en-AU"/>
              <a:t>Name Surname</a:t>
            </a:r>
            <a:endParaRPr lang="en-AU" dirty="0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4500CAB3-A743-1AF6-CF31-8584B45276D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03587" y="5486400"/>
            <a:ext cx="2617873" cy="341313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buNone/>
              <a:defRPr sz="1600" b="1"/>
            </a:lvl2pPr>
            <a:lvl3pPr marL="0" indent="0">
              <a:lnSpc>
                <a:spcPct val="100000"/>
              </a:lnSpc>
              <a:buNone/>
              <a:defRPr sz="1600" b="1"/>
            </a:lvl3pPr>
            <a:lvl4pPr marL="0" indent="0">
              <a:lnSpc>
                <a:spcPct val="100000"/>
              </a:lnSpc>
              <a:buNone/>
              <a:defRPr sz="1600" b="1"/>
            </a:lvl4pPr>
            <a:lvl5pPr marL="0" indent="0">
              <a:lnSpc>
                <a:spcPct val="100000"/>
              </a:lnSpc>
              <a:buNone/>
              <a:defRPr sz="1600" b="1"/>
            </a:lvl5pPr>
          </a:lstStyle>
          <a:p>
            <a:pPr lvl="0"/>
            <a:r>
              <a:rPr lang="en-AU"/>
              <a:t>Add text</a:t>
            </a:r>
            <a:endParaRPr lang="en-AU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F5962421-E217-70A5-B59F-2BFAB5F7F8C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271524" y="2055642"/>
            <a:ext cx="2619981" cy="261998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="b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Click to add </a:t>
            </a:r>
            <a:br>
              <a:rPr lang="en-AU" dirty="0"/>
            </a:br>
            <a:r>
              <a:rPr lang="en-AU" dirty="0"/>
              <a:t>Team Photo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82629CA9-17A9-A638-327E-F18796B3E73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70542" y="5154258"/>
            <a:ext cx="2617873" cy="34560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</a:defRPr>
            </a:lvl1pPr>
            <a:lvl2pPr marL="0" indent="0">
              <a:lnSpc>
                <a:spcPct val="100000"/>
              </a:lnSpc>
              <a:buNone/>
              <a:defRPr sz="1600" b="1"/>
            </a:lvl2pPr>
            <a:lvl3pPr marL="0" indent="0">
              <a:lnSpc>
                <a:spcPct val="100000"/>
              </a:lnSpc>
              <a:buNone/>
              <a:defRPr sz="1600" b="1"/>
            </a:lvl3pPr>
            <a:lvl4pPr marL="0" indent="0">
              <a:lnSpc>
                <a:spcPct val="100000"/>
              </a:lnSpc>
              <a:buNone/>
              <a:defRPr sz="1600" b="1"/>
            </a:lvl4pPr>
            <a:lvl5pPr marL="0" indent="0">
              <a:lnSpc>
                <a:spcPct val="100000"/>
              </a:lnSpc>
              <a:buNone/>
              <a:defRPr sz="1600" b="1"/>
            </a:lvl5pPr>
          </a:lstStyle>
          <a:p>
            <a:pPr lvl="0"/>
            <a:r>
              <a:rPr lang="en-AU"/>
              <a:t>Name Surname</a:t>
            </a:r>
            <a:endParaRPr lang="en-AU" dirty="0"/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A8A4AD90-F277-CE0E-89B5-9B0825F62B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70542" y="5486400"/>
            <a:ext cx="2617873" cy="341313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buNone/>
              <a:defRPr sz="1600" b="1"/>
            </a:lvl2pPr>
            <a:lvl3pPr marL="0" indent="0">
              <a:lnSpc>
                <a:spcPct val="100000"/>
              </a:lnSpc>
              <a:buNone/>
              <a:defRPr sz="1600" b="1"/>
            </a:lvl3pPr>
            <a:lvl4pPr marL="0" indent="0">
              <a:lnSpc>
                <a:spcPct val="100000"/>
              </a:lnSpc>
              <a:buNone/>
              <a:defRPr sz="1600" b="1"/>
            </a:lvl4pPr>
            <a:lvl5pPr marL="0" indent="0">
              <a:lnSpc>
                <a:spcPct val="100000"/>
              </a:lnSpc>
              <a:buNone/>
              <a:defRPr sz="1600" b="1"/>
            </a:lvl5pPr>
          </a:lstStyle>
          <a:p>
            <a:pPr lvl="0"/>
            <a:r>
              <a:rPr lang="en-AU"/>
              <a:t>Add text</a:t>
            </a:r>
            <a:endParaRPr lang="en-AU" dirty="0"/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292D5CBE-D7EF-F122-2EF9-E16257B7C50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9227004" y="2055642"/>
            <a:ext cx="2619981" cy="261998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="b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Click to add </a:t>
            </a:r>
            <a:br>
              <a:rPr lang="en-AU" dirty="0"/>
            </a:br>
            <a:r>
              <a:rPr lang="en-AU" dirty="0"/>
              <a:t>Team Photo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0E544C57-B306-D539-2A5F-6743F90FFDD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26022" y="5154258"/>
            <a:ext cx="2617873" cy="34560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</a:defRPr>
            </a:lvl1pPr>
            <a:lvl2pPr marL="0" indent="0">
              <a:lnSpc>
                <a:spcPct val="100000"/>
              </a:lnSpc>
              <a:buNone/>
              <a:defRPr sz="1600" b="1"/>
            </a:lvl2pPr>
            <a:lvl3pPr marL="0" indent="0">
              <a:lnSpc>
                <a:spcPct val="100000"/>
              </a:lnSpc>
              <a:buNone/>
              <a:defRPr sz="1600" b="1"/>
            </a:lvl3pPr>
            <a:lvl4pPr marL="0" indent="0">
              <a:lnSpc>
                <a:spcPct val="100000"/>
              </a:lnSpc>
              <a:buNone/>
              <a:defRPr sz="1600" b="1"/>
            </a:lvl4pPr>
            <a:lvl5pPr marL="0" indent="0">
              <a:lnSpc>
                <a:spcPct val="100000"/>
              </a:lnSpc>
              <a:buNone/>
              <a:defRPr sz="1600" b="1"/>
            </a:lvl5pPr>
          </a:lstStyle>
          <a:p>
            <a:pPr lvl="0"/>
            <a:r>
              <a:rPr lang="en-AU"/>
              <a:t>Name Surname</a:t>
            </a:r>
            <a:endParaRPr lang="en-AU" dirty="0"/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FCB9643F-9F47-B539-9A15-65A62036276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226022" y="5486400"/>
            <a:ext cx="2617873" cy="341313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buNone/>
              <a:defRPr sz="1600" b="1"/>
            </a:lvl2pPr>
            <a:lvl3pPr marL="0" indent="0">
              <a:lnSpc>
                <a:spcPct val="100000"/>
              </a:lnSpc>
              <a:buNone/>
              <a:defRPr sz="1600" b="1"/>
            </a:lvl3pPr>
            <a:lvl4pPr marL="0" indent="0">
              <a:lnSpc>
                <a:spcPct val="100000"/>
              </a:lnSpc>
              <a:buNone/>
              <a:defRPr sz="1600" b="1"/>
            </a:lvl4pPr>
            <a:lvl5pPr marL="0" indent="0">
              <a:lnSpc>
                <a:spcPct val="100000"/>
              </a:lnSpc>
              <a:buNone/>
              <a:defRPr sz="1600" b="1"/>
            </a:lvl5pPr>
          </a:lstStyle>
          <a:p>
            <a:pPr lvl="0"/>
            <a:r>
              <a:rPr lang="en-AU"/>
              <a:t>Add text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ACD4E0C-F9AE-C153-6EB8-2B8427395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649DA47-95C3-2A0A-8E7B-5B912AFF3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/>
              <a:t>WSP | Footer goes here | Date</a:t>
            </a:r>
          </a:p>
        </p:txBody>
      </p:sp>
    </p:spTree>
    <p:extLst>
      <p:ext uri="{BB962C8B-B14F-4D97-AF65-F5344CB8AC3E}">
        <p14:creationId xmlns:p14="http://schemas.microsoft.com/office/powerpoint/2010/main" val="19844190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48" userDrawn="1">
          <p15:clr>
            <a:srgbClr val="646464"/>
          </p15:clr>
        </p15:guide>
        <p15:guide id="49" pos="7680" userDrawn="1">
          <p15:clr>
            <a:srgbClr val="646464"/>
          </p15:clr>
        </p15:guide>
        <p15:guide id="50" pos="217" userDrawn="1">
          <p15:clr>
            <a:srgbClr val="646464"/>
          </p15:clr>
        </p15:guide>
        <p15:guide id="51" pos="621" userDrawn="1">
          <p15:clr>
            <a:srgbClr val="646464"/>
          </p15:clr>
        </p15:guide>
        <p15:guide id="52" pos="839" userDrawn="1">
          <p15:clr>
            <a:srgbClr val="646464"/>
          </p15:clr>
        </p15:guide>
        <p15:guide id="53" pos="1243" userDrawn="1">
          <p15:clr>
            <a:srgbClr val="646464"/>
          </p15:clr>
        </p15:guide>
        <p15:guide id="54" pos="1461" userDrawn="1">
          <p15:clr>
            <a:srgbClr val="646464"/>
          </p15:clr>
        </p15:guide>
        <p15:guide id="55" pos="1865" userDrawn="1">
          <p15:clr>
            <a:srgbClr val="646464"/>
          </p15:clr>
        </p15:guide>
        <p15:guide id="56" pos="2083" userDrawn="1">
          <p15:clr>
            <a:srgbClr val="646464"/>
          </p15:clr>
        </p15:guide>
        <p15:guide id="57" pos="2487" userDrawn="1">
          <p15:clr>
            <a:srgbClr val="646464"/>
          </p15:clr>
        </p15:guide>
        <p15:guide id="58" pos="2705" userDrawn="1">
          <p15:clr>
            <a:srgbClr val="646464"/>
          </p15:clr>
        </p15:guide>
        <p15:guide id="59" pos="3109" userDrawn="1">
          <p15:clr>
            <a:srgbClr val="646464"/>
          </p15:clr>
        </p15:guide>
        <p15:guide id="60" pos="3326" userDrawn="1">
          <p15:clr>
            <a:srgbClr val="646464"/>
          </p15:clr>
        </p15:guide>
        <p15:guide id="61" pos="3731" userDrawn="1">
          <p15:clr>
            <a:srgbClr val="646464"/>
          </p15:clr>
        </p15:guide>
        <p15:guide id="62" pos="3948" userDrawn="1">
          <p15:clr>
            <a:srgbClr val="646464"/>
          </p15:clr>
        </p15:guide>
        <p15:guide id="63" pos="4353" userDrawn="1">
          <p15:clr>
            <a:srgbClr val="646464"/>
          </p15:clr>
        </p15:guide>
        <p15:guide id="64" pos="4570" userDrawn="1">
          <p15:clr>
            <a:srgbClr val="646464"/>
          </p15:clr>
        </p15:guide>
        <p15:guide id="65" pos="4974" userDrawn="1">
          <p15:clr>
            <a:srgbClr val="646464"/>
          </p15:clr>
        </p15:guide>
        <p15:guide id="66" pos="5192" userDrawn="1">
          <p15:clr>
            <a:srgbClr val="646464"/>
          </p15:clr>
        </p15:guide>
        <p15:guide id="67" pos="5596" userDrawn="1">
          <p15:clr>
            <a:srgbClr val="646464"/>
          </p15:clr>
        </p15:guide>
        <p15:guide id="68" pos="5814" userDrawn="1">
          <p15:clr>
            <a:srgbClr val="646464"/>
          </p15:clr>
        </p15:guide>
        <p15:guide id="69" pos="6218" userDrawn="1">
          <p15:clr>
            <a:srgbClr val="646464"/>
          </p15:clr>
        </p15:guide>
        <p15:guide id="70" pos="6436" userDrawn="1">
          <p15:clr>
            <a:srgbClr val="646464"/>
          </p15:clr>
        </p15:guide>
        <p15:guide id="71" pos="6840" userDrawn="1">
          <p15:clr>
            <a:srgbClr val="646464"/>
          </p15:clr>
        </p15:guide>
        <p15:guide id="72" pos="7058" userDrawn="1">
          <p15:clr>
            <a:srgbClr val="646464"/>
          </p15:clr>
        </p15:guide>
        <p15:guide id="73" pos="7462" userDrawn="1">
          <p15:clr>
            <a:srgbClr val="646464"/>
          </p15:clr>
        </p15:guide>
        <p15:guide id="74" orient="horz" userDrawn="1">
          <p15:clr>
            <a:srgbClr val="646464"/>
          </p15:clr>
        </p15:guide>
        <p15:guide id="75" orient="horz" pos="4320" userDrawn="1">
          <p15:clr>
            <a:srgbClr val="646464"/>
          </p15:clr>
        </p15:guide>
        <p15:guide id="76" orient="horz" pos="217" userDrawn="1">
          <p15:clr>
            <a:srgbClr val="646464"/>
          </p15:clr>
        </p15:guide>
        <p15:guide id="77" orient="horz" pos="433" userDrawn="1">
          <p15:clr>
            <a:srgbClr val="646464"/>
          </p15:clr>
        </p15:guide>
        <p15:guide id="78" orient="horz" pos="649" userDrawn="1">
          <p15:clr>
            <a:srgbClr val="646464"/>
          </p15:clr>
        </p15:guide>
        <p15:guide id="79" orient="horz" pos="867" userDrawn="1">
          <p15:clr>
            <a:srgbClr val="646464"/>
          </p15:clr>
        </p15:guide>
        <p15:guide id="80" orient="horz" pos="1080" userDrawn="1">
          <p15:clr>
            <a:srgbClr val="646464"/>
          </p15:clr>
        </p15:guide>
        <p15:guide id="81" orient="horz" pos="1296" userDrawn="1">
          <p15:clr>
            <a:srgbClr val="646464"/>
          </p15:clr>
        </p15:guide>
        <p15:guide id="82" orient="horz" pos="1512" userDrawn="1">
          <p15:clr>
            <a:srgbClr val="646464"/>
          </p15:clr>
        </p15:guide>
        <p15:guide id="83" orient="horz" pos="1728" userDrawn="1">
          <p15:clr>
            <a:srgbClr val="646464"/>
          </p15:clr>
        </p15:guide>
        <p15:guide id="84" orient="horz" pos="1944" userDrawn="1">
          <p15:clr>
            <a:srgbClr val="646464"/>
          </p15:clr>
        </p15:guide>
        <p15:guide id="85" orient="horz" pos="2160" userDrawn="1">
          <p15:clr>
            <a:srgbClr val="646464"/>
          </p15:clr>
        </p15:guide>
        <p15:guide id="86" orient="horz" pos="2375" userDrawn="1">
          <p15:clr>
            <a:srgbClr val="646464"/>
          </p15:clr>
        </p15:guide>
        <p15:guide id="87" orient="horz" pos="2591" userDrawn="1">
          <p15:clr>
            <a:srgbClr val="646464"/>
          </p15:clr>
        </p15:guide>
        <p15:guide id="88" orient="horz" pos="3475" userDrawn="1">
          <p15:clr>
            <a:srgbClr val="646464"/>
          </p15:clr>
        </p15:guide>
        <p15:guide id="89" orient="horz" pos="3023" userDrawn="1">
          <p15:clr>
            <a:srgbClr val="646464"/>
          </p15:clr>
        </p15:guide>
        <p15:guide id="90" orient="horz" pos="3239" userDrawn="1">
          <p15:clr>
            <a:srgbClr val="646464"/>
          </p15:clr>
        </p15:guide>
        <p15:guide id="91" orient="horz" pos="2818" userDrawn="1">
          <p15:clr>
            <a:srgbClr val="646464"/>
          </p15:clr>
        </p15:guide>
        <p15:guide id="92" orient="horz" pos="3670" userDrawn="1">
          <p15:clr>
            <a:srgbClr val="646464"/>
          </p15:clr>
        </p15:guide>
        <p15:guide id="93" orient="horz" pos="3886" userDrawn="1">
          <p15:clr>
            <a:srgbClr val="646464"/>
          </p15:clr>
        </p15:guide>
        <p15:guide id="94" orient="horz" pos="4102" userDrawn="1">
          <p15:clr>
            <a:srgbClr val="646464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(x1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1D1C8DD-9AE7-C49F-B4D5-387DD59151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38074" y="2743200"/>
            <a:ext cx="3608911" cy="1444358"/>
          </a:xfrm>
        </p:spPr>
        <p:txBody>
          <a:bodyPr anchor="b"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r>
              <a:rPr lang="en-AU"/>
              <a:t>Name</a:t>
            </a:r>
            <a:br>
              <a:rPr lang="en-AU"/>
            </a:br>
            <a:r>
              <a:rPr lang="en-AU"/>
              <a:t>Surname</a:t>
            </a:r>
            <a:endParaRPr lang="en-AU" dirty="0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1E9CB78D-34B8-45C4-C11C-EAF51C5454C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238074" y="4352926"/>
            <a:ext cx="3611026" cy="1851024"/>
          </a:xfrm>
        </p:spPr>
        <p:txBody>
          <a:bodyPr/>
          <a:lstStyle>
            <a:lvl2pPr marL="226800" indent="-226800">
              <a:defRPr/>
            </a:lvl2pPr>
            <a:lvl3pPr marL="453600" indent="-226800">
              <a:defRPr/>
            </a:lvl3pPr>
            <a:lvl4pPr marL="680400" indent="-226800">
              <a:defRPr/>
            </a:lvl4pPr>
            <a:lvl5pPr marL="907200" indent="-2268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79AD20B-1215-4D52-70E0-79FBD911122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-2112" y="188914"/>
            <a:ext cx="7830861" cy="6669089"/>
          </a:xfrm>
          <a:custGeom>
            <a:avLst/>
            <a:gdLst>
              <a:gd name="connsiteX0" fmla="*/ 3564861 w 7830861"/>
              <a:gd name="connsiteY0" fmla="*/ 0 h 6669089"/>
              <a:gd name="connsiteX1" fmla="*/ 7830861 w 7830861"/>
              <a:gd name="connsiteY1" fmla="*/ 4266000 h 6669089"/>
              <a:gd name="connsiteX2" fmla="*/ 7102295 w 7830861"/>
              <a:gd name="connsiteY2" fmla="*/ 6651162 h 6669089"/>
              <a:gd name="connsiteX3" fmla="*/ 7088889 w 7830861"/>
              <a:gd name="connsiteY3" fmla="*/ 6669089 h 6669089"/>
              <a:gd name="connsiteX4" fmla="*/ 1333500 w 7830861"/>
              <a:gd name="connsiteY4" fmla="*/ 6669089 h 6669089"/>
              <a:gd name="connsiteX5" fmla="*/ 40338 w 7830861"/>
              <a:gd name="connsiteY5" fmla="*/ 6669089 h 6669089"/>
              <a:gd name="connsiteX6" fmla="*/ 0 w 7830861"/>
              <a:gd name="connsiteY6" fmla="*/ 6669089 h 6669089"/>
              <a:gd name="connsiteX7" fmla="*/ 0 w 7830861"/>
              <a:gd name="connsiteY7" fmla="*/ 6608380 h 6669089"/>
              <a:gd name="connsiteX8" fmla="*/ 0 w 7830861"/>
              <a:gd name="connsiteY8" fmla="*/ 5335589 h 6669089"/>
              <a:gd name="connsiteX9" fmla="*/ 0 w 7830861"/>
              <a:gd name="connsiteY9" fmla="*/ 1923620 h 6669089"/>
              <a:gd name="connsiteX10" fmla="*/ 27427 w 7830861"/>
              <a:gd name="connsiteY10" fmla="*/ 1880839 h 6669089"/>
              <a:gd name="connsiteX11" fmla="*/ 3564861 w 7830861"/>
              <a:gd name="connsiteY11" fmla="*/ 0 h 6669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830861" h="6669089">
                <a:moveTo>
                  <a:pt x="3564861" y="0"/>
                </a:moveTo>
                <a:cubicBezTo>
                  <a:pt x="5920908" y="0"/>
                  <a:pt x="7830861" y="1909953"/>
                  <a:pt x="7830861" y="4266000"/>
                </a:cubicBezTo>
                <a:cubicBezTo>
                  <a:pt x="7830861" y="5149518"/>
                  <a:pt x="7562274" y="5970304"/>
                  <a:pt x="7102295" y="6651162"/>
                </a:cubicBezTo>
                <a:lnTo>
                  <a:pt x="7088889" y="6669089"/>
                </a:lnTo>
                <a:lnTo>
                  <a:pt x="1333500" y="6669089"/>
                </a:lnTo>
                <a:lnTo>
                  <a:pt x="40338" y="6669089"/>
                </a:lnTo>
                <a:lnTo>
                  <a:pt x="0" y="6669089"/>
                </a:lnTo>
                <a:lnTo>
                  <a:pt x="0" y="6608380"/>
                </a:lnTo>
                <a:lnTo>
                  <a:pt x="0" y="5335589"/>
                </a:lnTo>
                <a:lnTo>
                  <a:pt x="0" y="1923620"/>
                </a:lnTo>
                <a:lnTo>
                  <a:pt x="27427" y="1880839"/>
                </a:lnTo>
                <a:cubicBezTo>
                  <a:pt x="794058" y="746076"/>
                  <a:pt x="2092332" y="0"/>
                  <a:pt x="356486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bIns="2700000" anchor="b" anchorCtr="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ACD4E0C-F9AE-C153-6EB8-2B8427395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649DA47-95C3-2A0A-8E7B-5B912AFF3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/>
              <a:t>WSP | Footer goes here | Date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2FA173A-5DD3-09E2-673F-94173F0A9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401" y="343694"/>
            <a:ext cx="1004465" cy="47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844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48" userDrawn="1">
          <p15:clr>
            <a:srgbClr val="646464"/>
          </p15:clr>
        </p15:guide>
        <p15:guide id="49" pos="7680" userDrawn="1">
          <p15:clr>
            <a:srgbClr val="646464"/>
          </p15:clr>
        </p15:guide>
        <p15:guide id="50" pos="217" userDrawn="1">
          <p15:clr>
            <a:srgbClr val="646464"/>
          </p15:clr>
        </p15:guide>
        <p15:guide id="51" pos="621" userDrawn="1">
          <p15:clr>
            <a:srgbClr val="646464"/>
          </p15:clr>
        </p15:guide>
        <p15:guide id="52" pos="839" userDrawn="1">
          <p15:clr>
            <a:srgbClr val="646464"/>
          </p15:clr>
        </p15:guide>
        <p15:guide id="53" pos="1243" userDrawn="1">
          <p15:clr>
            <a:srgbClr val="646464"/>
          </p15:clr>
        </p15:guide>
        <p15:guide id="54" pos="1461" userDrawn="1">
          <p15:clr>
            <a:srgbClr val="646464"/>
          </p15:clr>
        </p15:guide>
        <p15:guide id="55" pos="1865" userDrawn="1">
          <p15:clr>
            <a:srgbClr val="646464"/>
          </p15:clr>
        </p15:guide>
        <p15:guide id="56" pos="2083" userDrawn="1">
          <p15:clr>
            <a:srgbClr val="646464"/>
          </p15:clr>
        </p15:guide>
        <p15:guide id="57" pos="2487" userDrawn="1">
          <p15:clr>
            <a:srgbClr val="646464"/>
          </p15:clr>
        </p15:guide>
        <p15:guide id="58" pos="2705" userDrawn="1">
          <p15:clr>
            <a:srgbClr val="646464"/>
          </p15:clr>
        </p15:guide>
        <p15:guide id="59" pos="3109" userDrawn="1">
          <p15:clr>
            <a:srgbClr val="646464"/>
          </p15:clr>
        </p15:guide>
        <p15:guide id="60" pos="3326" userDrawn="1">
          <p15:clr>
            <a:srgbClr val="646464"/>
          </p15:clr>
        </p15:guide>
        <p15:guide id="61" pos="3731" userDrawn="1">
          <p15:clr>
            <a:srgbClr val="646464"/>
          </p15:clr>
        </p15:guide>
        <p15:guide id="62" pos="3948" userDrawn="1">
          <p15:clr>
            <a:srgbClr val="646464"/>
          </p15:clr>
        </p15:guide>
        <p15:guide id="63" pos="4353" userDrawn="1">
          <p15:clr>
            <a:srgbClr val="646464"/>
          </p15:clr>
        </p15:guide>
        <p15:guide id="64" pos="4570" userDrawn="1">
          <p15:clr>
            <a:srgbClr val="646464"/>
          </p15:clr>
        </p15:guide>
        <p15:guide id="65" pos="4974" userDrawn="1">
          <p15:clr>
            <a:srgbClr val="646464"/>
          </p15:clr>
        </p15:guide>
        <p15:guide id="66" pos="5192" userDrawn="1">
          <p15:clr>
            <a:srgbClr val="646464"/>
          </p15:clr>
        </p15:guide>
        <p15:guide id="67" pos="5596" userDrawn="1">
          <p15:clr>
            <a:srgbClr val="646464"/>
          </p15:clr>
        </p15:guide>
        <p15:guide id="68" pos="5814" userDrawn="1">
          <p15:clr>
            <a:srgbClr val="646464"/>
          </p15:clr>
        </p15:guide>
        <p15:guide id="69" pos="6218" userDrawn="1">
          <p15:clr>
            <a:srgbClr val="646464"/>
          </p15:clr>
        </p15:guide>
        <p15:guide id="70" pos="6436" userDrawn="1">
          <p15:clr>
            <a:srgbClr val="646464"/>
          </p15:clr>
        </p15:guide>
        <p15:guide id="71" pos="6840" userDrawn="1">
          <p15:clr>
            <a:srgbClr val="646464"/>
          </p15:clr>
        </p15:guide>
        <p15:guide id="72" pos="7058" userDrawn="1">
          <p15:clr>
            <a:srgbClr val="646464"/>
          </p15:clr>
        </p15:guide>
        <p15:guide id="73" pos="7462" userDrawn="1">
          <p15:clr>
            <a:srgbClr val="646464"/>
          </p15:clr>
        </p15:guide>
        <p15:guide id="74" orient="horz" userDrawn="1">
          <p15:clr>
            <a:srgbClr val="646464"/>
          </p15:clr>
        </p15:guide>
        <p15:guide id="75" orient="horz" pos="4320" userDrawn="1">
          <p15:clr>
            <a:srgbClr val="646464"/>
          </p15:clr>
        </p15:guide>
        <p15:guide id="76" orient="horz" pos="217" userDrawn="1">
          <p15:clr>
            <a:srgbClr val="646464"/>
          </p15:clr>
        </p15:guide>
        <p15:guide id="77" orient="horz" pos="433" userDrawn="1">
          <p15:clr>
            <a:srgbClr val="646464"/>
          </p15:clr>
        </p15:guide>
        <p15:guide id="78" orient="horz" pos="649" userDrawn="1">
          <p15:clr>
            <a:srgbClr val="646464"/>
          </p15:clr>
        </p15:guide>
        <p15:guide id="79" orient="horz" pos="865" userDrawn="1">
          <p15:clr>
            <a:srgbClr val="646464"/>
          </p15:clr>
        </p15:guide>
        <p15:guide id="80" orient="horz" pos="1080" userDrawn="1">
          <p15:clr>
            <a:srgbClr val="646464"/>
          </p15:clr>
        </p15:guide>
        <p15:guide id="81" orient="horz" pos="1296" userDrawn="1">
          <p15:clr>
            <a:srgbClr val="646464"/>
          </p15:clr>
        </p15:guide>
        <p15:guide id="82" orient="horz" pos="1512" userDrawn="1">
          <p15:clr>
            <a:srgbClr val="646464"/>
          </p15:clr>
        </p15:guide>
        <p15:guide id="83" orient="horz" pos="1728" userDrawn="1">
          <p15:clr>
            <a:srgbClr val="646464"/>
          </p15:clr>
        </p15:guide>
        <p15:guide id="84" orient="horz" pos="1944" userDrawn="1">
          <p15:clr>
            <a:srgbClr val="646464"/>
          </p15:clr>
        </p15:guide>
        <p15:guide id="85" orient="horz" pos="2160" userDrawn="1">
          <p15:clr>
            <a:srgbClr val="646464"/>
          </p15:clr>
        </p15:guide>
        <p15:guide id="86" orient="horz" pos="2375" userDrawn="1">
          <p15:clr>
            <a:srgbClr val="646464"/>
          </p15:clr>
        </p15:guide>
        <p15:guide id="87" orient="horz" pos="2591" userDrawn="1">
          <p15:clr>
            <a:srgbClr val="646464"/>
          </p15:clr>
        </p15:guide>
        <p15:guide id="88" orient="horz" pos="2807" userDrawn="1">
          <p15:clr>
            <a:srgbClr val="646464"/>
          </p15:clr>
        </p15:guide>
        <p15:guide id="89" orient="horz" pos="3023" userDrawn="1">
          <p15:clr>
            <a:srgbClr val="646464"/>
          </p15:clr>
        </p15:guide>
        <p15:guide id="90" orient="horz" pos="3239" userDrawn="1">
          <p15:clr>
            <a:srgbClr val="646464"/>
          </p15:clr>
        </p15:guide>
        <p15:guide id="91" orient="horz" pos="3454" userDrawn="1">
          <p15:clr>
            <a:srgbClr val="646464"/>
          </p15:clr>
        </p15:guide>
        <p15:guide id="92" orient="horz" pos="3670" userDrawn="1">
          <p15:clr>
            <a:srgbClr val="646464"/>
          </p15:clr>
        </p15:guide>
        <p15:guide id="93" orient="horz" pos="3886" userDrawn="1">
          <p15:clr>
            <a:srgbClr val="646464"/>
          </p15:clr>
        </p15:guide>
        <p15:guide id="94" orient="horz" pos="4102" userDrawn="1">
          <p15:clr>
            <a:srgbClr val="646464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oject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6">
            <a:extLst>
              <a:ext uri="{FF2B5EF4-FFF2-40B4-BE49-F238E27FC236}">
                <a16:creationId xmlns:a16="http://schemas.microsoft.com/office/drawing/2014/main" id="{284AE56D-313B-F96B-6518-F7ADEC63D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67565" y="494"/>
            <a:ext cx="5924433" cy="3455749"/>
          </a:xfrm>
          <a:custGeom>
            <a:avLst/>
            <a:gdLst>
              <a:gd name="connsiteX0" fmla="*/ 7330874 w 11848094"/>
              <a:gd name="connsiteY0" fmla="*/ 6911371 h 6911498"/>
              <a:gd name="connsiteX1" fmla="*/ 7330954 w 11848094"/>
              <a:gd name="connsiteY1" fmla="*/ 6911371 h 6911498"/>
              <a:gd name="connsiteX2" fmla="*/ 7330826 w 11848094"/>
              <a:gd name="connsiteY2" fmla="*/ 6911498 h 6911498"/>
              <a:gd name="connsiteX3" fmla="*/ 9890670 w 11848094"/>
              <a:gd name="connsiteY3" fmla="*/ 381 h 6911498"/>
              <a:gd name="connsiteX4" fmla="*/ 11515930 w 11848094"/>
              <a:gd name="connsiteY4" fmla="*/ 381 h 6911498"/>
              <a:gd name="connsiteX5" fmla="*/ 11397534 w 11848094"/>
              <a:gd name="connsiteY5" fmla="*/ 1136735 h 6911498"/>
              <a:gd name="connsiteX6" fmla="*/ 11797112 w 11848094"/>
              <a:gd name="connsiteY6" fmla="*/ 1759148 h 6911498"/>
              <a:gd name="connsiteX7" fmla="*/ 11848094 w 11848094"/>
              <a:gd name="connsiteY7" fmla="*/ 1804299 h 6911498"/>
              <a:gd name="connsiteX8" fmla="*/ 11848094 w 11848094"/>
              <a:gd name="connsiteY8" fmla="*/ 4047105 h 6911498"/>
              <a:gd name="connsiteX9" fmla="*/ 11694538 w 11848094"/>
              <a:gd name="connsiteY9" fmla="*/ 3977684 h 6911498"/>
              <a:gd name="connsiteX10" fmla="*/ 10584904 w 11848094"/>
              <a:gd name="connsiteY10" fmla="*/ 3307052 h 6911498"/>
              <a:gd name="connsiteX11" fmla="*/ 9816862 w 11848094"/>
              <a:gd name="connsiteY11" fmla="*/ 2312726 h 6911498"/>
              <a:gd name="connsiteX12" fmla="*/ 9642828 w 11848094"/>
              <a:gd name="connsiteY12" fmla="*/ 1149440 h 6911498"/>
              <a:gd name="connsiteX13" fmla="*/ 9650958 w 11848094"/>
              <a:gd name="connsiteY13" fmla="*/ 1025323 h 6911498"/>
              <a:gd name="connsiteX14" fmla="*/ 9890670 w 11848094"/>
              <a:gd name="connsiteY14" fmla="*/ 381 h 6911498"/>
              <a:gd name="connsiteX15" fmla="*/ 3795499 w 11848094"/>
              <a:gd name="connsiteY15" fmla="*/ 0 h 6911498"/>
              <a:gd name="connsiteX16" fmla="*/ 5652466 w 11848094"/>
              <a:gd name="connsiteY16" fmla="*/ 0 h 6911498"/>
              <a:gd name="connsiteX17" fmla="*/ 7765788 w 11848094"/>
              <a:gd name="connsiteY17" fmla="*/ 5731697 h 6911498"/>
              <a:gd name="connsiteX18" fmla="*/ 7330874 w 11848094"/>
              <a:gd name="connsiteY18" fmla="*/ 6911371 h 6911498"/>
              <a:gd name="connsiteX19" fmla="*/ 6343906 w 11848094"/>
              <a:gd name="connsiteY19" fmla="*/ 6911371 h 6911498"/>
              <a:gd name="connsiteX20" fmla="*/ 0 w 11848094"/>
              <a:gd name="connsiteY20" fmla="*/ 0 h 6911498"/>
              <a:gd name="connsiteX21" fmla="*/ 670994 w 11848094"/>
              <a:gd name="connsiteY21" fmla="*/ 0 h 6911498"/>
              <a:gd name="connsiteX22" fmla="*/ 2784316 w 11848094"/>
              <a:gd name="connsiteY22" fmla="*/ 5731697 h 6911498"/>
              <a:gd name="connsiteX23" fmla="*/ 2349354 w 11848094"/>
              <a:gd name="connsiteY23" fmla="*/ 6911498 h 6911498"/>
              <a:gd name="connsiteX24" fmla="*/ 1362308 w 11848094"/>
              <a:gd name="connsiteY24" fmla="*/ 6911498 h 6911498"/>
              <a:gd name="connsiteX25" fmla="*/ 0 w 11848094"/>
              <a:gd name="connsiteY25" fmla="*/ 3216806 h 6911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48094" h="6911498">
                <a:moveTo>
                  <a:pt x="7330874" y="6911371"/>
                </a:moveTo>
                <a:lnTo>
                  <a:pt x="7330954" y="6911371"/>
                </a:lnTo>
                <a:lnTo>
                  <a:pt x="7330826" y="6911498"/>
                </a:lnTo>
                <a:close/>
                <a:moveTo>
                  <a:pt x="9890670" y="381"/>
                </a:moveTo>
                <a:lnTo>
                  <a:pt x="11515930" y="381"/>
                </a:lnTo>
                <a:cubicBezTo>
                  <a:pt x="11380132" y="245564"/>
                  <a:pt x="11252464" y="692611"/>
                  <a:pt x="11397534" y="1136735"/>
                </a:cubicBezTo>
                <a:cubicBezTo>
                  <a:pt x="11479472" y="1387636"/>
                  <a:pt x="11618722" y="1588614"/>
                  <a:pt x="11797112" y="1759148"/>
                </a:cubicBezTo>
                <a:lnTo>
                  <a:pt x="11848094" y="1804299"/>
                </a:lnTo>
                <a:lnTo>
                  <a:pt x="11848094" y="4047105"/>
                </a:lnTo>
                <a:lnTo>
                  <a:pt x="11694538" y="3977684"/>
                </a:lnTo>
                <a:cubicBezTo>
                  <a:pt x="11302642" y="3794623"/>
                  <a:pt x="10918874" y="3584248"/>
                  <a:pt x="10584904" y="3307052"/>
                </a:cubicBezTo>
                <a:cubicBezTo>
                  <a:pt x="10239882" y="3020580"/>
                  <a:pt x="9977814" y="2733475"/>
                  <a:pt x="9816862" y="2312726"/>
                </a:cubicBezTo>
                <a:cubicBezTo>
                  <a:pt x="9675602" y="1943553"/>
                  <a:pt x="9623900" y="1543256"/>
                  <a:pt x="9642828" y="1149440"/>
                </a:cubicBezTo>
                <a:cubicBezTo>
                  <a:pt x="9644860" y="1108152"/>
                  <a:pt x="9647528" y="1066737"/>
                  <a:pt x="9650958" y="1025323"/>
                </a:cubicBezTo>
                <a:cubicBezTo>
                  <a:pt x="9680048" y="671395"/>
                  <a:pt x="9743818" y="322422"/>
                  <a:pt x="9890670" y="381"/>
                </a:cubicBezTo>
                <a:close/>
                <a:moveTo>
                  <a:pt x="3795499" y="0"/>
                </a:moveTo>
                <a:lnTo>
                  <a:pt x="5652466" y="0"/>
                </a:lnTo>
                <a:lnTo>
                  <a:pt x="7765788" y="5731697"/>
                </a:lnTo>
                <a:lnTo>
                  <a:pt x="7330874" y="6911371"/>
                </a:lnTo>
                <a:lnTo>
                  <a:pt x="6343906" y="6911371"/>
                </a:lnTo>
                <a:close/>
                <a:moveTo>
                  <a:pt x="0" y="0"/>
                </a:moveTo>
                <a:lnTo>
                  <a:pt x="670994" y="0"/>
                </a:lnTo>
                <a:lnTo>
                  <a:pt x="2784316" y="5731697"/>
                </a:lnTo>
                <a:lnTo>
                  <a:pt x="2349354" y="6911498"/>
                </a:lnTo>
                <a:lnTo>
                  <a:pt x="1362308" y="6911498"/>
                </a:lnTo>
                <a:lnTo>
                  <a:pt x="0" y="3216806"/>
                </a:lnTo>
                <a:close/>
              </a:path>
            </a:pathLst>
          </a:custGeom>
          <a:solidFill>
            <a:srgbClr val="F9423A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AU" sz="900" dirty="0"/>
          </a:p>
        </p:txBody>
      </p:sp>
      <p:sp>
        <p:nvSpPr>
          <p:cNvPr id="3" name="Freeform 28">
            <a:extLst>
              <a:ext uri="{FF2B5EF4-FFF2-40B4-BE49-F238E27FC236}">
                <a16:creationId xmlns:a16="http://schemas.microsoft.com/office/drawing/2014/main" id="{75FDD79E-5158-1071-6B1B-D6A734DBD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67565" y="3434139"/>
            <a:ext cx="5924436" cy="3423861"/>
          </a:xfrm>
          <a:custGeom>
            <a:avLst/>
            <a:gdLst>
              <a:gd name="connsiteX0" fmla="*/ 0 w 11848100"/>
              <a:gd name="connsiteY0" fmla="*/ 2085131 h 6847721"/>
              <a:gd name="connsiteX1" fmla="*/ 65605 w 11848100"/>
              <a:gd name="connsiteY1" fmla="*/ 2124432 h 6847721"/>
              <a:gd name="connsiteX2" fmla="*/ 1246201 w 11848100"/>
              <a:gd name="connsiteY2" fmla="*/ 2650644 h 6847721"/>
              <a:gd name="connsiteX3" fmla="*/ 2551466 w 11848100"/>
              <a:gd name="connsiteY3" fmla="*/ 3430403 h 6847721"/>
              <a:gd name="connsiteX4" fmla="*/ 3514760 w 11848100"/>
              <a:gd name="connsiteY4" fmla="*/ 5253016 h 6847721"/>
              <a:gd name="connsiteX5" fmla="*/ 3524540 w 11848100"/>
              <a:gd name="connsiteY5" fmla="*/ 5523225 h 6847721"/>
              <a:gd name="connsiteX6" fmla="*/ 3373517 w 11848100"/>
              <a:gd name="connsiteY6" fmla="*/ 6559057 h 6847721"/>
              <a:gd name="connsiteX7" fmla="*/ 3255597 w 11848100"/>
              <a:gd name="connsiteY7" fmla="*/ 6847721 h 6847721"/>
              <a:gd name="connsiteX8" fmla="*/ 1598282 w 11848100"/>
              <a:gd name="connsiteY8" fmla="*/ 6847721 h 6847721"/>
              <a:gd name="connsiteX9" fmla="*/ 1637461 w 11848100"/>
              <a:gd name="connsiteY9" fmla="*/ 6776019 h 6847721"/>
              <a:gd name="connsiteX10" fmla="*/ 1846814 w 11848100"/>
              <a:gd name="connsiteY10" fmla="*/ 5877661 h 6847721"/>
              <a:gd name="connsiteX11" fmla="*/ 180541 w 11848100"/>
              <a:gd name="connsiteY11" fmla="*/ 4293667 h 6847721"/>
              <a:gd name="connsiteX12" fmla="*/ 0 w 11848100"/>
              <a:gd name="connsiteY12" fmla="*/ 4212390 h 6847721"/>
              <a:gd name="connsiteX13" fmla="*/ 10297812 w 11848100"/>
              <a:gd name="connsiteY13" fmla="*/ 129 h 6847721"/>
              <a:gd name="connsiteX14" fmla="*/ 11848100 w 11848100"/>
              <a:gd name="connsiteY14" fmla="*/ 129 h 6847721"/>
              <a:gd name="connsiteX15" fmla="*/ 11848100 w 11848100"/>
              <a:gd name="connsiteY15" fmla="*/ 6847721 h 6847721"/>
              <a:gd name="connsiteX16" fmla="*/ 10325436 w 11848100"/>
              <a:gd name="connsiteY16" fmla="*/ 6847721 h 6847721"/>
              <a:gd name="connsiteX17" fmla="*/ 10422324 w 11848100"/>
              <a:gd name="connsiteY17" fmla="*/ 6731900 h 6847721"/>
              <a:gd name="connsiteX18" fmla="*/ 11516568 w 11848100"/>
              <a:gd name="connsiteY18" fmla="*/ 3442853 h 6847721"/>
              <a:gd name="connsiteX19" fmla="*/ 11516568 w 11848100"/>
              <a:gd name="connsiteY19" fmla="*/ 3438152 h 6847721"/>
              <a:gd name="connsiteX20" fmla="*/ 10297812 w 11848100"/>
              <a:gd name="connsiteY20" fmla="*/ 129 h 6847721"/>
              <a:gd name="connsiteX21" fmla="*/ 5789284 w 11848100"/>
              <a:gd name="connsiteY21" fmla="*/ 0 h 6847721"/>
              <a:gd name="connsiteX22" fmla="*/ 7559488 w 11848100"/>
              <a:gd name="connsiteY22" fmla="*/ 0 h 6847721"/>
              <a:gd name="connsiteX23" fmla="*/ 7559488 w 11848100"/>
              <a:gd name="connsiteY23" fmla="*/ 6847721 h 6847721"/>
              <a:gd name="connsiteX24" fmla="*/ 5789284 w 11848100"/>
              <a:gd name="connsiteY24" fmla="*/ 6847721 h 6847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1848100" h="6847721">
                <a:moveTo>
                  <a:pt x="0" y="2085131"/>
                </a:moveTo>
                <a:lnTo>
                  <a:pt x="65605" y="2124432"/>
                </a:lnTo>
                <a:cubicBezTo>
                  <a:pt x="440739" y="2333927"/>
                  <a:pt x="858496" y="2470013"/>
                  <a:pt x="1246201" y="2650644"/>
                </a:cubicBezTo>
                <a:cubicBezTo>
                  <a:pt x="1710634" y="2866990"/>
                  <a:pt x="2162999" y="3093118"/>
                  <a:pt x="2551466" y="3430403"/>
                </a:cubicBezTo>
                <a:cubicBezTo>
                  <a:pt x="3115874" y="3920516"/>
                  <a:pt x="3458864" y="4501841"/>
                  <a:pt x="3514760" y="5253016"/>
                </a:cubicBezTo>
                <a:cubicBezTo>
                  <a:pt x="3521492" y="5342831"/>
                  <a:pt x="3524540" y="5433029"/>
                  <a:pt x="3524540" y="5523225"/>
                </a:cubicBezTo>
                <a:cubicBezTo>
                  <a:pt x="3524540" y="5876042"/>
                  <a:pt x="3482952" y="6226714"/>
                  <a:pt x="3373517" y="6559057"/>
                </a:cubicBezTo>
                <a:lnTo>
                  <a:pt x="3255597" y="6847721"/>
                </a:lnTo>
                <a:lnTo>
                  <a:pt x="1598282" y="6847721"/>
                </a:lnTo>
                <a:lnTo>
                  <a:pt x="1637461" y="6776019"/>
                </a:lnTo>
                <a:cubicBezTo>
                  <a:pt x="1771299" y="6512319"/>
                  <a:pt x="1867266" y="6183902"/>
                  <a:pt x="1846814" y="5877661"/>
                </a:cubicBezTo>
                <a:cubicBezTo>
                  <a:pt x="1795795" y="5118785"/>
                  <a:pt x="978369" y="4660743"/>
                  <a:pt x="180541" y="4293667"/>
                </a:cubicBezTo>
                <a:lnTo>
                  <a:pt x="0" y="4212390"/>
                </a:lnTo>
                <a:close/>
                <a:moveTo>
                  <a:pt x="10297812" y="129"/>
                </a:moveTo>
                <a:lnTo>
                  <a:pt x="11848100" y="129"/>
                </a:lnTo>
                <a:lnTo>
                  <a:pt x="11848100" y="6847721"/>
                </a:lnTo>
                <a:lnTo>
                  <a:pt x="10325436" y="6847721"/>
                </a:lnTo>
                <a:lnTo>
                  <a:pt x="10422324" y="6731900"/>
                </a:lnTo>
                <a:cubicBezTo>
                  <a:pt x="11050988" y="5943926"/>
                  <a:pt x="11516568" y="4798904"/>
                  <a:pt x="11516568" y="3442853"/>
                </a:cubicBezTo>
                <a:lnTo>
                  <a:pt x="11516568" y="3438152"/>
                </a:lnTo>
                <a:cubicBezTo>
                  <a:pt x="11516568" y="1994113"/>
                  <a:pt x="10988620" y="789287"/>
                  <a:pt x="10297812" y="129"/>
                </a:cubicBezTo>
                <a:close/>
                <a:moveTo>
                  <a:pt x="5789284" y="0"/>
                </a:moveTo>
                <a:lnTo>
                  <a:pt x="7559488" y="0"/>
                </a:lnTo>
                <a:lnTo>
                  <a:pt x="7559488" y="6847721"/>
                </a:lnTo>
                <a:lnTo>
                  <a:pt x="5789284" y="6847721"/>
                </a:lnTo>
                <a:close/>
              </a:path>
            </a:pathLst>
          </a:custGeom>
          <a:solidFill>
            <a:srgbClr val="EFF1F4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AU" sz="900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5AE4EB8-BECF-EBD0-9126-361817EE53B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-1" y="0"/>
            <a:ext cx="6267565" cy="6858000"/>
          </a:xfrm>
        </p:spPr>
        <p:txBody>
          <a:bodyPr bIns="2808000"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4" name="Text Placeholder 24">
            <a:extLst>
              <a:ext uri="{FF2B5EF4-FFF2-40B4-BE49-F238E27FC236}">
                <a16:creationId xmlns:a16="http://schemas.microsoft.com/office/drawing/2014/main" id="{51BC1020-1D61-99ED-B8DC-CD2E66C0CE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4401" y="343694"/>
            <a:ext cx="1005966" cy="472262"/>
          </a:xfr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AU"/>
              <a:t>  </a:t>
            </a:r>
            <a:endParaRPr lang="en-AU" dirty="0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31E0CDCA-4D06-B830-F24B-826FF5BAA2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0154" y="5847948"/>
            <a:ext cx="3692962" cy="66715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 cap="none" baseline="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2pPr>
            <a:lvl3pPr marL="135000" indent="-1350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7B38B57C-C8CB-F478-E367-7DF8F55C5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7565" y="494"/>
            <a:ext cx="5924433" cy="3455749"/>
          </a:xfrm>
          <a:custGeom>
            <a:avLst/>
            <a:gdLst>
              <a:gd name="connsiteX0" fmla="*/ 7330874 w 11848094"/>
              <a:gd name="connsiteY0" fmla="*/ 6911371 h 6911498"/>
              <a:gd name="connsiteX1" fmla="*/ 7330954 w 11848094"/>
              <a:gd name="connsiteY1" fmla="*/ 6911371 h 6911498"/>
              <a:gd name="connsiteX2" fmla="*/ 7330826 w 11848094"/>
              <a:gd name="connsiteY2" fmla="*/ 6911498 h 6911498"/>
              <a:gd name="connsiteX3" fmla="*/ 9890670 w 11848094"/>
              <a:gd name="connsiteY3" fmla="*/ 381 h 6911498"/>
              <a:gd name="connsiteX4" fmla="*/ 11515930 w 11848094"/>
              <a:gd name="connsiteY4" fmla="*/ 381 h 6911498"/>
              <a:gd name="connsiteX5" fmla="*/ 11397534 w 11848094"/>
              <a:gd name="connsiteY5" fmla="*/ 1136735 h 6911498"/>
              <a:gd name="connsiteX6" fmla="*/ 11797112 w 11848094"/>
              <a:gd name="connsiteY6" fmla="*/ 1759148 h 6911498"/>
              <a:gd name="connsiteX7" fmla="*/ 11848094 w 11848094"/>
              <a:gd name="connsiteY7" fmla="*/ 1804299 h 6911498"/>
              <a:gd name="connsiteX8" fmla="*/ 11848094 w 11848094"/>
              <a:gd name="connsiteY8" fmla="*/ 4047105 h 6911498"/>
              <a:gd name="connsiteX9" fmla="*/ 11694538 w 11848094"/>
              <a:gd name="connsiteY9" fmla="*/ 3977684 h 6911498"/>
              <a:gd name="connsiteX10" fmla="*/ 10584904 w 11848094"/>
              <a:gd name="connsiteY10" fmla="*/ 3307052 h 6911498"/>
              <a:gd name="connsiteX11" fmla="*/ 9816862 w 11848094"/>
              <a:gd name="connsiteY11" fmla="*/ 2312726 h 6911498"/>
              <a:gd name="connsiteX12" fmla="*/ 9642828 w 11848094"/>
              <a:gd name="connsiteY12" fmla="*/ 1149440 h 6911498"/>
              <a:gd name="connsiteX13" fmla="*/ 9650958 w 11848094"/>
              <a:gd name="connsiteY13" fmla="*/ 1025323 h 6911498"/>
              <a:gd name="connsiteX14" fmla="*/ 9890670 w 11848094"/>
              <a:gd name="connsiteY14" fmla="*/ 381 h 6911498"/>
              <a:gd name="connsiteX15" fmla="*/ 3795499 w 11848094"/>
              <a:gd name="connsiteY15" fmla="*/ 0 h 6911498"/>
              <a:gd name="connsiteX16" fmla="*/ 5652466 w 11848094"/>
              <a:gd name="connsiteY16" fmla="*/ 0 h 6911498"/>
              <a:gd name="connsiteX17" fmla="*/ 7765788 w 11848094"/>
              <a:gd name="connsiteY17" fmla="*/ 5731697 h 6911498"/>
              <a:gd name="connsiteX18" fmla="*/ 7330874 w 11848094"/>
              <a:gd name="connsiteY18" fmla="*/ 6911371 h 6911498"/>
              <a:gd name="connsiteX19" fmla="*/ 6343906 w 11848094"/>
              <a:gd name="connsiteY19" fmla="*/ 6911371 h 6911498"/>
              <a:gd name="connsiteX20" fmla="*/ 0 w 11848094"/>
              <a:gd name="connsiteY20" fmla="*/ 0 h 6911498"/>
              <a:gd name="connsiteX21" fmla="*/ 670994 w 11848094"/>
              <a:gd name="connsiteY21" fmla="*/ 0 h 6911498"/>
              <a:gd name="connsiteX22" fmla="*/ 2784316 w 11848094"/>
              <a:gd name="connsiteY22" fmla="*/ 5731697 h 6911498"/>
              <a:gd name="connsiteX23" fmla="*/ 2349354 w 11848094"/>
              <a:gd name="connsiteY23" fmla="*/ 6911498 h 6911498"/>
              <a:gd name="connsiteX24" fmla="*/ 1362308 w 11848094"/>
              <a:gd name="connsiteY24" fmla="*/ 6911498 h 6911498"/>
              <a:gd name="connsiteX25" fmla="*/ 0 w 11848094"/>
              <a:gd name="connsiteY25" fmla="*/ 3216806 h 6911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48094" h="6911498">
                <a:moveTo>
                  <a:pt x="7330874" y="6911371"/>
                </a:moveTo>
                <a:lnTo>
                  <a:pt x="7330954" y="6911371"/>
                </a:lnTo>
                <a:lnTo>
                  <a:pt x="7330826" y="6911498"/>
                </a:lnTo>
                <a:close/>
                <a:moveTo>
                  <a:pt x="9890670" y="381"/>
                </a:moveTo>
                <a:lnTo>
                  <a:pt x="11515930" y="381"/>
                </a:lnTo>
                <a:cubicBezTo>
                  <a:pt x="11380132" y="245564"/>
                  <a:pt x="11252464" y="692611"/>
                  <a:pt x="11397534" y="1136735"/>
                </a:cubicBezTo>
                <a:cubicBezTo>
                  <a:pt x="11479472" y="1387636"/>
                  <a:pt x="11618722" y="1588614"/>
                  <a:pt x="11797112" y="1759148"/>
                </a:cubicBezTo>
                <a:lnTo>
                  <a:pt x="11848094" y="1804299"/>
                </a:lnTo>
                <a:lnTo>
                  <a:pt x="11848094" y="4047105"/>
                </a:lnTo>
                <a:lnTo>
                  <a:pt x="11694538" y="3977684"/>
                </a:lnTo>
                <a:cubicBezTo>
                  <a:pt x="11302642" y="3794623"/>
                  <a:pt x="10918874" y="3584248"/>
                  <a:pt x="10584904" y="3307052"/>
                </a:cubicBezTo>
                <a:cubicBezTo>
                  <a:pt x="10239882" y="3020580"/>
                  <a:pt x="9977814" y="2733475"/>
                  <a:pt x="9816862" y="2312726"/>
                </a:cubicBezTo>
                <a:cubicBezTo>
                  <a:pt x="9675602" y="1943553"/>
                  <a:pt x="9623900" y="1543256"/>
                  <a:pt x="9642828" y="1149440"/>
                </a:cubicBezTo>
                <a:cubicBezTo>
                  <a:pt x="9644860" y="1108152"/>
                  <a:pt x="9647528" y="1066737"/>
                  <a:pt x="9650958" y="1025323"/>
                </a:cubicBezTo>
                <a:cubicBezTo>
                  <a:pt x="9680048" y="671395"/>
                  <a:pt x="9743818" y="322422"/>
                  <a:pt x="9890670" y="381"/>
                </a:cubicBezTo>
                <a:close/>
                <a:moveTo>
                  <a:pt x="3795499" y="0"/>
                </a:moveTo>
                <a:lnTo>
                  <a:pt x="5652466" y="0"/>
                </a:lnTo>
                <a:lnTo>
                  <a:pt x="7765788" y="5731697"/>
                </a:lnTo>
                <a:lnTo>
                  <a:pt x="7330874" y="6911371"/>
                </a:lnTo>
                <a:lnTo>
                  <a:pt x="6343906" y="6911371"/>
                </a:lnTo>
                <a:close/>
                <a:moveTo>
                  <a:pt x="0" y="0"/>
                </a:moveTo>
                <a:lnTo>
                  <a:pt x="670994" y="0"/>
                </a:lnTo>
                <a:lnTo>
                  <a:pt x="2784316" y="5731697"/>
                </a:lnTo>
                <a:lnTo>
                  <a:pt x="2349354" y="6911498"/>
                </a:lnTo>
                <a:lnTo>
                  <a:pt x="1362308" y="6911498"/>
                </a:lnTo>
                <a:lnTo>
                  <a:pt x="0" y="3216806"/>
                </a:lnTo>
                <a:close/>
              </a:path>
            </a:pathLst>
          </a:custGeom>
          <a:solidFill>
            <a:srgbClr val="F9423A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AU" sz="900" dirty="0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662D7A19-F103-E7F0-71A1-AE5CDCCC0F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7565" y="3434139"/>
            <a:ext cx="5924436" cy="3423861"/>
          </a:xfrm>
          <a:custGeom>
            <a:avLst/>
            <a:gdLst>
              <a:gd name="connsiteX0" fmla="*/ 0 w 11848100"/>
              <a:gd name="connsiteY0" fmla="*/ 2085131 h 6847721"/>
              <a:gd name="connsiteX1" fmla="*/ 65605 w 11848100"/>
              <a:gd name="connsiteY1" fmla="*/ 2124432 h 6847721"/>
              <a:gd name="connsiteX2" fmla="*/ 1246201 w 11848100"/>
              <a:gd name="connsiteY2" fmla="*/ 2650644 h 6847721"/>
              <a:gd name="connsiteX3" fmla="*/ 2551466 w 11848100"/>
              <a:gd name="connsiteY3" fmla="*/ 3430403 h 6847721"/>
              <a:gd name="connsiteX4" fmla="*/ 3514760 w 11848100"/>
              <a:gd name="connsiteY4" fmla="*/ 5253016 h 6847721"/>
              <a:gd name="connsiteX5" fmla="*/ 3524540 w 11848100"/>
              <a:gd name="connsiteY5" fmla="*/ 5523225 h 6847721"/>
              <a:gd name="connsiteX6" fmla="*/ 3373517 w 11848100"/>
              <a:gd name="connsiteY6" fmla="*/ 6559057 h 6847721"/>
              <a:gd name="connsiteX7" fmla="*/ 3255597 w 11848100"/>
              <a:gd name="connsiteY7" fmla="*/ 6847721 h 6847721"/>
              <a:gd name="connsiteX8" fmla="*/ 1598282 w 11848100"/>
              <a:gd name="connsiteY8" fmla="*/ 6847721 h 6847721"/>
              <a:gd name="connsiteX9" fmla="*/ 1637461 w 11848100"/>
              <a:gd name="connsiteY9" fmla="*/ 6776019 h 6847721"/>
              <a:gd name="connsiteX10" fmla="*/ 1846814 w 11848100"/>
              <a:gd name="connsiteY10" fmla="*/ 5877661 h 6847721"/>
              <a:gd name="connsiteX11" fmla="*/ 180541 w 11848100"/>
              <a:gd name="connsiteY11" fmla="*/ 4293667 h 6847721"/>
              <a:gd name="connsiteX12" fmla="*/ 0 w 11848100"/>
              <a:gd name="connsiteY12" fmla="*/ 4212390 h 6847721"/>
              <a:gd name="connsiteX13" fmla="*/ 10297812 w 11848100"/>
              <a:gd name="connsiteY13" fmla="*/ 129 h 6847721"/>
              <a:gd name="connsiteX14" fmla="*/ 11848100 w 11848100"/>
              <a:gd name="connsiteY14" fmla="*/ 129 h 6847721"/>
              <a:gd name="connsiteX15" fmla="*/ 11848100 w 11848100"/>
              <a:gd name="connsiteY15" fmla="*/ 6847721 h 6847721"/>
              <a:gd name="connsiteX16" fmla="*/ 10325436 w 11848100"/>
              <a:gd name="connsiteY16" fmla="*/ 6847721 h 6847721"/>
              <a:gd name="connsiteX17" fmla="*/ 10422324 w 11848100"/>
              <a:gd name="connsiteY17" fmla="*/ 6731900 h 6847721"/>
              <a:gd name="connsiteX18" fmla="*/ 11516568 w 11848100"/>
              <a:gd name="connsiteY18" fmla="*/ 3442853 h 6847721"/>
              <a:gd name="connsiteX19" fmla="*/ 11516568 w 11848100"/>
              <a:gd name="connsiteY19" fmla="*/ 3438152 h 6847721"/>
              <a:gd name="connsiteX20" fmla="*/ 10297812 w 11848100"/>
              <a:gd name="connsiteY20" fmla="*/ 129 h 6847721"/>
              <a:gd name="connsiteX21" fmla="*/ 5789284 w 11848100"/>
              <a:gd name="connsiteY21" fmla="*/ 0 h 6847721"/>
              <a:gd name="connsiteX22" fmla="*/ 7559488 w 11848100"/>
              <a:gd name="connsiteY22" fmla="*/ 0 h 6847721"/>
              <a:gd name="connsiteX23" fmla="*/ 7559488 w 11848100"/>
              <a:gd name="connsiteY23" fmla="*/ 6847721 h 6847721"/>
              <a:gd name="connsiteX24" fmla="*/ 5789284 w 11848100"/>
              <a:gd name="connsiteY24" fmla="*/ 6847721 h 6847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1848100" h="6847721">
                <a:moveTo>
                  <a:pt x="0" y="2085131"/>
                </a:moveTo>
                <a:lnTo>
                  <a:pt x="65605" y="2124432"/>
                </a:lnTo>
                <a:cubicBezTo>
                  <a:pt x="440739" y="2333927"/>
                  <a:pt x="858496" y="2470013"/>
                  <a:pt x="1246201" y="2650644"/>
                </a:cubicBezTo>
                <a:cubicBezTo>
                  <a:pt x="1710634" y="2866990"/>
                  <a:pt x="2162999" y="3093118"/>
                  <a:pt x="2551466" y="3430403"/>
                </a:cubicBezTo>
                <a:cubicBezTo>
                  <a:pt x="3115874" y="3920516"/>
                  <a:pt x="3458864" y="4501841"/>
                  <a:pt x="3514760" y="5253016"/>
                </a:cubicBezTo>
                <a:cubicBezTo>
                  <a:pt x="3521492" y="5342831"/>
                  <a:pt x="3524540" y="5433029"/>
                  <a:pt x="3524540" y="5523225"/>
                </a:cubicBezTo>
                <a:cubicBezTo>
                  <a:pt x="3524540" y="5876042"/>
                  <a:pt x="3482952" y="6226714"/>
                  <a:pt x="3373517" y="6559057"/>
                </a:cubicBezTo>
                <a:lnTo>
                  <a:pt x="3255597" y="6847721"/>
                </a:lnTo>
                <a:lnTo>
                  <a:pt x="1598282" y="6847721"/>
                </a:lnTo>
                <a:lnTo>
                  <a:pt x="1637461" y="6776019"/>
                </a:lnTo>
                <a:cubicBezTo>
                  <a:pt x="1771299" y="6512319"/>
                  <a:pt x="1867266" y="6183902"/>
                  <a:pt x="1846814" y="5877661"/>
                </a:cubicBezTo>
                <a:cubicBezTo>
                  <a:pt x="1795795" y="5118785"/>
                  <a:pt x="978369" y="4660743"/>
                  <a:pt x="180541" y="4293667"/>
                </a:cubicBezTo>
                <a:lnTo>
                  <a:pt x="0" y="4212390"/>
                </a:lnTo>
                <a:close/>
                <a:moveTo>
                  <a:pt x="10297812" y="129"/>
                </a:moveTo>
                <a:lnTo>
                  <a:pt x="11848100" y="129"/>
                </a:lnTo>
                <a:lnTo>
                  <a:pt x="11848100" y="6847721"/>
                </a:lnTo>
                <a:lnTo>
                  <a:pt x="10325436" y="6847721"/>
                </a:lnTo>
                <a:lnTo>
                  <a:pt x="10422324" y="6731900"/>
                </a:lnTo>
                <a:cubicBezTo>
                  <a:pt x="11050988" y="5943926"/>
                  <a:pt x="11516568" y="4798904"/>
                  <a:pt x="11516568" y="3442853"/>
                </a:cubicBezTo>
                <a:lnTo>
                  <a:pt x="11516568" y="3438152"/>
                </a:lnTo>
                <a:cubicBezTo>
                  <a:pt x="11516568" y="1994113"/>
                  <a:pt x="10988620" y="789287"/>
                  <a:pt x="10297812" y="129"/>
                </a:cubicBezTo>
                <a:close/>
                <a:moveTo>
                  <a:pt x="5789284" y="0"/>
                </a:moveTo>
                <a:lnTo>
                  <a:pt x="7559488" y="0"/>
                </a:lnTo>
                <a:lnTo>
                  <a:pt x="7559488" y="6847721"/>
                </a:lnTo>
                <a:lnTo>
                  <a:pt x="5789284" y="6847721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AU" sz="900" dirty="0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CFFF592A-5D48-01A8-3F5E-838FD41069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263586" y="1713053"/>
            <a:ext cx="3935649" cy="3773347"/>
          </a:xfrm>
          <a:solidFill>
            <a:schemeClr val="bg1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217747AB-0152-84D3-BDA3-208107FE7A50}"/>
              </a:ext>
            </a:extLst>
          </p:cNvPr>
          <p:cNvSpPr>
            <a:spLocks noGrp="1"/>
          </p:cNvSpPr>
          <p:nvPr>
            <p:ph type="body" sz="quarter" idx="14"/>
            <p:custDataLst>
              <p:tags r:id="rId1"/>
            </p:custDataLst>
          </p:nvPr>
        </p:nvSpPr>
        <p:spPr>
          <a:xfrm>
            <a:off x="7430109" y="4969790"/>
            <a:ext cx="3692962" cy="436466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 cap="none" baseline="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2pPr>
            <a:lvl3pPr marL="135000" indent="-1350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577510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48" userDrawn="1">
          <p15:clr>
            <a:srgbClr val="646464"/>
          </p15:clr>
        </p15:guide>
        <p15:guide id="49" pos="7680" userDrawn="1">
          <p15:clr>
            <a:srgbClr val="646464"/>
          </p15:clr>
        </p15:guide>
        <p15:guide id="50" pos="217" userDrawn="1">
          <p15:clr>
            <a:srgbClr val="646464"/>
          </p15:clr>
        </p15:guide>
        <p15:guide id="51" pos="621" userDrawn="1">
          <p15:clr>
            <a:srgbClr val="646464"/>
          </p15:clr>
        </p15:guide>
        <p15:guide id="52" pos="839" userDrawn="1">
          <p15:clr>
            <a:srgbClr val="646464"/>
          </p15:clr>
        </p15:guide>
        <p15:guide id="53" pos="1243" userDrawn="1">
          <p15:clr>
            <a:srgbClr val="646464"/>
          </p15:clr>
        </p15:guide>
        <p15:guide id="54" pos="1461" userDrawn="1">
          <p15:clr>
            <a:srgbClr val="646464"/>
          </p15:clr>
        </p15:guide>
        <p15:guide id="55" pos="1865" userDrawn="1">
          <p15:clr>
            <a:srgbClr val="646464"/>
          </p15:clr>
        </p15:guide>
        <p15:guide id="56" pos="2083" userDrawn="1">
          <p15:clr>
            <a:srgbClr val="646464"/>
          </p15:clr>
        </p15:guide>
        <p15:guide id="57" pos="2487" userDrawn="1">
          <p15:clr>
            <a:srgbClr val="646464"/>
          </p15:clr>
        </p15:guide>
        <p15:guide id="58" pos="2705" userDrawn="1">
          <p15:clr>
            <a:srgbClr val="646464"/>
          </p15:clr>
        </p15:guide>
        <p15:guide id="59" pos="3109" userDrawn="1">
          <p15:clr>
            <a:srgbClr val="646464"/>
          </p15:clr>
        </p15:guide>
        <p15:guide id="60" pos="3326" userDrawn="1">
          <p15:clr>
            <a:srgbClr val="646464"/>
          </p15:clr>
        </p15:guide>
        <p15:guide id="61" pos="3731" userDrawn="1">
          <p15:clr>
            <a:srgbClr val="646464"/>
          </p15:clr>
        </p15:guide>
        <p15:guide id="62" pos="3948" userDrawn="1">
          <p15:clr>
            <a:srgbClr val="646464"/>
          </p15:clr>
        </p15:guide>
        <p15:guide id="63" pos="4353" userDrawn="1">
          <p15:clr>
            <a:srgbClr val="646464"/>
          </p15:clr>
        </p15:guide>
        <p15:guide id="64" pos="4570" userDrawn="1">
          <p15:clr>
            <a:srgbClr val="646464"/>
          </p15:clr>
        </p15:guide>
        <p15:guide id="65" pos="4974" userDrawn="1">
          <p15:clr>
            <a:srgbClr val="646464"/>
          </p15:clr>
        </p15:guide>
        <p15:guide id="66" pos="5192" userDrawn="1">
          <p15:clr>
            <a:srgbClr val="646464"/>
          </p15:clr>
        </p15:guide>
        <p15:guide id="67" pos="5596" userDrawn="1">
          <p15:clr>
            <a:srgbClr val="646464"/>
          </p15:clr>
        </p15:guide>
        <p15:guide id="68" pos="5814" userDrawn="1">
          <p15:clr>
            <a:srgbClr val="646464"/>
          </p15:clr>
        </p15:guide>
        <p15:guide id="69" pos="6218" userDrawn="1">
          <p15:clr>
            <a:srgbClr val="646464"/>
          </p15:clr>
        </p15:guide>
        <p15:guide id="70" pos="6436" userDrawn="1">
          <p15:clr>
            <a:srgbClr val="646464"/>
          </p15:clr>
        </p15:guide>
        <p15:guide id="71" pos="6840" userDrawn="1">
          <p15:clr>
            <a:srgbClr val="646464"/>
          </p15:clr>
        </p15:guide>
        <p15:guide id="72" pos="7058" userDrawn="1">
          <p15:clr>
            <a:srgbClr val="646464"/>
          </p15:clr>
        </p15:guide>
        <p15:guide id="73" pos="7462" userDrawn="1">
          <p15:clr>
            <a:srgbClr val="646464"/>
          </p15:clr>
        </p15:guide>
        <p15:guide id="74" orient="horz" userDrawn="1">
          <p15:clr>
            <a:srgbClr val="646464"/>
          </p15:clr>
        </p15:guide>
        <p15:guide id="75" orient="horz" pos="4320" userDrawn="1">
          <p15:clr>
            <a:srgbClr val="646464"/>
          </p15:clr>
        </p15:guide>
        <p15:guide id="76" orient="horz" pos="217" userDrawn="1">
          <p15:clr>
            <a:srgbClr val="646464"/>
          </p15:clr>
        </p15:guide>
        <p15:guide id="77" orient="horz" pos="433" userDrawn="1">
          <p15:clr>
            <a:srgbClr val="646464"/>
          </p15:clr>
        </p15:guide>
        <p15:guide id="78" orient="horz" pos="649" userDrawn="1">
          <p15:clr>
            <a:srgbClr val="646464"/>
          </p15:clr>
        </p15:guide>
        <p15:guide id="79" orient="horz" pos="865" userDrawn="1">
          <p15:clr>
            <a:srgbClr val="646464"/>
          </p15:clr>
        </p15:guide>
        <p15:guide id="80" orient="horz" pos="1080" userDrawn="1">
          <p15:clr>
            <a:srgbClr val="646464"/>
          </p15:clr>
        </p15:guide>
        <p15:guide id="81" orient="horz" pos="1296" userDrawn="1">
          <p15:clr>
            <a:srgbClr val="646464"/>
          </p15:clr>
        </p15:guide>
        <p15:guide id="82" orient="horz" pos="1512" userDrawn="1">
          <p15:clr>
            <a:srgbClr val="646464"/>
          </p15:clr>
        </p15:guide>
        <p15:guide id="83" orient="horz" pos="1728" userDrawn="1">
          <p15:clr>
            <a:srgbClr val="646464"/>
          </p15:clr>
        </p15:guide>
        <p15:guide id="84" orient="horz" pos="1944" userDrawn="1">
          <p15:clr>
            <a:srgbClr val="646464"/>
          </p15:clr>
        </p15:guide>
        <p15:guide id="85" orient="horz" pos="2160" userDrawn="1">
          <p15:clr>
            <a:srgbClr val="646464"/>
          </p15:clr>
        </p15:guide>
        <p15:guide id="86" orient="horz" pos="2375" userDrawn="1">
          <p15:clr>
            <a:srgbClr val="646464"/>
          </p15:clr>
        </p15:guide>
        <p15:guide id="87" orient="horz" pos="2591" userDrawn="1">
          <p15:clr>
            <a:srgbClr val="646464"/>
          </p15:clr>
        </p15:guide>
        <p15:guide id="88" orient="horz" pos="2807" userDrawn="1">
          <p15:clr>
            <a:srgbClr val="646464"/>
          </p15:clr>
        </p15:guide>
        <p15:guide id="89" orient="horz" pos="3023" userDrawn="1">
          <p15:clr>
            <a:srgbClr val="646464"/>
          </p15:clr>
        </p15:guide>
        <p15:guide id="90" orient="horz" pos="3239" userDrawn="1">
          <p15:clr>
            <a:srgbClr val="646464"/>
          </p15:clr>
        </p15:guide>
        <p15:guide id="91" orient="horz" pos="3454" userDrawn="1">
          <p15:clr>
            <a:srgbClr val="646464"/>
          </p15:clr>
        </p15:guide>
        <p15:guide id="92" orient="horz" pos="3670" userDrawn="1">
          <p15:clr>
            <a:srgbClr val="646464"/>
          </p15:clr>
        </p15:guide>
        <p15:guide id="93" orient="horz" pos="3886" userDrawn="1">
          <p15:clr>
            <a:srgbClr val="646464"/>
          </p15:clr>
        </p15:guide>
        <p15:guide id="94" orient="horz" pos="4102" userDrawn="1">
          <p15:clr>
            <a:srgbClr val="646464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ject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3F7784C-DEBA-3468-B59B-5DAD73E6AE8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1030288"/>
            <a:ext cx="3947576" cy="4452937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4A56565E-D28B-6BA5-8D1F-DD8A4381EE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0153" y="5622925"/>
            <a:ext cx="2966609" cy="68421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 cap="none" baseline="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2pPr>
            <a:lvl3pPr marL="135000" indent="-1350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D5C224D8-52CC-92CA-83E8-7FD1E0C473E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295777" y="1030288"/>
            <a:ext cx="3600974" cy="4452937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FC23AFCB-BF0A-06E9-AD94-1AB0286FF4B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295777" y="5622925"/>
            <a:ext cx="2966609" cy="68421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 cap="none" baseline="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2pPr>
            <a:lvl3pPr marL="135000" indent="-1350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Picture Placeholder 11">
            <a:extLst>
              <a:ext uri="{FF2B5EF4-FFF2-40B4-BE49-F238E27FC236}">
                <a16:creationId xmlns:a16="http://schemas.microsoft.com/office/drawing/2014/main" id="{62FA86A3-D1F8-CE2E-F4A5-36C59719229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243353" y="1030288"/>
            <a:ext cx="3948646" cy="4452937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29E8C645-5B5A-8FDD-A499-22A85E9BCE9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243353" y="5622925"/>
            <a:ext cx="2966609" cy="68421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 cap="none" baseline="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2pPr>
            <a:lvl3pPr marL="135000" indent="-1350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WSP | Footer goes here | Date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949075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48" userDrawn="1">
          <p15:clr>
            <a:srgbClr val="646464"/>
          </p15:clr>
        </p15:guide>
        <p15:guide id="49" pos="7680" userDrawn="1">
          <p15:clr>
            <a:srgbClr val="646464"/>
          </p15:clr>
        </p15:guide>
        <p15:guide id="50" pos="217" userDrawn="1">
          <p15:clr>
            <a:srgbClr val="646464"/>
          </p15:clr>
        </p15:guide>
        <p15:guide id="51" pos="621" userDrawn="1">
          <p15:clr>
            <a:srgbClr val="646464"/>
          </p15:clr>
        </p15:guide>
        <p15:guide id="52" pos="839" userDrawn="1">
          <p15:clr>
            <a:srgbClr val="646464"/>
          </p15:clr>
        </p15:guide>
        <p15:guide id="53" pos="1243" userDrawn="1">
          <p15:clr>
            <a:srgbClr val="646464"/>
          </p15:clr>
        </p15:guide>
        <p15:guide id="54" pos="1461" userDrawn="1">
          <p15:clr>
            <a:srgbClr val="646464"/>
          </p15:clr>
        </p15:guide>
        <p15:guide id="55" pos="1865" userDrawn="1">
          <p15:clr>
            <a:srgbClr val="646464"/>
          </p15:clr>
        </p15:guide>
        <p15:guide id="56" pos="2083" userDrawn="1">
          <p15:clr>
            <a:srgbClr val="646464"/>
          </p15:clr>
        </p15:guide>
        <p15:guide id="57" pos="2487" userDrawn="1">
          <p15:clr>
            <a:srgbClr val="646464"/>
          </p15:clr>
        </p15:guide>
        <p15:guide id="58" pos="2705" userDrawn="1">
          <p15:clr>
            <a:srgbClr val="646464"/>
          </p15:clr>
        </p15:guide>
        <p15:guide id="59" pos="3109" userDrawn="1">
          <p15:clr>
            <a:srgbClr val="646464"/>
          </p15:clr>
        </p15:guide>
        <p15:guide id="60" pos="3326" userDrawn="1">
          <p15:clr>
            <a:srgbClr val="646464"/>
          </p15:clr>
        </p15:guide>
        <p15:guide id="61" pos="3731" userDrawn="1">
          <p15:clr>
            <a:srgbClr val="646464"/>
          </p15:clr>
        </p15:guide>
        <p15:guide id="62" pos="3948" userDrawn="1">
          <p15:clr>
            <a:srgbClr val="646464"/>
          </p15:clr>
        </p15:guide>
        <p15:guide id="63" pos="4353" userDrawn="1">
          <p15:clr>
            <a:srgbClr val="646464"/>
          </p15:clr>
        </p15:guide>
        <p15:guide id="64" pos="4570" userDrawn="1">
          <p15:clr>
            <a:srgbClr val="646464"/>
          </p15:clr>
        </p15:guide>
        <p15:guide id="65" pos="4974" userDrawn="1">
          <p15:clr>
            <a:srgbClr val="646464"/>
          </p15:clr>
        </p15:guide>
        <p15:guide id="66" pos="5192" userDrawn="1">
          <p15:clr>
            <a:srgbClr val="646464"/>
          </p15:clr>
        </p15:guide>
        <p15:guide id="67" pos="5596" userDrawn="1">
          <p15:clr>
            <a:srgbClr val="646464"/>
          </p15:clr>
        </p15:guide>
        <p15:guide id="68" pos="5814" userDrawn="1">
          <p15:clr>
            <a:srgbClr val="646464"/>
          </p15:clr>
        </p15:guide>
        <p15:guide id="69" pos="6218" userDrawn="1">
          <p15:clr>
            <a:srgbClr val="646464"/>
          </p15:clr>
        </p15:guide>
        <p15:guide id="70" pos="6436" userDrawn="1">
          <p15:clr>
            <a:srgbClr val="646464"/>
          </p15:clr>
        </p15:guide>
        <p15:guide id="71" pos="6840" userDrawn="1">
          <p15:clr>
            <a:srgbClr val="646464"/>
          </p15:clr>
        </p15:guide>
        <p15:guide id="72" pos="7058" userDrawn="1">
          <p15:clr>
            <a:srgbClr val="646464"/>
          </p15:clr>
        </p15:guide>
        <p15:guide id="73" pos="7462" userDrawn="1">
          <p15:clr>
            <a:srgbClr val="646464"/>
          </p15:clr>
        </p15:guide>
        <p15:guide id="74" orient="horz" userDrawn="1">
          <p15:clr>
            <a:srgbClr val="646464"/>
          </p15:clr>
        </p15:guide>
        <p15:guide id="75" orient="horz" pos="4320" userDrawn="1">
          <p15:clr>
            <a:srgbClr val="646464"/>
          </p15:clr>
        </p15:guide>
        <p15:guide id="76" orient="horz" pos="217" userDrawn="1">
          <p15:clr>
            <a:srgbClr val="646464"/>
          </p15:clr>
        </p15:guide>
        <p15:guide id="77" orient="horz" pos="433" userDrawn="1">
          <p15:clr>
            <a:srgbClr val="646464"/>
          </p15:clr>
        </p15:guide>
        <p15:guide id="78" orient="horz" pos="649" userDrawn="1">
          <p15:clr>
            <a:srgbClr val="646464"/>
          </p15:clr>
        </p15:guide>
        <p15:guide id="79" orient="horz" pos="865" userDrawn="1">
          <p15:clr>
            <a:srgbClr val="646464"/>
          </p15:clr>
        </p15:guide>
        <p15:guide id="80" orient="horz" pos="1080" userDrawn="1">
          <p15:clr>
            <a:srgbClr val="646464"/>
          </p15:clr>
        </p15:guide>
        <p15:guide id="81" orient="horz" pos="1296" userDrawn="1">
          <p15:clr>
            <a:srgbClr val="646464"/>
          </p15:clr>
        </p15:guide>
        <p15:guide id="82" orient="horz" pos="1512" userDrawn="1">
          <p15:clr>
            <a:srgbClr val="646464"/>
          </p15:clr>
        </p15:guide>
        <p15:guide id="83" orient="horz" pos="1728" userDrawn="1">
          <p15:clr>
            <a:srgbClr val="646464"/>
          </p15:clr>
        </p15:guide>
        <p15:guide id="84" orient="horz" pos="1944" userDrawn="1">
          <p15:clr>
            <a:srgbClr val="646464"/>
          </p15:clr>
        </p15:guide>
        <p15:guide id="85" orient="horz" pos="2160" userDrawn="1">
          <p15:clr>
            <a:srgbClr val="646464"/>
          </p15:clr>
        </p15:guide>
        <p15:guide id="86" orient="horz" pos="2375" userDrawn="1">
          <p15:clr>
            <a:srgbClr val="646464"/>
          </p15:clr>
        </p15:guide>
        <p15:guide id="87" orient="horz" pos="2591" userDrawn="1">
          <p15:clr>
            <a:srgbClr val="646464"/>
          </p15:clr>
        </p15:guide>
        <p15:guide id="88" orient="horz" pos="2807" userDrawn="1">
          <p15:clr>
            <a:srgbClr val="646464"/>
          </p15:clr>
        </p15:guide>
        <p15:guide id="89" orient="horz" pos="3023" userDrawn="1">
          <p15:clr>
            <a:srgbClr val="646464"/>
          </p15:clr>
        </p15:guide>
        <p15:guide id="90" orient="horz" pos="3239" userDrawn="1">
          <p15:clr>
            <a:srgbClr val="646464"/>
          </p15:clr>
        </p15:guide>
        <p15:guide id="91" orient="horz" pos="3454" userDrawn="1">
          <p15:clr>
            <a:srgbClr val="646464"/>
          </p15:clr>
        </p15:guide>
        <p15:guide id="92" orient="horz" pos="3670" userDrawn="1">
          <p15:clr>
            <a:srgbClr val="646464"/>
          </p15:clr>
        </p15:guide>
        <p15:guide id="93" orient="horz" pos="3886" userDrawn="1">
          <p15:clr>
            <a:srgbClr val="646464"/>
          </p15:clr>
        </p15:guide>
        <p15:guide id="94" orient="horz" pos="4102" userDrawn="1">
          <p15:clr>
            <a:srgbClr val="646464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9AAA0281-F474-80E6-3C0C-23138CEDCFC1}"/>
              </a:ext>
            </a:extLst>
          </p:cNvPr>
          <p:cNvSpPr>
            <a:spLocks noGrp="1"/>
          </p:cNvSpPr>
          <p:nvPr>
            <p:ph type="body" sz="quarter" idx="12" hasCustomPrompt="1"/>
            <p:custDataLst>
              <p:tags r:id="rId1"/>
            </p:custDataLst>
          </p:nvPr>
        </p:nvSpPr>
        <p:spPr>
          <a:xfrm>
            <a:off x="7084896" y="32688"/>
            <a:ext cx="4818577" cy="1213666"/>
          </a:xfrm>
        </p:spPr>
        <p:txBody>
          <a:bodyPr wrap="square">
            <a:spAutoFit/>
          </a:bodyPr>
          <a:lstStyle>
            <a:lvl1pPr marL="0" indent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  <a:defRPr sz="5250" b="1" cap="all" spc="-75" baseline="0">
                <a:solidFill>
                  <a:schemeClr val="tx1"/>
                </a:solidFill>
              </a:defRPr>
            </a:lvl1pPr>
            <a:lvl2pPr marL="0" indent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250" b="1" cap="all" spc="-75" baseline="0">
                <a:solidFill>
                  <a:schemeClr val="accent1"/>
                </a:solidFill>
              </a:defRPr>
            </a:lvl2pPr>
            <a:lvl3pPr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defRPr sz="1500">
                <a:solidFill>
                  <a:schemeClr val="bg1"/>
                </a:solidFill>
              </a:defRPr>
            </a:lvl3pPr>
            <a:lvl4pPr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defRPr sz="1500">
                <a:solidFill>
                  <a:schemeClr val="bg1"/>
                </a:solidFill>
              </a:defRPr>
            </a:lvl4pPr>
            <a:lvl5pPr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en-AU"/>
              <a:t>Level 1 text</a:t>
            </a:r>
          </a:p>
          <a:p>
            <a:pPr lvl="1"/>
            <a:r>
              <a:rPr lang="en-AU"/>
              <a:t>Level 2 text</a:t>
            </a:r>
            <a:endParaRPr lang="en-AU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A153A70-D027-2663-C177-298A71E6B573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0" y="0"/>
            <a:ext cx="6096000" cy="6848416"/>
          </a:xfrm>
        </p:spPr>
        <p:txBody>
          <a:bodyPr bIns="2808000" anchor="b"/>
          <a:lstStyle>
            <a:lvl1pPr algn="ctr">
              <a:defRPr/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5D326B1D-29CB-7092-8DA7-97156A5A3C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4401" y="343693"/>
            <a:ext cx="1359250" cy="638115"/>
          </a:xfr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AU"/>
              <a:t>  </a:t>
            </a:r>
            <a:endParaRPr lang="en-AU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E0394D99-CBE8-1F34-3C20-31ABE2227F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4489" y="5827712"/>
            <a:ext cx="5472490" cy="324000"/>
          </a:xfrm>
        </p:spPr>
        <p:txBody>
          <a:bodyPr anchor="b"/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800" b="1" cap="all" baseline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n-lt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n-lt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n-lt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AU"/>
              <a:t>CLICK TO EDIT MASTER TEXT STYLES</a:t>
            </a:r>
            <a:endParaRPr lang="en-AU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CB3874C6-B4DF-BE1A-7681-7CD6889A45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2345" y="6192000"/>
            <a:ext cx="5484634" cy="3240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tx1"/>
                </a:solidFill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bg1"/>
                </a:solidFill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bg1"/>
                </a:solidFill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bg1"/>
                </a:solidFill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bg1"/>
                </a:solidFill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bg1"/>
                </a:solidFill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bg1"/>
                </a:solidFill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bg1"/>
                </a:solidFill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40067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9" userDrawn="1">
          <p15:clr>
            <a:srgbClr val="646464"/>
          </p15:clr>
        </p15:guide>
        <p15:guide id="10" pos="7680" userDrawn="1">
          <p15:clr>
            <a:srgbClr val="646464"/>
          </p15:clr>
        </p15:guide>
        <p15:guide id="11" pos="217" userDrawn="1">
          <p15:clr>
            <a:srgbClr val="646464"/>
          </p15:clr>
        </p15:guide>
        <p15:guide id="12" pos="7462" userDrawn="1">
          <p15:clr>
            <a:srgbClr val="646464"/>
          </p15:clr>
        </p15:guide>
        <p15:guide id="13" orient="horz" userDrawn="1">
          <p15:clr>
            <a:srgbClr val="646464"/>
          </p15:clr>
        </p15:guide>
        <p15:guide id="14" orient="horz" pos="4320" userDrawn="1">
          <p15:clr>
            <a:srgbClr val="646464"/>
          </p15:clr>
        </p15:guide>
        <p15:guide id="15" orient="horz" pos="217" userDrawn="1">
          <p15:clr>
            <a:srgbClr val="646464"/>
          </p15:clr>
        </p15:guide>
        <p15:guide id="16" orient="horz" pos="4102" userDrawn="1">
          <p15:clr>
            <a:srgbClr val="646464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C, A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1C0DE16D-DC52-A715-4CD1-35A654E06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289138"/>
            <a:ext cx="11506199" cy="97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36428CDC-BECF-1700-FBD9-E47AAF6194E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59702" y="2972491"/>
            <a:ext cx="748788" cy="596787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5050" b="1" spc="-200" baseline="0">
                <a:solidFill>
                  <a:schemeClr val="accent1"/>
                </a:solidFill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b="1" spc="-200" baseline="0">
                <a:solidFill>
                  <a:schemeClr val="accent1"/>
                </a:solidFill>
              </a:defRPr>
            </a:lvl2pPr>
            <a:lvl3pPr marL="135000" indent="-135000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AU"/>
              <a:t>00</a:t>
            </a:r>
          </a:p>
          <a:p>
            <a:pPr lvl="1"/>
            <a:endParaRPr lang="en-AU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A958EC97-F459-CB1F-30D6-AFA60418F2C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29004" y="3072369"/>
            <a:ext cx="2618572" cy="397032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/>
                </a:solidFill>
              </a:defRPr>
            </a:lvl1pPr>
            <a:lvl2pPr marL="0" indent="0">
              <a:lnSpc>
                <a:spcPct val="112000"/>
              </a:lnSpc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F1649CBD-5A8E-F75F-2515-D628FF754B1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9702" y="3990800"/>
            <a:ext cx="748788" cy="596787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5050" b="1" spc="-200" baseline="0">
                <a:solidFill>
                  <a:schemeClr val="accent1"/>
                </a:solidFill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b="1" spc="-200" baseline="0">
                <a:solidFill>
                  <a:schemeClr val="accent1"/>
                </a:solidFill>
              </a:defRPr>
            </a:lvl2pPr>
            <a:lvl3pPr marL="135000" indent="-135000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AU"/>
              <a:t>00</a:t>
            </a:r>
          </a:p>
          <a:p>
            <a:pPr lvl="1"/>
            <a:endParaRPr lang="en-AU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05838D1A-0376-649E-6951-71776BD9A36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329004" y="4090678"/>
            <a:ext cx="2618572" cy="397032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/>
                </a:solidFill>
              </a:defRPr>
            </a:lvl1pPr>
            <a:lvl2pPr marL="0" indent="0">
              <a:lnSpc>
                <a:spcPct val="112000"/>
              </a:lnSpc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BE9694B7-988C-8322-B792-C88E246967F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9702" y="5019500"/>
            <a:ext cx="748788" cy="596787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5050" b="1" spc="-200" baseline="0">
                <a:solidFill>
                  <a:schemeClr val="accent1"/>
                </a:solidFill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b="1" spc="-200" baseline="0">
                <a:solidFill>
                  <a:schemeClr val="accent1"/>
                </a:solidFill>
              </a:defRPr>
            </a:lvl2pPr>
            <a:lvl3pPr marL="135000" indent="-135000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AU"/>
              <a:t>00</a:t>
            </a:r>
          </a:p>
          <a:p>
            <a:pPr lvl="1"/>
            <a:endParaRPr lang="en-AU" dirty="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8106EED9-7707-B2B5-9D90-35A6C3CB808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329004" y="5119378"/>
            <a:ext cx="2618572" cy="397032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/>
                </a:solidFill>
              </a:defRPr>
            </a:lvl1pPr>
            <a:lvl2pPr marL="0" indent="0">
              <a:lnSpc>
                <a:spcPct val="112000"/>
              </a:lnSpc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1DF0891E-4679-7763-96EE-40F0733C211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94188" y="2972491"/>
            <a:ext cx="748788" cy="596787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5050" b="1" spc="-200" baseline="0">
                <a:solidFill>
                  <a:schemeClr val="accent1"/>
                </a:solidFill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b="1" spc="-200" baseline="0">
                <a:solidFill>
                  <a:schemeClr val="accent1"/>
                </a:solidFill>
              </a:defRPr>
            </a:lvl2pPr>
            <a:lvl3pPr marL="135000" indent="-135000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AU"/>
              <a:t>00</a:t>
            </a:r>
          </a:p>
          <a:p>
            <a:pPr lvl="1"/>
            <a:endParaRPr lang="en-AU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2468DD1D-CC96-EA9D-8593-A5CCB79BCE2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283002" y="3072369"/>
            <a:ext cx="2618572" cy="397032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/>
                </a:solidFill>
              </a:defRPr>
            </a:lvl1pPr>
            <a:lvl2pPr marL="0" indent="0">
              <a:lnSpc>
                <a:spcPct val="112000"/>
              </a:lnSpc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9F1BBE91-B500-C88A-030A-07C10F026C1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294188" y="3990800"/>
            <a:ext cx="748788" cy="596787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5050" b="1" spc="-200" baseline="0">
                <a:solidFill>
                  <a:schemeClr val="accent1"/>
                </a:solidFill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b="1" spc="-200" baseline="0">
                <a:solidFill>
                  <a:schemeClr val="accent1"/>
                </a:solidFill>
              </a:defRPr>
            </a:lvl2pPr>
            <a:lvl3pPr marL="135000" indent="-135000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AU"/>
              <a:t>00</a:t>
            </a:r>
          </a:p>
          <a:p>
            <a:pPr lvl="1"/>
            <a:endParaRPr lang="en-AU" dirty="0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08728887-AEF3-A659-B80D-509BBB6E925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283002" y="4090678"/>
            <a:ext cx="2618572" cy="397032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/>
                </a:solidFill>
              </a:defRPr>
            </a:lvl1pPr>
            <a:lvl2pPr marL="0" indent="0">
              <a:lnSpc>
                <a:spcPct val="112000"/>
              </a:lnSpc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20B3DBA4-D1ED-3882-64B5-7E5E4B74ECB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294188" y="5019500"/>
            <a:ext cx="748788" cy="596787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5050" b="1" spc="-200" baseline="0">
                <a:solidFill>
                  <a:schemeClr val="accent1"/>
                </a:solidFill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b="1" spc="-200" baseline="0">
                <a:solidFill>
                  <a:schemeClr val="accent1"/>
                </a:solidFill>
              </a:defRPr>
            </a:lvl2pPr>
            <a:lvl3pPr marL="135000" indent="-135000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AU"/>
              <a:t>00</a:t>
            </a:r>
          </a:p>
          <a:p>
            <a:pPr lvl="1"/>
            <a:endParaRPr lang="en-AU" dirty="0"/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48CAF2DE-513E-2089-A70D-C29B34BB548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283002" y="5119378"/>
            <a:ext cx="2618572" cy="397032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/>
                </a:solidFill>
              </a:defRPr>
            </a:lvl1pPr>
            <a:lvl2pPr marL="0" indent="0">
              <a:lnSpc>
                <a:spcPct val="112000"/>
              </a:lnSpc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818C9C3-7E55-04E0-B509-8FBD49EB9CC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42300" y="2972491"/>
            <a:ext cx="748788" cy="596787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5050" b="1" spc="-200" baseline="0">
                <a:solidFill>
                  <a:schemeClr val="accent1"/>
                </a:solidFill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b="1" spc="-200" baseline="0">
                <a:solidFill>
                  <a:schemeClr val="accent1"/>
                </a:solidFill>
              </a:defRPr>
            </a:lvl2pPr>
            <a:lvl3pPr marL="135000" indent="-135000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AU"/>
              <a:t>00</a:t>
            </a:r>
          </a:p>
          <a:p>
            <a:pPr lvl="1"/>
            <a:endParaRPr lang="en-AU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EFC3638C-643D-E0EA-EA80-B429D1F7838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9228452" y="3072369"/>
            <a:ext cx="2618572" cy="397032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/>
                </a:solidFill>
              </a:defRPr>
            </a:lvl1pPr>
            <a:lvl2pPr marL="0" indent="0">
              <a:lnSpc>
                <a:spcPct val="112000"/>
              </a:lnSpc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984B1A0-2F2B-0F3A-447C-C7E6929C4B3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242300" y="3990800"/>
            <a:ext cx="748788" cy="596787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5050" b="1" spc="-200" baseline="0">
                <a:solidFill>
                  <a:schemeClr val="accent1"/>
                </a:solidFill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b="1" spc="-200" baseline="0">
                <a:solidFill>
                  <a:schemeClr val="accent1"/>
                </a:solidFill>
              </a:defRPr>
            </a:lvl2pPr>
            <a:lvl3pPr marL="135000" indent="-135000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AU"/>
              <a:t>00</a:t>
            </a:r>
          </a:p>
          <a:p>
            <a:pPr lvl="1"/>
            <a:endParaRPr lang="en-AU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31BA69D-AF3C-F86E-D8D8-9AF9DBAA711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228452" y="4090678"/>
            <a:ext cx="2618572" cy="397032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/>
                </a:solidFill>
              </a:defRPr>
            </a:lvl1pPr>
            <a:lvl2pPr marL="0" indent="0">
              <a:lnSpc>
                <a:spcPct val="112000"/>
              </a:lnSpc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1FDAF4-FD67-5B1E-FDBB-369372944F5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242300" y="5019500"/>
            <a:ext cx="748788" cy="596787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5050" b="1" spc="-200" baseline="0">
                <a:solidFill>
                  <a:schemeClr val="accent1"/>
                </a:solidFill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b="1" spc="-200" baseline="0">
                <a:solidFill>
                  <a:schemeClr val="accent1"/>
                </a:solidFill>
              </a:defRPr>
            </a:lvl2pPr>
            <a:lvl3pPr marL="135000" indent="-135000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AU"/>
              <a:t>00</a:t>
            </a:r>
          </a:p>
          <a:p>
            <a:pPr lvl="1"/>
            <a:endParaRPr lang="en-AU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F02B847-83B2-C664-EE0A-AF493946A87B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228452" y="5119378"/>
            <a:ext cx="2618572" cy="397032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/>
                </a:solidFill>
              </a:defRPr>
            </a:lvl1pPr>
            <a:lvl2pPr marL="0" indent="0">
              <a:lnSpc>
                <a:spcPct val="112000"/>
              </a:lnSpc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Guides">
            <a:extLst>
              <a:ext uri="{FF2B5EF4-FFF2-40B4-BE49-F238E27FC236}">
                <a16:creationId xmlns:a16="http://schemas.microsoft.com/office/drawing/2014/main" id="{C587CF81-528D-2F99-C085-E98AE20C80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700" dirty="0">
              <a:solidFill>
                <a:srgbClr val="FFFFFF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564017-289F-ED30-7D75-9F9520F54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AU" dirty="0"/>
              <a:t>WSP | Footer goes here | Date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6DB41925-2FD8-BD23-1C7F-66FD22FA89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4" name="Guides">
            <a:extLst>
              <a:ext uri="{FF2B5EF4-FFF2-40B4-BE49-F238E27FC236}">
                <a16:creationId xmlns:a16="http://schemas.microsoft.com/office/drawing/2014/main" id="{49E7643B-1D1A-2DE1-619E-99FEA9492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2127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48" userDrawn="1">
          <p15:clr>
            <a:srgbClr val="E1E1E1"/>
          </p15:clr>
        </p15:guide>
        <p15:guide id="49" pos="7680" userDrawn="1">
          <p15:clr>
            <a:srgbClr val="E1E1E1"/>
          </p15:clr>
        </p15:guide>
        <p15:guide id="50" pos="217" userDrawn="1">
          <p15:clr>
            <a:srgbClr val="E1E1E1"/>
          </p15:clr>
        </p15:guide>
        <p15:guide id="51" pos="621" userDrawn="1">
          <p15:clr>
            <a:srgbClr val="E1E1E1"/>
          </p15:clr>
        </p15:guide>
        <p15:guide id="52" pos="839" userDrawn="1">
          <p15:clr>
            <a:srgbClr val="E1E1E1"/>
          </p15:clr>
        </p15:guide>
        <p15:guide id="53" pos="1243" userDrawn="1">
          <p15:clr>
            <a:srgbClr val="E1E1E1"/>
          </p15:clr>
        </p15:guide>
        <p15:guide id="54" pos="1461" userDrawn="1">
          <p15:clr>
            <a:srgbClr val="E1E1E1"/>
          </p15:clr>
        </p15:guide>
        <p15:guide id="55" pos="1865" userDrawn="1">
          <p15:clr>
            <a:srgbClr val="E1E1E1"/>
          </p15:clr>
        </p15:guide>
        <p15:guide id="56" pos="2083" userDrawn="1">
          <p15:clr>
            <a:srgbClr val="E1E1E1"/>
          </p15:clr>
        </p15:guide>
        <p15:guide id="57" pos="2487" userDrawn="1">
          <p15:clr>
            <a:srgbClr val="E1E1E1"/>
          </p15:clr>
        </p15:guide>
        <p15:guide id="58" pos="2705" userDrawn="1">
          <p15:clr>
            <a:srgbClr val="E1E1E1"/>
          </p15:clr>
        </p15:guide>
        <p15:guide id="59" pos="3109" userDrawn="1">
          <p15:clr>
            <a:srgbClr val="E1E1E1"/>
          </p15:clr>
        </p15:guide>
        <p15:guide id="60" pos="3326" userDrawn="1">
          <p15:clr>
            <a:srgbClr val="E1E1E1"/>
          </p15:clr>
        </p15:guide>
        <p15:guide id="61" pos="3731" userDrawn="1">
          <p15:clr>
            <a:srgbClr val="E1E1E1"/>
          </p15:clr>
        </p15:guide>
        <p15:guide id="62" pos="3948" userDrawn="1">
          <p15:clr>
            <a:srgbClr val="E1E1E1"/>
          </p15:clr>
        </p15:guide>
        <p15:guide id="63" pos="4353" userDrawn="1">
          <p15:clr>
            <a:srgbClr val="E1E1E1"/>
          </p15:clr>
        </p15:guide>
        <p15:guide id="64" pos="4570" userDrawn="1">
          <p15:clr>
            <a:srgbClr val="E1E1E1"/>
          </p15:clr>
        </p15:guide>
        <p15:guide id="65" pos="4974" userDrawn="1">
          <p15:clr>
            <a:srgbClr val="E1E1E1"/>
          </p15:clr>
        </p15:guide>
        <p15:guide id="66" pos="5192" userDrawn="1">
          <p15:clr>
            <a:srgbClr val="E1E1E1"/>
          </p15:clr>
        </p15:guide>
        <p15:guide id="67" pos="5596" userDrawn="1">
          <p15:clr>
            <a:srgbClr val="E1E1E1"/>
          </p15:clr>
        </p15:guide>
        <p15:guide id="68" pos="5814" userDrawn="1">
          <p15:clr>
            <a:srgbClr val="E1E1E1"/>
          </p15:clr>
        </p15:guide>
        <p15:guide id="69" pos="6218" userDrawn="1">
          <p15:clr>
            <a:srgbClr val="E1E1E1"/>
          </p15:clr>
        </p15:guide>
        <p15:guide id="70" pos="6436" userDrawn="1">
          <p15:clr>
            <a:srgbClr val="E1E1E1"/>
          </p15:clr>
        </p15:guide>
        <p15:guide id="71" pos="6840" userDrawn="1">
          <p15:clr>
            <a:srgbClr val="E1E1E1"/>
          </p15:clr>
        </p15:guide>
        <p15:guide id="72" pos="7058" userDrawn="1">
          <p15:clr>
            <a:srgbClr val="E1E1E1"/>
          </p15:clr>
        </p15:guide>
        <p15:guide id="73" pos="7462" userDrawn="1">
          <p15:clr>
            <a:srgbClr val="E1E1E1"/>
          </p15:clr>
        </p15:guide>
        <p15:guide id="74" orient="horz" userDrawn="1">
          <p15:clr>
            <a:srgbClr val="E1E1E1"/>
          </p15:clr>
        </p15:guide>
        <p15:guide id="75" orient="horz" pos="4320" userDrawn="1">
          <p15:clr>
            <a:srgbClr val="E1E1E1"/>
          </p15:clr>
        </p15:guide>
        <p15:guide id="76" orient="horz" pos="217" userDrawn="1">
          <p15:clr>
            <a:srgbClr val="E1E1E1"/>
          </p15:clr>
        </p15:guide>
        <p15:guide id="77" orient="horz" pos="433" userDrawn="1">
          <p15:clr>
            <a:srgbClr val="E1E1E1"/>
          </p15:clr>
        </p15:guide>
        <p15:guide id="78" orient="horz" pos="649" userDrawn="1">
          <p15:clr>
            <a:srgbClr val="E1E1E1"/>
          </p15:clr>
        </p15:guide>
        <p15:guide id="79" orient="horz" pos="865" userDrawn="1">
          <p15:clr>
            <a:srgbClr val="E1E1E1"/>
          </p15:clr>
        </p15:guide>
        <p15:guide id="80" orient="horz" pos="1080" userDrawn="1">
          <p15:clr>
            <a:srgbClr val="E1E1E1"/>
          </p15:clr>
        </p15:guide>
        <p15:guide id="81" orient="horz" pos="1296" userDrawn="1">
          <p15:clr>
            <a:srgbClr val="E1E1E1"/>
          </p15:clr>
        </p15:guide>
        <p15:guide id="82" orient="horz" pos="1512" userDrawn="1">
          <p15:clr>
            <a:srgbClr val="E1E1E1"/>
          </p15:clr>
        </p15:guide>
        <p15:guide id="83" orient="horz" pos="1728" userDrawn="1">
          <p15:clr>
            <a:srgbClr val="E1E1E1"/>
          </p15:clr>
        </p15:guide>
        <p15:guide id="84" orient="horz" pos="1944" userDrawn="1">
          <p15:clr>
            <a:srgbClr val="E1E1E1"/>
          </p15:clr>
        </p15:guide>
        <p15:guide id="85" orient="horz" pos="2160" userDrawn="1">
          <p15:clr>
            <a:srgbClr val="E1E1E1"/>
          </p15:clr>
        </p15:guide>
        <p15:guide id="86" orient="horz" pos="2375" userDrawn="1">
          <p15:clr>
            <a:srgbClr val="E1E1E1"/>
          </p15:clr>
        </p15:guide>
        <p15:guide id="87" orient="horz" pos="2591" userDrawn="1">
          <p15:clr>
            <a:srgbClr val="E1E1E1"/>
          </p15:clr>
        </p15:guide>
        <p15:guide id="88" orient="horz" pos="2807" userDrawn="1">
          <p15:clr>
            <a:srgbClr val="E1E1E1"/>
          </p15:clr>
        </p15:guide>
        <p15:guide id="89" orient="horz" pos="3023" userDrawn="1">
          <p15:clr>
            <a:srgbClr val="E1E1E1"/>
          </p15:clr>
        </p15:guide>
        <p15:guide id="90" orient="horz" pos="3239" userDrawn="1">
          <p15:clr>
            <a:srgbClr val="E1E1E1"/>
          </p15:clr>
        </p15:guide>
        <p15:guide id="91" orient="horz" pos="3454" userDrawn="1">
          <p15:clr>
            <a:srgbClr val="E1E1E1"/>
          </p15:clr>
        </p15:guide>
        <p15:guide id="92" orient="horz" pos="3670" userDrawn="1">
          <p15:clr>
            <a:srgbClr val="E1E1E1"/>
          </p15:clr>
        </p15:guide>
        <p15:guide id="93" orient="horz" pos="3886" userDrawn="1">
          <p15:clr>
            <a:srgbClr val="E1E1E1"/>
          </p15:clr>
        </p15:guide>
        <p15:guide id="94" orient="horz" pos="4102" userDrawn="1">
          <p15:clr>
            <a:srgbClr val="E1E1E1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 Content_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E37489D-067D-8C7D-7C99-8AC105A17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FD66723-746C-D68A-DC72-FE661B12196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42900" y="2400299"/>
            <a:ext cx="11506200" cy="376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8EAB78-8D9C-0E2E-827A-42CC0FBB23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3E29C8-0B12-5C41-BF4B-DCC4A875C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/>
              <a:t>WSP | Footer goes here | Date</a:t>
            </a:r>
          </a:p>
        </p:txBody>
      </p:sp>
    </p:spTree>
    <p:extLst>
      <p:ext uri="{BB962C8B-B14F-4D97-AF65-F5344CB8AC3E}">
        <p14:creationId xmlns:p14="http://schemas.microsoft.com/office/powerpoint/2010/main" val="158540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48" userDrawn="1">
          <p15:clr>
            <a:srgbClr val="646464"/>
          </p15:clr>
        </p15:guide>
        <p15:guide id="49" pos="7680" userDrawn="1">
          <p15:clr>
            <a:srgbClr val="646464"/>
          </p15:clr>
        </p15:guide>
        <p15:guide id="50" pos="217" userDrawn="1">
          <p15:clr>
            <a:srgbClr val="646464"/>
          </p15:clr>
        </p15:guide>
        <p15:guide id="51" pos="621" userDrawn="1">
          <p15:clr>
            <a:srgbClr val="646464"/>
          </p15:clr>
        </p15:guide>
        <p15:guide id="52" pos="839" userDrawn="1">
          <p15:clr>
            <a:srgbClr val="646464"/>
          </p15:clr>
        </p15:guide>
        <p15:guide id="53" pos="1243" userDrawn="1">
          <p15:clr>
            <a:srgbClr val="646464"/>
          </p15:clr>
        </p15:guide>
        <p15:guide id="54" pos="1461" userDrawn="1">
          <p15:clr>
            <a:srgbClr val="646464"/>
          </p15:clr>
        </p15:guide>
        <p15:guide id="55" pos="1865" userDrawn="1">
          <p15:clr>
            <a:srgbClr val="646464"/>
          </p15:clr>
        </p15:guide>
        <p15:guide id="56" pos="2083" userDrawn="1">
          <p15:clr>
            <a:srgbClr val="646464"/>
          </p15:clr>
        </p15:guide>
        <p15:guide id="57" pos="2487" userDrawn="1">
          <p15:clr>
            <a:srgbClr val="646464"/>
          </p15:clr>
        </p15:guide>
        <p15:guide id="58" pos="2705" userDrawn="1">
          <p15:clr>
            <a:srgbClr val="646464"/>
          </p15:clr>
        </p15:guide>
        <p15:guide id="59" pos="3109" userDrawn="1">
          <p15:clr>
            <a:srgbClr val="646464"/>
          </p15:clr>
        </p15:guide>
        <p15:guide id="60" pos="3326" userDrawn="1">
          <p15:clr>
            <a:srgbClr val="646464"/>
          </p15:clr>
        </p15:guide>
        <p15:guide id="61" pos="3731" userDrawn="1">
          <p15:clr>
            <a:srgbClr val="646464"/>
          </p15:clr>
        </p15:guide>
        <p15:guide id="62" pos="3948" userDrawn="1">
          <p15:clr>
            <a:srgbClr val="646464"/>
          </p15:clr>
        </p15:guide>
        <p15:guide id="63" pos="4353" userDrawn="1">
          <p15:clr>
            <a:srgbClr val="646464"/>
          </p15:clr>
        </p15:guide>
        <p15:guide id="64" pos="4570" userDrawn="1">
          <p15:clr>
            <a:srgbClr val="646464"/>
          </p15:clr>
        </p15:guide>
        <p15:guide id="65" pos="4974" userDrawn="1">
          <p15:clr>
            <a:srgbClr val="646464"/>
          </p15:clr>
        </p15:guide>
        <p15:guide id="66" pos="5192" userDrawn="1">
          <p15:clr>
            <a:srgbClr val="646464"/>
          </p15:clr>
        </p15:guide>
        <p15:guide id="67" pos="5596" userDrawn="1">
          <p15:clr>
            <a:srgbClr val="646464"/>
          </p15:clr>
        </p15:guide>
        <p15:guide id="68" pos="5814" userDrawn="1">
          <p15:clr>
            <a:srgbClr val="646464"/>
          </p15:clr>
        </p15:guide>
        <p15:guide id="69" pos="6218" userDrawn="1">
          <p15:clr>
            <a:srgbClr val="646464"/>
          </p15:clr>
        </p15:guide>
        <p15:guide id="70" pos="6436" userDrawn="1">
          <p15:clr>
            <a:srgbClr val="646464"/>
          </p15:clr>
        </p15:guide>
        <p15:guide id="71" pos="6840" userDrawn="1">
          <p15:clr>
            <a:srgbClr val="646464"/>
          </p15:clr>
        </p15:guide>
        <p15:guide id="72" pos="7058" userDrawn="1">
          <p15:clr>
            <a:srgbClr val="646464"/>
          </p15:clr>
        </p15:guide>
        <p15:guide id="73" pos="7462" userDrawn="1">
          <p15:clr>
            <a:srgbClr val="646464"/>
          </p15:clr>
        </p15:guide>
        <p15:guide id="74" orient="horz" userDrawn="1">
          <p15:clr>
            <a:srgbClr val="646464"/>
          </p15:clr>
        </p15:guide>
        <p15:guide id="75" orient="horz" pos="4320" userDrawn="1">
          <p15:clr>
            <a:srgbClr val="646464"/>
          </p15:clr>
        </p15:guide>
        <p15:guide id="76" orient="horz" pos="217" userDrawn="1">
          <p15:clr>
            <a:srgbClr val="646464"/>
          </p15:clr>
        </p15:guide>
        <p15:guide id="77" orient="horz" pos="433" userDrawn="1">
          <p15:clr>
            <a:srgbClr val="646464"/>
          </p15:clr>
        </p15:guide>
        <p15:guide id="78" orient="horz" pos="649" userDrawn="1">
          <p15:clr>
            <a:srgbClr val="646464"/>
          </p15:clr>
        </p15:guide>
        <p15:guide id="79" orient="horz" pos="865" userDrawn="1">
          <p15:clr>
            <a:srgbClr val="646464"/>
          </p15:clr>
        </p15:guide>
        <p15:guide id="80" orient="horz" pos="1080" userDrawn="1">
          <p15:clr>
            <a:srgbClr val="646464"/>
          </p15:clr>
        </p15:guide>
        <p15:guide id="81" orient="horz" pos="1296" userDrawn="1">
          <p15:clr>
            <a:srgbClr val="646464"/>
          </p15:clr>
        </p15:guide>
        <p15:guide id="82" orient="horz" pos="1512" userDrawn="1">
          <p15:clr>
            <a:srgbClr val="646464"/>
          </p15:clr>
        </p15:guide>
        <p15:guide id="83" orient="horz" pos="1728" userDrawn="1">
          <p15:clr>
            <a:srgbClr val="646464"/>
          </p15:clr>
        </p15:guide>
        <p15:guide id="84" orient="horz" pos="1944" userDrawn="1">
          <p15:clr>
            <a:srgbClr val="646464"/>
          </p15:clr>
        </p15:guide>
        <p15:guide id="85" orient="horz" pos="2160" userDrawn="1">
          <p15:clr>
            <a:srgbClr val="646464"/>
          </p15:clr>
        </p15:guide>
        <p15:guide id="86" orient="horz" pos="2375" userDrawn="1">
          <p15:clr>
            <a:srgbClr val="646464"/>
          </p15:clr>
        </p15:guide>
        <p15:guide id="87" orient="horz" pos="2591" userDrawn="1">
          <p15:clr>
            <a:srgbClr val="646464"/>
          </p15:clr>
        </p15:guide>
        <p15:guide id="88" orient="horz" pos="2807" userDrawn="1">
          <p15:clr>
            <a:srgbClr val="646464"/>
          </p15:clr>
        </p15:guide>
        <p15:guide id="89" orient="horz" pos="3023" userDrawn="1">
          <p15:clr>
            <a:srgbClr val="646464"/>
          </p15:clr>
        </p15:guide>
        <p15:guide id="90" orient="horz" pos="3239" userDrawn="1">
          <p15:clr>
            <a:srgbClr val="646464"/>
          </p15:clr>
        </p15:guide>
        <p15:guide id="91" orient="horz" pos="3454" userDrawn="1">
          <p15:clr>
            <a:srgbClr val="646464"/>
          </p15:clr>
        </p15:guide>
        <p15:guide id="92" orient="horz" pos="3670" userDrawn="1">
          <p15:clr>
            <a:srgbClr val="646464"/>
          </p15:clr>
        </p15:guide>
        <p15:guide id="93" orient="horz" pos="3886" userDrawn="1">
          <p15:clr>
            <a:srgbClr val="646464"/>
          </p15:clr>
        </p15:guide>
        <p15:guide id="94" orient="horz" pos="4102" userDrawn="1">
          <p15:clr>
            <a:srgbClr val="646464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_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4DD57FF-2311-685F-E90F-AE5230D31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9B30820-C7F7-14D4-D2E5-1E457033C94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9250" y="2400299"/>
            <a:ext cx="5581650" cy="376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BF2E606E-B6B3-7C5A-905E-3122B74AF5B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67450" y="2400299"/>
            <a:ext cx="5581650" cy="376872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8EAB78-8D9C-0E2E-827A-42CC0FBB23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3E29C8-0B12-5C41-BF4B-DCC4A875C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/>
              <a:t>WSP | Footer goes here | Date</a:t>
            </a:r>
          </a:p>
        </p:txBody>
      </p:sp>
    </p:spTree>
    <p:extLst>
      <p:ext uri="{BB962C8B-B14F-4D97-AF65-F5344CB8AC3E}">
        <p14:creationId xmlns:p14="http://schemas.microsoft.com/office/powerpoint/2010/main" val="37247224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48" userDrawn="1">
          <p15:clr>
            <a:srgbClr val="646464"/>
          </p15:clr>
        </p15:guide>
        <p15:guide id="49" pos="7680" userDrawn="1">
          <p15:clr>
            <a:srgbClr val="646464"/>
          </p15:clr>
        </p15:guide>
        <p15:guide id="50" pos="217" userDrawn="1">
          <p15:clr>
            <a:srgbClr val="646464"/>
          </p15:clr>
        </p15:guide>
        <p15:guide id="51" pos="621" userDrawn="1">
          <p15:clr>
            <a:srgbClr val="646464"/>
          </p15:clr>
        </p15:guide>
        <p15:guide id="52" pos="839" userDrawn="1">
          <p15:clr>
            <a:srgbClr val="646464"/>
          </p15:clr>
        </p15:guide>
        <p15:guide id="53" pos="1243" userDrawn="1">
          <p15:clr>
            <a:srgbClr val="646464"/>
          </p15:clr>
        </p15:guide>
        <p15:guide id="54" pos="1461" userDrawn="1">
          <p15:clr>
            <a:srgbClr val="646464"/>
          </p15:clr>
        </p15:guide>
        <p15:guide id="55" pos="1865" userDrawn="1">
          <p15:clr>
            <a:srgbClr val="646464"/>
          </p15:clr>
        </p15:guide>
        <p15:guide id="56" pos="2083" userDrawn="1">
          <p15:clr>
            <a:srgbClr val="646464"/>
          </p15:clr>
        </p15:guide>
        <p15:guide id="57" pos="2487" userDrawn="1">
          <p15:clr>
            <a:srgbClr val="646464"/>
          </p15:clr>
        </p15:guide>
        <p15:guide id="58" pos="2705" userDrawn="1">
          <p15:clr>
            <a:srgbClr val="646464"/>
          </p15:clr>
        </p15:guide>
        <p15:guide id="59" pos="3109" userDrawn="1">
          <p15:clr>
            <a:srgbClr val="646464"/>
          </p15:clr>
        </p15:guide>
        <p15:guide id="60" pos="3326" userDrawn="1">
          <p15:clr>
            <a:srgbClr val="646464"/>
          </p15:clr>
        </p15:guide>
        <p15:guide id="61" pos="3731" userDrawn="1">
          <p15:clr>
            <a:srgbClr val="646464"/>
          </p15:clr>
        </p15:guide>
        <p15:guide id="62" pos="3948" userDrawn="1">
          <p15:clr>
            <a:srgbClr val="646464"/>
          </p15:clr>
        </p15:guide>
        <p15:guide id="63" pos="4353" userDrawn="1">
          <p15:clr>
            <a:srgbClr val="646464"/>
          </p15:clr>
        </p15:guide>
        <p15:guide id="64" pos="4570" userDrawn="1">
          <p15:clr>
            <a:srgbClr val="646464"/>
          </p15:clr>
        </p15:guide>
        <p15:guide id="65" pos="4974" userDrawn="1">
          <p15:clr>
            <a:srgbClr val="646464"/>
          </p15:clr>
        </p15:guide>
        <p15:guide id="66" pos="5192" userDrawn="1">
          <p15:clr>
            <a:srgbClr val="646464"/>
          </p15:clr>
        </p15:guide>
        <p15:guide id="67" pos="5596" userDrawn="1">
          <p15:clr>
            <a:srgbClr val="646464"/>
          </p15:clr>
        </p15:guide>
        <p15:guide id="68" pos="5814" userDrawn="1">
          <p15:clr>
            <a:srgbClr val="646464"/>
          </p15:clr>
        </p15:guide>
        <p15:guide id="69" pos="6218" userDrawn="1">
          <p15:clr>
            <a:srgbClr val="646464"/>
          </p15:clr>
        </p15:guide>
        <p15:guide id="70" pos="6436" userDrawn="1">
          <p15:clr>
            <a:srgbClr val="646464"/>
          </p15:clr>
        </p15:guide>
        <p15:guide id="71" pos="6840" userDrawn="1">
          <p15:clr>
            <a:srgbClr val="646464"/>
          </p15:clr>
        </p15:guide>
        <p15:guide id="72" pos="7058" userDrawn="1">
          <p15:clr>
            <a:srgbClr val="646464"/>
          </p15:clr>
        </p15:guide>
        <p15:guide id="73" pos="7462" userDrawn="1">
          <p15:clr>
            <a:srgbClr val="646464"/>
          </p15:clr>
        </p15:guide>
        <p15:guide id="74" orient="horz" userDrawn="1">
          <p15:clr>
            <a:srgbClr val="646464"/>
          </p15:clr>
        </p15:guide>
        <p15:guide id="75" orient="horz" pos="4320" userDrawn="1">
          <p15:clr>
            <a:srgbClr val="646464"/>
          </p15:clr>
        </p15:guide>
        <p15:guide id="76" orient="horz" pos="217" userDrawn="1">
          <p15:clr>
            <a:srgbClr val="646464"/>
          </p15:clr>
        </p15:guide>
        <p15:guide id="77" orient="horz" pos="433" userDrawn="1">
          <p15:clr>
            <a:srgbClr val="646464"/>
          </p15:clr>
        </p15:guide>
        <p15:guide id="78" orient="horz" pos="649" userDrawn="1">
          <p15:clr>
            <a:srgbClr val="646464"/>
          </p15:clr>
        </p15:guide>
        <p15:guide id="79" orient="horz" pos="865" userDrawn="1">
          <p15:clr>
            <a:srgbClr val="646464"/>
          </p15:clr>
        </p15:guide>
        <p15:guide id="80" orient="horz" pos="1080" userDrawn="1">
          <p15:clr>
            <a:srgbClr val="646464"/>
          </p15:clr>
        </p15:guide>
        <p15:guide id="81" orient="horz" pos="1296" userDrawn="1">
          <p15:clr>
            <a:srgbClr val="646464"/>
          </p15:clr>
        </p15:guide>
        <p15:guide id="82" orient="horz" pos="1512" userDrawn="1">
          <p15:clr>
            <a:srgbClr val="646464"/>
          </p15:clr>
        </p15:guide>
        <p15:guide id="83" orient="horz" pos="1728" userDrawn="1">
          <p15:clr>
            <a:srgbClr val="646464"/>
          </p15:clr>
        </p15:guide>
        <p15:guide id="84" orient="horz" pos="1944" userDrawn="1">
          <p15:clr>
            <a:srgbClr val="646464"/>
          </p15:clr>
        </p15:guide>
        <p15:guide id="85" orient="horz" pos="2160" userDrawn="1">
          <p15:clr>
            <a:srgbClr val="646464"/>
          </p15:clr>
        </p15:guide>
        <p15:guide id="86" orient="horz" pos="2375" userDrawn="1">
          <p15:clr>
            <a:srgbClr val="646464"/>
          </p15:clr>
        </p15:guide>
        <p15:guide id="87" orient="horz" pos="2591" userDrawn="1">
          <p15:clr>
            <a:srgbClr val="646464"/>
          </p15:clr>
        </p15:guide>
        <p15:guide id="88" orient="horz" pos="2807" userDrawn="1">
          <p15:clr>
            <a:srgbClr val="646464"/>
          </p15:clr>
        </p15:guide>
        <p15:guide id="89" orient="horz" pos="3023" userDrawn="1">
          <p15:clr>
            <a:srgbClr val="646464"/>
          </p15:clr>
        </p15:guide>
        <p15:guide id="90" orient="horz" pos="3239" userDrawn="1">
          <p15:clr>
            <a:srgbClr val="646464"/>
          </p15:clr>
        </p15:guide>
        <p15:guide id="91" orient="horz" pos="3454" userDrawn="1">
          <p15:clr>
            <a:srgbClr val="646464"/>
          </p15:clr>
        </p15:guide>
        <p15:guide id="92" orient="horz" pos="3670" userDrawn="1">
          <p15:clr>
            <a:srgbClr val="646464"/>
          </p15:clr>
        </p15:guide>
        <p15:guide id="93" orient="horz" pos="3886" userDrawn="1">
          <p15:clr>
            <a:srgbClr val="646464"/>
          </p15:clr>
        </p15:guide>
        <p15:guide id="94" orient="horz" pos="4102" userDrawn="1">
          <p15:clr>
            <a:srgbClr val="646464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_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A304780-B4E2-870D-699B-166F11783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68276A0-4AE3-3D53-58E7-A8E5CB46FDE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2899" y="2400299"/>
            <a:ext cx="3605213" cy="376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77B7F741-53CE-FBAF-E825-D6A8278A51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2600" y="2400299"/>
            <a:ext cx="3605212" cy="376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05DEABA2-AF10-F11F-FE17-BBEDB4599C3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242299" y="2400299"/>
            <a:ext cx="3605213" cy="376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t>‹#›</a:t>
            </a:fld>
            <a:endParaRPr lang="en-AU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WSP | Footer goes here | Date</a:t>
            </a:r>
          </a:p>
        </p:txBody>
      </p:sp>
    </p:spTree>
    <p:extLst>
      <p:ext uri="{BB962C8B-B14F-4D97-AF65-F5344CB8AC3E}">
        <p14:creationId xmlns:p14="http://schemas.microsoft.com/office/powerpoint/2010/main" val="37654025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48" userDrawn="1">
          <p15:clr>
            <a:srgbClr val="646464"/>
          </p15:clr>
        </p15:guide>
        <p15:guide id="49" pos="7680" userDrawn="1">
          <p15:clr>
            <a:srgbClr val="646464"/>
          </p15:clr>
        </p15:guide>
        <p15:guide id="50" pos="217" userDrawn="1">
          <p15:clr>
            <a:srgbClr val="646464"/>
          </p15:clr>
        </p15:guide>
        <p15:guide id="51" pos="621" userDrawn="1">
          <p15:clr>
            <a:srgbClr val="646464"/>
          </p15:clr>
        </p15:guide>
        <p15:guide id="52" pos="839" userDrawn="1">
          <p15:clr>
            <a:srgbClr val="646464"/>
          </p15:clr>
        </p15:guide>
        <p15:guide id="53" pos="1243" userDrawn="1">
          <p15:clr>
            <a:srgbClr val="646464"/>
          </p15:clr>
        </p15:guide>
        <p15:guide id="54" pos="1461" userDrawn="1">
          <p15:clr>
            <a:srgbClr val="646464"/>
          </p15:clr>
        </p15:guide>
        <p15:guide id="55" pos="1865" userDrawn="1">
          <p15:clr>
            <a:srgbClr val="646464"/>
          </p15:clr>
        </p15:guide>
        <p15:guide id="56" pos="2083" userDrawn="1">
          <p15:clr>
            <a:srgbClr val="646464"/>
          </p15:clr>
        </p15:guide>
        <p15:guide id="57" pos="2487" userDrawn="1">
          <p15:clr>
            <a:srgbClr val="646464"/>
          </p15:clr>
        </p15:guide>
        <p15:guide id="58" pos="2705" userDrawn="1">
          <p15:clr>
            <a:srgbClr val="646464"/>
          </p15:clr>
        </p15:guide>
        <p15:guide id="59" pos="3109" userDrawn="1">
          <p15:clr>
            <a:srgbClr val="646464"/>
          </p15:clr>
        </p15:guide>
        <p15:guide id="60" pos="3326" userDrawn="1">
          <p15:clr>
            <a:srgbClr val="646464"/>
          </p15:clr>
        </p15:guide>
        <p15:guide id="61" pos="3731" userDrawn="1">
          <p15:clr>
            <a:srgbClr val="646464"/>
          </p15:clr>
        </p15:guide>
        <p15:guide id="62" pos="3948" userDrawn="1">
          <p15:clr>
            <a:srgbClr val="646464"/>
          </p15:clr>
        </p15:guide>
        <p15:guide id="63" pos="4353" userDrawn="1">
          <p15:clr>
            <a:srgbClr val="646464"/>
          </p15:clr>
        </p15:guide>
        <p15:guide id="64" pos="4570" userDrawn="1">
          <p15:clr>
            <a:srgbClr val="646464"/>
          </p15:clr>
        </p15:guide>
        <p15:guide id="65" pos="4974" userDrawn="1">
          <p15:clr>
            <a:srgbClr val="646464"/>
          </p15:clr>
        </p15:guide>
        <p15:guide id="66" pos="5192" userDrawn="1">
          <p15:clr>
            <a:srgbClr val="646464"/>
          </p15:clr>
        </p15:guide>
        <p15:guide id="67" pos="5596" userDrawn="1">
          <p15:clr>
            <a:srgbClr val="646464"/>
          </p15:clr>
        </p15:guide>
        <p15:guide id="68" pos="5814" userDrawn="1">
          <p15:clr>
            <a:srgbClr val="646464"/>
          </p15:clr>
        </p15:guide>
        <p15:guide id="69" pos="6218" userDrawn="1">
          <p15:clr>
            <a:srgbClr val="646464"/>
          </p15:clr>
        </p15:guide>
        <p15:guide id="70" pos="6436" userDrawn="1">
          <p15:clr>
            <a:srgbClr val="646464"/>
          </p15:clr>
        </p15:guide>
        <p15:guide id="71" pos="6840" userDrawn="1">
          <p15:clr>
            <a:srgbClr val="646464"/>
          </p15:clr>
        </p15:guide>
        <p15:guide id="72" pos="7058" userDrawn="1">
          <p15:clr>
            <a:srgbClr val="646464"/>
          </p15:clr>
        </p15:guide>
        <p15:guide id="73" pos="7462" userDrawn="1">
          <p15:clr>
            <a:srgbClr val="646464"/>
          </p15:clr>
        </p15:guide>
        <p15:guide id="74" orient="horz" userDrawn="1">
          <p15:clr>
            <a:srgbClr val="646464"/>
          </p15:clr>
        </p15:guide>
        <p15:guide id="75" orient="horz" pos="4320" userDrawn="1">
          <p15:clr>
            <a:srgbClr val="646464"/>
          </p15:clr>
        </p15:guide>
        <p15:guide id="76" orient="horz" pos="217" userDrawn="1">
          <p15:clr>
            <a:srgbClr val="646464"/>
          </p15:clr>
        </p15:guide>
        <p15:guide id="77" orient="horz" pos="433" userDrawn="1">
          <p15:clr>
            <a:srgbClr val="646464"/>
          </p15:clr>
        </p15:guide>
        <p15:guide id="78" orient="horz" pos="649" userDrawn="1">
          <p15:clr>
            <a:srgbClr val="646464"/>
          </p15:clr>
        </p15:guide>
        <p15:guide id="79" orient="horz" pos="865" userDrawn="1">
          <p15:clr>
            <a:srgbClr val="646464"/>
          </p15:clr>
        </p15:guide>
        <p15:guide id="80" orient="horz" pos="1080" userDrawn="1">
          <p15:clr>
            <a:srgbClr val="646464"/>
          </p15:clr>
        </p15:guide>
        <p15:guide id="81" orient="horz" pos="1296" userDrawn="1">
          <p15:clr>
            <a:srgbClr val="646464"/>
          </p15:clr>
        </p15:guide>
        <p15:guide id="82" orient="horz" pos="1512" userDrawn="1">
          <p15:clr>
            <a:srgbClr val="646464"/>
          </p15:clr>
        </p15:guide>
        <p15:guide id="83" orient="horz" pos="1728" userDrawn="1">
          <p15:clr>
            <a:srgbClr val="646464"/>
          </p15:clr>
        </p15:guide>
        <p15:guide id="84" orient="horz" pos="1944" userDrawn="1">
          <p15:clr>
            <a:srgbClr val="646464"/>
          </p15:clr>
        </p15:guide>
        <p15:guide id="85" orient="horz" pos="2160" userDrawn="1">
          <p15:clr>
            <a:srgbClr val="646464"/>
          </p15:clr>
        </p15:guide>
        <p15:guide id="86" orient="horz" pos="2375" userDrawn="1">
          <p15:clr>
            <a:srgbClr val="646464"/>
          </p15:clr>
        </p15:guide>
        <p15:guide id="87" orient="horz" pos="2591" userDrawn="1">
          <p15:clr>
            <a:srgbClr val="646464"/>
          </p15:clr>
        </p15:guide>
        <p15:guide id="88" orient="horz" pos="2807" userDrawn="1">
          <p15:clr>
            <a:srgbClr val="646464"/>
          </p15:clr>
        </p15:guide>
        <p15:guide id="89" orient="horz" pos="3023" userDrawn="1">
          <p15:clr>
            <a:srgbClr val="646464"/>
          </p15:clr>
        </p15:guide>
        <p15:guide id="90" orient="horz" pos="3239" userDrawn="1">
          <p15:clr>
            <a:srgbClr val="646464"/>
          </p15:clr>
        </p15:guide>
        <p15:guide id="91" orient="horz" pos="3454" userDrawn="1">
          <p15:clr>
            <a:srgbClr val="646464"/>
          </p15:clr>
        </p15:guide>
        <p15:guide id="92" orient="horz" pos="3670" userDrawn="1">
          <p15:clr>
            <a:srgbClr val="646464"/>
          </p15:clr>
        </p15:guide>
        <p15:guide id="93" orient="horz" pos="3886" userDrawn="1">
          <p15:clr>
            <a:srgbClr val="646464"/>
          </p15:clr>
        </p15:guide>
        <p15:guide id="94" orient="horz" pos="4102" userDrawn="1">
          <p15:clr>
            <a:srgbClr val="646464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_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4FEC153-62BA-F754-A1BC-EFCE43220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E0ADA7C-694A-1BDC-6220-3B2E96ED649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4487" y="2400300"/>
            <a:ext cx="2617787" cy="37687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2BA123FA-2A3A-2966-75C1-FAFE59CA58A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03588" y="2400299"/>
            <a:ext cx="2622550" cy="376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A7563498-E7E0-B663-9071-27FF537D39E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65863" y="2400299"/>
            <a:ext cx="2622550" cy="376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E345F21B-27EA-D962-745A-3B27ACA6CB4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9228138" y="2400299"/>
            <a:ext cx="2618847" cy="376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t>‹#›</a:t>
            </a:fld>
            <a:endParaRPr lang="en-AU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WSP | Footer goes here | Date</a:t>
            </a:r>
          </a:p>
        </p:txBody>
      </p:sp>
    </p:spTree>
    <p:extLst>
      <p:ext uri="{BB962C8B-B14F-4D97-AF65-F5344CB8AC3E}">
        <p14:creationId xmlns:p14="http://schemas.microsoft.com/office/powerpoint/2010/main" val="11652235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48" userDrawn="1">
          <p15:clr>
            <a:srgbClr val="646464"/>
          </p15:clr>
        </p15:guide>
        <p15:guide id="49" pos="7680" userDrawn="1">
          <p15:clr>
            <a:srgbClr val="646464"/>
          </p15:clr>
        </p15:guide>
        <p15:guide id="50" pos="217" userDrawn="1">
          <p15:clr>
            <a:srgbClr val="646464"/>
          </p15:clr>
        </p15:guide>
        <p15:guide id="51" pos="621" userDrawn="1">
          <p15:clr>
            <a:srgbClr val="646464"/>
          </p15:clr>
        </p15:guide>
        <p15:guide id="52" pos="839" userDrawn="1">
          <p15:clr>
            <a:srgbClr val="646464"/>
          </p15:clr>
        </p15:guide>
        <p15:guide id="53" pos="1243" userDrawn="1">
          <p15:clr>
            <a:srgbClr val="646464"/>
          </p15:clr>
        </p15:guide>
        <p15:guide id="54" pos="1461" userDrawn="1">
          <p15:clr>
            <a:srgbClr val="646464"/>
          </p15:clr>
        </p15:guide>
        <p15:guide id="55" pos="1865" userDrawn="1">
          <p15:clr>
            <a:srgbClr val="646464"/>
          </p15:clr>
        </p15:guide>
        <p15:guide id="56" pos="2083" userDrawn="1">
          <p15:clr>
            <a:srgbClr val="646464"/>
          </p15:clr>
        </p15:guide>
        <p15:guide id="57" pos="2487" userDrawn="1">
          <p15:clr>
            <a:srgbClr val="646464"/>
          </p15:clr>
        </p15:guide>
        <p15:guide id="58" pos="2705" userDrawn="1">
          <p15:clr>
            <a:srgbClr val="646464"/>
          </p15:clr>
        </p15:guide>
        <p15:guide id="59" pos="3109" userDrawn="1">
          <p15:clr>
            <a:srgbClr val="646464"/>
          </p15:clr>
        </p15:guide>
        <p15:guide id="60" pos="3326" userDrawn="1">
          <p15:clr>
            <a:srgbClr val="646464"/>
          </p15:clr>
        </p15:guide>
        <p15:guide id="61" pos="3731" userDrawn="1">
          <p15:clr>
            <a:srgbClr val="646464"/>
          </p15:clr>
        </p15:guide>
        <p15:guide id="62" pos="3948" userDrawn="1">
          <p15:clr>
            <a:srgbClr val="646464"/>
          </p15:clr>
        </p15:guide>
        <p15:guide id="63" pos="4353" userDrawn="1">
          <p15:clr>
            <a:srgbClr val="646464"/>
          </p15:clr>
        </p15:guide>
        <p15:guide id="64" pos="4570" userDrawn="1">
          <p15:clr>
            <a:srgbClr val="646464"/>
          </p15:clr>
        </p15:guide>
        <p15:guide id="65" pos="4974" userDrawn="1">
          <p15:clr>
            <a:srgbClr val="646464"/>
          </p15:clr>
        </p15:guide>
        <p15:guide id="66" pos="5192" userDrawn="1">
          <p15:clr>
            <a:srgbClr val="646464"/>
          </p15:clr>
        </p15:guide>
        <p15:guide id="67" pos="5596" userDrawn="1">
          <p15:clr>
            <a:srgbClr val="646464"/>
          </p15:clr>
        </p15:guide>
        <p15:guide id="68" pos="5814" userDrawn="1">
          <p15:clr>
            <a:srgbClr val="646464"/>
          </p15:clr>
        </p15:guide>
        <p15:guide id="69" pos="6218" userDrawn="1">
          <p15:clr>
            <a:srgbClr val="646464"/>
          </p15:clr>
        </p15:guide>
        <p15:guide id="70" pos="6436" userDrawn="1">
          <p15:clr>
            <a:srgbClr val="646464"/>
          </p15:clr>
        </p15:guide>
        <p15:guide id="71" pos="6840" userDrawn="1">
          <p15:clr>
            <a:srgbClr val="646464"/>
          </p15:clr>
        </p15:guide>
        <p15:guide id="72" pos="7058" userDrawn="1">
          <p15:clr>
            <a:srgbClr val="646464"/>
          </p15:clr>
        </p15:guide>
        <p15:guide id="73" pos="7462" userDrawn="1">
          <p15:clr>
            <a:srgbClr val="646464"/>
          </p15:clr>
        </p15:guide>
        <p15:guide id="74" orient="horz" userDrawn="1">
          <p15:clr>
            <a:srgbClr val="646464"/>
          </p15:clr>
        </p15:guide>
        <p15:guide id="75" orient="horz" pos="4320" userDrawn="1">
          <p15:clr>
            <a:srgbClr val="646464"/>
          </p15:clr>
        </p15:guide>
        <p15:guide id="76" orient="horz" pos="217" userDrawn="1">
          <p15:clr>
            <a:srgbClr val="646464"/>
          </p15:clr>
        </p15:guide>
        <p15:guide id="77" orient="horz" pos="433" userDrawn="1">
          <p15:clr>
            <a:srgbClr val="646464"/>
          </p15:clr>
        </p15:guide>
        <p15:guide id="78" orient="horz" pos="649" userDrawn="1">
          <p15:clr>
            <a:srgbClr val="646464"/>
          </p15:clr>
        </p15:guide>
        <p15:guide id="79" orient="horz" pos="865" userDrawn="1">
          <p15:clr>
            <a:srgbClr val="646464"/>
          </p15:clr>
        </p15:guide>
        <p15:guide id="80" orient="horz" pos="1080" userDrawn="1">
          <p15:clr>
            <a:srgbClr val="646464"/>
          </p15:clr>
        </p15:guide>
        <p15:guide id="81" orient="horz" pos="1296" userDrawn="1">
          <p15:clr>
            <a:srgbClr val="646464"/>
          </p15:clr>
        </p15:guide>
        <p15:guide id="82" orient="horz" pos="1512" userDrawn="1">
          <p15:clr>
            <a:srgbClr val="646464"/>
          </p15:clr>
        </p15:guide>
        <p15:guide id="83" orient="horz" pos="1728" userDrawn="1">
          <p15:clr>
            <a:srgbClr val="646464"/>
          </p15:clr>
        </p15:guide>
        <p15:guide id="84" orient="horz" pos="1944" userDrawn="1">
          <p15:clr>
            <a:srgbClr val="646464"/>
          </p15:clr>
        </p15:guide>
        <p15:guide id="85" orient="horz" pos="2160" userDrawn="1">
          <p15:clr>
            <a:srgbClr val="646464"/>
          </p15:clr>
        </p15:guide>
        <p15:guide id="86" orient="horz" pos="2375" userDrawn="1">
          <p15:clr>
            <a:srgbClr val="646464"/>
          </p15:clr>
        </p15:guide>
        <p15:guide id="87" orient="horz" pos="2591" userDrawn="1">
          <p15:clr>
            <a:srgbClr val="646464"/>
          </p15:clr>
        </p15:guide>
        <p15:guide id="88" orient="horz" pos="2807" userDrawn="1">
          <p15:clr>
            <a:srgbClr val="646464"/>
          </p15:clr>
        </p15:guide>
        <p15:guide id="89" orient="horz" pos="3023" userDrawn="1">
          <p15:clr>
            <a:srgbClr val="646464"/>
          </p15:clr>
        </p15:guide>
        <p15:guide id="90" orient="horz" pos="3239" userDrawn="1">
          <p15:clr>
            <a:srgbClr val="646464"/>
          </p15:clr>
        </p15:guide>
        <p15:guide id="91" orient="horz" pos="3454" userDrawn="1">
          <p15:clr>
            <a:srgbClr val="646464"/>
          </p15:clr>
        </p15:guide>
        <p15:guide id="92" orient="horz" pos="3670" userDrawn="1">
          <p15:clr>
            <a:srgbClr val="646464"/>
          </p15:clr>
        </p15:guide>
        <p15:guide id="93" orient="horz" pos="3886" userDrawn="1">
          <p15:clr>
            <a:srgbClr val="646464"/>
          </p15:clr>
        </p15:guide>
        <p15:guide id="94" orient="horz" pos="4102" userDrawn="1">
          <p15:clr>
            <a:srgbClr val="646464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_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0C159CA-A262-362C-5775-D3132FB48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ACD4E0C-F9AE-C153-6EB8-2B8427395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649DA47-95C3-2A0A-8E7B-5B912AFF3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/>
              <a:t>WSP | Footer goes here | Date</a:t>
            </a:r>
          </a:p>
        </p:txBody>
      </p:sp>
    </p:spTree>
    <p:extLst>
      <p:ext uri="{BB962C8B-B14F-4D97-AF65-F5344CB8AC3E}">
        <p14:creationId xmlns:p14="http://schemas.microsoft.com/office/powerpoint/2010/main" val="38847708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48" userDrawn="1">
          <p15:clr>
            <a:srgbClr val="646464"/>
          </p15:clr>
        </p15:guide>
        <p15:guide id="49" pos="7680" userDrawn="1">
          <p15:clr>
            <a:srgbClr val="646464"/>
          </p15:clr>
        </p15:guide>
        <p15:guide id="50" pos="217" userDrawn="1">
          <p15:clr>
            <a:srgbClr val="646464"/>
          </p15:clr>
        </p15:guide>
        <p15:guide id="51" pos="621" userDrawn="1">
          <p15:clr>
            <a:srgbClr val="646464"/>
          </p15:clr>
        </p15:guide>
        <p15:guide id="52" pos="839" userDrawn="1">
          <p15:clr>
            <a:srgbClr val="646464"/>
          </p15:clr>
        </p15:guide>
        <p15:guide id="53" pos="1243" userDrawn="1">
          <p15:clr>
            <a:srgbClr val="646464"/>
          </p15:clr>
        </p15:guide>
        <p15:guide id="54" pos="1461" userDrawn="1">
          <p15:clr>
            <a:srgbClr val="646464"/>
          </p15:clr>
        </p15:guide>
        <p15:guide id="55" pos="1865" userDrawn="1">
          <p15:clr>
            <a:srgbClr val="646464"/>
          </p15:clr>
        </p15:guide>
        <p15:guide id="56" pos="2083" userDrawn="1">
          <p15:clr>
            <a:srgbClr val="646464"/>
          </p15:clr>
        </p15:guide>
        <p15:guide id="57" pos="2487" userDrawn="1">
          <p15:clr>
            <a:srgbClr val="646464"/>
          </p15:clr>
        </p15:guide>
        <p15:guide id="58" pos="2705" userDrawn="1">
          <p15:clr>
            <a:srgbClr val="646464"/>
          </p15:clr>
        </p15:guide>
        <p15:guide id="59" pos="3109" userDrawn="1">
          <p15:clr>
            <a:srgbClr val="646464"/>
          </p15:clr>
        </p15:guide>
        <p15:guide id="60" pos="3326" userDrawn="1">
          <p15:clr>
            <a:srgbClr val="646464"/>
          </p15:clr>
        </p15:guide>
        <p15:guide id="61" pos="3731" userDrawn="1">
          <p15:clr>
            <a:srgbClr val="646464"/>
          </p15:clr>
        </p15:guide>
        <p15:guide id="62" pos="3948" userDrawn="1">
          <p15:clr>
            <a:srgbClr val="646464"/>
          </p15:clr>
        </p15:guide>
        <p15:guide id="63" pos="4353" userDrawn="1">
          <p15:clr>
            <a:srgbClr val="646464"/>
          </p15:clr>
        </p15:guide>
        <p15:guide id="64" pos="4570" userDrawn="1">
          <p15:clr>
            <a:srgbClr val="646464"/>
          </p15:clr>
        </p15:guide>
        <p15:guide id="65" pos="4974" userDrawn="1">
          <p15:clr>
            <a:srgbClr val="646464"/>
          </p15:clr>
        </p15:guide>
        <p15:guide id="66" pos="5192" userDrawn="1">
          <p15:clr>
            <a:srgbClr val="646464"/>
          </p15:clr>
        </p15:guide>
        <p15:guide id="67" pos="5596" userDrawn="1">
          <p15:clr>
            <a:srgbClr val="646464"/>
          </p15:clr>
        </p15:guide>
        <p15:guide id="68" pos="5814" userDrawn="1">
          <p15:clr>
            <a:srgbClr val="646464"/>
          </p15:clr>
        </p15:guide>
        <p15:guide id="69" pos="6218" userDrawn="1">
          <p15:clr>
            <a:srgbClr val="646464"/>
          </p15:clr>
        </p15:guide>
        <p15:guide id="70" pos="6436" userDrawn="1">
          <p15:clr>
            <a:srgbClr val="646464"/>
          </p15:clr>
        </p15:guide>
        <p15:guide id="71" pos="6840" userDrawn="1">
          <p15:clr>
            <a:srgbClr val="646464"/>
          </p15:clr>
        </p15:guide>
        <p15:guide id="72" pos="7058" userDrawn="1">
          <p15:clr>
            <a:srgbClr val="646464"/>
          </p15:clr>
        </p15:guide>
        <p15:guide id="73" pos="7462" userDrawn="1">
          <p15:clr>
            <a:srgbClr val="646464"/>
          </p15:clr>
        </p15:guide>
        <p15:guide id="74" orient="horz" userDrawn="1">
          <p15:clr>
            <a:srgbClr val="646464"/>
          </p15:clr>
        </p15:guide>
        <p15:guide id="75" orient="horz" pos="4320" userDrawn="1">
          <p15:clr>
            <a:srgbClr val="646464"/>
          </p15:clr>
        </p15:guide>
        <p15:guide id="76" orient="horz" pos="217" userDrawn="1">
          <p15:clr>
            <a:srgbClr val="646464"/>
          </p15:clr>
        </p15:guide>
        <p15:guide id="77" orient="horz" pos="433" userDrawn="1">
          <p15:clr>
            <a:srgbClr val="646464"/>
          </p15:clr>
        </p15:guide>
        <p15:guide id="78" orient="horz" pos="649" userDrawn="1">
          <p15:clr>
            <a:srgbClr val="646464"/>
          </p15:clr>
        </p15:guide>
        <p15:guide id="79" orient="horz" pos="865" userDrawn="1">
          <p15:clr>
            <a:srgbClr val="646464"/>
          </p15:clr>
        </p15:guide>
        <p15:guide id="80" orient="horz" pos="1080" userDrawn="1">
          <p15:clr>
            <a:srgbClr val="646464"/>
          </p15:clr>
        </p15:guide>
        <p15:guide id="81" orient="horz" pos="1296" userDrawn="1">
          <p15:clr>
            <a:srgbClr val="646464"/>
          </p15:clr>
        </p15:guide>
        <p15:guide id="82" orient="horz" pos="1512" userDrawn="1">
          <p15:clr>
            <a:srgbClr val="646464"/>
          </p15:clr>
        </p15:guide>
        <p15:guide id="83" orient="horz" pos="1728" userDrawn="1">
          <p15:clr>
            <a:srgbClr val="646464"/>
          </p15:clr>
        </p15:guide>
        <p15:guide id="84" orient="horz" pos="1944" userDrawn="1">
          <p15:clr>
            <a:srgbClr val="646464"/>
          </p15:clr>
        </p15:guide>
        <p15:guide id="85" orient="horz" pos="2160" userDrawn="1">
          <p15:clr>
            <a:srgbClr val="646464"/>
          </p15:clr>
        </p15:guide>
        <p15:guide id="86" orient="horz" pos="2375" userDrawn="1">
          <p15:clr>
            <a:srgbClr val="646464"/>
          </p15:clr>
        </p15:guide>
        <p15:guide id="87" orient="horz" pos="2591" userDrawn="1">
          <p15:clr>
            <a:srgbClr val="646464"/>
          </p15:clr>
        </p15:guide>
        <p15:guide id="88" orient="horz" pos="2807" userDrawn="1">
          <p15:clr>
            <a:srgbClr val="646464"/>
          </p15:clr>
        </p15:guide>
        <p15:guide id="89" orient="horz" pos="3023" userDrawn="1">
          <p15:clr>
            <a:srgbClr val="646464"/>
          </p15:clr>
        </p15:guide>
        <p15:guide id="90" orient="horz" pos="3239" userDrawn="1">
          <p15:clr>
            <a:srgbClr val="646464"/>
          </p15:clr>
        </p15:guide>
        <p15:guide id="91" orient="horz" pos="3454" userDrawn="1">
          <p15:clr>
            <a:srgbClr val="646464"/>
          </p15:clr>
        </p15:guide>
        <p15:guide id="92" orient="horz" pos="3670" userDrawn="1">
          <p15:clr>
            <a:srgbClr val="646464"/>
          </p15:clr>
        </p15:guide>
        <p15:guide id="93" orient="horz" pos="3886" userDrawn="1">
          <p15:clr>
            <a:srgbClr val="646464"/>
          </p15:clr>
        </p15:guide>
        <p15:guide id="94" orient="horz" pos="4102" userDrawn="1">
          <p15:clr>
            <a:srgbClr val="646464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oter Only_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03E0AF8-59D2-2C86-862E-B9AF1AF4E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/>
              <a:t>WSP | Footer goes here | Date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08487F-9641-2D5F-353C-63C5BC99E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61923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48" userDrawn="1">
          <p15:clr>
            <a:srgbClr val="646464"/>
          </p15:clr>
        </p15:guide>
        <p15:guide id="49" pos="7680" userDrawn="1">
          <p15:clr>
            <a:srgbClr val="646464"/>
          </p15:clr>
        </p15:guide>
        <p15:guide id="50" pos="217" userDrawn="1">
          <p15:clr>
            <a:srgbClr val="646464"/>
          </p15:clr>
        </p15:guide>
        <p15:guide id="51" pos="621" userDrawn="1">
          <p15:clr>
            <a:srgbClr val="646464"/>
          </p15:clr>
        </p15:guide>
        <p15:guide id="52" pos="839" userDrawn="1">
          <p15:clr>
            <a:srgbClr val="646464"/>
          </p15:clr>
        </p15:guide>
        <p15:guide id="53" pos="1243" userDrawn="1">
          <p15:clr>
            <a:srgbClr val="646464"/>
          </p15:clr>
        </p15:guide>
        <p15:guide id="54" pos="1461" userDrawn="1">
          <p15:clr>
            <a:srgbClr val="646464"/>
          </p15:clr>
        </p15:guide>
        <p15:guide id="55" pos="1865" userDrawn="1">
          <p15:clr>
            <a:srgbClr val="646464"/>
          </p15:clr>
        </p15:guide>
        <p15:guide id="56" pos="2083" userDrawn="1">
          <p15:clr>
            <a:srgbClr val="646464"/>
          </p15:clr>
        </p15:guide>
        <p15:guide id="57" pos="2487" userDrawn="1">
          <p15:clr>
            <a:srgbClr val="646464"/>
          </p15:clr>
        </p15:guide>
        <p15:guide id="58" pos="2705" userDrawn="1">
          <p15:clr>
            <a:srgbClr val="646464"/>
          </p15:clr>
        </p15:guide>
        <p15:guide id="59" pos="3109" userDrawn="1">
          <p15:clr>
            <a:srgbClr val="646464"/>
          </p15:clr>
        </p15:guide>
        <p15:guide id="60" pos="3326" userDrawn="1">
          <p15:clr>
            <a:srgbClr val="646464"/>
          </p15:clr>
        </p15:guide>
        <p15:guide id="61" pos="3731" userDrawn="1">
          <p15:clr>
            <a:srgbClr val="646464"/>
          </p15:clr>
        </p15:guide>
        <p15:guide id="62" pos="3948" userDrawn="1">
          <p15:clr>
            <a:srgbClr val="646464"/>
          </p15:clr>
        </p15:guide>
        <p15:guide id="63" pos="4353" userDrawn="1">
          <p15:clr>
            <a:srgbClr val="646464"/>
          </p15:clr>
        </p15:guide>
        <p15:guide id="64" pos="4570" userDrawn="1">
          <p15:clr>
            <a:srgbClr val="646464"/>
          </p15:clr>
        </p15:guide>
        <p15:guide id="65" pos="4974" userDrawn="1">
          <p15:clr>
            <a:srgbClr val="646464"/>
          </p15:clr>
        </p15:guide>
        <p15:guide id="66" pos="5192" userDrawn="1">
          <p15:clr>
            <a:srgbClr val="646464"/>
          </p15:clr>
        </p15:guide>
        <p15:guide id="67" pos="5596" userDrawn="1">
          <p15:clr>
            <a:srgbClr val="646464"/>
          </p15:clr>
        </p15:guide>
        <p15:guide id="68" pos="5814" userDrawn="1">
          <p15:clr>
            <a:srgbClr val="646464"/>
          </p15:clr>
        </p15:guide>
        <p15:guide id="69" pos="6218" userDrawn="1">
          <p15:clr>
            <a:srgbClr val="646464"/>
          </p15:clr>
        </p15:guide>
        <p15:guide id="70" pos="6436" userDrawn="1">
          <p15:clr>
            <a:srgbClr val="646464"/>
          </p15:clr>
        </p15:guide>
        <p15:guide id="71" pos="6840" userDrawn="1">
          <p15:clr>
            <a:srgbClr val="646464"/>
          </p15:clr>
        </p15:guide>
        <p15:guide id="72" pos="7058" userDrawn="1">
          <p15:clr>
            <a:srgbClr val="646464"/>
          </p15:clr>
        </p15:guide>
        <p15:guide id="73" pos="7462" userDrawn="1">
          <p15:clr>
            <a:srgbClr val="646464"/>
          </p15:clr>
        </p15:guide>
        <p15:guide id="74" orient="horz" userDrawn="1">
          <p15:clr>
            <a:srgbClr val="646464"/>
          </p15:clr>
        </p15:guide>
        <p15:guide id="75" orient="horz" pos="4320" userDrawn="1">
          <p15:clr>
            <a:srgbClr val="646464"/>
          </p15:clr>
        </p15:guide>
        <p15:guide id="76" orient="horz" pos="217" userDrawn="1">
          <p15:clr>
            <a:srgbClr val="646464"/>
          </p15:clr>
        </p15:guide>
        <p15:guide id="77" orient="horz" pos="433" userDrawn="1">
          <p15:clr>
            <a:srgbClr val="646464"/>
          </p15:clr>
        </p15:guide>
        <p15:guide id="78" orient="horz" pos="649" userDrawn="1">
          <p15:clr>
            <a:srgbClr val="646464"/>
          </p15:clr>
        </p15:guide>
        <p15:guide id="79" orient="horz" pos="865" userDrawn="1">
          <p15:clr>
            <a:srgbClr val="646464"/>
          </p15:clr>
        </p15:guide>
        <p15:guide id="80" orient="horz" pos="1080" userDrawn="1">
          <p15:clr>
            <a:srgbClr val="646464"/>
          </p15:clr>
        </p15:guide>
        <p15:guide id="81" orient="horz" pos="1296" userDrawn="1">
          <p15:clr>
            <a:srgbClr val="646464"/>
          </p15:clr>
        </p15:guide>
        <p15:guide id="82" orient="horz" pos="1512" userDrawn="1">
          <p15:clr>
            <a:srgbClr val="646464"/>
          </p15:clr>
        </p15:guide>
        <p15:guide id="83" orient="horz" pos="1728" userDrawn="1">
          <p15:clr>
            <a:srgbClr val="646464"/>
          </p15:clr>
        </p15:guide>
        <p15:guide id="84" orient="horz" pos="1944" userDrawn="1">
          <p15:clr>
            <a:srgbClr val="646464"/>
          </p15:clr>
        </p15:guide>
        <p15:guide id="85" orient="horz" pos="2160" userDrawn="1">
          <p15:clr>
            <a:srgbClr val="646464"/>
          </p15:clr>
        </p15:guide>
        <p15:guide id="86" orient="horz" pos="2375" userDrawn="1">
          <p15:clr>
            <a:srgbClr val="646464"/>
          </p15:clr>
        </p15:guide>
        <p15:guide id="87" orient="horz" pos="2591" userDrawn="1">
          <p15:clr>
            <a:srgbClr val="646464"/>
          </p15:clr>
        </p15:guide>
        <p15:guide id="88" orient="horz" pos="2807" userDrawn="1">
          <p15:clr>
            <a:srgbClr val="646464"/>
          </p15:clr>
        </p15:guide>
        <p15:guide id="89" orient="horz" pos="3023" userDrawn="1">
          <p15:clr>
            <a:srgbClr val="646464"/>
          </p15:clr>
        </p15:guide>
        <p15:guide id="90" orient="horz" pos="3239" userDrawn="1">
          <p15:clr>
            <a:srgbClr val="646464"/>
          </p15:clr>
        </p15:guide>
        <p15:guide id="91" orient="horz" pos="3454" userDrawn="1">
          <p15:clr>
            <a:srgbClr val="646464"/>
          </p15:clr>
        </p15:guide>
        <p15:guide id="92" orient="horz" pos="3670" userDrawn="1">
          <p15:clr>
            <a:srgbClr val="646464"/>
          </p15:clr>
        </p15:guide>
        <p15:guide id="93" orient="horz" pos="3886" userDrawn="1">
          <p15:clr>
            <a:srgbClr val="646464"/>
          </p15:clr>
        </p15:guide>
        <p15:guide id="94" orient="horz" pos="4102" userDrawn="1">
          <p15:clr>
            <a:srgbClr val="646464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Right_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6520F-ABF1-5D81-DC88-2AD1237A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1" y="1373188"/>
            <a:ext cx="4938714" cy="97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106D247-071A-FF29-B2CC-938A3C02AF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2900" y="2400299"/>
            <a:ext cx="4938714" cy="376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C9730FF5-9B12-5F43-0AB1-DCA73F1514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 dirty="0"/>
              <a:t>WSP | Footer goes here | Date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1C3AC075-B944-2E97-5B26-EFA778BDCF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3" name="Background Picture Placeholder 9">
            <a:extLst>
              <a:ext uri="{FF2B5EF4-FFF2-40B4-BE49-F238E27FC236}">
                <a16:creationId xmlns:a16="http://schemas.microsoft.com/office/drawing/2014/main" id="{FB243136-97D2-C81C-9967-41C7C98C5D5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  <a:noFill/>
        </p:spPr>
        <p:txBody>
          <a:bodyPr bIns="2808000"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360053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48" userDrawn="1">
          <p15:clr>
            <a:srgbClr val="646464"/>
          </p15:clr>
        </p15:guide>
        <p15:guide id="49" pos="7680" userDrawn="1">
          <p15:clr>
            <a:srgbClr val="646464"/>
          </p15:clr>
        </p15:guide>
        <p15:guide id="50" pos="217" userDrawn="1">
          <p15:clr>
            <a:srgbClr val="646464"/>
          </p15:clr>
        </p15:guide>
        <p15:guide id="51" pos="621" userDrawn="1">
          <p15:clr>
            <a:srgbClr val="646464"/>
          </p15:clr>
        </p15:guide>
        <p15:guide id="52" pos="839" userDrawn="1">
          <p15:clr>
            <a:srgbClr val="646464"/>
          </p15:clr>
        </p15:guide>
        <p15:guide id="53" pos="1243" userDrawn="1">
          <p15:clr>
            <a:srgbClr val="646464"/>
          </p15:clr>
        </p15:guide>
        <p15:guide id="54" pos="1461" userDrawn="1">
          <p15:clr>
            <a:srgbClr val="646464"/>
          </p15:clr>
        </p15:guide>
        <p15:guide id="55" pos="1865" userDrawn="1">
          <p15:clr>
            <a:srgbClr val="646464"/>
          </p15:clr>
        </p15:guide>
        <p15:guide id="56" pos="2083" userDrawn="1">
          <p15:clr>
            <a:srgbClr val="646464"/>
          </p15:clr>
        </p15:guide>
        <p15:guide id="57" pos="2487" userDrawn="1">
          <p15:clr>
            <a:srgbClr val="646464"/>
          </p15:clr>
        </p15:guide>
        <p15:guide id="58" pos="2705" userDrawn="1">
          <p15:clr>
            <a:srgbClr val="646464"/>
          </p15:clr>
        </p15:guide>
        <p15:guide id="59" pos="3109" userDrawn="1">
          <p15:clr>
            <a:srgbClr val="646464"/>
          </p15:clr>
        </p15:guide>
        <p15:guide id="60" pos="3326" userDrawn="1">
          <p15:clr>
            <a:srgbClr val="646464"/>
          </p15:clr>
        </p15:guide>
        <p15:guide id="61" pos="3731" userDrawn="1">
          <p15:clr>
            <a:srgbClr val="646464"/>
          </p15:clr>
        </p15:guide>
        <p15:guide id="62" pos="3948" userDrawn="1">
          <p15:clr>
            <a:srgbClr val="646464"/>
          </p15:clr>
        </p15:guide>
        <p15:guide id="63" pos="4353" userDrawn="1">
          <p15:clr>
            <a:srgbClr val="646464"/>
          </p15:clr>
        </p15:guide>
        <p15:guide id="64" pos="4570" userDrawn="1">
          <p15:clr>
            <a:srgbClr val="646464"/>
          </p15:clr>
        </p15:guide>
        <p15:guide id="65" pos="4974" userDrawn="1">
          <p15:clr>
            <a:srgbClr val="646464"/>
          </p15:clr>
        </p15:guide>
        <p15:guide id="66" pos="5192" userDrawn="1">
          <p15:clr>
            <a:srgbClr val="646464"/>
          </p15:clr>
        </p15:guide>
        <p15:guide id="67" pos="5596" userDrawn="1">
          <p15:clr>
            <a:srgbClr val="646464"/>
          </p15:clr>
        </p15:guide>
        <p15:guide id="68" pos="5814" userDrawn="1">
          <p15:clr>
            <a:srgbClr val="646464"/>
          </p15:clr>
        </p15:guide>
        <p15:guide id="69" pos="6218" userDrawn="1">
          <p15:clr>
            <a:srgbClr val="646464"/>
          </p15:clr>
        </p15:guide>
        <p15:guide id="70" pos="6436" userDrawn="1">
          <p15:clr>
            <a:srgbClr val="646464"/>
          </p15:clr>
        </p15:guide>
        <p15:guide id="71" pos="6840" userDrawn="1">
          <p15:clr>
            <a:srgbClr val="646464"/>
          </p15:clr>
        </p15:guide>
        <p15:guide id="72" pos="7058" userDrawn="1">
          <p15:clr>
            <a:srgbClr val="646464"/>
          </p15:clr>
        </p15:guide>
        <p15:guide id="73" pos="7462" userDrawn="1">
          <p15:clr>
            <a:srgbClr val="646464"/>
          </p15:clr>
        </p15:guide>
        <p15:guide id="74" orient="horz" userDrawn="1">
          <p15:clr>
            <a:srgbClr val="646464"/>
          </p15:clr>
        </p15:guide>
        <p15:guide id="75" orient="horz" pos="4320" userDrawn="1">
          <p15:clr>
            <a:srgbClr val="646464"/>
          </p15:clr>
        </p15:guide>
        <p15:guide id="76" orient="horz" pos="217" userDrawn="1">
          <p15:clr>
            <a:srgbClr val="646464"/>
          </p15:clr>
        </p15:guide>
        <p15:guide id="77" orient="horz" pos="433" userDrawn="1">
          <p15:clr>
            <a:srgbClr val="646464"/>
          </p15:clr>
        </p15:guide>
        <p15:guide id="78" orient="horz" pos="649" userDrawn="1">
          <p15:clr>
            <a:srgbClr val="646464"/>
          </p15:clr>
        </p15:guide>
        <p15:guide id="79" orient="horz" pos="865" userDrawn="1">
          <p15:clr>
            <a:srgbClr val="646464"/>
          </p15:clr>
        </p15:guide>
        <p15:guide id="80" orient="horz" pos="1080" userDrawn="1">
          <p15:clr>
            <a:srgbClr val="646464"/>
          </p15:clr>
        </p15:guide>
        <p15:guide id="81" orient="horz" pos="1296" userDrawn="1">
          <p15:clr>
            <a:srgbClr val="646464"/>
          </p15:clr>
        </p15:guide>
        <p15:guide id="82" orient="horz" pos="1512" userDrawn="1">
          <p15:clr>
            <a:srgbClr val="646464"/>
          </p15:clr>
        </p15:guide>
        <p15:guide id="83" orient="horz" pos="1728" userDrawn="1">
          <p15:clr>
            <a:srgbClr val="646464"/>
          </p15:clr>
        </p15:guide>
        <p15:guide id="84" orient="horz" pos="1944" userDrawn="1">
          <p15:clr>
            <a:srgbClr val="646464"/>
          </p15:clr>
        </p15:guide>
        <p15:guide id="85" orient="horz" pos="2160" userDrawn="1">
          <p15:clr>
            <a:srgbClr val="646464"/>
          </p15:clr>
        </p15:guide>
        <p15:guide id="86" orient="horz" pos="2375" userDrawn="1">
          <p15:clr>
            <a:srgbClr val="646464"/>
          </p15:clr>
        </p15:guide>
        <p15:guide id="87" orient="horz" pos="2591" userDrawn="1">
          <p15:clr>
            <a:srgbClr val="646464"/>
          </p15:clr>
        </p15:guide>
        <p15:guide id="88" orient="horz" pos="2807" userDrawn="1">
          <p15:clr>
            <a:srgbClr val="646464"/>
          </p15:clr>
        </p15:guide>
        <p15:guide id="89" orient="horz" pos="3023" userDrawn="1">
          <p15:clr>
            <a:srgbClr val="646464"/>
          </p15:clr>
        </p15:guide>
        <p15:guide id="90" orient="horz" pos="3239" userDrawn="1">
          <p15:clr>
            <a:srgbClr val="646464"/>
          </p15:clr>
        </p15:guide>
        <p15:guide id="91" orient="horz" pos="3454" userDrawn="1">
          <p15:clr>
            <a:srgbClr val="646464"/>
          </p15:clr>
        </p15:guide>
        <p15:guide id="92" orient="horz" pos="3670" userDrawn="1">
          <p15:clr>
            <a:srgbClr val="646464"/>
          </p15:clr>
        </p15:guide>
        <p15:guide id="93" orient="horz" pos="3886" userDrawn="1">
          <p15:clr>
            <a:srgbClr val="646464"/>
          </p15:clr>
        </p15:guide>
        <p15:guide id="94" orient="horz" pos="4102" userDrawn="1">
          <p15:clr>
            <a:srgbClr val="646464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Left_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64D0307-F00F-96B4-DC1E-3F6CDF8EDDC9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0" y="0"/>
            <a:ext cx="6096000" cy="6858000"/>
          </a:xfrm>
        </p:spPr>
        <p:txBody>
          <a:bodyPr bIns="2808000"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C7559A99-82FC-2B0D-F713-B3FD2807B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4401" y="343694"/>
            <a:ext cx="1005966" cy="47226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AU"/>
              <a:t>  </a:t>
            </a:r>
            <a:endParaRPr lang="en-AU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0B5DFB9-3CE6-C688-67D9-9FFDBE294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388" y="1373188"/>
            <a:ext cx="4938711" cy="97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131AEE03-67B8-B072-59BD-B0D4751E0E8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10388" y="2400299"/>
            <a:ext cx="4936597" cy="376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C92578-FCDC-644E-698C-0F6354A37F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3552ACA-48D1-2743-58A3-A77133354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 dirty="0"/>
              <a:t>WSP | Footer goes here | Date</a:t>
            </a:r>
          </a:p>
        </p:txBody>
      </p:sp>
    </p:spTree>
    <p:extLst>
      <p:ext uri="{BB962C8B-B14F-4D97-AF65-F5344CB8AC3E}">
        <p14:creationId xmlns:p14="http://schemas.microsoft.com/office/powerpoint/2010/main" val="28472057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48" userDrawn="1">
          <p15:clr>
            <a:srgbClr val="646464"/>
          </p15:clr>
        </p15:guide>
        <p15:guide id="49" pos="7680" userDrawn="1">
          <p15:clr>
            <a:srgbClr val="646464"/>
          </p15:clr>
        </p15:guide>
        <p15:guide id="50" pos="217" userDrawn="1">
          <p15:clr>
            <a:srgbClr val="646464"/>
          </p15:clr>
        </p15:guide>
        <p15:guide id="51" pos="621" userDrawn="1">
          <p15:clr>
            <a:srgbClr val="646464"/>
          </p15:clr>
        </p15:guide>
        <p15:guide id="52" pos="839" userDrawn="1">
          <p15:clr>
            <a:srgbClr val="646464"/>
          </p15:clr>
        </p15:guide>
        <p15:guide id="53" pos="1243" userDrawn="1">
          <p15:clr>
            <a:srgbClr val="646464"/>
          </p15:clr>
        </p15:guide>
        <p15:guide id="54" pos="1461" userDrawn="1">
          <p15:clr>
            <a:srgbClr val="646464"/>
          </p15:clr>
        </p15:guide>
        <p15:guide id="55" pos="1865" userDrawn="1">
          <p15:clr>
            <a:srgbClr val="646464"/>
          </p15:clr>
        </p15:guide>
        <p15:guide id="56" pos="2083" userDrawn="1">
          <p15:clr>
            <a:srgbClr val="646464"/>
          </p15:clr>
        </p15:guide>
        <p15:guide id="57" pos="2487" userDrawn="1">
          <p15:clr>
            <a:srgbClr val="646464"/>
          </p15:clr>
        </p15:guide>
        <p15:guide id="58" pos="2705" userDrawn="1">
          <p15:clr>
            <a:srgbClr val="646464"/>
          </p15:clr>
        </p15:guide>
        <p15:guide id="59" pos="3109" userDrawn="1">
          <p15:clr>
            <a:srgbClr val="646464"/>
          </p15:clr>
        </p15:guide>
        <p15:guide id="60" pos="3326" userDrawn="1">
          <p15:clr>
            <a:srgbClr val="646464"/>
          </p15:clr>
        </p15:guide>
        <p15:guide id="61" pos="3731" userDrawn="1">
          <p15:clr>
            <a:srgbClr val="646464"/>
          </p15:clr>
        </p15:guide>
        <p15:guide id="62" pos="3948" userDrawn="1">
          <p15:clr>
            <a:srgbClr val="646464"/>
          </p15:clr>
        </p15:guide>
        <p15:guide id="63" pos="4353" userDrawn="1">
          <p15:clr>
            <a:srgbClr val="646464"/>
          </p15:clr>
        </p15:guide>
        <p15:guide id="64" pos="4570" userDrawn="1">
          <p15:clr>
            <a:srgbClr val="646464"/>
          </p15:clr>
        </p15:guide>
        <p15:guide id="65" pos="4974" userDrawn="1">
          <p15:clr>
            <a:srgbClr val="646464"/>
          </p15:clr>
        </p15:guide>
        <p15:guide id="66" pos="5192" userDrawn="1">
          <p15:clr>
            <a:srgbClr val="646464"/>
          </p15:clr>
        </p15:guide>
        <p15:guide id="67" pos="5596" userDrawn="1">
          <p15:clr>
            <a:srgbClr val="646464"/>
          </p15:clr>
        </p15:guide>
        <p15:guide id="68" pos="5814" userDrawn="1">
          <p15:clr>
            <a:srgbClr val="646464"/>
          </p15:clr>
        </p15:guide>
        <p15:guide id="69" pos="6218" userDrawn="1">
          <p15:clr>
            <a:srgbClr val="646464"/>
          </p15:clr>
        </p15:guide>
        <p15:guide id="70" pos="6436" userDrawn="1">
          <p15:clr>
            <a:srgbClr val="646464"/>
          </p15:clr>
        </p15:guide>
        <p15:guide id="71" pos="6840" userDrawn="1">
          <p15:clr>
            <a:srgbClr val="646464"/>
          </p15:clr>
        </p15:guide>
        <p15:guide id="72" pos="7058" userDrawn="1">
          <p15:clr>
            <a:srgbClr val="646464"/>
          </p15:clr>
        </p15:guide>
        <p15:guide id="73" pos="7462" userDrawn="1">
          <p15:clr>
            <a:srgbClr val="646464"/>
          </p15:clr>
        </p15:guide>
        <p15:guide id="74" orient="horz" userDrawn="1">
          <p15:clr>
            <a:srgbClr val="646464"/>
          </p15:clr>
        </p15:guide>
        <p15:guide id="75" orient="horz" pos="4320" userDrawn="1">
          <p15:clr>
            <a:srgbClr val="646464"/>
          </p15:clr>
        </p15:guide>
        <p15:guide id="76" orient="horz" pos="217" userDrawn="1">
          <p15:clr>
            <a:srgbClr val="646464"/>
          </p15:clr>
        </p15:guide>
        <p15:guide id="77" orient="horz" pos="433" userDrawn="1">
          <p15:clr>
            <a:srgbClr val="646464"/>
          </p15:clr>
        </p15:guide>
        <p15:guide id="78" orient="horz" pos="649" userDrawn="1">
          <p15:clr>
            <a:srgbClr val="646464"/>
          </p15:clr>
        </p15:guide>
        <p15:guide id="79" orient="horz" pos="865" userDrawn="1">
          <p15:clr>
            <a:srgbClr val="646464"/>
          </p15:clr>
        </p15:guide>
        <p15:guide id="80" orient="horz" pos="1080" userDrawn="1">
          <p15:clr>
            <a:srgbClr val="646464"/>
          </p15:clr>
        </p15:guide>
        <p15:guide id="81" orient="horz" pos="1296" userDrawn="1">
          <p15:clr>
            <a:srgbClr val="646464"/>
          </p15:clr>
        </p15:guide>
        <p15:guide id="82" orient="horz" pos="1512" userDrawn="1">
          <p15:clr>
            <a:srgbClr val="646464"/>
          </p15:clr>
        </p15:guide>
        <p15:guide id="83" orient="horz" pos="1728" userDrawn="1">
          <p15:clr>
            <a:srgbClr val="646464"/>
          </p15:clr>
        </p15:guide>
        <p15:guide id="84" orient="horz" pos="1944" userDrawn="1">
          <p15:clr>
            <a:srgbClr val="646464"/>
          </p15:clr>
        </p15:guide>
        <p15:guide id="85" orient="horz" pos="2160" userDrawn="1">
          <p15:clr>
            <a:srgbClr val="646464"/>
          </p15:clr>
        </p15:guide>
        <p15:guide id="86" orient="horz" pos="2375" userDrawn="1">
          <p15:clr>
            <a:srgbClr val="646464"/>
          </p15:clr>
        </p15:guide>
        <p15:guide id="87" orient="horz" pos="2591" userDrawn="1">
          <p15:clr>
            <a:srgbClr val="646464"/>
          </p15:clr>
        </p15:guide>
        <p15:guide id="88" orient="horz" pos="2807" userDrawn="1">
          <p15:clr>
            <a:srgbClr val="646464"/>
          </p15:clr>
        </p15:guide>
        <p15:guide id="89" orient="horz" pos="3023" userDrawn="1">
          <p15:clr>
            <a:srgbClr val="646464"/>
          </p15:clr>
        </p15:guide>
        <p15:guide id="90" orient="horz" pos="3239" userDrawn="1">
          <p15:clr>
            <a:srgbClr val="646464"/>
          </p15:clr>
        </p15:guide>
        <p15:guide id="91" orient="horz" pos="3454" userDrawn="1">
          <p15:clr>
            <a:srgbClr val="646464"/>
          </p15:clr>
        </p15:guide>
        <p15:guide id="92" orient="horz" pos="3670" userDrawn="1">
          <p15:clr>
            <a:srgbClr val="646464"/>
          </p15:clr>
        </p15:guide>
        <p15:guide id="93" orient="horz" pos="3886" userDrawn="1">
          <p15:clr>
            <a:srgbClr val="646464"/>
          </p15:clr>
        </p15:guide>
        <p15:guide id="94" orient="horz" pos="4102" userDrawn="1">
          <p15:clr>
            <a:srgbClr val="646464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Top_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4FABF04-2D7E-AD64-E77B-9209205C450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0" y="1568"/>
            <a:ext cx="12192000" cy="3427432"/>
          </a:xfrm>
        </p:spPr>
        <p:txBody>
          <a:bodyPr bIns="1080000"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Click to add picture</a:t>
            </a:r>
          </a:p>
        </p:txBody>
      </p:sp>
      <p:sp>
        <p:nvSpPr>
          <p:cNvPr id="4" name="Text Placeholder 24">
            <a:extLst>
              <a:ext uri="{FF2B5EF4-FFF2-40B4-BE49-F238E27FC236}">
                <a16:creationId xmlns:a16="http://schemas.microsoft.com/office/drawing/2014/main" id="{70A76C6E-EDE2-7ADB-464E-7A4DE53D1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4401" y="343694"/>
            <a:ext cx="1005966" cy="47226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AU"/>
              <a:t>  </a:t>
            </a:r>
            <a:endParaRPr lang="en-AU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2C8041B-1FAD-D976-51C6-5D4C7E931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726" y="3771900"/>
            <a:ext cx="11506199" cy="97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49CF339-B46A-0FB1-4D72-2FCF8F4CFC41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43895" y="4800600"/>
            <a:ext cx="11505205" cy="1368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47374A-733E-DB31-A2F7-9C1A075CD6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CFA5AF8-33C0-6FE2-1923-0B9E48220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AU" dirty="0"/>
              <a:t>WSP | Footer goes here | Date</a:t>
            </a:r>
          </a:p>
        </p:txBody>
      </p:sp>
    </p:spTree>
    <p:extLst>
      <p:ext uri="{BB962C8B-B14F-4D97-AF65-F5344CB8AC3E}">
        <p14:creationId xmlns:p14="http://schemas.microsoft.com/office/powerpoint/2010/main" val="18574709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48" userDrawn="1">
          <p15:clr>
            <a:srgbClr val="646464"/>
          </p15:clr>
        </p15:guide>
        <p15:guide id="49" pos="7680" userDrawn="1">
          <p15:clr>
            <a:srgbClr val="646464"/>
          </p15:clr>
        </p15:guide>
        <p15:guide id="50" pos="217" userDrawn="1">
          <p15:clr>
            <a:srgbClr val="646464"/>
          </p15:clr>
        </p15:guide>
        <p15:guide id="51" pos="621" userDrawn="1">
          <p15:clr>
            <a:srgbClr val="646464"/>
          </p15:clr>
        </p15:guide>
        <p15:guide id="52" pos="839" userDrawn="1">
          <p15:clr>
            <a:srgbClr val="646464"/>
          </p15:clr>
        </p15:guide>
        <p15:guide id="53" pos="1243" userDrawn="1">
          <p15:clr>
            <a:srgbClr val="646464"/>
          </p15:clr>
        </p15:guide>
        <p15:guide id="54" pos="1461" userDrawn="1">
          <p15:clr>
            <a:srgbClr val="646464"/>
          </p15:clr>
        </p15:guide>
        <p15:guide id="55" pos="1865" userDrawn="1">
          <p15:clr>
            <a:srgbClr val="646464"/>
          </p15:clr>
        </p15:guide>
        <p15:guide id="56" pos="2083" userDrawn="1">
          <p15:clr>
            <a:srgbClr val="646464"/>
          </p15:clr>
        </p15:guide>
        <p15:guide id="57" pos="2487" userDrawn="1">
          <p15:clr>
            <a:srgbClr val="646464"/>
          </p15:clr>
        </p15:guide>
        <p15:guide id="58" pos="2705" userDrawn="1">
          <p15:clr>
            <a:srgbClr val="646464"/>
          </p15:clr>
        </p15:guide>
        <p15:guide id="59" pos="3109" userDrawn="1">
          <p15:clr>
            <a:srgbClr val="646464"/>
          </p15:clr>
        </p15:guide>
        <p15:guide id="60" pos="3326" userDrawn="1">
          <p15:clr>
            <a:srgbClr val="646464"/>
          </p15:clr>
        </p15:guide>
        <p15:guide id="61" pos="3731" userDrawn="1">
          <p15:clr>
            <a:srgbClr val="646464"/>
          </p15:clr>
        </p15:guide>
        <p15:guide id="62" pos="3948" userDrawn="1">
          <p15:clr>
            <a:srgbClr val="646464"/>
          </p15:clr>
        </p15:guide>
        <p15:guide id="63" pos="4353" userDrawn="1">
          <p15:clr>
            <a:srgbClr val="646464"/>
          </p15:clr>
        </p15:guide>
        <p15:guide id="64" pos="4570" userDrawn="1">
          <p15:clr>
            <a:srgbClr val="646464"/>
          </p15:clr>
        </p15:guide>
        <p15:guide id="65" pos="4974" userDrawn="1">
          <p15:clr>
            <a:srgbClr val="646464"/>
          </p15:clr>
        </p15:guide>
        <p15:guide id="66" pos="5192" userDrawn="1">
          <p15:clr>
            <a:srgbClr val="646464"/>
          </p15:clr>
        </p15:guide>
        <p15:guide id="67" pos="5596" userDrawn="1">
          <p15:clr>
            <a:srgbClr val="646464"/>
          </p15:clr>
        </p15:guide>
        <p15:guide id="68" pos="5814" userDrawn="1">
          <p15:clr>
            <a:srgbClr val="646464"/>
          </p15:clr>
        </p15:guide>
        <p15:guide id="69" pos="6218" userDrawn="1">
          <p15:clr>
            <a:srgbClr val="646464"/>
          </p15:clr>
        </p15:guide>
        <p15:guide id="70" pos="6436" userDrawn="1">
          <p15:clr>
            <a:srgbClr val="646464"/>
          </p15:clr>
        </p15:guide>
        <p15:guide id="71" pos="6840" userDrawn="1">
          <p15:clr>
            <a:srgbClr val="646464"/>
          </p15:clr>
        </p15:guide>
        <p15:guide id="72" pos="7058" userDrawn="1">
          <p15:clr>
            <a:srgbClr val="646464"/>
          </p15:clr>
        </p15:guide>
        <p15:guide id="73" pos="7462" userDrawn="1">
          <p15:clr>
            <a:srgbClr val="646464"/>
          </p15:clr>
        </p15:guide>
        <p15:guide id="74" orient="horz" userDrawn="1">
          <p15:clr>
            <a:srgbClr val="646464"/>
          </p15:clr>
        </p15:guide>
        <p15:guide id="75" orient="horz" pos="4320" userDrawn="1">
          <p15:clr>
            <a:srgbClr val="646464"/>
          </p15:clr>
        </p15:guide>
        <p15:guide id="76" orient="horz" pos="217" userDrawn="1">
          <p15:clr>
            <a:srgbClr val="646464"/>
          </p15:clr>
        </p15:guide>
        <p15:guide id="77" orient="horz" pos="433" userDrawn="1">
          <p15:clr>
            <a:srgbClr val="646464"/>
          </p15:clr>
        </p15:guide>
        <p15:guide id="78" orient="horz" pos="649" userDrawn="1">
          <p15:clr>
            <a:srgbClr val="646464"/>
          </p15:clr>
        </p15:guide>
        <p15:guide id="79" orient="horz" pos="865" userDrawn="1">
          <p15:clr>
            <a:srgbClr val="646464"/>
          </p15:clr>
        </p15:guide>
        <p15:guide id="80" orient="horz" pos="1080" userDrawn="1">
          <p15:clr>
            <a:srgbClr val="646464"/>
          </p15:clr>
        </p15:guide>
        <p15:guide id="81" orient="horz" pos="1296" userDrawn="1">
          <p15:clr>
            <a:srgbClr val="646464"/>
          </p15:clr>
        </p15:guide>
        <p15:guide id="82" orient="horz" pos="1512" userDrawn="1">
          <p15:clr>
            <a:srgbClr val="646464"/>
          </p15:clr>
        </p15:guide>
        <p15:guide id="83" orient="horz" pos="1728" userDrawn="1">
          <p15:clr>
            <a:srgbClr val="646464"/>
          </p15:clr>
        </p15:guide>
        <p15:guide id="84" orient="horz" pos="1944" userDrawn="1">
          <p15:clr>
            <a:srgbClr val="646464"/>
          </p15:clr>
        </p15:guide>
        <p15:guide id="85" orient="horz" pos="2160" userDrawn="1">
          <p15:clr>
            <a:srgbClr val="646464"/>
          </p15:clr>
        </p15:guide>
        <p15:guide id="86" orient="horz" pos="2375" userDrawn="1">
          <p15:clr>
            <a:srgbClr val="646464"/>
          </p15:clr>
        </p15:guide>
        <p15:guide id="87" orient="horz" pos="2591" userDrawn="1">
          <p15:clr>
            <a:srgbClr val="646464"/>
          </p15:clr>
        </p15:guide>
        <p15:guide id="88" orient="horz" pos="2807" userDrawn="1">
          <p15:clr>
            <a:srgbClr val="646464"/>
          </p15:clr>
        </p15:guide>
        <p15:guide id="89" orient="horz" pos="3023" userDrawn="1">
          <p15:clr>
            <a:srgbClr val="646464"/>
          </p15:clr>
        </p15:guide>
        <p15:guide id="90" orient="horz" pos="3239" userDrawn="1">
          <p15:clr>
            <a:srgbClr val="646464"/>
          </p15:clr>
        </p15:guide>
        <p15:guide id="91" orient="horz" pos="3454" userDrawn="1">
          <p15:clr>
            <a:srgbClr val="646464"/>
          </p15:clr>
        </p15:guide>
        <p15:guide id="92" orient="horz" pos="3670" userDrawn="1">
          <p15:clr>
            <a:srgbClr val="646464"/>
          </p15:clr>
        </p15:guide>
        <p15:guide id="93" orient="horz" pos="3886" userDrawn="1">
          <p15:clr>
            <a:srgbClr val="646464"/>
          </p15:clr>
        </p15:guide>
        <p15:guide id="94" orient="horz" pos="4102" userDrawn="1">
          <p15:clr>
            <a:srgbClr val="646464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C1D90-A999-D188-A423-B12F82BA1A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8033" y="5304871"/>
            <a:ext cx="5278067" cy="1360448"/>
          </a:xfrm>
        </p:spPr>
        <p:txBody>
          <a:bodyPr anchor="b"/>
          <a:lstStyle>
            <a:lvl1pPr algn="l">
              <a:lnSpc>
                <a:spcPct val="75000"/>
              </a:lnSpc>
              <a:defRPr sz="5250" cap="all" spc="-100" baseline="0">
                <a:solidFill>
                  <a:schemeClr val="tx1"/>
                </a:solidFill>
              </a:defRPr>
            </a:lvl1pPr>
          </a:lstStyle>
          <a:p>
            <a:r>
              <a:rPr lang="en-AU"/>
              <a:t>Click to edit title style</a:t>
            </a:r>
            <a:endParaRPr lang="en-AU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AC9BF52A-CAAF-62EA-793E-4EA85C1185C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28686" y="5989770"/>
            <a:ext cx="5915281" cy="324000"/>
          </a:xfrm>
        </p:spPr>
        <p:txBody>
          <a:bodyPr anchor="b"/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800" b="1" cap="all" baseline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n-lt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n-lt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n-lt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AU"/>
              <a:t>CLICK TO EDIT MASTER TEXT STYLES</a:t>
            </a:r>
            <a:endParaRPr lang="en-AU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94397874-CDEC-7422-4467-1354261233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24550" y="6353370"/>
            <a:ext cx="5915280" cy="324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tx1"/>
                </a:solidFill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bg1"/>
                </a:solidFill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bg1"/>
                </a:solidFill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bg1"/>
                </a:solidFill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bg1"/>
                </a:solidFill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bg1"/>
                </a:solidFill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bg1"/>
                </a:solidFill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bg1"/>
                </a:solidFill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862A65D-63FF-685F-9C11-BC5B4ACB9A69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0" y="0"/>
            <a:ext cx="12192000" cy="5145437"/>
          </a:xfrm>
        </p:spPr>
        <p:txBody>
          <a:bodyPr tIns="2088000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7369B37E-4659-11AD-13B0-0E2057CFC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4401" y="343693"/>
            <a:ext cx="1359250" cy="638115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AU"/>
              <a:t> 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285559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9" userDrawn="1">
          <p15:clr>
            <a:srgbClr val="646464"/>
          </p15:clr>
        </p15:guide>
        <p15:guide id="10" pos="7680" userDrawn="1">
          <p15:clr>
            <a:srgbClr val="646464"/>
          </p15:clr>
        </p15:guide>
        <p15:guide id="11" pos="217" userDrawn="1">
          <p15:clr>
            <a:srgbClr val="646464"/>
          </p15:clr>
        </p15:guide>
        <p15:guide id="12" pos="7462" userDrawn="1">
          <p15:clr>
            <a:srgbClr val="646464"/>
          </p15:clr>
        </p15:guide>
        <p15:guide id="13" orient="horz" userDrawn="1">
          <p15:clr>
            <a:srgbClr val="646464"/>
          </p15:clr>
        </p15:guide>
        <p15:guide id="14" orient="horz" pos="4320" userDrawn="1">
          <p15:clr>
            <a:srgbClr val="646464"/>
          </p15:clr>
        </p15:guide>
        <p15:guide id="15" orient="horz" pos="217" userDrawn="1">
          <p15:clr>
            <a:srgbClr val="646464"/>
          </p15:clr>
        </p15:guide>
        <p15:guide id="16" orient="horz" pos="4102" userDrawn="1">
          <p15:clr>
            <a:srgbClr val="646464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Image_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04276A5-6664-5DEF-2698-29B2006E04E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0" y="1030288"/>
            <a:ext cx="12192000" cy="5138737"/>
          </a:xfrm>
        </p:spPr>
        <p:txBody>
          <a:bodyPr bIns="2808000"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57D11AD-0601-B1AB-EB3B-DBDCBE197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A333ED0-3984-EB0A-B2E4-74FBFDC48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FAF6F5B-BCEF-E444-1494-05AEBCD21E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AU" dirty="0"/>
              <a:t>WSP | Footer goes here | Date</a:t>
            </a:r>
          </a:p>
        </p:txBody>
      </p:sp>
    </p:spTree>
    <p:extLst>
      <p:ext uri="{BB962C8B-B14F-4D97-AF65-F5344CB8AC3E}">
        <p14:creationId xmlns:p14="http://schemas.microsoft.com/office/powerpoint/2010/main" val="23170718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48" userDrawn="1">
          <p15:clr>
            <a:srgbClr val="646464"/>
          </p15:clr>
        </p15:guide>
        <p15:guide id="49" pos="7680" userDrawn="1">
          <p15:clr>
            <a:srgbClr val="646464"/>
          </p15:clr>
        </p15:guide>
        <p15:guide id="50" pos="217" userDrawn="1">
          <p15:clr>
            <a:srgbClr val="646464"/>
          </p15:clr>
        </p15:guide>
        <p15:guide id="51" pos="621" userDrawn="1">
          <p15:clr>
            <a:srgbClr val="646464"/>
          </p15:clr>
        </p15:guide>
        <p15:guide id="52" pos="839" userDrawn="1">
          <p15:clr>
            <a:srgbClr val="646464"/>
          </p15:clr>
        </p15:guide>
        <p15:guide id="53" pos="1243" userDrawn="1">
          <p15:clr>
            <a:srgbClr val="646464"/>
          </p15:clr>
        </p15:guide>
        <p15:guide id="54" pos="1461" userDrawn="1">
          <p15:clr>
            <a:srgbClr val="646464"/>
          </p15:clr>
        </p15:guide>
        <p15:guide id="55" pos="1865" userDrawn="1">
          <p15:clr>
            <a:srgbClr val="646464"/>
          </p15:clr>
        </p15:guide>
        <p15:guide id="56" pos="2083" userDrawn="1">
          <p15:clr>
            <a:srgbClr val="646464"/>
          </p15:clr>
        </p15:guide>
        <p15:guide id="57" pos="2487" userDrawn="1">
          <p15:clr>
            <a:srgbClr val="646464"/>
          </p15:clr>
        </p15:guide>
        <p15:guide id="58" pos="2705" userDrawn="1">
          <p15:clr>
            <a:srgbClr val="646464"/>
          </p15:clr>
        </p15:guide>
        <p15:guide id="59" pos="3109" userDrawn="1">
          <p15:clr>
            <a:srgbClr val="646464"/>
          </p15:clr>
        </p15:guide>
        <p15:guide id="60" pos="3326" userDrawn="1">
          <p15:clr>
            <a:srgbClr val="646464"/>
          </p15:clr>
        </p15:guide>
        <p15:guide id="61" pos="3731" userDrawn="1">
          <p15:clr>
            <a:srgbClr val="646464"/>
          </p15:clr>
        </p15:guide>
        <p15:guide id="62" pos="3948" userDrawn="1">
          <p15:clr>
            <a:srgbClr val="646464"/>
          </p15:clr>
        </p15:guide>
        <p15:guide id="63" pos="4353" userDrawn="1">
          <p15:clr>
            <a:srgbClr val="646464"/>
          </p15:clr>
        </p15:guide>
        <p15:guide id="64" pos="4570" userDrawn="1">
          <p15:clr>
            <a:srgbClr val="646464"/>
          </p15:clr>
        </p15:guide>
        <p15:guide id="65" pos="4974" userDrawn="1">
          <p15:clr>
            <a:srgbClr val="646464"/>
          </p15:clr>
        </p15:guide>
        <p15:guide id="66" pos="5192" userDrawn="1">
          <p15:clr>
            <a:srgbClr val="646464"/>
          </p15:clr>
        </p15:guide>
        <p15:guide id="67" pos="5596" userDrawn="1">
          <p15:clr>
            <a:srgbClr val="646464"/>
          </p15:clr>
        </p15:guide>
        <p15:guide id="68" pos="5814" userDrawn="1">
          <p15:clr>
            <a:srgbClr val="646464"/>
          </p15:clr>
        </p15:guide>
        <p15:guide id="69" pos="6218" userDrawn="1">
          <p15:clr>
            <a:srgbClr val="646464"/>
          </p15:clr>
        </p15:guide>
        <p15:guide id="70" pos="6436" userDrawn="1">
          <p15:clr>
            <a:srgbClr val="646464"/>
          </p15:clr>
        </p15:guide>
        <p15:guide id="71" pos="6840" userDrawn="1">
          <p15:clr>
            <a:srgbClr val="646464"/>
          </p15:clr>
        </p15:guide>
        <p15:guide id="72" pos="7058" userDrawn="1">
          <p15:clr>
            <a:srgbClr val="646464"/>
          </p15:clr>
        </p15:guide>
        <p15:guide id="73" pos="7462" userDrawn="1">
          <p15:clr>
            <a:srgbClr val="646464"/>
          </p15:clr>
        </p15:guide>
        <p15:guide id="74" orient="horz" userDrawn="1">
          <p15:clr>
            <a:srgbClr val="646464"/>
          </p15:clr>
        </p15:guide>
        <p15:guide id="75" orient="horz" pos="4320" userDrawn="1">
          <p15:clr>
            <a:srgbClr val="646464"/>
          </p15:clr>
        </p15:guide>
        <p15:guide id="76" orient="horz" pos="217" userDrawn="1">
          <p15:clr>
            <a:srgbClr val="646464"/>
          </p15:clr>
        </p15:guide>
        <p15:guide id="77" orient="horz" pos="433" userDrawn="1">
          <p15:clr>
            <a:srgbClr val="646464"/>
          </p15:clr>
        </p15:guide>
        <p15:guide id="78" orient="horz" pos="649" userDrawn="1">
          <p15:clr>
            <a:srgbClr val="646464"/>
          </p15:clr>
        </p15:guide>
        <p15:guide id="79" orient="horz" pos="865" userDrawn="1">
          <p15:clr>
            <a:srgbClr val="646464"/>
          </p15:clr>
        </p15:guide>
        <p15:guide id="80" orient="horz" pos="1080" userDrawn="1">
          <p15:clr>
            <a:srgbClr val="646464"/>
          </p15:clr>
        </p15:guide>
        <p15:guide id="81" orient="horz" pos="1296" userDrawn="1">
          <p15:clr>
            <a:srgbClr val="646464"/>
          </p15:clr>
        </p15:guide>
        <p15:guide id="82" orient="horz" pos="1512" userDrawn="1">
          <p15:clr>
            <a:srgbClr val="646464"/>
          </p15:clr>
        </p15:guide>
        <p15:guide id="83" orient="horz" pos="1728" userDrawn="1">
          <p15:clr>
            <a:srgbClr val="646464"/>
          </p15:clr>
        </p15:guide>
        <p15:guide id="84" orient="horz" pos="1944" userDrawn="1">
          <p15:clr>
            <a:srgbClr val="646464"/>
          </p15:clr>
        </p15:guide>
        <p15:guide id="85" orient="horz" pos="2160" userDrawn="1">
          <p15:clr>
            <a:srgbClr val="646464"/>
          </p15:clr>
        </p15:guide>
        <p15:guide id="86" orient="horz" pos="2375" userDrawn="1">
          <p15:clr>
            <a:srgbClr val="646464"/>
          </p15:clr>
        </p15:guide>
        <p15:guide id="87" orient="horz" pos="2591" userDrawn="1">
          <p15:clr>
            <a:srgbClr val="646464"/>
          </p15:clr>
        </p15:guide>
        <p15:guide id="88" orient="horz" pos="2807" userDrawn="1">
          <p15:clr>
            <a:srgbClr val="646464"/>
          </p15:clr>
        </p15:guide>
        <p15:guide id="89" orient="horz" pos="3023" userDrawn="1">
          <p15:clr>
            <a:srgbClr val="646464"/>
          </p15:clr>
        </p15:guide>
        <p15:guide id="90" orient="horz" pos="3239" userDrawn="1">
          <p15:clr>
            <a:srgbClr val="646464"/>
          </p15:clr>
        </p15:guide>
        <p15:guide id="91" orient="horz" pos="3454" userDrawn="1">
          <p15:clr>
            <a:srgbClr val="646464"/>
          </p15:clr>
        </p15:guide>
        <p15:guide id="92" orient="horz" pos="3670" userDrawn="1">
          <p15:clr>
            <a:srgbClr val="646464"/>
          </p15:clr>
        </p15:guide>
        <p15:guide id="93" orient="horz" pos="3886" userDrawn="1">
          <p15:clr>
            <a:srgbClr val="646464"/>
          </p15:clr>
        </p15:guide>
        <p15:guide id="94" orient="horz" pos="4102" userDrawn="1">
          <p15:clr>
            <a:srgbClr val="646464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Image and Text_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6C5F49D-D6B1-2C44-FFE2-B59EF58C5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AA5F104-EE99-E3EC-5FEC-3194530E5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0E9BE50-EE89-A3B7-F2BD-874D54C6E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E3CC743F-68BA-BA49-8928-03F6AE35924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1208" y="2743199"/>
            <a:ext cx="2626558" cy="1370013"/>
          </a:xfrm>
          <a:noFill/>
        </p:spPr>
        <p:txBody>
          <a:bodyPr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9968A390-5533-673F-1F94-7B3065F66A2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41208" y="4306741"/>
            <a:ext cx="2621067" cy="1851026"/>
          </a:xfrm>
        </p:spPr>
        <p:txBody>
          <a:bodyPr/>
          <a:lstStyle>
            <a:lvl1pPr>
              <a:lnSpc>
                <a:spcPct val="112000"/>
              </a:lnSpc>
              <a:defRPr sz="1200">
                <a:solidFill>
                  <a:schemeClr val="bg1"/>
                </a:solidFill>
              </a:defRPr>
            </a:lvl1pPr>
            <a:lvl2pPr>
              <a:lnSpc>
                <a:spcPct val="112000"/>
              </a:lnSpc>
              <a:defRPr sz="1200">
                <a:solidFill>
                  <a:schemeClr val="bg1"/>
                </a:solidFill>
              </a:defRPr>
            </a:lvl2pPr>
            <a:lvl3pPr>
              <a:lnSpc>
                <a:spcPct val="112000"/>
              </a:lnSpc>
              <a:defRPr sz="1200">
                <a:solidFill>
                  <a:schemeClr val="bg1"/>
                </a:solidFill>
              </a:defRPr>
            </a:lvl3pPr>
            <a:lvl4pPr>
              <a:lnSpc>
                <a:spcPct val="112000"/>
              </a:lnSpc>
              <a:defRPr sz="1200">
                <a:solidFill>
                  <a:schemeClr val="bg1"/>
                </a:solidFill>
              </a:defRPr>
            </a:lvl4pPr>
            <a:lvl5pPr>
              <a:lnSpc>
                <a:spcPct val="112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9C7A74BE-EA09-76DB-772E-89297094C92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301524" y="2743199"/>
            <a:ext cx="2622947" cy="1370013"/>
          </a:xfrm>
          <a:noFill/>
        </p:spPr>
        <p:txBody>
          <a:bodyPr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06DCD62A-858B-205C-659B-1A354C7D599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303589" y="4306741"/>
            <a:ext cx="2617464" cy="1851026"/>
          </a:xfrm>
        </p:spPr>
        <p:txBody>
          <a:bodyPr/>
          <a:lstStyle>
            <a:lvl1pPr>
              <a:lnSpc>
                <a:spcPct val="112000"/>
              </a:lnSpc>
              <a:defRPr sz="1200">
                <a:solidFill>
                  <a:schemeClr val="bg1"/>
                </a:solidFill>
              </a:defRPr>
            </a:lvl1pPr>
            <a:lvl2pPr>
              <a:lnSpc>
                <a:spcPct val="112000"/>
              </a:lnSpc>
              <a:defRPr sz="1200">
                <a:solidFill>
                  <a:schemeClr val="bg1"/>
                </a:solidFill>
              </a:defRPr>
            </a:lvl2pPr>
            <a:lvl3pPr>
              <a:lnSpc>
                <a:spcPct val="112000"/>
              </a:lnSpc>
              <a:defRPr sz="1200">
                <a:solidFill>
                  <a:schemeClr val="bg1"/>
                </a:solidFill>
              </a:defRPr>
            </a:lvl3pPr>
            <a:lvl4pPr>
              <a:lnSpc>
                <a:spcPct val="112000"/>
              </a:lnSpc>
              <a:defRPr sz="1200">
                <a:solidFill>
                  <a:schemeClr val="bg1"/>
                </a:solidFill>
              </a:defRPr>
            </a:lvl4pPr>
            <a:lvl5pPr>
              <a:lnSpc>
                <a:spcPct val="112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25B6B0D8-D225-B9AB-22CD-8D1BAC91DEFF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267530" y="2743199"/>
            <a:ext cx="2624782" cy="1370013"/>
          </a:xfrm>
          <a:noFill/>
        </p:spPr>
        <p:txBody>
          <a:bodyPr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22CBA33F-9782-D852-2922-FE9243367167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267530" y="4306741"/>
            <a:ext cx="2619295" cy="1851026"/>
          </a:xfrm>
        </p:spPr>
        <p:txBody>
          <a:bodyPr/>
          <a:lstStyle>
            <a:lvl1pPr>
              <a:lnSpc>
                <a:spcPct val="112000"/>
              </a:lnSpc>
              <a:defRPr sz="1200">
                <a:solidFill>
                  <a:schemeClr val="bg1"/>
                </a:solidFill>
              </a:defRPr>
            </a:lvl1pPr>
            <a:lvl2pPr>
              <a:lnSpc>
                <a:spcPct val="112000"/>
              </a:lnSpc>
              <a:defRPr sz="1200">
                <a:solidFill>
                  <a:schemeClr val="bg1"/>
                </a:solidFill>
              </a:defRPr>
            </a:lvl2pPr>
            <a:lvl3pPr>
              <a:lnSpc>
                <a:spcPct val="112000"/>
              </a:lnSpc>
              <a:defRPr sz="1200">
                <a:solidFill>
                  <a:schemeClr val="bg1"/>
                </a:solidFill>
              </a:defRPr>
            </a:lvl3pPr>
            <a:lvl4pPr>
              <a:lnSpc>
                <a:spcPct val="112000"/>
              </a:lnSpc>
              <a:defRPr sz="1200">
                <a:solidFill>
                  <a:schemeClr val="bg1"/>
                </a:solidFill>
              </a:defRPr>
            </a:lvl4pPr>
            <a:lvl5pPr>
              <a:lnSpc>
                <a:spcPct val="112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D63D0A73-341D-82DB-9D75-BFE2CC594162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228798" y="2743199"/>
            <a:ext cx="2624782" cy="1370013"/>
          </a:xfrm>
          <a:noFill/>
        </p:spPr>
        <p:txBody>
          <a:bodyPr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46" name="Text Placeholder 15">
            <a:extLst>
              <a:ext uri="{FF2B5EF4-FFF2-40B4-BE49-F238E27FC236}">
                <a16:creationId xmlns:a16="http://schemas.microsoft.com/office/drawing/2014/main" id="{FC71831C-1615-BDEB-8929-BF98EAB101A8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9232900" y="4306741"/>
            <a:ext cx="2619295" cy="1851026"/>
          </a:xfrm>
        </p:spPr>
        <p:txBody>
          <a:bodyPr/>
          <a:lstStyle>
            <a:lvl1pPr>
              <a:lnSpc>
                <a:spcPct val="112000"/>
              </a:lnSpc>
              <a:defRPr sz="1200">
                <a:solidFill>
                  <a:schemeClr val="bg1"/>
                </a:solidFill>
              </a:defRPr>
            </a:lvl1pPr>
            <a:lvl2pPr>
              <a:lnSpc>
                <a:spcPct val="112000"/>
              </a:lnSpc>
              <a:defRPr sz="1200">
                <a:solidFill>
                  <a:schemeClr val="bg1"/>
                </a:solidFill>
              </a:defRPr>
            </a:lvl2pPr>
            <a:lvl3pPr>
              <a:lnSpc>
                <a:spcPct val="112000"/>
              </a:lnSpc>
              <a:defRPr sz="1200">
                <a:solidFill>
                  <a:schemeClr val="bg1"/>
                </a:solidFill>
              </a:defRPr>
            </a:lvl3pPr>
            <a:lvl4pPr>
              <a:lnSpc>
                <a:spcPct val="112000"/>
              </a:lnSpc>
              <a:defRPr sz="1200">
                <a:solidFill>
                  <a:schemeClr val="bg1"/>
                </a:solidFill>
              </a:defRPr>
            </a:lvl4pPr>
            <a:lvl5pPr>
              <a:lnSpc>
                <a:spcPct val="112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9C9E96-E014-25E4-5F68-75B6CBBCEF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3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D568E7-61F5-D04E-995D-81EF41C01A2A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42DA4E-5B1E-88F5-8C50-F548F136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/>
              <a:t>WSP | Footer goes here | Date</a:t>
            </a:r>
          </a:p>
        </p:txBody>
      </p:sp>
    </p:spTree>
    <p:extLst>
      <p:ext uri="{BB962C8B-B14F-4D97-AF65-F5344CB8AC3E}">
        <p14:creationId xmlns:p14="http://schemas.microsoft.com/office/powerpoint/2010/main" val="5194110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48" userDrawn="1">
          <p15:clr>
            <a:srgbClr val="646464"/>
          </p15:clr>
        </p15:guide>
        <p15:guide id="49" pos="7680" userDrawn="1">
          <p15:clr>
            <a:srgbClr val="646464"/>
          </p15:clr>
        </p15:guide>
        <p15:guide id="50" pos="217" userDrawn="1">
          <p15:clr>
            <a:srgbClr val="646464"/>
          </p15:clr>
        </p15:guide>
        <p15:guide id="51" pos="621" userDrawn="1">
          <p15:clr>
            <a:srgbClr val="646464"/>
          </p15:clr>
        </p15:guide>
        <p15:guide id="52" pos="839" userDrawn="1">
          <p15:clr>
            <a:srgbClr val="646464"/>
          </p15:clr>
        </p15:guide>
        <p15:guide id="53" pos="1243" userDrawn="1">
          <p15:clr>
            <a:srgbClr val="646464"/>
          </p15:clr>
        </p15:guide>
        <p15:guide id="54" pos="1461" userDrawn="1">
          <p15:clr>
            <a:srgbClr val="646464"/>
          </p15:clr>
        </p15:guide>
        <p15:guide id="55" pos="1865" userDrawn="1">
          <p15:clr>
            <a:srgbClr val="646464"/>
          </p15:clr>
        </p15:guide>
        <p15:guide id="56" pos="2083" userDrawn="1">
          <p15:clr>
            <a:srgbClr val="646464"/>
          </p15:clr>
        </p15:guide>
        <p15:guide id="57" pos="2487" userDrawn="1">
          <p15:clr>
            <a:srgbClr val="646464"/>
          </p15:clr>
        </p15:guide>
        <p15:guide id="58" pos="2705" userDrawn="1">
          <p15:clr>
            <a:srgbClr val="646464"/>
          </p15:clr>
        </p15:guide>
        <p15:guide id="59" pos="3109" userDrawn="1">
          <p15:clr>
            <a:srgbClr val="646464"/>
          </p15:clr>
        </p15:guide>
        <p15:guide id="60" pos="3326" userDrawn="1">
          <p15:clr>
            <a:srgbClr val="646464"/>
          </p15:clr>
        </p15:guide>
        <p15:guide id="61" pos="3731" userDrawn="1">
          <p15:clr>
            <a:srgbClr val="646464"/>
          </p15:clr>
        </p15:guide>
        <p15:guide id="62" pos="3948" userDrawn="1">
          <p15:clr>
            <a:srgbClr val="646464"/>
          </p15:clr>
        </p15:guide>
        <p15:guide id="63" pos="4353" userDrawn="1">
          <p15:clr>
            <a:srgbClr val="646464"/>
          </p15:clr>
        </p15:guide>
        <p15:guide id="64" pos="4570" userDrawn="1">
          <p15:clr>
            <a:srgbClr val="646464"/>
          </p15:clr>
        </p15:guide>
        <p15:guide id="65" pos="4974" userDrawn="1">
          <p15:clr>
            <a:srgbClr val="646464"/>
          </p15:clr>
        </p15:guide>
        <p15:guide id="66" pos="5192" userDrawn="1">
          <p15:clr>
            <a:srgbClr val="646464"/>
          </p15:clr>
        </p15:guide>
        <p15:guide id="67" pos="5596" userDrawn="1">
          <p15:clr>
            <a:srgbClr val="646464"/>
          </p15:clr>
        </p15:guide>
        <p15:guide id="68" pos="5814" userDrawn="1">
          <p15:clr>
            <a:srgbClr val="646464"/>
          </p15:clr>
        </p15:guide>
        <p15:guide id="69" pos="6218" userDrawn="1">
          <p15:clr>
            <a:srgbClr val="646464"/>
          </p15:clr>
        </p15:guide>
        <p15:guide id="70" pos="6436" userDrawn="1">
          <p15:clr>
            <a:srgbClr val="646464"/>
          </p15:clr>
        </p15:guide>
        <p15:guide id="71" pos="6840" userDrawn="1">
          <p15:clr>
            <a:srgbClr val="646464"/>
          </p15:clr>
        </p15:guide>
        <p15:guide id="72" pos="7058" userDrawn="1">
          <p15:clr>
            <a:srgbClr val="646464"/>
          </p15:clr>
        </p15:guide>
        <p15:guide id="73" pos="7462" userDrawn="1">
          <p15:clr>
            <a:srgbClr val="646464"/>
          </p15:clr>
        </p15:guide>
        <p15:guide id="74" orient="horz" userDrawn="1">
          <p15:clr>
            <a:srgbClr val="646464"/>
          </p15:clr>
        </p15:guide>
        <p15:guide id="75" orient="horz" pos="4320" userDrawn="1">
          <p15:clr>
            <a:srgbClr val="646464"/>
          </p15:clr>
        </p15:guide>
        <p15:guide id="76" orient="horz" pos="217" userDrawn="1">
          <p15:clr>
            <a:srgbClr val="646464"/>
          </p15:clr>
        </p15:guide>
        <p15:guide id="77" orient="horz" pos="433" userDrawn="1">
          <p15:clr>
            <a:srgbClr val="646464"/>
          </p15:clr>
        </p15:guide>
        <p15:guide id="78" orient="horz" pos="649" userDrawn="1">
          <p15:clr>
            <a:srgbClr val="646464"/>
          </p15:clr>
        </p15:guide>
        <p15:guide id="79" orient="horz" pos="865" userDrawn="1">
          <p15:clr>
            <a:srgbClr val="646464"/>
          </p15:clr>
        </p15:guide>
        <p15:guide id="80" orient="horz" pos="1080" userDrawn="1">
          <p15:clr>
            <a:srgbClr val="646464"/>
          </p15:clr>
        </p15:guide>
        <p15:guide id="81" orient="horz" pos="1296" userDrawn="1">
          <p15:clr>
            <a:srgbClr val="646464"/>
          </p15:clr>
        </p15:guide>
        <p15:guide id="82" orient="horz" pos="1512" userDrawn="1">
          <p15:clr>
            <a:srgbClr val="646464"/>
          </p15:clr>
        </p15:guide>
        <p15:guide id="83" orient="horz" pos="1728" userDrawn="1">
          <p15:clr>
            <a:srgbClr val="646464"/>
          </p15:clr>
        </p15:guide>
        <p15:guide id="84" orient="horz" pos="1944" userDrawn="1">
          <p15:clr>
            <a:srgbClr val="646464"/>
          </p15:clr>
        </p15:guide>
        <p15:guide id="85" orient="horz" pos="2160" userDrawn="1">
          <p15:clr>
            <a:srgbClr val="646464"/>
          </p15:clr>
        </p15:guide>
        <p15:guide id="86" orient="horz" pos="2375" userDrawn="1">
          <p15:clr>
            <a:srgbClr val="646464"/>
          </p15:clr>
        </p15:guide>
        <p15:guide id="87" orient="horz" pos="2591" userDrawn="1">
          <p15:clr>
            <a:srgbClr val="646464"/>
          </p15:clr>
        </p15:guide>
        <p15:guide id="88" orient="horz" pos="2807" userDrawn="1">
          <p15:clr>
            <a:srgbClr val="646464"/>
          </p15:clr>
        </p15:guide>
        <p15:guide id="89" orient="horz" pos="3023" userDrawn="1">
          <p15:clr>
            <a:srgbClr val="646464"/>
          </p15:clr>
        </p15:guide>
        <p15:guide id="90" orient="horz" pos="3239" userDrawn="1">
          <p15:clr>
            <a:srgbClr val="646464"/>
          </p15:clr>
        </p15:guide>
        <p15:guide id="91" orient="horz" pos="3454" userDrawn="1">
          <p15:clr>
            <a:srgbClr val="646464"/>
          </p15:clr>
        </p15:guide>
        <p15:guide id="92" orient="horz" pos="3670" userDrawn="1">
          <p15:clr>
            <a:srgbClr val="646464"/>
          </p15:clr>
        </p15:guide>
        <p15:guide id="93" orient="horz" pos="3886" userDrawn="1">
          <p15:clr>
            <a:srgbClr val="646464"/>
          </p15:clr>
        </p15:guide>
        <p15:guide id="94" orient="horz" pos="4102" userDrawn="1">
          <p15:clr>
            <a:srgbClr val="646464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x Image and Text_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A036F4-81C1-DCB9-059C-490B1CF77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AA5F104-EE99-E3EC-5FEC-3194530E5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0E9BE50-EE89-A3B7-F2BD-874D54C6E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F17DA518-D8D9-3A2D-61CD-CEFC8FD3A4A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1208" y="2743199"/>
            <a:ext cx="1635474" cy="1370013"/>
          </a:xfrm>
          <a:noFill/>
        </p:spPr>
        <p:txBody>
          <a:bodyPr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318A72B3-A2C9-855F-0079-4A0FB89E278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315103" y="2743199"/>
            <a:ext cx="1635474" cy="1370013"/>
          </a:xfrm>
          <a:noFill/>
        </p:spPr>
        <p:txBody>
          <a:bodyPr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A287A59F-49B2-5957-B2BA-F61AE8E5EBC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288997" y="2743199"/>
            <a:ext cx="1635474" cy="1370013"/>
          </a:xfrm>
          <a:noFill/>
        </p:spPr>
        <p:txBody>
          <a:bodyPr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820D4450-CA00-26AC-F96A-96A51E63CE3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267530" y="2743199"/>
            <a:ext cx="1635474" cy="1370013"/>
          </a:xfrm>
          <a:noFill/>
        </p:spPr>
        <p:txBody>
          <a:bodyPr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84BD9CCF-6609-C397-D47F-EE15ECBE774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241424" y="2743199"/>
            <a:ext cx="1635474" cy="1370013"/>
          </a:xfrm>
          <a:noFill/>
        </p:spPr>
        <p:txBody>
          <a:bodyPr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E7B8CCD2-1F75-9A03-7BAE-294A90EA3362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218106" y="2743199"/>
            <a:ext cx="1635474" cy="1370013"/>
          </a:xfrm>
          <a:noFill/>
        </p:spPr>
        <p:txBody>
          <a:bodyPr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30" name="Text Placeholder 15">
            <a:extLst>
              <a:ext uri="{FF2B5EF4-FFF2-40B4-BE49-F238E27FC236}">
                <a16:creationId xmlns:a16="http://schemas.microsoft.com/office/drawing/2014/main" id="{264264D8-1BB0-4326-EA82-E920C3C15C2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41208" y="4352924"/>
            <a:ext cx="1632055" cy="1817689"/>
          </a:xfrm>
        </p:spPr>
        <p:txBody>
          <a:bodyPr/>
          <a:lstStyle>
            <a:lvl1pPr>
              <a:lnSpc>
                <a:spcPct val="112000"/>
              </a:lnSpc>
              <a:defRPr sz="1200"/>
            </a:lvl1pPr>
            <a:lvl2pPr>
              <a:lnSpc>
                <a:spcPct val="112000"/>
              </a:lnSpc>
              <a:defRPr sz="1200"/>
            </a:lvl2pPr>
            <a:lvl3pPr>
              <a:lnSpc>
                <a:spcPct val="112000"/>
              </a:lnSpc>
              <a:defRPr sz="1200"/>
            </a:lvl3pPr>
            <a:lvl4pPr>
              <a:lnSpc>
                <a:spcPct val="112000"/>
              </a:lnSpc>
              <a:defRPr sz="1200"/>
            </a:lvl4pPr>
            <a:lvl5pPr>
              <a:lnSpc>
                <a:spcPct val="112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7C646EA0-0E9E-905B-3261-D517DC23DC8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2315103" y="4352924"/>
            <a:ext cx="1632055" cy="1817689"/>
          </a:xfrm>
        </p:spPr>
        <p:txBody>
          <a:bodyPr/>
          <a:lstStyle>
            <a:lvl1pPr>
              <a:lnSpc>
                <a:spcPct val="112000"/>
              </a:lnSpc>
              <a:defRPr sz="1200"/>
            </a:lvl1pPr>
            <a:lvl2pPr>
              <a:lnSpc>
                <a:spcPct val="112000"/>
              </a:lnSpc>
              <a:defRPr sz="1200"/>
            </a:lvl2pPr>
            <a:lvl3pPr>
              <a:lnSpc>
                <a:spcPct val="112000"/>
              </a:lnSpc>
              <a:defRPr sz="1200"/>
            </a:lvl3pPr>
            <a:lvl4pPr>
              <a:lnSpc>
                <a:spcPct val="112000"/>
              </a:lnSpc>
              <a:defRPr sz="1200"/>
            </a:lvl4pPr>
            <a:lvl5pPr>
              <a:lnSpc>
                <a:spcPct val="112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id="{294F290F-24D7-5927-C1DA-F8D6EDD4857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288997" y="4352924"/>
            <a:ext cx="1632055" cy="1817689"/>
          </a:xfrm>
        </p:spPr>
        <p:txBody>
          <a:bodyPr/>
          <a:lstStyle>
            <a:lvl1pPr>
              <a:lnSpc>
                <a:spcPct val="112000"/>
              </a:lnSpc>
              <a:defRPr sz="1200"/>
            </a:lvl1pPr>
            <a:lvl2pPr>
              <a:lnSpc>
                <a:spcPct val="112000"/>
              </a:lnSpc>
              <a:defRPr sz="1200"/>
            </a:lvl2pPr>
            <a:lvl3pPr>
              <a:lnSpc>
                <a:spcPct val="112000"/>
              </a:lnSpc>
              <a:defRPr sz="1200"/>
            </a:lvl3pPr>
            <a:lvl4pPr>
              <a:lnSpc>
                <a:spcPct val="112000"/>
              </a:lnSpc>
              <a:defRPr sz="1200"/>
            </a:lvl4pPr>
            <a:lvl5pPr>
              <a:lnSpc>
                <a:spcPct val="112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39070EE3-8198-2F66-693D-1E4585C7A53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267530" y="4352924"/>
            <a:ext cx="1632055" cy="1817689"/>
          </a:xfrm>
        </p:spPr>
        <p:txBody>
          <a:bodyPr/>
          <a:lstStyle>
            <a:lvl1pPr>
              <a:lnSpc>
                <a:spcPct val="112000"/>
              </a:lnSpc>
              <a:defRPr sz="1200"/>
            </a:lvl1pPr>
            <a:lvl2pPr>
              <a:lnSpc>
                <a:spcPct val="112000"/>
              </a:lnSpc>
              <a:defRPr sz="1200"/>
            </a:lvl2pPr>
            <a:lvl3pPr>
              <a:lnSpc>
                <a:spcPct val="112000"/>
              </a:lnSpc>
              <a:defRPr sz="1200"/>
            </a:lvl3pPr>
            <a:lvl4pPr>
              <a:lnSpc>
                <a:spcPct val="112000"/>
              </a:lnSpc>
              <a:defRPr sz="1200"/>
            </a:lvl4pPr>
            <a:lvl5pPr>
              <a:lnSpc>
                <a:spcPct val="112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61BE88D1-8E21-C871-BF40-A8296F9525D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241424" y="4352924"/>
            <a:ext cx="1632055" cy="1817689"/>
          </a:xfrm>
        </p:spPr>
        <p:txBody>
          <a:bodyPr/>
          <a:lstStyle>
            <a:lvl1pPr>
              <a:lnSpc>
                <a:spcPct val="112000"/>
              </a:lnSpc>
              <a:defRPr sz="1200"/>
            </a:lvl1pPr>
            <a:lvl2pPr>
              <a:lnSpc>
                <a:spcPct val="112000"/>
              </a:lnSpc>
              <a:defRPr sz="1200"/>
            </a:lvl2pPr>
            <a:lvl3pPr>
              <a:lnSpc>
                <a:spcPct val="112000"/>
              </a:lnSpc>
              <a:defRPr sz="1200"/>
            </a:lvl3pPr>
            <a:lvl4pPr>
              <a:lnSpc>
                <a:spcPct val="112000"/>
              </a:lnSpc>
              <a:defRPr sz="1200"/>
            </a:lvl4pPr>
            <a:lvl5pPr>
              <a:lnSpc>
                <a:spcPct val="112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6" name="Text Placeholder 15">
            <a:extLst>
              <a:ext uri="{FF2B5EF4-FFF2-40B4-BE49-F238E27FC236}">
                <a16:creationId xmlns:a16="http://schemas.microsoft.com/office/drawing/2014/main" id="{0BBB7FE5-B8EC-98C6-9BB0-F7AAB8F06E0C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10218106" y="4352924"/>
            <a:ext cx="1632055" cy="1817689"/>
          </a:xfrm>
        </p:spPr>
        <p:txBody>
          <a:bodyPr/>
          <a:lstStyle>
            <a:lvl1pPr>
              <a:lnSpc>
                <a:spcPct val="112000"/>
              </a:lnSpc>
              <a:defRPr sz="1200"/>
            </a:lvl1pPr>
            <a:lvl2pPr>
              <a:lnSpc>
                <a:spcPct val="112000"/>
              </a:lnSpc>
              <a:defRPr sz="1200"/>
            </a:lvl2pPr>
            <a:lvl3pPr>
              <a:lnSpc>
                <a:spcPct val="112000"/>
              </a:lnSpc>
              <a:defRPr sz="1200"/>
            </a:lvl3pPr>
            <a:lvl4pPr>
              <a:lnSpc>
                <a:spcPct val="112000"/>
              </a:lnSpc>
              <a:defRPr sz="1200"/>
            </a:lvl4pPr>
            <a:lvl5pPr>
              <a:lnSpc>
                <a:spcPct val="112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F963EC51-E241-1517-4C20-8FC43877F8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401" y="343694"/>
            <a:ext cx="1004465" cy="476665"/>
          </a:xfrm>
          <a:prstGeom prst="rect">
            <a:avLst/>
          </a:prstGeom>
        </p:spPr>
      </p:pic>
      <p:sp>
        <p:nvSpPr>
          <p:cNvPr id="38" name="Footer Placeholder 37">
            <a:extLst>
              <a:ext uri="{FF2B5EF4-FFF2-40B4-BE49-F238E27FC236}">
                <a16:creationId xmlns:a16="http://schemas.microsoft.com/office/drawing/2014/main" id="{8A10C53C-F074-C81F-696D-64E33F2E1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r>
              <a:rPr lang="en-AU" dirty="0"/>
              <a:t>WSP | Footer goes here | Date</a:t>
            </a:r>
          </a:p>
        </p:txBody>
      </p:sp>
      <p:sp>
        <p:nvSpPr>
          <p:cNvPr id="41" name="Slide Number Placeholder 40">
            <a:extLst>
              <a:ext uri="{FF2B5EF4-FFF2-40B4-BE49-F238E27FC236}">
                <a16:creationId xmlns:a16="http://schemas.microsoft.com/office/drawing/2014/main" id="{FA9D1699-B8AA-370A-1D92-FD784EC64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37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917EA5F-CE77-CEF0-59DE-023DB74C5F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401" y="343694"/>
            <a:ext cx="1004465" cy="47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9212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48" userDrawn="1">
          <p15:clr>
            <a:srgbClr val="AFAFAF"/>
          </p15:clr>
        </p15:guide>
        <p15:guide id="49" pos="7680" userDrawn="1">
          <p15:clr>
            <a:srgbClr val="AFAFAF"/>
          </p15:clr>
        </p15:guide>
        <p15:guide id="50" pos="217" userDrawn="1">
          <p15:clr>
            <a:srgbClr val="AFAFAF"/>
          </p15:clr>
        </p15:guide>
        <p15:guide id="51" pos="621" userDrawn="1">
          <p15:clr>
            <a:srgbClr val="AFAFAF"/>
          </p15:clr>
        </p15:guide>
        <p15:guide id="52" pos="839" userDrawn="1">
          <p15:clr>
            <a:srgbClr val="AFAFAF"/>
          </p15:clr>
        </p15:guide>
        <p15:guide id="53" pos="1243" userDrawn="1">
          <p15:clr>
            <a:srgbClr val="AFAFAF"/>
          </p15:clr>
        </p15:guide>
        <p15:guide id="54" pos="1461" userDrawn="1">
          <p15:clr>
            <a:srgbClr val="AFAFAF"/>
          </p15:clr>
        </p15:guide>
        <p15:guide id="55" pos="1865" userDrawn="1">
          <p15:clr>
            <a:srgbClr val="AFAFAF"/>
          </p15:clr>
        </p15:guide>
        <p15:guide id="56" pos="2083" userDrawn="1">
          <p15:clr>
            <a:srgbClr val="AFAFAF"/>
          </p15:clr>
        </p15:guide>
        <p15:guide id="57" pos="2487" userDrawn="1">
          <p15:clr>
            <a:srgbClr val="AFAFAF"/>
          </p15:clr>
        </p15:guide>
        <p15:guide id="58" pos="2705" userDrawn="1">
          <p15:clr>
            <a:srgbClr val="AFAFAF"/>
          </p15:clr>
        </p15:guide>
        <p15:guide id="59" pos="3109" userDrawn="1">
          <p15:clr>
            <a:srgbClr val="AFAFAF"/>
          </p15:clr>
        </p15:guide>
        <p15:guide id="60" pos="3326" userDrawn="1">
          <p15:clr>
            <a:srgbClr val="AFAFAF"/>
          </p15:clr>
        </p15:guide>
        <p15:guide id="61" pos="3731" userDrawn="1">
          <p15:clr>
            <a:srgbClr val="AFAFAF"/>
          </p15:clr>
        </p15:guide>
        <p15:guide id="62" pos="3948" userDrawn="1">
          <p15:clr>
            <a:srgbClr val="AFAFAF"/>
          </p15:clr>
        </p15:guide>
        <p15:guide id="63" pos="4353" userDrawn="1">
          <p15:clr>
            <a:srgbClr val="AFAFAF"/>
          </p15:clr>
        </p15:guide>
        <p15:guide id="64" pos="4570" userDrawn="1">
          <p15:clr>
            <a:srgbClr val="AFAFAF"/>
          </p15:clr>
        </p15:guide>
        <p15:guide id="65" pos="4974" userDrawn="1">
          <p15:clr>
            <a:srgbClr val="AFAFAF"/>
          </p15:clr>
        </p15:guide>
        <p15:guide id="66" pos="5192" userDrawn="1">
          <p15:clr>
            <a:srgbClr val="AFAFAF"/>
          </p15:clr>
        </p15:guide>
        <p15:guide id="67" pos="5596" userDrawn="1">
          <p15:clr>
            <a:srgbClr val="AFAFAF"/>
          </p15:clr>
        </p15:guide>
        <p15:guide id="68" pos="5814" userDrawn="1">
          <p15:clr>
            <a:srgbClr val="AFAFAF"/>
          </p15:clr>
        </p15:guide>
        <p15:guide id="69" pos="6218" userDrawn="1">
          <p15:clr>
            <a:srgbClr val="AFAFAF"/>
          </p15:clr>
        </p15:guide>
        <p15:guide id="70" pos="6436" userDrawn="1">
          <p15:clr>
            <a:srgbClr val="AFAFAF"/>
          </p15:clr>
        </p15:guide>
        <p15:guide id="71" pos="6840" userDrawn="1">
          <p15:clr>
            <a:srgbClr val="AFAFAF"/>
          </p15:clr>
        </p15:guide>
        <p15:guide id="72" pos="7058" userDrawn="1">
          <p15:clr>
            <a:srgbClr val="AFAFAF"/>
          </p15:clr>
        </p15:guide>
        <p15:guide id="73" pos="7462" userDrawn="1">
          <p15:clr>
            <a:srgbClr val="AFAFAF"/>
          </p15:clr>
        </p15:guide>
        <p15:guide id="74" orient="horz" userDrawn="1">
          <p15:clr>
            <a:srgbClr val="AFAFAF"/>
          </p15:clr>
        </p15:guide>
        <p15:guide id="75" orient="horz" pos="4320" userDrawn="1">
          <p15:clr>
            <a:srgbClr val="AFAFAF"/>
          </p15:clr>
        </p15:guide>
        <p15:guide id="76" orient="horz" pos="217" userDrawn="1">
          <p15:clr>
            <a:srgbClr val="AFAFAF"/>
          </p15:clr>
        </p15:guide>
        <p15:guide id="77" orient="horz" pos="433" userDrawn="1">
          <p15:clr>
            <a:srgbClr val="AFAFAF"/>
          </p15:clr>
        </p15:guide>
        <p15:guide id="78" orient="horz" pos="649" userDrawn="1">
          <p15:clr>
            <a:srgbClr val="AFAFAF"/>
          </p15:clr>
        </p15:guide>
        <p15:guide id="79" orient="horz" pos="865" userDrawn="1">
          <p15:clr>
            <a:srgbClr val="AFAFAF"/>
          </p15:clr>
        </p15:guide>
        <p15:guide id="80" orient="horz" pos="1080" userDrawn="1">
          <p15:clr>
            <a:srgbClr val="AFAFAF"/>
          </p15:clr>
        </p15:guide>
        <p15:guide id="81" orient="horz" pos="1296" userDrawn="1">
          <p15:clr>
            <a:srgbClr val="AFAFAF"/>
          </p15:clr>
        </p15:guide>
        <p15:guide id="82" orient="horz" pos="1512" userDrawn="1">
          <p15:clr>
            <a:srgbClr val="AFAFAF"/>
          </p15:clr>
        </p15:guide>
        <p15:guide id="83" orient="horz" pos="1728" userDrawn="1">
          <p15:clr>
            <a:srgbClr val="AFAFAF"/>
          </p15:clr>
        </p15:guide>
        <p15:guide id="84" orient="horz" pos="1944" userDrawn="1">
          <p15:clr>
            <a:srgbClr val="AFAFAF"/>
          </p15:clr>
        </p15:guide>
        <p15:guide id="85" orient="horz" pos="2160" userDrawn="1">
          <p15:clr>
            <a:srgbClr val="AFAFAF"/>
          </p15:clr>
        </p15:guide>
        <p15:guide id="86" orient="horz" pos="2375" userDrawn="1">
          <p15:clr>
            <a:srgbClr val="AFAFAF"/>
          </p15:clr>
        </p15:guide>
        <p15:guide id="87" orient="horz" pos="2591" userDrawn="1">
          <p15:clr>
            <a:srgbClr val="AFAFAF"/>
          </p15:clr>
        </p15:guide>
        <p15:guide id="88" orient="horz" pos="2807" userDrawn="1">
          <p15:clr>
            <a:srgbClr val="AFAFAF"/>
          </p15:clr>
        </p15:guide>
        <p15:guide id="89" orient="horz" pos="3023" userDrawn="1">
          <p15:clr>
            <a:srgbClr val="AFAFAF"/>
          </p15:clr>
        </p15:guide>
        <p15:guide id="90" orient="horz" pos="3239" userDrawn="1">
          <p15:clr>
            <a:srgbClr val="AFAFAF"/>
          </p15:clr>
        </p15:guide>
        <p15:guide id="91" orient="horz" pos="3454" userDrawn="1">
          <p15:clr>
            <a:srgbClr val="AFAFAF"/>
          </p15:clr>
        </p15:guide>
        <p15:guide id="92" orient="horz" pos="3670" userDrawn="1">
          <p15:clr>
            <a:srgbClr val="AFAFAF"/>
          </p15:clr>
        </p15:guide>
        <p15:guide id="93" orient="horz" pos="3886" userDrawn="1">
          <p15:clr>
            <a:srgbClr val="AFAFAF"/>
          </p15:clr>
        </p15:guide>
        <p15:guide id="94" orient="horz" pos="4102" userDrawn="1">
          <p15:clr>
            <a:srgbClr val="AFAFAF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(x4)_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FB6167C-9AEC-42D7-1530-33139BDF1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748AD747-8E28-DD10-D5BF-8518E237EC1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4488" y="2055642"/>
            <a:ext cx="2619981" cy="261998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="b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Click to add </a:t>
            </a:r>
            <a:br>
              <a:rPr lang="en-AU" dirty="0"/>
            </a:br>
            <a:r>
              <a:rPr lang="en-AU" dirty="0"/>
              <a:t>Team Photo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D2A98D6C-3F04-53AF-C4A8-4501035CF0D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2294" y="5154258"/>
            <a:ext cx="2617873" cy="34560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buNone/>
              <a:defRPr sz="1600" b="1"/>
            </a:lvl2pPr>
            <a:lvl3pPr marL="0" indent="0">
              <a:lnSpc>
                <a:spcPct val="100000"/>
              </a:lnSpc>
              <a:buNone/>
              <a:defRPr sz="1600" b="1"/>
            </a:lvl3pPr>
            <a:lvl4pPr marL="0" indent="0">
              <a:lnSpc>
                <a:spcPct val="100000"/>
              </a:lnSpc>
              <a:buNone/>
              <a:defRPr sz="1600" b="1"/>
            </a:lvl4pPr>
            <a:lvl5pPr marL="0" indent="0">
              <a:lnSpc>
                <a:spcPct val="100000"/>
              </a:lnSpc>
              <a:buNone/>
              <a:defRPr sz="1600" b="1"/>
            </a:lvl5pPr>
          </a:lstStyle>
          <a:p>
            <a:pPr lvl="0"/>
            <a:r>
              <a:rPr lang="en-AU"/>
              <a:t>Name Surname</a:t>
            </a:r>
            <a:endParaRPr lang="en-AU" dirty="0"/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75A1E741-5224-B294-4BE1-153EF59D5CB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2293" y="5486400"/>
            <a:ext cx="2617873" cy="341313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buNone/>
              <a:defRPr sz="1600" b="1"/>
            </a:lvl2pPr>
            <a:lvl3pPr marL="0" indent="0">
              <a:lnSpc>
                <a:spcPct val="100000"/>
              </a:lnSpc>
              <a:buNone/>
              <a:defRPr sz="1600" b="1"/>
            </a:lvl3pPr>
            <a:lvl4pPr marL="0" indent="0">
              <a:lnSpc>
                <a:spcPct val="100000"/>
              </a:lnSpc>
              <a:buNone/>
              <a:defRPr sz="1600" b="1"/>
            </a:lvl4pPr>
            <a:lvl5pPr marL="0" indent="0">
              <a:lnSpc>
                <a:spcPct val="100000"/>
              </a:lnSpc>
              <a:buNone/>
              <a:defRPr sz="1600" b="1"/>
            </a:lvl5pPr>
          </a:lstStyle>
          <a:p>
            <a:pPr lvl="0"/>
            <a:r>
              <a:rPr lang="en-AU"/>
              <a:t>Add text</a:t>
            </a:r>
            <a:endParaRPr lang="en-AU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4F83CFA-5F8E-8873-148A-EA3E1F950D5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304569" y="2055642"/>
            <a:ext cx="2619981" cy="261998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="b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Click to add </a:t>
            </a:r>
            <a:br>
              <a:rPr lang="en-AU" dirty="0"/>
            </a:br>
            <a:r>
              <a:rPr lang="en-AU" dirty="0"/>
              <a:t>Team Photo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701FEF4-5426-7BE9-BE5E-346A54B12B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03587" y="5154258"/>
            <a:ext cx="2617873" cy="34560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buNone/>
              <a:defRPr sz="1600" b="1"/>
            </a:lvl2pPr>
            <a:lvl3pPr marL="0" indent="0">
              <a:lnSpc>
                <a:spcPct val="100000"/>
              </a:lnSpc>
              <a:buNone/>
              <a:defRPr sz="1600" b="1"/>
            </a:lvl3pPr>
            <a:lvl4pPr marL="0" indent="0">
              <a:lnSpc>
                <a:spcPct val="100000"/>
              </a:lnSpc>
              <a:buNone/>
              <a:defRPr sz="1600" b="1"/>
            </a:lvl4pPr>
            <a:lvl5pPr marL="0" indent="0">
              <a:lnSpc>
                <a:spcPct val="100000"/>
              </a:lnSpc>
              <a:buNone/>
              <a:defRPr sz="1600" b="1"/>
            </a:lvl5pPr>
          </a:lstStyle>
          <a:p>
            <a:pPr lvl="0"/>
            <a:r>
              <a:rPr lang="en-AU"/>
              <a:t>Name Surname</a:t>
            </a:r>
            <a:endParaRPr lang="en-AU" dirty="0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4500CAB3-A743-1AF6-CF31-8584B45276D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03587" y="5486400"/>
            <a:ext cx="2617873" cy="341313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buNone/>
              <a:defRPr sz="1600" b="1"/>
            </a:lvl2pPr>
            <a:lvl3pPr marL="0" indent="0">
              <a:lnSpc>
                <a:spcPct val="100000"/>
              </a:lnSpc>
              <a:buNone/>
              <a:defRPr sz="1600" b="1"/>
            </a:lvl3pPr>
            <a:lvl4pPr marL="0" indent="0">
              <a:lnSpc>
                <a:spcPct val="100000"/>
              </a:lnSpc>
              <a:buNone/>
              <a:defRPr sz="1600" b="1"/>
            </a:lvl4pPr>
            <a:lvl5pPr marL="0" indent="0">
              <a:lnSpc>
                <a:spcPct val="100000"/>
              </a:lnSpc>
              <a:buNone/>
              <a:defRPr sz="1600" b="1"/>
            </a:lvl5pPr>
          </a:lstStyle>
          <a:p>
            <a:pPr lvl="0"/>
            <a:r>
              <a:rPr lang="en-AU"/>
              <a:t>Add text</a:t>
            </a:r>
            <a:endParaRPr lang="en-AU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F5962421-E217-70A5-B59F-2BFAB5F7F8C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271524" y="2055642"/>
            <a:ext cx="2619981" cy="261998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="b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Click to add </a:t>
            </a:r>
            <a:br>
              <a:rPr lang="en-AU" dirty="0"/>
            </a:br>
            <a:r>
              <a:rPr lang="en-AU" dirty="0"/>
              <a:t>Team Photo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82629CA9-17A9-A638-327E-F18796B3E73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70542" y="5154258"/>
            <a:ext cx="2617873" cy="34560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buNone/>
              <a:defRPr sz="1600" b="1"/>
            </a:lvl2pPr>
            <a:lvl3pPr marL="0" indent="0">
              <a:lnSpc>
                <a:spcPct val="100000"/>
              </a:lnSpc>
              <a:buNone/>
              <a:defRPr sz="1600" b="1"/>
            </a:lvl3pPr>
            <a:lvl4pPr marL="0" indent="0">
              <a:lnSpc>
                <a:spcPct val="100000"/>
              </a:lnSpc>
              <a:buNone/>
              <a:defRPr sz="1600" b="1"/>
            </a:lvl4pPr>
            <a:lvl5pPr marL="0" indent="0">
              <a:lnSpc>
                <a:spcPct val="100000"/>
              </a:lnSpc>
              <a:buNone/>
              <a:defRPr sz="1600" b="1"/>
            </a:lvl5pPr>
          </a:lstStyle>
          <a:p>
            <a:pPr lvl="0"/>
            <a:r>
              <a:rPr lang="en-AU"/>
              <a:t>Name Surname</a:t>
            </a:r>
            <a:endParaRPr lang="en-AU" dirty="0"/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A8A4AD90-F277-CE0E-89B5-9B0825F62B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70542" y="5486400"/>
            <a:ext cx="2617873" cy="341313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buNone/>
              <a:defRPr sz="1600" b="1"/>
            </a:lvl2pPr>
            <a:lvl3pPr marL="0" indent="0">
              <a:lnSpc>
                <a:spcPct val="100000"/>
              </a:lnSpc>
              <a:buNone/>
              <a:defRPr sz="1600" b="1"/>
            </a:lvl3pPr>
            <a:lvl4pPr marL="0" indent="0">
              <a:lnSpc>
                <a:spcPct val="100000"/>
              </a:lnSpc>
              <a:buNone/>
              <a:defRPr sz="1600" b="1"/>
            </a:lvl4pPr>
            <a:lvl5pPr marL="0" indent="0">
              <a:lnSpc>
                <a:spcPct val="100000"/>
              </a:lnSpc>
              <a:buNone/>
              <a:defRPr sz="1600" b="1"/>
            </a:lvl5pPr>
          </a:lstStyle>
          <a:p>
            <a:pPr lvl="0"/>
            <a:r>
              <a:rPr lang="en-AU"/>
              <a:t>Add text</a:t>
            </a:r>
            <a:endParaRPr lang="en-AU" dirty="0"/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292D5CBE-D7EF-F122-2EF9-E16257B7C50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9227004" y="2055642"/>
            <a:ext cx="2619981" cy="261998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="b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Click to add </a:t>
            </a:r>
            <a:br>
              <a:rPr lang="en-AU" dirty="0"/>
            </a:br>
            <a:r>
              <a:rPr lang="en-AU" dirty="0"/>
              <a:t>Team Photo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0E544C57-B306-D539-2A5F-6743F90FFDD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26022" y="5154258"/>
            <a:ext cx="2617873" cy="34560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buNone/>
              <a:defRPr sz="1600" b="1"/>
            </a:lvl2pPr>
            <a:lvl3pPr marL="0" indent="0">
              <a:lnSpc>
                <a:spcPct val="100000"/>
              </a:lnSpc>
              <a:buNone/>
              <a:defRPr sz="1600" b="1"/>
            </a:lvl3pPr>
            <a:lvl4pPr marL="0" indent="0">
              <a:lnSpc>
                <a:spcPct val="100000"/>
              </a:lnSpc>
              <a:buNone/>
              <a:defRPr sz="1600" b="1"/>
            </a:lvl4pPr>
            <a:lvl5pPr marL="0" indent="0">
              <a:lnSpc>
                <a:spcPct val="100000"/>
              </a:lnSpc>
              <a:buNone/>
              <a:defRPr sz="1600" b="1"/>
            </a:lvl5pPr>
          </a:lstStyle>
          <a:p>
            <a:pPr lvl="0"/>
            <a:r>
              <a:rPr lang="en-AU"/>
              <a:t>Name Surname</a:t>
            </a:r>
            <a:endParaRPr lang="en-AU" dirty="0"/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FCB9643F-9F47-B539-9A15-65A62036276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226022" y="5486400"/>
            <a:ext cx="2617873" cy="341313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buNone/>
              <a:defRPr sz="1600" b="1"/>
            </a:lvl2pPr>
            <a:lvl3pPr marL="0" indent="0">
              <a:lnSpc>
                <a:spcPct val="100000"/>
              </a:lnSpc>
              <a:buNone/>
              <a:defRPr sz="1600" b="1"/>
            </a:lvl3pPr>
            <a:lvl4pPr marL="0" indent="0">
              <a:lnSpc>
                <a:spcPct val="100000"/>
              </a:lnSpc>
              <a:buNone/>
              <a:defRPr sz="1600" b="1"/>
            </a:lvl4pPr>
            <a:lvl5pPr marL="0" indent="0">
              <a:lnSpc>
                <a:spcPct val="100000"/>
              </a:lnSpc>
              <a:buNone/>
              <a:defRPr sz="1600" b="1"/>
            </a:lvl5pPr>
          </a:lstStyle>
          <a:p>
            <a:pPr lvl="0"/>
            <a:r>
              <a:rPr lang="en-AU"/>
              <a:t>Add text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ACD4E0C-F9AE-C153-6EB8-2B8427395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649DA47-95C3-2A0A-8E7B-5B912AFF3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/>
              <a:t>WSP | Footer goes here | Date</a:t>
            </a:r>
          </a:p>
        </p:txBody>
      </p:sp>
    </p:spTree>
    <p:extLst>
      <p:ext uri="{BB962C8B-B14F-4D97-AF65-F5344CB8AC3E}">
        <p14:creationId xmlns:p14="http://schemas.microsoft.com/office/powerpoint/2010/main" val="39682337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48" userDrawn="1">
          <p15:clr>
            <a:srgbClr val="646464"/>
          </p15:clr>
        </p15:guide>
        <p15:guide id="49" pos="7680" userDrawn="1">
          <p15:clr>
            <a:srgbClr val="646464"/>
          </p15:clr>
        </p15:guide>
        <p15:guide id="50" pos="217" userDrawn="1">
          <p15:clr>
            <a:srgbClr val="646464"/>
          </p15:clr>
        </p15:guide>
        <p15:guide id="51" pos="621" userDrawn="1">
          <p15:clr>
            <a:srgbClr val="646464"/>
          </p15:clr>
        </p15:guide>
        <p15:guide id="52" pos="839" userDrawn="1">
          <p15:clr>
            <a:srgbClr val="646464"/>
          </p15:clr>
        </p15:guide>
        <p15:guide id="53" pos="1243" userDrawn="1">
          <p15:clr>
            <a:srgbClr val="646464"/>
          </p15:clr>
        </p15:guide>
        <p15:guide id="54" pos="1461" userDrawn="1">
          <p15:clr>
            <a:srgbClr val="646464"/>
          </p15:clr>
        </p15:guide>
        <p15:guide id="55" pos="1865" userDrawn="1">
          <p15:clr>
            <a:srgbClr val="646464"/>
          </p15:clr>
        </p15:guide>
        <p15:guide id="56" pos="2083" userDrawn="1">
          <p15:clr>
            <a:srgbClr val="646464"/>
          </p15:clr>
        </p15:guide>
        <p15:guide id="57" pos="2487" userDrawn="1">
          <p15:clr>
            <a:srgbClr val="646464"/>
          </p15:clr>
        </p15:guide>
        <p15:guide id="58" pos="2705" userDrawn="1">
          <p15:clr>
            <a:srgbClr val="646464"/>
          </p15:clr>
        </p15:guide>
        <p15:guide id="59" pos="3109" userDrawn="1">
          <p15:clr>
            <a:srgbClr val="646464"/>
          </p15:clr>
        </p15:guide>
        <p15:guide id="60" pos="3326" userDrawn="1">
          <p15:clr>
            <a:srgbClr val="646464"/>
          </p15:clr>
        </p15:guide>
        <p15:guide id="61" pos="3731" userDrawn="1">
          <p15:clr>
            <a:srgbClr val="646464"/>
          </p15:clr>
        </p15:guide>
        <p15:guide id="62" pos="3948" userDrawn="1">
          <p15:clr>
            <a:srgbClr val="646464"/>
          </p15:clr>
        </p15:guide>
        <p15:guide id="63" pos="4353" userDrawn="1">
          <p15:clr>
            <a:srgbClr val="646464"/>
          </p15:clr>
        </p15:guide>
        <p15:guide id="64" pos="4570" userDrawn="1">
          <p15:clr>
            <a:srgbClr val="646464"/>
          </p15:clr>
        </p15:guide>
        <p15:guide id="65" pos="4974" userDrawn="1">
          <p15:clr>
            <a:srgbClr val="646464"/>
          </p15:clr>
        </p15:guide>
        <p15:guide id="66" pos="5192" userDrawn="1">
          <p15:clr>
            <a:srgbClr val="646464"/>
          </p15:clr>
        </p15:guide>
        <p15:guide id="67" pos="5596" userDrawn="1">
          <p15:clr>
            <a:srgbClr val="646464"/>
          </p15:clr>
        </p15:guide>
        <p15:guide id="68" pos="5814" userDrawn="1">
          <p15:clr>
            <a:srgbClr val="646464"/>
          </p15:clr>
        </p15:guide>
        <p15:guide id="69" pos="6218" userDrawn="1">
          <p15:clr>
            <a:srgbClr val="646464"/>
          </p15:clr>
        </p15:guide>
        <p15:guide id="70" pos="6436" userDrawn="1">
          <p15:clr>
            <a:srgbClr val="646464"/>
          </p15:clr>
        </p15:guide>
        <p15:guide id="71" pos="6840" userDrawn="1">
          <p15:clr>
            <a:srgbClr val="646464"/>
          </p15:clr>
        </p15:guide>
        <p15:guide id="72" pos="7058" userDrawn="1">
          <p15:clr>
            <a:srgbClr val="646464"/>
          </p15:clr>
        </p15:guide>
        <p15:guide id="73" pos="7462" userDrawn="1">
          <p15:clr>
            <a:srgbClr val="646464"/>
          </p15:clr>
        </p15:guide>
        <p15:guide id="74" orient="horz" userDrawn="1">
          <p15:clr>
            <a:srgbClr val="646464"/>
          </p15:clr>
        </p15:guide>
        <p15:guide id="75" orient="horz" pos="4320" userDrawn="1">
          <p15:clr>
            <a:srgbClr val="646464"/>
          </p15:clr>
        </p15:guide>
        <p15:guide id="76" orient="horz" pos="217" userDrawn="1">
          <p15:clr>
            <a:srgbClr val="646464"/>
          </p15:clr>
        </p15:guide>
        <p15:guide id="77" orient="horz" pos="433" userDrawn="1">
          <p15:clr>
            <a:srgbClr val="646464"/>
          </p15:clr>
        </p15:guide>
        <p15:guide id="78" orient="horz" pos="649" userDrawn="1">
          <p15:clr>
            <a:srgbClr val="646464"/>
          </p15:clr>
        </p15:guide>
        <p15:guide id="79" orient="horz" pos="865" userDrawn="1">
          <p15:clr>
            <a:srgbClr val="646464"/>
          </p15:clr>
        </p15:guide>
        <p15:guide id="80" orient="horz" pos="1080" userDrawn="1">
          <p15:clr>
            <a:srgbClr val="646464"/>
          </p15:clr>
        </p15:guide>
        <p15:guide id="81" orient="horz" pos="1296" userDrawn="1">
          <p15:clr>
            <a:srgbClr val="646464"/>
          </p15:clr>
        </p15:guide>
        <p15:guide id="82" orient="horz" pos="1512" userDrawn="1">
          <p15:clr>
            <a:srgbClr val="646464"/>
          </p15:clr>
        </p15:guide>
        <p15:guide id="83" orient="horz" pos="1728" userDrawn="1">
          <p15:clr>
            <a:srgbClr val="646464"/>
          </p15:clr>
        </p15:guide>
        <p15:guide id="84" orient="horz" pos="1944" userDrawn="1">
          <p15:clr>
            <a:srgbClr val="646464"/>
          </p15:clr>
        </p15:guide>
        <p15:guide id="85" orient="horz" pos="2160" userDrawn="1">
          <p15:clr>
            <a:srgbClr val="646464"/>
          </p15:clr>
        </p15:guide>
        <p15:guide id="86" orient="horz" pos="2375" userDrawn="1">
          <p15:clr>
            <a:srgbClr val="646464"/>
          </p15:clr>
        </p15:guide>
        <p15:guide id="87" orient="horz" pos="2591" userDrawn="1">
          <p15:clr>
            <a:srgbClr val="646464"/>
          </p15:clr>
        </p15:guide>
        <p15:guide id="88" orient="horz" pos="2807" userDrawn="1">
          <p15:clr>
            <a:srgbClr val="646464"/>
          </p15:clr>
        </p15:guide>
        <p15:guide id="89" orient="horz" pos="3023" userDrawn="1">
          <p15:clr>
            <a:srgbClr val="646464"/>
          </p15:clr>
        </p15:guide>
        <p15:guide id="90" orient="horz" pos="3239" userDrawn="1">
          <p15:clr>
            <a:srgbClr val="646464"/>
          </p15:clr>
        </p15:guide>
        <p15:guide id="91" orient="horz" pos="3454" userDrawn="1">
          <p15:clr>
            <a:srgbClr val="646464"/>
          </p15:clr>
        </p15:guide>
        <p15:guide id="92" orient="horz" pos="3670" userDrawn="1">
          <p15:clr>
            <a:srgbClr val="646464"/>
          </p15:clr>
        </p15:guide>
        <p15:guide id="93" orient="horz" pos="3886" userDrawn="1">
          <p15:clr>
            <a:srgbClr val="646464"/>
          </p15:clr>
        </p15:guide>
        <p15:guide id="94" orient="horz" pos="4102" userDrawn="1">
          <p15:clr>
            <a:srgbClr val="646464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(x1)_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1D1C8DD-9AE7-C49F-B4D5-387DD59151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38074" y="2743200"/>
            <a:ext cx="3608911" cy="1444358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AU"/>
              <a:t>Name</a:t>
            </a:r>
            <a:br>
              <a:rPr lang="en-AU"/>
            </a:br>
            <a:r>
              <a:rPr lang="en-AU"/>
              <a:t>Surname</a:t>
            </a:r>
            <a:endParaRPr lang="en-A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7AB972-B897-5707-8EC9-9FE4337A79B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238074" y="4352926"/>
            <a:ext cx="3611026" cy="18510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17E10496-8AE9-D36E-3261-8D3111D31C2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-2112" y="188914"/>
            <a:ext cx="7830861" cy="6669089"/>
          </a:xfrm>
          <a:custGeom>
            <a:avLst/>
            <a:gdLst>
              <a:gd name="connsiteX0" fmla="*/ 3564861 w 7830861"/>
              <a:gd name="connsiteY0" fmla="*/ 0 h 6669089"/>
              <a:gd name="connsiteX1" fmla="*/ 7830861 w 7830861"/>
              <a:gd name="connsiteY1" fmla="*/ 4266000 h 6669089"/>
              <a:gd name="connsiteX2" fmla="*/ 7102295 w 7830861"/>
              <a:gd name="connsiteY2" fmla="*/ 6651162 h 6669089"/>
              <a:gd name="connsiteX3" fmla="*/ 7088889 w 7830861"/>
              <a:gd name="connsiteY3" fmla="*/ 6669089 h 6669089"/>
              <a:gd name="connsiteX4" fmla="*/ 1333500 w 7830861"/>
              <a:gd name="connsiteY4" fmla="*/ 6669089 h 6669089"/>
              <a:gd name="connsiteX5" fmla="*/ 40338 w 7830861"/>
              <a:gd name="connsiteY5" fmla="*/ 6669089 h 6669089"/>
              <a:gd name="connsiteX6" fmla="*/ 0 w 7830861"/>
              <a:gd name="connsiteY6" fmla="*/ 6669089 h 6669089"/>
              <a:gd name="connsiteX7" fmla="*/ 0 w 7830861"/>
              <a:gd name="connsiteY7" fmla="*/ 6608380 h 6669089"/>
              <a:gd name="connsiteX8" fmla="*/ 0 w 7830861"/>
              <a:gd name="connsiteY8" fmla="*/ 5335589 h 6669089"/>
              <a:gd name="connsiteX9" fmla="*/ 0 w 7830861"/>
              <a:gd name="connsiteY9" fmla="*/ 1923620 h 6669089"/>
              <a:gd name="connsiteX10" fmla="*/ 27427 w 7830861"/>
              <a:gd name="connsiteY10" fmla="*/ 1880839 h 6669089"/>
              <a:gd name="connsiteX11" fmla="*/ 3564861 w 7830861"/>
              <a:gd name="connsiteY11" fmla="*/ 0 h 6669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830861" h="6669089">
                <a:moveTo>
                  <a:pt x="3564861" y="0"/>
                </a:moveTo>
                <a:cubicBezTo>
                  <a:pt x="5920908" y="0"/>
                  <a:pt x="7830861" y="1909953"/>
                  <a:pt x="7830861" y="4266000"/>
                </a:cubicBezTo>
                <a:cubicBezTo>
                  <a:pt x="7830861" y="5149518"/>
                  <a:pt x="7562274" y="5970304"/>
                  <a:pt x="7102295" y="6651162"/>
                </a:cubicBezTo>
                <a:lnTo>
                  <a:pt x="7088889" y="6669089"/>
                </a:lnTo>
                <a:lnTo>
                  <a:pt x="1333500" y="6669089"/>
                </a:lnTo>
                <a:lnTo>
                  <a:pt x="40338" y="6669089"/>
                </a:lnTo>
                <a:lnTo>
                  <a:pt x="0" y="6669089"/>
                </a:lnTo>
                <a:lnTo>
                  <a:pt x="0" y="6608380"/>
                </a:lnTo>
                <a:lnTo>
                  <a:pt x="0" y="5335589"/>
                </a:lnTo>
                <a:lnTo>
                  <a:pt x="0" y="1923620"/>
                </a:lnTo>
                <a:lnTo>
                  <a:pt x="27427" y="1880839"/>
                </a:lnTo>
                <a:cubicBezTo>
                  <a:pt x="794058" y="746076"/>
                  <a:pt x="2092332" y="0"/>
                  <a:pt x="356486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bIns="2700000" anchor="b" anchorCtr="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ACD4E0C-F9AE-C153-6EB8-2B8427395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649DA47-95C3-2A0A-8E7B-5B912AFF3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/>
              <a:t>WSP | Footer goes here | Date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AC925B6C-4994-825C-DE4D-38310CF44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401" y="343694"/>
            <a:ext cx="1004465" cy="47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9628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48" userDrawn="1">
          <p15:clr>
            <a:srgbClr val="646464"/>
          </p15:clr>
        </p15:guide>
        <p15:guide id="49" pos="7680" userDrawn="1">
          <p15:clr>
            <a:srgbClr val="646464"/>
          </p15:clr>
        </p15:guide>
        <p15:guide id="50" pos="217" userDrawn="1">
          <p15:clr>
            <a:srgbClr val="646464"/>
          </p15:clr>
        </p15:guide>
        <p15:guide id="51" pos="621" userDrawn="1">
          <p15:clr>
            <a:srgbClr val="646464"/>
          </p15:clr>
        </p15:guide>
        <p15:guide id="52" pos="839" userDrawn="1">
          <p15:clr>
            <a:srgbClr val="646464"/>
          </p15:clr>
        </p15:guide>
        <p15:guide id="53" pos="1243" userDrawn="1">
          <p15:clr>
            <a:srgbClr val="646464"/>
          </p15:clr>
        </p15:guide>
        <p15:guide id="54" pos="1461" userDrawn="1">
          <p15:clr>
            <a:srgbClr val="646464"/>
          </p15:clr>
        </p15:guide>
        <p15:guide id="55" pos="1865" userDrawn="1">
          <p15:clr>
            <a:srgbClr val="646464"/>
          </p15:clr>
        </p15:guide>
        <p15:guide id="56" pos="2083" userDrawn="1">
          <p15:clr>
            <a:srgbClr val="646464"/>
          </p15:clr>
        </p15:guide>
        <p15:guide id="57" pos="2487" userDrawn="1">
          <p15:clr>
            <a:srgbClr val="646464"/>
          </p15:clr>
        </p15:guide>
        <p15:guide id="58" pos="2705" userDrawn="1">
          <p15:clr>
            <a:srgbClr val="646464"/>
          </p15:clr>
        </p15:guide>
        <p15:guide id="59" pos="3109" userDrawn="1">
          <p15:clr>
            <a:srgbClr val="646464"/>
          </p15:clr>
        </p15:guide>
        <p15:guide id="60" pos="3326" userDrawn="1">
          <p15:clr>
            <a:srgbClr val="646464"/>
          </p15:clr>
        </p15:guide>
        <p15:guide id="61" pos="3731" userDrawn="1">
          <p15:clr>
            <a:srgbClr val="646464"/>
          </p15:clr>
        </p15:guide>
        <p15:guide id="62" pos="3948" userDrawn="1">
          <p15:clr>
            <a:srgbClr val="646464"/>
          </p15:clr>
        </p15:guide>
        <p15:guide id="63" pos="4353" userDrawn="1">
          <p15:clr>
            <a:srgbClr val="646464"/>
          </p15:clr>
        </p15:guide>
        <p15:guide id="64" pos="4570" userDrawn="1">
          <p15:clr>
            <a:srgbClr val="646464"/>
          </p15:clr>
        </p15:guide>
        <p15:guide id="65" pos="4974" userDrawn="1">
          <p15:clr>
            <a:srgbClr val="646464"/>
          </p15:clr>
        </p15:guide>
        <p15:guide id="66" pos="5192" userDrawn="1">
          <p15:clr>
            <a:srgbClr val="646464"/>
          </p15:clr>
        </p15:guide>
        <p15:guide id="67" pos="5596" userDrawn="1">
          <p15:clr>
            <a:srgbClr val="646464"/>
          </p15:clr>
        </p15:guide>
        <p15:guide id="68" pos="5814" userDrawn="1">
          <p15:clr>
            <a:srgbClr val="646464"/>
          </p15:clr>
        </p15:guide>
        <p15:guide id="69" pos="6218" userDrawn="1">
          <p15:clr>
            <a:srgbClr val="646464"/>
          </p15:clr>
        </p15:guide>
        <p15:guide id="70" pos="6436" userDrawn="1">
          <p15:clr>
            <a:srgbClr val="646464"/>
          </p15:clr>
        </p15:guide>
        <p15:guide id="71" pos="6840" userDrawn="1">
          <p15:clr>
            <a:srgbClr val="646464"/>
          </p15:clr>
        </p15:guide>
        <p15:guide id="72" pos="7058" userDrawn="1">
          <p15:clr>
            <a:srgbClr val="646464"/>
          </p15:clr>
        </p15:guide>
        <p15:guide id="73" pos="7462" userDrawn="1">
          <p15:clr>
            <a:srgbClr val="646464"/>
          </p15:clr>
        </p15:guide>
        <p15:guide id="74" orient="horz" userDrawn="1">
          <p15:clr>
            <a:srgbClr val="646464"/>
          </p15:clr>
        </p15:guide>
        <p15:guide id="75" orient="horz" pos="4320" userDrawn="1">
          <p15:clr>
            <a:srgbClr val="646464"/>
          </p15:clr>
        </p15:guide>
        <p15:guide id="76" orient="horz" pos="217" userDrawn="1">
          <p15:clr>
            <a:srgbClr val="646464"/>
          </p15:clr>
        </p15:guide>
        <p15:guide id="77" orient="horz" pos="436" userDrawn="1">
          <p15:clr>
            <a:srgbClr val="646464"/>
          </p15:clr>
        </p15:guide>
        <p15:guide id="78" orient="horz" pos="649" userDrawn="1">
          <p15:clr>
            <a:srgbClr val="646464"/>
          </p15:clr>
        </p15:guide>
        <p15:guide id="79" orient="horz" pos="865" userDrawn="1">
          <p15:clr>
            <a:srgbClr val="646464"/>
          </p15:clr>
        </p15:guide>
        <p15:guide id="80" orient="horz" pos="1080" userDrawn="1">
          <p15:clr>
            <a:srgbClr val="646464"/>
          </p15:clr>
        </p15:guide>
        <p15:guide id="81" orient="horz" pos="1296" userDrawn="1">
          <p15:clr>
            <a:srgbClr val="646464"/>
          </p15:clr>
        </p15:guide>
        <p15:guide id="82" orient="horz" pos="1512" userDrawn="1">
          <p15:clr>
            <a:srgbClr val="646464"/>
          </p15:clr>
        </p15:guide>
        <p15:guide id="83" orient="horz" pos="1728" userDrawn="1">
          <p15:clr>
            <a:srgbClr val="646464"/>
          </p15:clr>
        </p15:guide>
        <p15:guide id="84" orient="horz" pos="1944" userDrawn="1">
          <p15:clr>
            <a:srgbClr val="646464"/>
          </p15:clr>
        </p15:guide>
        <p15:guide id="85" orient="horz" pos="2160" userDrawn="1">
          <p15:clr>
            <a:srgbClr val="646464"/>
          </p15:clr>
        </p15:guide>
        <p15:guide id="86" orient="horz" pos="2375" userDrawn="1">
          <p15:clr>
            <a:srgbClr val="646464"/>
          </p15:clr>
        </p15:guide>
        <p15:guide id="87" orient="horz" pos="2591" userDrawn="1">
          <p15:clr>
            <a:srgbClr val="646464"/>
          </p15:clr>
        </p15:guide>
        <p15:guide id="88" orient="horz" pos="2807" userDrawn="1">
          <p15:clr>
            <a:srgbClr val="646464"/>
          </p15:clr>
        </p15:guide>
        <p15:guide id="89" orient="horz" pos="3023" userDrawn="1">
          <p15:clr>
            <a:srgbClr val="646464"/>
          </p15:clr>
        </p15:guide>
        <p15:guide id="90" orient="horz" pos="3239" userDrawn="1">
          <p15:clr>
            <a:srgbClr val="646464"/>
          </p15:clr>
        </p15:guide>
        <p15:guide id="91" orient="horz" pos="3454" userDrawn="1">
          <p15:clr>
            <a:srgbClr val="646464"/>
          </p15:clr>
        </p15:guide>
        <p15:guide id="92" orient="horz" pos="3670" userDrawn="1">
          <p15:clr>
            <a:srgbClr val="646464"/>
          </p15:clr>
        </p15:guide>
        <p15:guide id="93" orient="horz" pos="3886" userDrawn="1">
          <p15:clr>
            <a:srgbClr val="646464"/>
          </p15:clr>
        </p15:guide>
        <p15:guide id="94" orient="horz" pos="4102" userDrawn="1">
          <p15:clr>
            <a:srgbClr val="646464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oject 1_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5AE4EB8-BECF-EBD0-9126-361817EE53B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-1" y="0"/>
            <a:ext cx="6267565" cy="6858000"/>
          </a:xfrm>
        </p:spPr>
        <p:txBody>
          <a:bodyPr bIns="2808000"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4" name="Text Placeholder 24">
            <a:extLst>
              <a:ext uri="{FF2B5EF4-FFF2-40B4-BE49-F238E27FC236}">
                <a16:creationId xmlns:a16="http://schemas.microsoft.com/office/drawing/2014/main" id="{51BC1020-1D61-99ED-B8DC-CD2E66C0CE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4401" y="343694"/>
            <a:ext cx="1005966" cy="472262"/>
          </a:xfr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AU"/>
              <a:t>  </a:t>
            </a:r>
            <a:endParaRPr lang="en-AU" dirty="0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31E0CDCA-4D06-B830-F24B-826FF5BAA2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0154" y="5847948"/>
            <a:ext cx="3692962" cy="66715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 cap="none" baseline="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2pPr>
            <a:lvl3pPr marL="135000" indent="-1350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7B38B57C-C8CB-F478-E367-7DF8F55C5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7565" y="494"/>
            <a:ext cx="5924433" cy="3455749"/>
          </a:xfrm>
          <a:custGeom>
            <a:avLst/>
            <a:gdLst>
              <a:gd name="connsiteX0" fmla="*/ 7330874 w 11848094"/>
              <a:gd name="connsiteY0" fmla="*/ 6911371 h 6911498"/>
              <a:gd name="connsiteX1" fmla="*/ 7330954 w 11848094"/>
              <a:gd name="connsiteY1" fmla="*/ 6911371 h 6911498"/>
              <a:gd name="connsiteX2" fmla="*/ 7330826 w 11848094"/>
              <a:gd name="connsiteY2" fmla="*/ 6911498 h 6911498"/>
              <a:gd name="connsiteX3" fmla="*/ 9890670 w 11848094"/>
              <a:gd name="connsiteY3" fmla="*/ 381 h 6911498"/>
              <a:gd name="connsiteX4" fmla="*/ 11515930 w 11848094"/>
              <a:gd name="connsiteY4" fmla="*/ 381 h 6911498"/>
              <a:gd name="connsiteX5" fmla="*/ 11397534 w 11848094"/>
              <a:gd name="connsiteY5" fmla="*/ 1136735 h 6911498"/>
              <a:gd name="connsiteX6" fmla="*/ 11797112 w 11848094"/>
              <a:gd name="connsiteY6" fmla="*/ 1759148 h 6911498"/>
              <a:gd name="connsiteX7" fmla="*/ 11848094 w 11848094"/>
              <a:gd name="connsiteY7" fmla="*/ 1804299 h 6911498"/>
              <a:gd name="connsiteX8" fmla="*/ 11848094 w 11848094"/>
              <a:gd name="connsiteY8" fmla="*/ 4047105 h 6911498"/>
              <a:gd name="connsiteX9" fmla="*/ 11694538 w 11848094"/>
              <a:gd name="connsiteY9" fmla="*/ 3977684 h 6911498"/>
              <a:gd name="connsiteX10" fmla="*/ 10584904 w 11848094"/>
              <a:gd name="connsiteY10" fmla="*/ 3307052 h 6911498"/>
              <a:gd name="connsiteX11" fmla="*/ 9816862 w 11848094"/>
              <a:gd name="connsiteY11" fmla="*/ 2312726 h 6911498"/>
              <a:gd name="connsiteX12" fmla="*/ 9642828 w 11848094"/>
              <a:gd name="connsiteY12" fmla="*/ 1149440 h 6911498"/>
              <a:gd name="connsiteX13" fmla="*/ 9650958 w 11848094"/>
              <a:gd name="connsiteY13" fmla="*/ 1025323 h 6911498"/>
              <a:gd name="connsiteX14" fmla="*/ 9890670 w 11848094"/>
              <a:gd name="connsiteY14" fmla="*/ 381 h 6911498"/>
              <a:gd name="connsiteX15" fmla="*/ 3795499 w 11848094"/>
              <a:gd name="connsiteY15" fmla="*/ 0 h 6911498"/>
              <a:gd name="connsiteX16" fmla="*/ 5652466 w 11848094"/>
              <a:gd name="connsiteY16" fmla="*/ 0 h 6911498"/>
              <a:gd name="connsiteX17" fmla="*/ 7765788 w 11848094"/>
              <a:gd name="connsiteY17" fmla="*/ 5731697 h 6911498"/>
              <a:gd name="connsiteX18" fmla="*/ 7330874 w 11848094"/>
              <a:gd name="connsiteY18" fmla="*/ 6911371 h 6911498"/>
              <a:gd name="connsiteX19" fmla="*/ 6343906 w 11848094"/>
              <a:gd name="connsiteY19" fmla="*/ 6911371 h 6911498"/>
              <a:gd name="connsiteX20" fmla="*/ 0 w 11848094"/>
              <a:gd name="connsiteY20" fmla="*/ 0 h 6911498"/>
              <a:gd name="connsiteX21" fmla="*/ 670994 w 11848094"/>
              <a:gd name="connsiteY21" fmla="*/ 0 h 6911498"/>
              <a:gd name="connsiteX22" fmla="*/ 2784316 w 11848094"/>
              <a:gd name="connsiteY22" fmla="*/ 5731697 h 6911498"/>
              <a:gd name="connsiteX23" fmla="*/ 2349354 w 11848094"/>
              <a:gd name="connsiteY23" fmla="*/ 6911498 h 6911498"/>
              <a:gd name="connsiteX24" fmla="*/ 1362308 w 11848094"/>
              <a:gd name="connsiteY24" fmla="*/ 6911498 h 6911498"/>
              <a:gd name="connsiteX25" fmla="*/ 0 w 11848094"/>
              <a:gd name="connsiteY25" fmla="*/ 3216806 h 6911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48094" h="6911498">
                <a:moveTo>
                  <a:pt x="7330874" y="6911371"/>
                </a:moveTo>
                <a:lnTo>
                  <a:pt x="7330954" y="6911371"/>
                </a:lnTo>
                <a:lnTo>
                  <a:pt x="7330826" y="6911498"/>
                </a:lnTo>
                <a:close/>
                <a:moveTo>
                  <a:pt x="9890670" y="381"/>
                </a:moveTo>
                <a:lnTo>
                  <a:pt x="11515930" y="381"/>
                </a:lnTo>
                <a:cubicBezTo>
                  <a:pt x="11380132" y="245564"/>
                  <a:pt x="11252464" y="692611"/>
                  <a:pt x="11397534" y="1136735"/>
                </a:cubicBezTo>
                <a:cubicBezTo>
                  <a:pt x="11479472" y="1387636"/>
                  <a:pt x="11618722" y="1588614"/>
                  <a:pt x="11797112" y="1759148"/>
                </a:cubicBezTo>
                <a:lnTo>
                  <a:pt x="11848094" y="1804299"/>
                </a:lnTo>
                <a:lnTo>
                  <a:pt x="11848094" y="4047105"/>
                </a:lnTo>
                <a:lnTo>
                  <a:pt x="11694538" y="3977684"/>
                </a:lnTo>
                <a:cubicBezTo>
                  <a:pt x="11302642" y="3794623"/>
                  <a:pt x="10918874" y="3584248"/>
                  <a:pt x="10584904" y="3307052"/>
                </a:cubicBezTo>
                <a:cubicBezTo>
                  <a:pt x="10239882" y="3020580"/>
                  <a:pt x="9977814" y="2733475"/>
                  <a:pt x="9816862" y="2312726"/>
                </a:cubicBezTo>
                <a:cubicBezTo>
                  <a:pt x="9675602" y="1943553"/>
                  <a:pt x="9623900" y="1543256"/>
                  <a:pt x="9642828" y="1149440"/>
                </a:cubicBezTo>
                <a:cubicBezTo>
                  <a:pt x="9644860" y="1108152"/>
                  <a:pt x="9647528" y="1066737"/>
                  <a:pt x="9650958" y="1025323"/>
                </a:cubicBezTo>
                <a:cubicBezTo>
                  <a:pt x="9680048" y="671395"/>
                  <a:pt x="9743818" y="322422"/>
                  <a:pt x="9890670" y="381"/>
                </a:cubicBezTo>
                <a:close/>
                <a:moveTo>
                  <a:pt x="3795499" y="0"/>
                </a:moveTo>
                <a:lnTo>
                  <a:pt x="5652466" y="0"/>
                </a:lnTo>
                <a:lnTo>
                  <a:pt x="7765788" y="5731697"/>
                </a:lnTo>
                <a:lnTo>
                  <a:pt x="7330874" y="6911371"/>
                </a:lnTo>
                <a:lnTo>
                  <a:pt x="6343906" y="6911371"/>
                </a:lnTo>
                <a:close/>
                <a:moveTo>
                  <a:pt x="0" y="0"/>
                </a:moveTo>
                <a:lnTo>
                  <a:pt x="670994" y="0"/>
                </a:lnTo>
                <a:lnTo>
                  <a:pt x="2784316" y="5731697"/>
                </a:lnTo>
                <a:lnTo>
                  <a:pt x="2349354" y="6911498"/>
                </a:lnTo>
                <a:lnTo>
                  <a:pt x="1362308" y="6911498"/>
                </a:lnTo>
                <a:lnTo>
                  <a:pt x="0" y="3216806"/>
                </a:lnTo>
                <a:close/>
              </a:path>
            </a:pathLst>
          </a:custGeom>
          <a:solidFill>
            <a:srgbClr val="F9423A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AU" sz="900" dirty="0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662D7A19-F103-E7F0-71A1-AE5CDCCC0F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7565" y="3434139"/>
            <a:ext cx="5924436" cy="3423861"/>
          </a:xfrm>
          <a:custGeom>
            <a:avLst/>
            <a:gdLst>
              <a:gd name="connsiteX0" fmla="*/ 0 w 11848100"/>
              <a:gd name="connsiteY0" fmla="*/ 2085131 h 6847721"/>
              <a:gd name="connsiteX1" fmla="*/ 65605 w 11848100"/>
              <a:gd name="connsiteY1" fmla="*/ 2124432 h 6847721"/>
              <a:gd name="connsiteX2" fmla="*/ 1246201 w 11848100"/>
              <a:gd name="connsiteY2" fmla="*/ 2650644 h 6847721"/>
              <a:gd name="connsiteX3" fmla="*/ 2551466 w 11848100"/>
              <a:gd name="connsiteY3" fmla="*/ 3430403 h 6847721"/>
              <a:gd name="connsiteX4" fmla="*/ 3514760 w 11848100"/>
              <a:gd name="connsiteY4" fmla="*/ 5253016 h 6847721"/>
              <a:gd name="connsiteX5" fmla="*/ 3524540 w 11848100"/>
              <a:gd name="connsiteY5" fmla="*/ 5523225 h 6847721"/>
              <a:gd name="connsiteX6" fmla="*/ 3373517 w 11848100"/>
              <a:gd name="connsiteY6" fmla="*/ 6559057 h 6847721"/>
              <a:gd name="connsiteX7" fmla="*/ 3255597 w 11848100"/>
              <a:gd name="connsiteY7" fmla="*/ 6847721 h 6847721"/>
              <a:gd name="connsiteX8" fmla="*/ 1598282 w 11848100"/>
              <a:gd name="connsiteY8" fmla="*/ 6847721 h 6847721"/>
              <a:gd name="connsiteX9" fmla="*/ 1637461 w 11848100"/>
              <a:gd name="connsiteY9" fmla="*/ 6776019 h 6847721"/>
              <a:gd name="connsiteX10" fmla="*/ 1846814 w 11848100"/>
              <a:gd name="connsiteY10" fmla="*/ 5877661 h 6847721"/>
              <a:gd name="connsiteX11" fmla="*/ 180541 w 11848100"/>
              <a:gd name="connsiteY11" fmla="*/ 4293667 h 6847721"/>
              <a:gd name="connsiteX12" fmla="*/ 0 w 11848100"/>
              <a:gd name="connsiteY12" fmla="*/ 4212390 h 6847721"/>
              <a:gd name="connsiteX13" fmla="*/ 10297812 w 11848100"/>
              <a:gd name="connsiteY13" fmla="*/ 129 h 6847721"/>
              <a:gd name="connsiteX14" fmla="*/ 11848100 w 11848100"/>
              <a:gd name="connsiteY14" fmla="*/ 129 h 6847721"/>
              <a:gd name="connsiteX15" fmla="*/ 11848100 w 11848100"/>
              <a:gd name="connsiteY15" fmla="*/ 6847721 h 6847721"/>
              <a:gd name="connsiteX16" fmla="*/ 10325436 w 11848100"/>
              <a:gd name="connsiteY16" fmla="*/ 6847721 h 6847721"/>
              <a:gd name="connsiteX17" fmla="*/ 10422324 w 11848100"/>
              <a:gd name="connsiteY17" fmla="*/ 6731900 h 6847721"/>
              <a:gd name="connsiteX18" fmla="*/ 11516568 w 11848100"/>
              <a:gd name="connsiteY18" fmla="*/ 3442853 h 6847721"/>
              <a:gd name="connsiteX19" fmla="*/ 11516568 w 11848100"/>
              <a:gd name="connsiteY19" fmla="*/ 3438152 h 6847721"/>
              <a:gd name="connsiteX20" fmla="*/ 10297812 w 11848100"/>
              <a:gd name="connsiteY20" fmla="*/ 129 h 6847721"/>
              <a:gd name="connsiteX21" fmla="*/ 5789284 w 11848100"/>
              <a:gd name="connsiteY21" fmla="*/ 0 h 6847721"/>
              <a:gd name="connsiteX22" fmla="*/ 7559488 w 11848100"/>
              <a:gd name="connsiteY22" fmla="*/ 0 h 6847721"/>
              <a:gd name="connsiteX23" fmla="*/ 7559488 w 11848100"/>
              <a:gd name="connsiteY23" fmla="*/ 6847721 h 6847721"/>
              <a:gd name="connsiteX24" fmla="*/ 5789284 w 11848100"/>
              <a:gd name="connsiteY24" fmla="*/ 6847721 h 6847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1848100" h="6847721">
                <a:moveTo>
                  <a:pt x="0" y="2085131"/>
                </a:moveTo>
                <a:lnTo>
                  <a:pt x="65605" y="2124432"/>
                </a:lnTo>
                <a:cubicBezTo>
                  <a:pt x="440739" y="2333927"/>
                  <a:pt x="858496" y="2470013"/>
                  <a:pt x="1246201" y="2650644"/>
                </a:cubicBezTo>
                <a:cubicBezTo>
                  <a:pt x="1710634" y="2866990"/>
                  <a:pt x="2162999" y="3093118"/>
                  <a:pt x="2551466" y="3430403"/>
                </a:cubicBezTo>
                <a:cubicBezTo>
                  <a:pt x="3115874" y="3920516"/>
                  <a:pt x="3458864" y="4501841"/>
                  <a:pt x="3514760" y="5253016"/>
                </a:cubicBezTo>
                <a:cubicBezTo>
                  <a:pt x="3521492" y="5342831"/>
                  <a:pt x="3524540" y="5433029"/>
                  <a:pt x="3524540" y="5523225"/>
                </a:cubicBezTo>
                <a:cubicBezTo>
                  <a:pt x="3524540" y="5876042"/>
                  <a:pt x="3482952" y="6226714"/>
                  <a:pt x="3373517" y="6559057"/>
                </a:cubicBezTo>
                <a:lnTo>
                  <a:pt x="3255597" y="6847721"/>
                </a:lnTo>
                <a:lnTo>
                  <a:pt x="1598282" y="6847721"/>
                </a:lnTo>
                <a:lnTo>
                  <a:pt x="1637461" y="6776019"/>
                </a:lnTo>
                <a:cubicBezTo>
                  <a:pt x="1771299" y="6512319"/>
                  <a:pt x="1867266" y="6183902"/>
                  <a:pt x="1846814" y="5877661"/>
                </a:cubicBezTo>
                <a:cubicBezTo>
                  <a:pt x="1795795" y="5118785"/>
                  <a:pt x="978369" y="4660743"/>
                  <a:pt x="180541" y="4293667"/>
                </a:cubicBezTo>
                <a:lnTo>
                  <a:pt x="0" y="4212390"/>
                </a:lnTo>
                <a:close/>
                <a:moveTo>
                  <a:pt x="10297812" y="129"/>
                </a:moveTo>
                <a:lnTo>
                  <a:pt x="11848100" y="129"/>
                </a:lnTo>
                <a:lnTo>
                  <a:pt x="11848100" y="6847721"/>
                </a:lnTo>
                <a:lnTo>
                  <a:pt x="10325436" y="6847721"/>
                </a:lnTo>
                <a:lnTo>
                  <a:pt x="10422324" y="6731900"/>
                </a:lnTo>
                <a:cubicBezTo>
                  <a:pt x="11050988" y="5943926"/>
                  <a:pt x="11516568" y="4798904"/>
                  <a:pt x="11516568" y="3442853"/>
                </a:cubicBezTo>
                <a:lnTo>
                  <a:pt x="11516568" y="3438152"/>
                </a:lnTo>
                <a:cubicBezTo>
                  <a:pt x="11516568" y="1994113"/>
                  <a:pt x="10988620" y="789287"/>
                  <a:pt x="10297812" y="129"/>
                </a:cubicBezTo>
                <a:close/>
                <a:moveTo>
                  <a:pt x="5789284" y="0"/>
                </a:moveTo>
                <a:lnTo>
                  <a:pt x="7559488" y="0"/>
                </a:lnTo>
                <a:lnTo>
                  <a:pt x="7559488" y="6847721"/>
                </a:lnTo>
                <a:lnTo>
                  <a:pt x="5789284" y="6847721"/>
                </a:lnTo>
                <a:close/>
              </a:path>
            </a:pathLst>
          </a:custGeom>
          <a:solidFill>
            <a:srgbClr val="EFF1F4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AU" sz="900" dirty="0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CFFF592A-5D48-01A8-3F5E-838FD41069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263586" y="1713053"/>
            <a:ext cx="3935649" cy="3773347"/>
          </a:xfrm>
          <a:solidFill>
            <a:schemeClr val="bg1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217747AB-0152-84D3-BDA3-208107FE7A50}"/>
              </a:ext>
            </a:extLst>
          </p:cNvPr>
          <p:cNvSpPr>
            <a:spLocks noGrp="1"/>
          </p:cNvSpPr>
          <p:nvPr>
            <p:ph type="body" sz="quarter" idx="14"/>
            <p:custDataLst>
              <p:tags r:id="rId1"/>
            </p:custDataLst>
          </p:nvPr>
        </p:nvSpPr>
        <p:spPr>
          <a:xfrm>
            <a:off x="7430109" y="4969790"/>
            <a:ext cx="3692962" cy="436466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 cap="none" baseline="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2pPr>
            <a:lvl3pPr marL="135000" indent="-1350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Freeform 26">
            <a:extLst>
              <a:ext uri="{FF2B5EF4-FFF2-40B4-BE49-F238E27FC236}">
                <a16:creationId xmlns:a16="http://schemas.microsoft.com/office/drawing/2014/main" id="{284AE56D-313B-F96B-6518-F7ADEC63D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67565" y="494"/>
            <a:ext cx="5924433" cy="3455749"/>
          </a:xfrm>
          <a:custGeom>
            <a:avLst/>
            <a:gdLst>
              <a:gd name="connsiteX0" fmla="*/ 7330874 w 11848094"/>
              <a:gd name="connsiteY0" fmla="*/ 6911371 h 6911498"/>
              <a:gd name="connsiteX1" fmla="*/ 7330954 w 11848094"/>
              <a:gd name="connsiteY1" fmla="*/ 6911371 h 6911498"/>
              <a:gd name="connsiteX2" fmla="*/ 7330826 w 11848094"/>
              <a:gd name="connsiteY2" fmla="*/ 6911498 h 6911498"/>
              <a:gd name="connsiteX3" fmla="*/ 9890670 w 11848094"/>
              <a:gd name="connsiteY3" fmla="*/ 381 h 6911498"/>
              <a:gd name="connsiteX4" fmla="*/ 11515930 w 11848094"/>
              <a:gd name="connsiteY4" fmla="*/ 381 h 6911498"/>
              <a:gd name="connsiteX5" fmla="*/ 11397534 w 11848094"/>
              <a:gd name="connsiteY5" fmla="*/ 1136735 h 6911498"/>
              <a:gd name="connsiteX6" fmla="*/ 11797112 w 11848094"/>
              <a:gd name="connsiteY6" fmla="*/ 1759148 h 6911498"/>
              <a:gd name="connsiteX7" fmla="*/ 11848094 w 11848094"/>
              <a:gd name="connsiteY7" fmla="*/ 1804299 h 6911498"/>
              <a:gd name="connsiteX8" fmla="*/ 11848094 w 11848094"/>
              <a:gd name="connsiteY8" fmla="*/ 4047105 h 6911498"/>
              <a:gd name="connsiteX9" fmla="*/ 11694538 w 11848094"/>
              <a:gd name="connsiteY9" fmla="*/ 3977684 h 6911498"/>
              <a:gd name="connsiteX10" fmla="*/ 10584904 w 11848094"/>
              <a:gd name="connsiteY10" fmla="*/ 3307052 h 6911498"/>
              <a:gd name="connsiteX11" fmla="*/ 9816862 w 11848094"/>
              <a:gd name="connsiteY11" fmla="*/ 2312726 h 6911498"/>
              <a:gd name="connsiteX12" fmla="*/ 9642828 w 11848094"/>
              <a:gd name="connsiteY12" fmla="*/ 1149440 h 6911498"/>
              <a:gd name="connsiteX13" fmla="*/ 9650958 w 11848094"/>
              <a:gd name="connsiteY13" fmla="*/ 1025323 h 6911498"/>
              <a:gd name="connsiteX14" fmla="*/ 9890670 w 11848094"/>
              <a:gd name="connsiteY14" fmla="*/ 381 h 6911498"/>
              <a:gd name="connsiteX15" fmla="*/ 3795499 w 11848094"/>
              <a:gd name="connsiteY15" fmla="*/ 0 h 6911498"/>
              <a:gd name="connsiteX16" fmla="*/ 5652466 w 11848094"/>
              <a:gd name="connsiteY16" fmla="*/ 0 h 6911498"/>
              <a:gd name="connsiteX17" fmla="*/ 7765788 w 11848094"/>
              <a:gd name="connsiteY17" fmla="*/ 5731697 h 6911498"/>
              <a:gd name="connsiteX18" fmla="*/ 7330874 w 11848094"/>
              <a:gd name="connsiteY18" fmla="*/ 6911371 h 6911498"/>
              <a:gd name="connsiteX19" fmla="*/ 6343906 w 11848094"/>
              <a:gd name="connsiteY19" fmla="*/ 6911371 h 6911498"/>
              <a:gd name="connsiteX20" fmla="*/ 0 w 11848094"/>
              <a:gd name="connsiteY20" fmla="*/ 0 h 6911498"/>
              <a:gd name="connsiteX21" fmla="*/ 670994 w 11848094"/>
              <a:gd name="connsiteY21" fmla="*/ 0 h 6911498"/>
              <a:gd name="connsiteX22" fmla="*/ 2784316 w 11848094"/>
              <a:gd name="connsiteY22" fmla="*/ 5731697 h 6911498"/>
              <a:gd name="connsiteX23" fmla="*/ 2349354 w 11848094"/>
              <a:gd name="connsiteY23" fmla="*/ 6911498 h 6911498"/>
              <a:gd name="connsiteX24" fmla="*/ 1362308 w 11848094"/>
              <a:gd name="connsiteY24" fmla="*/ 6911498 h 6911498"/>
              <a:gd name="connsiteX25" fmla="*/ 0 w 11848094"/>
              <a:gd name="connsiteY25" fmla="*/ 3216806 h 6911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48094" h="6911498">
                <a:moveTo>
                  <a:pt x="7330874" y="6911371"/>
                </a:moveTo>
                <a:lnTo>
                  <a:pt x="7330954" y="6911371"/>
                </a:lnTo>
                <a:lnTo>
                  <a:pt x="7330826" y="6911498"/>
                </a:lnTo>
                <a:close/>
                <a:moveTo>
                  <a:pt x="9890670" y="381"/>
                </a:moveTo>
                <a:lnTo>
                  <a:pt x="11515930" y="381"/>
                </a:lnTo>
                <a:cubicBezTo>
                  <a:pt x="11380132" y="245564"/>
                  <a:pt x="11252464" y="692611"/>
                  <a:pt x="11397534" y="1136735"/>
                </a:cubicBezTo>
                <a:cubicBezTo>
                  <a:pt x="11479472" y="1387636"/>
                  <a:pt x="11618722" y="1588614"/>
                  <a:pt x="11797112" y="1759148"/>
                </a:cubicBezTo>
                <a:lnTo>
                  <a:pt x="11848094" y="1804299"/>
                </a:lnTo>
                <a:lnTo>
                  <a:pt x="11848094" y="4047105"/>
                </a:lnTo>
                <a:lnTo>
                  <a:pt x="11694538" y="3977684"/>
                </a:lnTo>
                <a:cubicBezTo>
                  <a:pt x="11302642" y="3794623"/>
                  <a:pt x="10918874" y="3584248"/>
                  <a:pt x="10584904" y="3307052"/>
                </a:cubicBezTo>
                <a:cubicBezTo>
                  <a:pt x="10239882" y="3020580"/>
                  <a:pt x="9977814" y="2733475"/>
                  <a:pt x="9816862" y="2312726"/>
                </a:cubicBezTo>
                <a:cubicBezTo>
                  <a:pt x="9675602" y="1943553"/>
                  <a:pt x="9623900" y="1543256"/>
                  <a:pt x="9642828" y="1149440"/>
                </a:cubicBezTo>
                <a:cubicBezTo>
                  <a:pt x="9644860" y="1108152"/>
                  <a:pt x="9647528" y="1066737"/>
                  <a:pt x="9650958" y="1025323"/>
                </a:cubicBezTo>
                <a:cubicBezTo>
                  <a:pt x="9680048" y="671395"/>
                  <a:pt x="9743818" y="322422"/>
                  <a:pt x="9890670" y="381"/>
                </a:cubicBezTo>
                <a:close/>
                <a:moveTo>
                  <a:pt x="3795499" y="0"/>
                </a:moveTo>
                <a:lnTo>
                  <a:pt x="5652466" y="0"/>
                </a:lnTo>
                <a:lnTo>
                  <a:pt x="7765788" y="5731697"/>
                </a:lnTo>
                <a:lnTo>
                  <a:pt x="7330874" y="6911371"/>
                </a:lnTo>
                <a:lnTo>
                  <a:pt x="6343906" y="6911371"/>
                </a:lnTo>
                <a:close/>
                <a:moveTo>
                  <a:pt x="0" y="0"/>
                </a:moveTo>
                <a:lnTo>
                  <a:pt x="670994" y="0"/>
                </a:lnTo>
                <a:lnTo>
                  <a:pt x="2784316" y="5731697"/>
                </a:lnTo>
                <a:lnTo>
                  <a:pt x="2349354" y="6911498"/>
                </a:lnTo>
                <a:lnTo>
                  <a:pt x="1362308" y="6911498"/>
                </a:lnTo>
                <a:lnTo>
                  <a:pt x="0" y="3216806"/>
                </a:lnTo>
                <a:close/>
              </a:path>
            </a:pathLst>
          </a:custGeom>
          <a:solidFill>
            <a:srgbClr val="F9423A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AU" sz="900" dirty="0"/>
          </a:p>
        </p:txBody>
      </p:sp>
      <p:sp>
        <p:nvSpPr>
          <p:cNvPr id="3" name="Freeform 28">
            <a:extLst>
              <a:ext uri="{FF2B5EF4-FFF2-40B4-BE49-F238E27FC236}">
                <a16:creationId xmlns:a16="http://schemas.microsoft.com/office/drawing/2014/main" id="{75FDD79E-5158-1071-6B1B-D6A734DBD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67565" y="3434139"/>
            <a:ext cx="5924436" cy="3423861"/>
          </a:xfrm>
          <a:custGeom>
            <a:avLst/>
            <a:gdLst>
              <a:gd name="connsiteX0" fmla="*/ 0 w 11848100"/>
              <a:gd name="connsiteY0" fmla="*/ 2085131 h 6847721"/>
              <a:gd name="connsiteX1" fmla="*/ 65605 w 11848100"/>
              <a:gd name="connsiteY1" fmla="*/ 2124432 h 6847721"/>
              <a:gd name="connsiteX2" fmla="*/ 1246201 w 11848100"/>
              <a:gd name="connsiteY2" fmla="*/ 2650644 h 6847721"/>
              <a:gd name="connsiteX3" fmla="*/ 2551466 w 11848100"/>
              <a:gd name="connsiteY3" fmla="*/ 3430403 h 6847721"/>
              <a:gd name="connsiteX4" fmla="*/ 3514760 w 11848100"/>
              <a:gd name="connsiteY4" fmla="*/ 5253016 h 6847721"/>
              <a:gd name="connsiteX5" fmla="*/ 3524540 w 11848100"/>
              <a:gd name="connsiteY5" fmla="*/ 5523225 h 6847721"/>
              <a:gd name="connsiteX6" fmla="*/ 3373517 w 11848100"/>
              <a:gd name="connsiteY6" fmla="*/ 6559057 h 6847721"/>
              <a:gd name="connsiteX7" fmla="*/ 3255597 w 11848100"/>
              <a:gd name="connsiteY7" fmla="*/ 6847721 h 6847721"/>
              <a:gd name="connsiteX8" fmla="*/ 1598282 w 11848100"/>
              <a:gd name="connsiteY8" fmla="*/ 6847721 h 6847721"/>
              <a:gd name="connsiteX9" fmla="*/ 1637461 w 11848100"/>
              <a:gd name="connsiteY9" fmla="*/ 6776019 h 6847721"/>
              <a:gd name="connsiteX10" fmla="*/ 1846814 w 11848100"/>
              <a:gd name="connsiteY10" fmla="*/ 5877661 h 6847721"/>
              <a:gd name="connsiteX11" fmla="*/ 180541 w 11848100"/>
              <a:gd name="connsiteY11" fmla="*/ 4293667 h 6847721"/>
              <a:gd name="connsiteX12" fmla="*/ 0 w 11848100"/>
              <a:gd name="connsiteY12" fmla="*/ 4212390 h 6847721"/>
              <a:gd name="connsiteX13" fmla="*/ 10297812 w 11848100"/>
              <a:gd name="connsiteY13" fmla="*/ 129 h 6847721"/>
              <a:gd name="connsiteX14" fmla="*/ 11848100 w 11848100"/>
              <a:gd name="connsiteY14" fmla="*/ 129 h 6847721"/>
              <a:gd name="connsiteX15" fmla="*/ 11848100 w 11848100"/>
              <a:gd name="connsiteY15" fmla="*/ 6847721 h 6847721"/>
              <a:gd name="connsiteX16" fmla="*/ 10325436 w 11848100"/>
              <a:gd name="connsiteY16" fmla="*/ 6847721 h 6847721"/>
              <a:gd name="connsiteX17" fmla="*/ 10422324 w 11848100"/>
              <a:gd name="connsiteY17" fmla="*/ 6731900 h 6847721"/>
              <a:gd name="connsiteX18" fmla="*/ 11516568 w 11848100"/>
              <a:gd name="connsiteY18" fmla="*/ 3442853 h 6847721"/>
              <a:gd name="connsiteX19" fmla="*/ 11516568 w 11848100"/>
              <a:gd name="connsiteY19" fmla="*/ 3438152 h 6847721"/>
              <a:gd name="connsiteX20" fmla="*/ 10297812 w 11848100"/>
              <a:gd name="connsiteY20" fmla="*/ 129 h 6847721"/>
              <a:gd name="connsiteX21" fmla="*/ 5789284 w 11848100"/>
              <a:gd name="connsiteY21" fmla="*/ 0 h 6847721"/>
              <a:gd name="connsiteX22" fmla="*/ 7559488 w 11848100"/>
              <a:gd name="connsiteY22" fmla="*/ 0 h 6847721"/>
              <a:gd name="connsiteX23" fmla="*/ 7559488 w 11848100"/>
              <a:gd name="connsiteY23" fmla="*/ 6847721 h 6847721"/>
              <a:gd name="connsiteX24" fmla="*/ 5789284 w 11848100"/>
              <a:gd name="connsiteY24" fmla="*/ 6847721 h 6847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1848100" h="6847721">
                <a:moveTo>
                  <a:pt x="0" y="2085131"/>
                </a:moveTo>
                <a:lnTo>
                  <a:pt x="65605" y="2124432"/>
                </a:lnTo>
                <a:cubicBezTo>
                  <a:pt x="440739" y="2333927"/>
                  <a:pt x="858496" y="2470013"/>
                  <a:pt x="1246201" y="2650644"/>
                </a:cubicBezTo>
                <a:cubicBezTo>
                  <a:pt x="1710634" y="2866990"/>
                  <a:pt x="2162999" y="3093118"/>
                  <a:pt x="2551466" y="3430403"/>
                </a:cubicBezTo>
                <a:cubicBezTo>
                  <a:pt x="3115874" y="3920516"/>
                  <a:pt x="3458864" y="4501841"/>
                  <a:pt x="3514760" y="5253016"/>
                </a:cubicBezTo>
                <a:cubicBezTo>
                  <a:pt x="3521492" y="5342831"/>
                  <a:pt x="3524540" y="5433029"/>
                  <a:pt x="3524540" y="5523225"/>
                </a:cubicBezTo>
                <a:cubicBezTo>
                  <a:pt x="3524540" y="5876042"/>
                  <a:pt x="3482952" y="6226714"/>
                  <a:pt x="3373517" y="6559057"/>
                </a:cubicBezTo>
                <a:lnTo>
                  <a:pt x="3255597" y="6847721"/>
                </a:lnTo>
                <a:lnTo>
                  <a:pt x="1598282" y="6847721"/>
                </a:lnTo>
                <a:lnTo>
                  <a:pt x="1637461" y="6776019"/>
                </a:lnTo>
                <a:cubicBezTo>
                  <a:pt x="1771299" y="6512319"/>
                  <a:pt x="1867266" y="6183902"/>
                  <a:pt x="1846814" y="5877661"/>
                </a:cubicBezTo>
                <a:cubicBezTo>
                  <a:pt x="1795795" y="5118785"/>
                  <a:pt x="978369" y="4660743"/>
                  <a:pt x="180541" y="4293667"/>
                </a:cubicBezTo>
                <a:lnTo>
                  <a:pt x="0" y="4212390"/>
                </a:lnTo>
                <a:close/>
                <a:moveTo>
                  <a:pt x="10297812" y="129"/>
                </a:moveTo>
                <a:lnTo>
                  <a:pt x="11848100" y="129"/>
                </a:lnTo>
                <a:lnTo>
                  <a:pt x="11848100" y="6847721"/>
                </a:lnTo>
                <a:lnTo>
                  <a:pt x="10325436" y="6847721"/>
                </a:lnTo>
                <a:lnTo>
                  <a:pt x="10422324" y="6731900"/>
                </a:lnTo>
                <a:cubicBezTo>
                  <a:pt x="11050988" y="5943926"/>
                  <a:pt x="11516568" y="4798904"/>
                  <a:pt x="11516568" y="3442853"/>
                </a:cubicBezTo>
                <a:lnTo>
                  <a:pt x="11516568" y="3438152"/>
                </a:lnTo>
                <a:cubicBezTo>
                  <a:pt x="11516568" y="1994113"/>
                  <a:pt x="10988620" y="789287"/>
                  <a:pt x="10297812" y="129"/>
                </a:cubicBezTo>
                <a:close/>
                <a:moveTo>
                  <a:pt x="5789284" y="0"/>
                </a:moveTo>
                <a:lnTo>
                  <a:pt x="7559488" y="0"/>
                </a:lnTo>
                <a:lnTo>
                  <a:pt x="7559488" y="6847721"/>
                </a:lnTo>
                <a:lnTo>
                  <a:pt x="5789284" y="6847721"/>
                </a:lnTo>
                <a:close/>
              </a:path>
            </a:pathLst>
          </a:custGeom>
          <a:solidFill>
            <a:srgbClr val="EFF1F4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AU" sz="900" dirty="0"/>
          </a:p>
        </p:txBody>
      </p:sp>
    </p:spTree>
    <p:extLst>
      <p:ext uri="{BB962C8B-B14F-4D97-AF65-F5344CB8AC3E}">
        <p14:creationId xmlns:p14="http://schemas.microsoft.com/office/powerpoint/2010/main" val="30258755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48" userDrawn="1">
          <p15:clr>
            <a:srgbClr val="646464"/>
          </p15:clr>
        </p15:guide>
        <p15:guide id="49" pos="7680" userDrawn="1">
          <p15:clr>
            <a:srgbClr val="646464"/>
          </p15:clr>
        </p15:guide>
        <p15:guide id="50" pos="217" userDrawn="1">
          <p15:clr>
            <a:srgbClr val="646464"/>
          </p15:clr>
        </p15:guide>
        <p15:guide id="51" pos="621" userDrawn="1">
          <p15:clr>
            <a:srgbClr val="646464"/>
          </p15:clr>
        </p15:guide>
        <p15:guide id="52" pos="839" userDrawn="1">
          <p15:clr>
            <a:srgbClr val="646464"/>
          </p15:clr>
        </p15:guide>
        <p15:guide id="53" pos="1243" userDrawn="1">
          <p15:clr>
            <a:srgbClr val="646464"/>
          </p15:clr>
        </p15:guide>
        <p15:guide id="54" pos="1461" userDrawn="1">
          <p15:clr>
            <a:srgbClr val="646464"/>
          </p15:clr>
        </p15:guide>
        <p15:guide id="55" pos="1865" userDrawn="1">
          <p15:clr>
            <a:srgbClr val="646464"/>
          </p15:clr>
        </p15:guide>
        <p15:guide id="56" pos="2083" userDrawn="1">
          <p15:clr>
            <a:srgbClr val="646464"/>
          </p15:clr>
        </p15:guide>
        <p15:guide id="57" pos="2487" userDrawn="1">
          <p15:clr>
            <a:srgbClr val="646464"/>
          </p15:clr>
        </p15:guide>
        <p15:guide id="58" pos="2705" userDrawn="1">
          <p15:clr>
            <a:srgbClr val="646464"/>
          </p15:clr>
        </p15:guide>
        <p15:guide id="59" pos="3109" userDrawn="1">
          <p15:clr>
            <a:srgbClr val="646464"/>
          </p15:clr>
        </p15:guide>
        <p15:guide id="60" pos="3326" userDrawn="1">
          <p15:clr>
            <a:srgbClr val="646464"/>
          </p15:clr>
        </p15:guide>
        <p15:guide id="61" pos="3731" userDrawn="1">
          <p15:clr>
            <a:srgbClr val="646464"/>
          </p15:clr>
        </p15:guide>
        <p15:guide id="62" pos="3948" userDrawn="1">
          <p15:clr>
            <a:srgbClr val="646464"/>
          </p15:clr>
        </p15:guide>
        <p15:guide id="63" pos="4353" userDrawn="1">
          <p15:clr>
            <a:srgbClr val="646464"/>
          </p15:clr>
        </p15:guide>
        <p15:guide id="64" pos="4570" userDrawn="1">
          <p15:clr>
            <a:srgbClr val="646464"/>
          </p15:clr>
        </p15:guide>
        <p15:guide id="65" pos="4974" userDrawn="1">
          <p15:clr>
            <a:srgbClr val="646464"/>
          </p15:clr>
        </p15:guide>
        <p15:guide id="66" pos="5192" userDrawn="1">
          <p15:clr>
            <a:srgbClr val="646464"/>
          </p15:clr>
        </p15:guide>
        <p15:guide id="67" pos="5596" userDrawn="1">
          <p15:clr>
            <a:srgbClr val="646464"/>
          </p15:clr>
        </p15:guide>
        <p15:guide id="68" pos="5814" userDrawn="1">
          <p15:clr>
            <a:srgbClr val="646464"/>
          </p15:clr>
        </p15:guide>
        <p15:guide id="69" pos="6218" userDrawn="1">
          <p15:clr>
            <a:srgbClr val="646464"/>
          </p15:clr>
        </p15:guide>
        <p15:guide id="70" pos="6436" userDrawn="1">
          <p15:clr>
            <a:srgbClr val="646464"/>
          </p15:clr>
        </p15:guide>
        <p15:guide id="71" pos="6840" userDrawn="1">
          <p15:clr>
            <a:srgbClr val="646464"/>
          </p15:clr>
        </p15:guide>
        <p15:guide id="72" pos="7058" userDrawn="1">
          <p15:clr>
            <a:srgbClr val="646464"/>
          </p15:clr>
        </p15:guide>
        <p15:guide id="73" pos="7462" userDrawn="1">
          <p15:clr>
            <a:srgbClr val="646464"/>
          </p15:clr>
        </p15:guide>
        <p15:guide id="74" orient="horz" userDrawn="1">
          <p15:clr>
            <a:srgbClr val="646464"/>
          </p15:clr>
        </p15:guide>
        <p15:guide id="75" orient="horz" pos="4320" userDrawn="1">
          <p15:clr>
            <a:srgbClr val="646464"/>
          </p15:clr>
        </p15:guide>
        <p15:guide id="76" orient="horz" pos="217" userDrawn="1">
          <p15:clr>
            <a:srgbClr val="646464"/>
          </p15:clr>
        </p15:guide>
        <p15:guide id="77" orient="horz" pos="433" userDrawn="1">
          <p15:clr>
            <a:srgbClr val="646464"/>
          </p15:clr>
        </p15:guide>
        <p15:guide id="78" orient="horz" pos="649" userDrawn="1">
          <p15:clr>
            <a:srgbClr val="646464"/>
          </p15:clr>
        </p15:guide>
        <p15:guide id="79" orient="horz" pos="865" userDrawn="1">
          <p15:clr>
            <a:srgbClr val="646464"/>
          </p15:clr>
        </p15:guide>
        <p15:guide id="80" orient="horz" pos="1080" userDrawn="1">
          <p15:clr>
            <a:srgbClr val="646464"/>
          </p15:clr>
        </p15:guide>
        <p15:guide id="81" orient="horz" pos="1296" userDrawn="1">
          <p15:clr>
            <a:srgbClr val="646464"/>
          </p15:clr>
        </p15:guide>
        <p15:guide id="82" orient="horz" pos="1512" userDrawn="1">
          <p15:clr>
            <a:srgbClr val="646464"/>
          </p15:clr>
        </p15:guide>
        <p15:guide id="83" orient="horz" pos="1728" userDrawn="1">
          <p15:clr>
            <a:srgbClr val="646464"/>
          </p15:clr>
        </p15:guide>
        <p15:guide id="84" orient="horz" pos="1944" userDrawn="1">
          <p15:clr>
            <a:srgbClr val="646464"/>
          </p15:clr>
        </p15:guide>
        <p15:guide id="85" orient="horz" pos="2160" userDrawn="1">
          <p15:clr>
            <a:srgbClr val="646464"/>
          </p15:clr>
        </p15:guide>
        <p15:guide id="86" orient="horz" pos="2375" userDrawn="1">
          <p15:clr>
            <a:srgbClr val="646464"/>
          </p15:clr>
        </p15:guide>
        <p15:guide id="87" orient="horz" pos="2591" userDrawn="1">
          <p15:clr>
            <a:srgbClr val="646464"/>
          </p15:clr>
        </p15:guide>
        <p15:guide id="88" orient="horz" pos="2807" userDrawn="1">
          <p15:clr>
            <a:srgbClr val="646464"/>
          </p15:clr>
        </p15:guide>
        <p15:guide id="89" orient="horz" pos="3023" userDrawn="1">
          <p15:clr>
            <a:srgbClr val="646464"/>
          </p15:clr>
        </p15:guide>
        <p15:guide id="90" orient="horz" pos="3239" userDrawn="1">
          <p15:clr>
            <a:srgbClr val="646464"/>
          </p15:clr>
        </p15:guide>
        <p15:guide id="91" orient="horz" pos="3454" userDrawn="1">
          <p15:clr>
            <a:srgbClr val="646464"/>
          </p15:clr>
        </p15:guide>
        <p15:guide id="92" orient="horz" pos="3670" userDrawn="1">
          <p15:clr>
            <a:srgbClr val="646464"/>
          </p15:clr>
        </p15:guide>
        <p15:guide id="93" orient="horz" pos="3886" userDrawn="1">
          <p15:clr>
            <a:srgbClr val="646464"/>
          </p15:clr>
        </p15:guide>
        <p15:guide id="94" orient="horz" pos="4102" userDrawn="1">
          <p15:clr>
            <a:srgbClr val="646464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ct 2_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3F7784C-DEBA-3468-B59B-5DAD73E6AE8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1030288"/>
            <a:ext cx="3947576" cy="4452937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4A56565E-D28B-6BA5-8D1F-DD8A4381EE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0153" y="5622925"/>
            <a:ext cx="2966609" cy="68421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 cap="none" baseline="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2pPr>
            <a:lvl3pPr marL="135000" indent="-1350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D5C224D8-52CC-92CA-83E8-7FD1E0C473E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294187" y="1030288"/>
            <a:ext cx="3602563" cy="4452937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FC23AFCB-BF0A-06E9-AD94-1AB0286FF4B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295777" y="5622925"/>
            <a:ext cx="2966609" cy="68421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 cap="none" baseline="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2pPr>
            <a:lvl3pPr marL="135000" indent="-1350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Picture Placeholder 11">
            <a:extLst>
              <a:ext uri="{FF2B5EF4-FFF2-40B4-BE49-F238E27FC236}">
                <a16:creationId xmlns:a16="http://schemas.microsoft.com/office/drawing/2014/main" id="{62FA86A3-D1F8-CE2E-F4A5-36C59719229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242300" y="1030288"/>
            <a:ext cx="3949699" cy="4452937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29E8C645-5B5A-8FDD-A499-22A85E9BCE9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243353" y="5622925"/>
            <a:ext cx="2966609" cy="68421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 cap="none" baseline="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2pPr>
            <a:lvl3pPr marL="135000" indent="-1350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WSP | Footer goes here | Date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621647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48" userDrawn="1">
          <p15:clr>
            <a:srgbClr val="646464"/>
          </p15:clr>
        </p15:guide>
        <p15:guide id="49" pos="7680" userDrawn="1">
          <p15:clr>
            <a:srgbClr val="646464"/>
          </p15:clr>
        </p15:guide>
        <p15:guide id="50" pos="217" userDrawn="1">
          <p15:clr>
            <a:srgbClr val="646464"/>
          </p15:clr>
        </p15:guide>
        <p15:guide id="51" pos="621" userDrawn="1">
          <p15:clr>
            <a:srgbClr val="646464"/>
          </p15:clr>
        </p15:guide>
        <p15:guide id="52" pos="839" userDrawn="1">
          <p15:clr>
            <a:srgbClr val="646464"/>
          </p15:clr>
        </p15:guide>
        <p15:guide id="53" pos="1243" userDrawn="1">
          <p15:clr>
            <a:srgbClr val="646464"/>
          </p15:clr>
        </p15:guide>
        <p15:guide id="54" pos="1461" userDrawn="1">
          <p15:clr>
            <a:srgbClr val="646464"/>
          </p15:clr>
        </p15:guide>
        <p15:guide id="55" pos="1865" userDrawn="1">
          <p15:clr>
            <a:srgbClr val="646464"/>
          </p15:clr>
        </p15:guide>
        <p15:guide id="56" pos="2083" userDrawn="1">
          <p15:clr>
            <a:srgbClr val="646464"/>
          </p15:clr>
        </p15:guide>
        <p15:guide id="57" pos="2487" userDrawn="1">
          <p15:clr>
            <a:srgbClr val="646464"/>
          </p15:clr>
        </p15:guide>
        <p15:guide id="58" pos="2705" userDrawn="1">
          <p15:clr>
            <a:srgbClr val="646464"/>
          </p15:clr>
        </p15:guide>
        <p15:guide id="59" pos="3109" userDrawn="1">
          <p15:clr>
            <a:srgbClr val="646464"/>
          </p15:clr>
        </p15:guide>
        <p15:guide id="60" pos="3326" userDrawn="1">
          <p15:clr>
            <a:srgbClr val="646464"/>
          </p15:clr>
        </p15:guide>
        <p15:guide id="61" pos="3731" userDrawn="1">
          <p15:clr>
            <a:srgbClr val="646464"/>
          </p15:clr>
        </p15:guide>
        <p15:guide id="62" pos="3948" userDrawn="1">
          <p15:clr>
            <a:srgbClr val="646464"/>
          </p15:clr>
        </p15:guide>
        <p15:guide id="63" pos="4353" userDrawn="1">
          <p15:clr>
            <a:srgbClr val="646464"/>
          </p15:clr>
        </p15:guide>
        <p15:guide id="64" pos="4570" userDrawn="1">
          <p15:clr>
            <a:srgbClr val="646464"/>
          </p15:clr>
        </p15:guide>
        <p15:guide id="65" pos="4974" userDrawn="1">
          <p15:clr>
            <a:srgbClr val="646464"/>
          </p15:clr>
        </p15:guide>
        <p15:guide id="66" pos="5192" userDrawn="1">
          <p15:clr>
            <a:srgbClr val="646464"/>
          </p15:clr>
        </p15:guide>
        <p15:guide id="67" pos="5596" userDrawn="1">
          <p15:clr>
            <a:srgbClr val="646464"/>
          </p15:clr>
        </p15:guide>
        <p15:guide id="68" pos="5814" userDrawn="1">
          <p15:clr>
            <a:srgbClr val="646464"/>
          </p15:clr>
        </p15:guide>
        <p15:guide id="69" pos="6218" userDrawn="1">
          <p15:clr>
            <a:srgbClr val="646464"/>
          </p15:clr>
        </p15:guide>
        <p15:guide id="70" pos="6436" userDrawn="1">
          <p15:clr>
            <a:srgbClr val="646464"/>
          </p15:clr>
        </p15:guide>
        <p15:guide id="71" pos="6840" userDrawn="1">
          <p15:clr>
            <a:srgbClr val="646464"/>
          </p15:clr>
        </p15:guide>
        <p15:guide id="72" pos="7058" userDrawn="1">
          <p15:clr>
            <a:srgbClr val="646464"/>
          </p15:clr>
        </p15:guide>
        <p15:guide id="73" pos="7462" userDrawn="1">
          <p15:clr>
            <a:srgbClr val="646464"/>
          </p15:clr>
        </p15:guide>
        <p15:guide id="74" orient="horz" userDrawn="1">
          <p15:clr>
            <a:srgbClr val="646464"/>
          </p15:clr>
        </p15:guide>
        <p15:guide id="75" orient="horz" pos="4320" userDrawn="1">
          <p15:clr>
            <a:srgbClr val="646464"/>
          </p15:clr>
        </p15:guide>
        <p15:guide id="76" orient="horz" pos="217" userDrawn="1">
          <p15:clr>
            <a:srgbClr val="646464"/>
          </p15:clr>
        </p15:guide>
        <p15:guide id="77" orient="horz" pos="433" userDrawn="1">
          <p15:clr>
            <a:srgbClr val="646464"/>
          </p15:clr>
        </p15:guide>
        <p15:guide id="78" orient="horz" pos="649" userDrawn="1">
          <p15:clr>
            <a:srgbClr val="646464"/>
          </p15:clr>
        </p15:guide>
        <p15:guide id="79" orient="horz" pos="865" userDrawn="1">
          <p15:clr>
            <a:srgbClr val="646464"/>
          </p15:clr>
        </p15:guide>
        <p15:guide id="80" orient="horz" pos="1080" userDrawn="1">
          <p15:clr>
            <a:srgbClr val="646464"/>
          </p15:clr>
        </p15:guide>
        <p15:guide id="81" orient="horz" pos="1296" userDrawn="1">
          <p15:clr>
            <a:srgbClr val="646464"/>
          </p15:clr>
        </p15:guide>
        <p15:guide id="82" orient="horz" pos="1512" userDrawn="1">
          <p15:clr>
            <a:srgbClr val="646464"/>
          </p15:clr>
        </p15:guide>
        <p15:guide id="83" orient="horz" pos="1728" userDrawn="1">
          <p15:clr>
            <a:srgbClr val="646464"/>
          </p15:clr>
        </p15:guide>
        <p15:guide id="84" orient="horz" pos="1944" userDrawn="1">
          <p15:clr>
            <a:srgbClr val="646464"/>
          </p15:clr>
        </p15:guide>
        <p15:guide id="85" orient="horz" pos="2160" userDrawn="1">
          <p15:clr>
            <a:srgbClr val="646464"/>
          </p15:clr>
        </p15:guide>
        <p15:guide id="86" orient="horz" pos="2375" userDrawn="1">
          <p15:clr>
            <a:srgbClr val="646464"/>
          </p15:clr>
        </p15:guide>
        <p15:guide id="87" orient="horz" pos="2591" userDrawn="1">
          <p15:clr>
            <a:srgbClr val="646464"/>
          </p15:clr>
        </p15:guide>
        <p15:guide id="88" orient="horz" pos="2807" userDrawn="1">
          <p15:clr>
            <a:srgbClr val="646464"/>
          </p15:clr>
        </p15:guide>
        <p15:guide id="89" orient="horz" pos="3023" userDrawn="1">
          <p15:clr>
            <a:srgbClr val="646464"/>
          </p15:clr>
        </p15:guide>
        <p15:guide id="90" orient="horz" pos="3239" userDrawn="1">
          <p15:clr>
            <a:srgbClr val="646464"/>
          </p15:clr>
        </p15:guide>
        <p15:guide id="91" orient="horz" pos="3454" userDrawn="1">
          <p15:clr>
            <a:srgbClr val="646464"/>
          </p15:clr>
        </p15:guide>
        <p15:guide id="92" orient="horz" pos="3670" userDrawn="1">
          <p15:clr>
            <a:srgbClr val="646464"/>
          </p15:clr>
        </p15:guide>
        <p15:guide id="93" orient="horz" pos="3886" userDrawn="1">
          <p15:clr>
            <a:srgbClr val="646464"/>
          </p15:clr>
        </p15:guide>
        <p15:guide id="94" orient="horz" pos="4102" userDrawn="1">
          <p15:clr>
            <a:srgbClr val="646464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C, Agenda_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1C0DE16D-DC52-A715-4CD1-35A654E06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270000"/>
            <a:ext cx="11506199" cy="97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36428CDC-BECF-1700-FBD9-E47AAF6194E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4488" y="2972491"/>
            <a:ext cx="748788" cy="596787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5050" b="1" spc="-200" baseline="0">
                <a:solidFill>
                  <a:schemeClr val="accent1"/>
                </a:solidFill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b="1" spc="-200" baseline="0">
                <a:solidFill>
                  <a:schemeClr val="accent1"/>
                </a:solidFill>
              </a:defRPr>
            </a:lvl2pPr>
            <a:lvl3pPr marL="135000" indent="-135000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AU"/>
              <a:t>00</a:t>
            </a:r>
          </a:p>
          <a:p>
            <a:pPr lvl="1"/>
            <a:endParaRPr lang="en-AU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A958EC97-F459-CB1F-30D6-AFA60418F2C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29004" y="3072369"/>
            <a:ext cx="2618572" cy="397032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/>
                </a:solidFill>
              </a:defRPr>
            </a:lvl1pPr>
            <a:lvl2pPr marL="0" indent="0">
              <a:lnSpc>
                <a:spcPct val="112000"/>
              </a:lnSpc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F1649CBD-5A8E-F75F-2515-D628FF754B1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4488" y="3990800"/>
            <a:ext cx="748788" cy="596787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5050" b="1" spc="-200" baseline="0">
                <a:solidFill>
                  <a:schemeClr val="accent1"/>
                </a:solidFill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b="1" spc="-200" baseline="0">
                <a:solidFill>
                  <a:schemeClr val="accent1"/>
                </a:solidFill>
              </a:defRPr>
            </a:lvl2pPr>
            <a:lvl3pPr marL="135000" indent="-135000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AU"/>
              <a:t>00</a:t>
            </a:r>
          </a:p>
          <a:p>
            <a:pPr lvl="1"/>
            <a:endParaRPr lang="en-AU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05838D1A-0376-649E-6951-71776BD9A36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329004" y="4090678"/>
            <a:ext cx="2618572" cy="397032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/>
                </a:solidFill>
              </a:defRPr>
            </a:lvl1pPr>
            <a:lvl2pPr marL="0" indent="0">
              <a:lnSpc>
                <a:spcPct val="112000"/>
              </a:lnSpc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BE9694B7-988C-8322-B792-C88E246967F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4488" y="5019500"/>
            <a:ext cx="748788" cy="596787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5050" b="1" spc="-200" baseline="0">
                <a:solidFill>
                  <a:schemeClr val="accent1"/>
                </a:solidFill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b="1" spc="-200" baseline="0">
                <a:solidFill>
                  <a:schemeClr val="accent1"/>
                </a:solidFill>
              </a:defRPr>
            </a:lvl2pPr>
            <a:lvl3pPr marL="135000" indent="-135000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AU"/>
              <a:t>00</a:t>
            </a:r>
          </a:p>
          <a:p>
            <a:pPr lvl="1"/>
            <a:endParaRPr lang="en-AU" dirty="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8106EED9-7707-B2B5-9D90-35A6C3CB808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329004" y="5119378"/>
            <a:ext cx="2618572" cy="397032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/>
                </a:solidFill>
              </a:defRPr>
            </a:lvl1pPr>
            <a:lvl2pPr marL="0" indent="0">
              <a:lnSpc>
                <a:spcPct val="112000"/>
              </a:lnSpc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1DF0891E-4679-7763-96EE-40F0733C211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98486" y="2972491"/>
            <a:ext cx="748788" cy="596787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5050" b="1" spc="-200" baseline="0">
                <a:solidFill>
                  <a:schemeClr val="accent1"/>
                </a:solidFill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b="1" spc="-200" baseline="0">
                <a:solidFill>
                  <a:schemeClr val="accent1"/>
                </a:solidFill>
              </a:defRPr>
            </a:lvl2pPr>
            <a:lvl3pPr marL="135000" indent="-135000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AU"/>
              <a:t>00</a:t>
            </a:r>
          </a:p>
          <a:p>
            <a:pPr lvl="1"/>
            <a:endParaRPr lang="en-AU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2468DD1D-CC96-EA9D-8593-A5CCB79BCE2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283002" y="3072369"/>
            <a:ext cx="2618572" cy="397032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/>
                </a:solidFill>
              </a:defRPr>
            </a:lvl1pPr>
            <a:lvl2pPr marL="0" indent="0">
              <a:lnSpc>
                <a:spcPct val="112000"/>
              </a:lnSpc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9F1BBE91-B500-C88A-030A-07C10F026C1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298486" y="3990800"/>
            <a:ext cx="748788" cy="596787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5050" b="1" spc="-200" baseline="0">
                <a:solidFill>
                  <a:schemeClr val="accent1"/>
                </a:solidFill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b="1" spc="-200" baseline="0">
                <a:solidFill>
                  <a:schemeClr val="accent1"/>
                </a:solidFill>
              </a:defRPr>
            </a:lvl2pPr>
            <a:lvl3pPr marL="135000" indent="-135000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AU"/>
              <a:t>00</a:t>
            </a:r>
          </a:p>
          <a:p>
            <a:pPr lvl="1"/>
            <a:endParaRPr lang="en-AU" dirty="0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08728887-AEF3-A659-B80D-509BBB6E925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283002" y="4090678"/>
            <a:ext cx="2618572" cy="397032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/>
                </a:solidFill>
              </a:defRPr>
            </a:lvl1pPr>
            <a:lvl2pPr marL="0" indent="0">
              <a:lnSpc>
                <a:spcPct val="112000"/>
              </a:lnSpc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20B3DBA4-D1ED-3882-64B5-7E5E4B74ECB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298486" y="5019500"/>
            <a:ext cx="748788" cy="596787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5050" b="1" spc="-200" baseline="0">
                <a:solidFill>
                  <a:schemeClr val="accent1"/>
                </a:solidFill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b="1" spc="-200" baseline="0">
                <a:solidFill>
                  <a:schemeClr val="accent1"/>
                </a:solidFill>
              </a:defRPr>
            </a:lvl2pPr>
            <a:lvl3pPr marL="135000" indent="-135000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AU"/>
              <a:t>00</a:t>
            </a:r>
          </a:p>
          <a:p>
            <a:pPr lvl="1"/>
            <a:endParaRPr lang="en-AU" dirty="0"/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48CAF2DE-513E-2089-A70D-C29B34BB548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283002" y="5119378"/>
            <a:ext cx="2618572" cy="397032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/>
                </a:solidFill>
              </a:defRPr>
            </a:lvl1pPr>
            <a:lvl2pPr marL="0" indent="0">
              <a:lnSpc>
                <a:spcPct val="112000"/>
              </a:lnSpc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818C9C3-7E55-04E0-B509-8FBD49EB9CC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43936" y="2972491"/>
            <a:ext cx="748788" cy="596787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5050" b="1" spc="-200" baseline="0">
                <a:solidFill>
                  <a:schemeClr val="accent1"/>
                </a:solidFill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b="1" spc="-200" baseline="0">
                <a:solidFill>
                  <a:schemeClr val="accent1"/>
                </a:solidFill>
              </a:defRPr>
            </a:lvl2pPr>
            <a:lvl3pPr marL="135000" indent="-135000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AU"/>
              <a:t>00</a:t>
            </a:r>
          </a:p>
          <a:p>
            <a:pPr lvl="1"/>
            <a:endParaRPr lang="en-AU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EFC3638C-643D-E0EA-EA80-B429D1F7838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9228452" y="3072369"/>
            <a:ext cx="2618572" cy="397032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/>
                </a:solidFill>
              </a:defRPr>
            </a:lvl1pPr>
            <a:lvl2pPr marL="0" indent="0">
              <a:lnSpc>
                <a:spcPct val="112000"/>
              </a:lnSpc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984B1A0-2F2B-0F3A-447C-C7E6929C4B3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243936" y="3990800"/>
            <a:ext cx="748788" cy="596787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5050" b="1" spc="-200" baseline="0">
                <a:solidFill>
                  <a:schemeClr val="accent1"/>
                </a:solidFill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b="1" spc="-200" baseline="0">
                <a:solidFill>
                  <a:schemeClr val="accent1"/>
                </a:solidFill>
              </a:defRPr>
            </a:lvl2pPr>
            <a:lvl3pPr marL="135000" indent="-135000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AU"/>
              <a:t>00</a:t>
            </a:r>
          </a:p>
          <a:p>
            <a:pPr lvl="1"/>
            <a:endParaRPr lang="en-AU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31BA69D-AF3C-F86E-D8D8-9AF9DBAA711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228452" y="4090678"/>
            <a:ext cx="2618572" cy="397032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/>
                </a:solidFill>
              </a:defRPr>
            </a:lvl1pPr>
            <a:lvl2pPr marL="0" indent="0">
              <a:lnSpc>
                <a:spcPct val="112000"/>
              </a:lnSpc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1FDAF4-FD67-5B1E-FDBB-369372944F5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243936" y="5019500"/>
            <a:ext cx="748788" cy="596787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5050" b="1" spc="-200" baseline="0">
                <a:solidFill>
                  <a:schemeClr val="accent1"/>
                </a:solidFill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b="1" spc="-200" baseline="0">
                <a:solidFill>
                  <a:schemeClr val="accent1"/>
                </a:solidFill>
              </a:defRPr>
            </a:lvl2pPr>
            <a:lvl3pPr marL="135000" indent="-135000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AU"/>
              <a:t>00</a:t>
            </a:r>
          </a:p>
          <a:p>
            <a:pPr lvl="1"/>
            <a:endParaRPr lang="en-AU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F02B847-83B2-C664-EE0A-AF493946A87B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228452" y="5119378"/>
            <a:ext cx="2618572" cy="397032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/>
                </a:solidFill>
              </a:defRPr>
            </a:lvl1pPr>
            <a:lvl2pPr marL="0" indent="0">
              <a:lnSpc>
                <a:spcPct val="112000"/>
              </a:lnSpc>
              <a:spcAft>
                <a:spcPts val="0"/>
              </a:spcAft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Guides">
            <a:extLst>
              <a:ext uri="{FF2B5EF4-FFF2-40B4-BE49-F238E27FC236}">
                <a16:creationId xmlns:a16="http://schemas.microsoft.com/office/drawing/2014/main" id="{C587CF81-528D-2F99-C085-E98AE20C80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700" dirty="0">
              <a:solidFill>
                <a:srgbClr val="FFFFFF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564017-289F-ED30-7D75-9F9520F54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AU" dirty="0"/>
              <a:t>WSP | Footer goes here | Date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6DB41925-2FD8-BD23-1C7F-66FD22FA89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4" name="Guides">
            <a:extLst>
              <a:ext uri="{FF2B5EF4-FFF2-40B4-BE49-F238E27FC236}">
                <a16:creationId xmlns:a16="http://schemas.microsoft.com/office/drawing/2014/main" id="{464BE03C-3E4A-DD40-5848-0A2EF5046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4614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48" userDrawn="1">
          <p15:clr>
            <a:srgbClr val="646464"/>
          </p15:clr>
        </p15:guide>
        <p15:guide id="49" pos="7680" userDrawn="1">
          <p15:clr>
            <a:srgbClr val="646464"/>
          </p15:clr>
        </p15:guide>
        <p15:guide id="50" pos="217" userDrawn="1">
          <p15:clr>
            <a:srgbClr val="646464"/>
          </p15:clr>
        </p15:guide>
        <p15:guide id="51" pos="621" userDrawn="1">
          <p15:clr>
            <a:srgbClr val="646464"/>
          </p15:clr>
        </p15:guide>
        <p15:guide id="52" pos="839" userDrawn="1">
          <p15:clr>
            <a:srgbClr val="646464"/>
          </p15:clr>
        </p15:guide>
        <p15:guide id="53" pos="1243" userDrawn="1">
          <p15:clr>
            <a:srgbClr val="646464"/>
          </p15:clr>
        </p15:guide>
        <p15:guide id="54" pos="1461" userDrawn="1">
          <p15:clr>
            <a:srgbClr val="646464"/>
          </p15:clr>
        </p15:guide>
        <p15:guide id="55" pos="1865" userDrawn="1">
          <p15:clr>
            <a:srgbClr val="646464"/>
          </p15:clr>
        </p15:guide>
        <p15:guide id="56" pos="2083" userDrawn="1">
          <p15:clr>
            <a:srgbClr val="646464"/>
          </p15:clr>
        </p15:guide>
        <p15:guide id="57" pos="2487" userDrawn="1">
          <p15:clr>
            <a:srgbClr val="646464"/>
          </p15:clr>
        </p15:guide>
        <p15:guide id="58" pos="2705" userDrawn="1">
          <p15:clr>
            <a:srgbClr val="646464"/>
          </p15:clr>
        </p15:guide>
        <p15:guide id="59" pos="3109" userDrawn="1">
          <p15:clr>
            <a:srgbClr val="646464"/>
          </p15:clr>
        </p15:guide>
        <p15:guide id="60" pos="3326" userDrawn="1">
          <p15:clr>
            <a:srgbClr val="646464"/>
          </p15:clr>
        </p15:guide>
        <p15:guide id="61" pos="3731" userDrawn="1">
          <p15:clr>
            <a:srgbClr val="646464"/>
          </p15:clr>
        </p15:guide>
        <p15:guide id="62" pos="3948" userDrawn="1">
          <p15:clr>
            <a:srgbClr val="646464"/>
          </p15:clr>
        </p15:guide>
        <p15:guide id="63" pos="4353" userDrawn="1">
          <p15:clr>
            <a:srgbClr val="646464"/>
          </p15:clr>
        </p15:guide>
        <p15:guide id="64" pos="4570" userDrawn="1">
          <p15:clr>
            <a:srgbClr val="646464"/>
          </p15:clr>
        </p15:guide>
        <p15:guide id="65" pos="4974" userDrawn="1">
          <p15:clr>
            <a:srgbClr val="646464"/>
          </p15:clr>
        </p15:guide>
        <p15:guide id="66" pos="5192" userDrawn="1">
          <p15:clr>
            <a:srgbClr val="646464"/>
          </p15:clr>
        </p15:guide>
        <p15:guide id="67" pos="5596" userDrawn="1">
          <p15:clr>
            <a:srgbClr val="646464"/>
          </p15:clr>
        </p15:guide>
        <p15:guide id="68" pos="5814" userDrawn="1">
          <p15:clr>
            <a:srgbClr val="646464"/>
          </p15:clr>
        </p15:guide>
        <p15:guide id="69" pos="6218" userDrawn="1">
          <p15:clr>
            <a:srgbClr val="646464"/>
          </p15:clr>
        </p15:guide>
        <p15:guide id="70" pos="6436" userDrawn="1">
          <p15:clr>
            <a:srgbClr val="646464"/>
          </p15:clr>
        </p15:guide>
        <p15:guide id="71" pos="6840" userDrawn="1">
          <p15:clr>
            <a:srgbClr val="646464"/>
          </p15:clr>
        </p15:guide>
        <p15:guide id="72" pos="7058" userDrawn="1">
          <p15:clr>
            <a:srgbClr val="646464"/>
          </p15:clr>
        </p15:guide>
        <p15:guide id="73" pos="7462" userDrawn="1">
          <p15:clr>
            <a:srgbClr val="646464"/>
          </p15:clr>
        </p15:guide>
        <p15:guide id="74" orient="horz" userDrawn="1">
          <p15:clr>
            <a:srgbClr val="646464"/>
          </p15:clr>
        </p15:guide>
        <p15:guide id="75" orient="horz" pos="4320" userDrawn="1">
          <p15:clr>
            <a:srgbClr val="646464"/>
          </p15:clr>
        </p15:guide>
        <p15:guide id="76" orient="horz" pos="217" userDrawn="1">
          <p15:clr>
            <a:srgbClr val="646464"/>
          </p15:clr>
        </p15:guide>
        <p15:guide id="77" orient="horz" pos="433" userDrawn="1">
          <p15:clr>
            <a:srgbClr val="646464"/>
          </p15:clr>
        </p15:guide>
        <p15:guide id="78" orient="horz" pos="649" userDrawn="1">
          <p15:clr>
            <a:srgbClr val="646464"/>
          </p15:clr>
        </p15:guide>
        <p15:guide id="79" orient="horz" pos="865" userDrawn="1">
          <p15:clr>
            <a:srgbClr val="646464"/>
          </p15:clr>
        </p15:guide>
        <p15:guide id="80" orient="horz" pos="1080" userDrawn="1">
          <p15:clr>
            <a:srgbClr val="646464"/>
          </p15:clr>
        </p15:guide>
        <p15:guide id="81" orient="horz" pos="1296" userDrawn="1">
          <p15:clr>
            <a:srgbClr val="646464"/>
          </p15:clr>
        </p15:guide>
        <p15:guide id="82" orient="horz" pos="1512" userDrawn="1">
          <p15:clr>
            <a:srgbClr val="646464"/>
          </p15:clr>
        </p15:guide>
        <p15:guide id="83" orient="horz" pos="1728" userDrawn="1">
          <p15:clr>
            <a:srgbClr val="646464"/>
          </p15:clr>
        </p15:guide>
        <p15:guide id="84" orient="horz" pos="1944" userDrawn="1">
          <p15:clr>
            <a:srgbClr val="646464"/>
          </p15:clr>
        </p15:guide>
        <p15:guide id="85" orient="horz" pos="2160" userDrawn="1">
          <p15:clr>
            <a:srgbClr val="646464"/>
          </p15:clr>
        </p15:guide>
        <p15:guide id="86" orient="horz" pos="2375" userDrawn="1">
          <p15:clr>
            <a:srgbClr val="646464"/>
          </p15:clr>
        </p15:guide>
        <p15:guide id="87" orient="horz" pos="2591" userDrawn="1">
          <p15:clr>
            <a:srgbClr val="646464"/>
          </p15:clr>
        </p15:guide>
        <p15:guide id="88" orient="horz" pos="2807" userDrawn="1">
          <p15:clr>
            <a:srgbClr val="646464"/>
          </p15:clr>
        </p15:guide>
        <p15:guide id="89" orient="horz" pos="3023" userDrawn="1">
          <p15:clr>
            <a:srgbClr val="646464"/>
          </p15:clr>
        </p15:guide>
        <p15:guide id="90" orient="horz" pos="3239" userDrawn="1">
          <p15:clr>
            <a:srgbClr val="646464"/>
          </p15:clr>
        </p15:guide>
        <p15:guide id="91" orient="horz" pos="3454" userDrawn="1">
          <p15:clr>
            <a:srgbClr val="646464"/>
          </p15:clr>
        </p15:guide>
        <p15:guide id="92" orient="horz" pos="3670" userDrawn="1">
          <p15:clr>
            <a:srgbClr val="646464"/>
          </p15:clr>
        </p15:guide>
        <p15:guide id="93" orient="horz" pos="3886" userDrawn="1">
          <p15:clr>
            <a:srgbClr val="646464"/>
          </p15:clr>
        </p15:guide>
        <p15:guide id="94" orient="horz" pos="4102" userDrawn="1">
          <p15:clr>
            <a:srgbClr val="646464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D4CBC2F-A414-4B5F-54E9-D2466314B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95604" y="0"/>
            <a:ext cx="609639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7A9546-EE36-A217-2C28-76FB5FA4DD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604" y="0"/>
            <a:ext cx="609639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0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30313EC-A53D-7D44-D5C1-2DBD631FA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373188"/>
            <a:ext cx="5568949" cy="97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FD66723-746C-D68A-DC72-FE661B12196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42900" y="2400299"/>
            <a:ext cx="5581650" cy="376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3C7740FC-52BA-B14F-A10F-3514CCF5128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61100" y="2400300"/>
            <a:ext cx="5581650" cy="376872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8EAB78-8D9C-0E2E-827A-42CC0FBB23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3E29C8-0B12-5C41-BF4B-DCC4A875C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/>
              <a:t>WSP | Footer goes here | Date</a:t>
            </a:r>
          </a:p>
        </p:txBody>
      </p:sp>
    </p:spTree>
    <p:extLst>
      <p:ext uri="{BB962C8B-B14F-4D97-AF65-F5344CB8AC3E}">
        <p14:creationId xmlns:p14="http://schemas.microsoft.com/office/powerpoint/2010/main" val="25123441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8" userDrawn="1">
          <p15:clr>
            <a:srgbClr val="E1E1E1"/>
          </p15:clr>
        </p15:guide>
        <p15:guide id="49" pos="7680" userDrawn="1">
          <p15:clr>
            <a:srgbClr val="E1E1E1"/>
          </p15:clr>
        </p15:guide>
        <p15:guide id="50" pos="217" userDrawn="1">
          <p15:clr>
            <a:srgbClr val="E1E1E1"/>
          </p15:clr>
        </p15:guide>
        <p15:guide id="51" pos="621" userDrawn="1">
          <p15:clr>
            <a:srgbClr val="E1E1E1"/>
          </p15:clr>
        </p15:guide>
        <p15:guide id="52" pos="839" userDrawn="1">
          <p15:clr>
            <a:srgbClr val="E1E1E1"/>
          </p15:clr>
        </p15:guide>
        <p15:guide id="53" pos="1243" userDrawn="1">
          <p15:clr>
            <a:srgbClr val="E1E1E1"/>
          </p15:clr>
        </p15:guide>
        <p15:guide id="54" pos="1461" userDrawn="1">
          <p15:clr>
            <a:srgbClr val="E1E1E1"/>
          </p15:clr>
        </p15:guide>
        <p15:guide id="55" pos="1865" userDrawn="1">
          <p15:clr>
            <a:srgbClr val="E1E1E1"/>
          </p15:clr>
        </p15:guide>
        <p15:guide id="56" pos="2083" userDrawn="1">
          <p15:clr>
            <a:srgbClr val="E1E1E1"/>
          </p15:clr>
        </p15:guide>
        <p15:guide id="57" pos="2487" userDrawn="1">
          <p15:clr>
            <a:srgbClr val="E1E1E1"/>
          </p15:clr>
        </p15:guide>
        <p15:guide id="58" pos="2705" userDrawn="1">
          <p15:clr>
            <a:srgbClr val="E1E1E1"/>
          </p15:clr>
        </p15:guide>
        <p15:guide id="59" pos="3109" userDrawn="1">
          <p15:clr>
            <a:srgbClr val="E1E1E1"/>
          </p15:clr>
        </p15:guide>
        <p15:guide id="60" pos="3326" userDrawn="1">
          <p15:clr>
            <a:srgbClr val="E1E1E1"/>
          </p15:clr>
        </p15:guide>
        <p15:guide id="61" pos="3731" userDrawn="1">
          <p15:clr>
            <a:srgbClr val="E1E1E1"/>
          </p15:clr>
        </p15:guide>
        <p15:guide id="62" pos="3948" userDrawn="1">
          <p15:clr>
            <a:srgbClr val="E1E1E1"/>
          </p15:clr>
        </p15:guide>
        <p15:guide id="63" pos="4353" userDrawn="1">
          <p15:clr>
            <a:srgbClr val="E1E1E1"/>
          </p15:clr>
        </p15:guide>
        <p15:guide id="64" pos="4570" userDrawn="1">
          <p15:clr>
            <a:srgbClr val="E1E1E1"/>
          </p15:clr>
        </p15:guide>
        <p15:guide id="65" pos="4974" userDrawn="1">
          <p15:clr>
            <a:srgbClr val="E1E1E1"/>
          </p15:clr>
        </p15:guide>
        <p15:guide id="66" pos="5192" userDrawn="1">
          <p15:clr>
            <a:srgbClr val="E1E1E1"/>
          </p15:clr>
        </p15:guide>
        <p15:guide id="67" pos="5596" userDrawn="1">
          <p15:clr>
            <a:srgbClr val="E1E1E1"/>
          </p15:clr>
        </p15:guide>
        <p15:guide id="68" pos="5814" userDrawn="1">
          <p15:clr>
            <a:srgbClr val="E1E1E1"/>
          </p15:clr>
        </p15:guide>
        <p15:guide id="69" pos="6218" userDrawn="1">
          <p15:clr>
            <a:srgbClr val="E1E1E1"/>
          </p15:clr>
        </p15:guide>
        <p15:guide id="70" pos="6436" userDrawn="1">
          <p15:clr>
            <a:srgbClr val="E1E1E1"/>
          </p15:clr>
        </p15:guide>
        <p15:guide id="71" pos="6840" userDrawn="1">
          <p15:clr>
            <a:srgbClr val="E1E1E1"/>
          </p15:clr>
        </p15:guide>
        <p15:guide id="72" pos="7058" userDrawn="1">
          <p15:clr>
            <a:srgbClr val="E1E1E1"/>
          </p15:clr>
        </p15:guide>
        <p15:guide id="73" pos="7462" userDrawn="1">
          <p15:clr>
            <a:srgbClr val="E1E1E1"/>
          </p15:clr>
        </p15:guide>
        <p15:guide id="74" orient="horz" userDrawn="1">
          <p15:clr>
            <a:srgbClr val="E1E1E1"/>
          </p15:clr>
        </p15:guide>
        <p15:guide id="75" orient="horz" pos="4320" userDrawn="1">
          <p15:clr>
            <a:srgbClr val="E1E1E1"/>
          </p15:clr>
        </p15:guide>
        <p15:guide id="76" orient="horz" pos="210" userDrawn="1">
          <p15:clr>
            <a:srgbClr val="E1E1E1"/>
          </p15:clr>
        </p15:guide>
        <p15:guide id="77" orient="horz" pos="433" userDrawn="1">
          <p15:clr>
            <a:srgbClr val="E1E1E1"/>
          </p15:clr>
        </p15:guide>
        <p15:guide id="78" orient="horz" pos="649" userDrawn="1">
          <p15:clr>
            <a:srgbClr val="E1E1E1"/>
          </p15:clr>
        </p15:guide>
        <p15:guide id="79" orient="horz" pos="865" userDrawn="1">
          <p15:clr>
            <a:srgbClr val="E1E1E1"/>
          </p15:clr>
        </p15:guide>
        <p15:guide id="80" orient="horz" pos="1080" userDrawn="1">
          <p15:clr>
            <a:srgbClr val="E1E1E1"/>
          </p15:clr>
        </p15:guide>
        <p15:guide id="81" orient="horz" pos="1296" userDrawn="1">
          <p15:clr>
            <a:srgbClr val="E1E1E1"/>
          </p15:clr>
        </p15:guide>
        <p15:guide id="82" orient="horz" pos="1512" userDrawn="1">
          <p15:clr>
            <a:srgbClr val="E1E1E1"/>
          </p15:clr>
        </p15:guide>
        <p15:guide id="83" orient="horz" pos="1728" userDrawn="1">
          <p15:clr>
            <a:srgbClr val="E1E1E1"/>
          </p15:clr>
        </p15:guide>
        <p15:guide id="84" orient="horz" pos="1944" userDrawn="1">
          <p15:clr>
            <a:srgbClr val="E1E1E1"/>
          </p15:clr>
        </p15:guide>
        <p15:guide id="85" orient="horz" pos="2160" userDrawn="1">
          <p15:clr>
            <a:srgbClr val="E1E1E1"/>
          </p15:clr>
        </p15:guide>
        <p15:guide id="86" orient="horz" pos="2375" userDrawn="1">
          <p15:clr>
            <a:srgbClr val="E1E1E1"/>
          </p15:clr>
        </p15:guide>
        <p15:guide id="87" orient="horz" pos="2591" userDrawn="1">
          <p15:clr>
            <a:srgbClr val="E1E1E1"/>
          </p15:clr>
        </p15:guide>
        <p15:guide id="88" orient="horz" pos="2807" userDrawn="1">
          <p15:clr>
            <a:srgbClr val="E1E1E1"/>
          </p15:clr>
        </p15:guide>
        <p15:guide id="89" orient="horz" pos="3023" userDrawn="1">
          <p15:clr>
            <a:srgbClr val="E1E1E1"/>
          </p15:clr>
        </p15:guide>
        <p15:guide id="90" orient="horz" pos="3239" userDrawn="1">
          <p15:clr>
            <a:srgbClr val="E1E1E1"/>
          </p15:clr>
        </p15:guide>
        <p15:guide id="91" orient="horz" pos="3454" userDrawn="1">
          <p15:clr>
            <a:srgbClr val="E1E1E1"/>
          </p15:clr>
        </p15:guide>
        <p15:guide id="92" orient="horz" pos="3670" userDrawn="1">
          <p15:clr>
            <a:srgbClr val="E1E1E1"/>
          </p15:clr>
        </p15:guide>
        <p15:guide id="93" orient="horz" pos="3886" userDrawn="1">
          <p15:clr>
            <a:srgbClr val="E1E1E1"/>
          </p15:clr>
        </p15:guide>
        <p15:guide id="94" orient="horz" pos="4102" userDrawn="1">
          <p15:clr>
            <a:srgbClr val="E1E1E1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phic Backgroun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A160CEFA-1224-0A33-3297-149A3EF4E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9879" y="0"/>
            <a:ext cx="10042121" cy="6858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8EAB78-8D9C-0E2E-827A-42CC0FBB23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15EFCED-F030-8D48-F94E-5D083B514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1" y="1714500"/>
            <a:ext cx="6567488" cy="97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FD66723-746C-D68A-DC72-FE661B12196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42900" y="2743200"/>
            <a:ext cx="6567488" cy="34258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3E29C8-0B12-5C41-BF4B-DCC4A875C64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/>
              <a:t>WSP | Footer goes here | Date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3DBE6E9-89CB-FE8C-9CE4-A0F5DC349B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 userDrawn="1"/>
        </p:nvPicPr>
        <p:blipFill>
          <a:blip r:embed="rId2">
            <a:alphaModFix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9879" y="0"/>
            <a:ext cx="100421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993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48" userDrawn="1">
          <p15:clr>
            <a:srgbClr val="646464"/>
          </p15:clr>
        </p15:guide>
        <p15:guide id="49" pos="7680" userDrawn="1">
          <p15:clr>
            <a:srgbClr val="646464"/>
          </p15:clr>
        </p15:guide>
        <p15:guide id="50" pos="217" userDrawn="1">
          <p15:clr>
            <a:srgbClr val="646464"/>
          </p15:clr>
        </p15:guide>
        <p15:guide id="51" pos="621" userDrawn="1">
          <p15:clr>
            <a:srgbClr val="646464"/>
          </p15:clr>
        </p15:guide>
        <p15:guide id="52" pos="839" userDrawn="1">
          <p15:clr>
            <a:srgbClr val="646464"/>
          </p15:clr>
        </p15:guide>
        <p15:guide id="53" pos="1243" userDrawn="1">
          <p15:clr>
            <a:srgbClr val="646464"/>
          </p15:clr>
        </p15:guide>
        <p15:guide id="54" pos="1461" userDrawn="1">
          <p15:clr>
            <a:srgbClr val="646464"/>
          </p15:clr>
        </p15:guide>
        <p15:guide id="55" pos="1865" userDrawn="1">
          <p15:clr>
            <a:srgbClr val="646464"/>
          </p15:clr>
        </p15:guide>
        <p15:guide id="56" pos="2083" userDrawn="1">
          <p15:clr>
            <a:srgbClr val="646464"/>
          </p15:clr>
        </p15:guide>
        <p15:guide id="57" pos="2487" userDrawn="1">
          <p15:clr>
            <a:srgbClr val="646464"/>
          </p15:clr>
        </p15:guide>
        <p15:guide id="58" pos="2705" userDrawn="1">
          <p15:clr>
            <a:srgbClr val="646464"/>
          </p15:clr>
        </p15:guide>
        <p15:guide id="59" pos="3109" userDrawn="1">
          <p15:clr>
            <a:srgbClr val="646464"/>
          </p15:clr>
        </p15:guide>
        <p15:guide id="60" pos="3326" userDrawn="1">
          <p15:clr>
            <a:srgbClr val="646464"/>
          </p15:clr>
        </p15:guide>
        <p15:guide id="61" pos="3731" userDrawn="1">
          <p15:clr>
            <a:srgbClr val="646464"/>
          </p15:clr>
        </p15:guide>
        <p15:guide id="62" pos="3948" userDrawn="1">
          <p15:clr>
            <a:srgbClr val="646464"/>
          </p15:clr>
        </p15:guide>
        <p15:guide id="63" pos="4353" userDrawn="1">
          <p15:clr>
            <a:srgbClr val="646464"/>
          </p15:clr>
        </p15:guide>
        <p15:guide id="64" pos="4570" userDrawn="1">
          <p15:clr>
            <a:srgbClr val="646464"/>
          </p15:clr>
        </p15:guide>
        <p15:guide id="65" pos="4974" userDrawn="1">
          <p15:clr>
            <a:srgbClr val="646464"/>
          </p15:clr>
        </p15:guide>
        <p15:guide id="66" pos="5192" userDrawn="1">
          <p15:clr>
            <a:srgbClr val="646464"/>
          </p15:clr>
        </p15:guide>
        <p15:guide id="67" pos="5596" userDrawn="1">
          <p15:clr>
            <a:srgbClr val="646464"/>
          </p15:clr>
        </p15:guide>
        <p15:guide id="68" pos="5814" userDrawn="1">
          <p15:clr>
            <a:srgbClr val="646464"/>
          </p15:clr>
        </p15:guide>
        <p15:guide id="69" pos="6218" userDrawn="1">
          <p15:clr>
            <a:srgbClr val="646464"/>
          </p15:clr>
        </p15:guide>
        <p15:guide id="70" pos="6436" userDrawn="1">
          <p15:clr>
            <a:srgbClr val="646464"/>
          </p15:clr>
        </p15:guide>
        <p15:guide id="71" pos="6840" userDrawn="1">
          <p15:clr>
            <a:srgbClr val="646464"/>
          </p15:clr>
        </p15:guide>
        <p15:guide id="72" pos="7058" userDrawn="1">
          <p15:clr>
            <a:srgbClr val="646464"/>
          </p15:clr>
        </p15:guide>
        <p15:guide id="73" pos="7462" userDrawn="1">
          <p15:clr>
            <a:srgbClr val="646464"/>
          </p15:clr>
        </p15:guide>
        <p15:guide id="74" orient="horz" userDrawn="1">
          <p15:clr>
            <a:srgbClr val="646464"/>
          </p15:clr>
        </p15:guide>
        <p15:guide id="75" orient="horz" pos="4320" userDrawn="1">
          <p15:clr>
            <a:srgbClr val="646464"/>
          </p15:clr>
        </p15:guide>
        <p15:guide id="76" orient="horz" pos="217" userDrawn="1">
          <p15:clr>
            <a:srgbClr val="646464"/>
          </p15:clr>
        </p15:guide>
        <p15:guide id="77" orient="horz" pos="433" userDrawn="1">
          <p15:clr>
            <a:srgbClr val="646464"/>
          </p15:clr>
        </p15:guide>
        <p15:guide id="78" orient="horz" pos="649" userDrawn="1">
          <p15:clr>
            <a:srgbClr val="646464"/>
          </p15:clr>
        </p15:guide>
        <p15:guide id="79" orient="horz" pos="865" userDrawn="1">
          <p15:clr>
            <a:srgbClr val="646464"/>
          </p15:clr>
        </p15:guide>
        <p15:guide id="80" orient="horz" pos="1080" userDrawn="1">
          <p15:clr>
            <a:srgbClr val="646464"/>
          </p15:clr>
        </p15:guide>
        <p15:guide id="81" orient="horz" pos="1296" userDrawn="1">
          <p15:clr>
            <a:srgbClr val="646464"/>
          </p15:clr>
        </p15:guide>
        <p15:guide id="82" orient="horz" pos="1512" userDrawn="1">
          <p15:clr>
            <a:srgbClr val="646464"/>
          </p15:clr>
        </p15:guide>
        <p15:guide id="83" orient="horz" pos="1728" userDrawn="1">
          <p15:clr>
            <a:srgbClr val="646464"/>
          </p15:clr>
        </p15:guide>
        <p15:guide id="84" orient="horz" pos="1944" userDrawn="1">
          <p15:clr>
            <a:srgbClr val="646464"/>
          </p15:clr>
        </p15:guide>
        <p15:guide id="85" orient="horz" pos="2160" userDrawn="1">
          <p15:clr>
            <a:srgbClr val="646464"/>
          </p15:clr>
        </p15:guide>
        <p15:guide id="86" orient="horz" pos="2375" userDrawn="1">
          <p15:clr>
            <a:srgbClr val="646464"/>
          </p15:clr>
        </p15:guide>
        <p15:guide id="87" orient="horz" pos="2591" userDrawn="1">
          <p15:clr>
            <a:srgbClr val="646464"/>
          </p15:clr>
        </p15:guide>
        <p15:guide id="88" orient="horz" pos="2807" userDrawn="1">
          <p15:clr>
            <a:srgbClr val="646464"/>
          </p15:clr>
        </p15:guide>
        <p15:guide id="89" orient="horz" pos="3023" userDrawn="1">
          <p15:clr>
            <a:srgbClr val="646464"/>
          </p15:clr>
        </p15:guide>
        <p15:guide id="90" orient="horz" pos="3239" userDrawn="1">
          <p15:clr>
            <a:srgbClr val="646464"/>
          </p15:clr>
        </p15:guide>
        <p15:guide id="91" orient="horz" pos="3454" userDrawn="1">
          <p15:clr>
            <a:srgbClr val="646464"/>
          </p15:clr>
        </p15:guide>
        <p15:guide id="92" orient="horz" pos="3670" userDrawn="1">
          <p15:clr>
            <a:srgbClr val="646464"/>
          </p15:clr>
        </p15:guide>
        <p15:guide id="93" orient="horz" pos="3886" userDrawn="1">
          <p15:clr>
            <a:srgbClr val="646464"/>
          </p15:clr>
        </p15:guide>
        <p15:guide id="94" orient="horz" pos="4102" userDrawn="1">
          <p15:clr>
            <a:srgbClr val="646464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56544-3139-DD05-E217-DF86B51D9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FD66723-746C-D68A-DC72-FE661B12196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42900" y="2400300"/>
            <a:ext cx="11506200" cy="376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8EAB78-8D9C-0E2E-827A-42CC0FBB23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3E29C8-0B12-5C41-BF4B-DCC4A875C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/>
              <a:t>WSP | Footer goes here | Date</a:t>
            </a:r>
          </a:p>
        </p:txBody>
      </p:sp>
    </p:spTree>
    <p:extLst>
      <p:ext uri="{BB962C8B-B14F-4D97-AF65-F5344CB8AC3E}">
        <p14:creationId xmlns:p14="http://schemas.microsoft.com/office/powerpoint/2010/main" val="36223153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8" userDrawn="1">
          <p15:clr>
            <a:srgbClr val="E1E1E1"/>
          </p15:clr>
        </p15:guide>
        <p15:guide id="49" pos="7680" userDrawn="1">
          <p15:clr>
            <a:srgbClr val="E1E1E1"/>
          </p15:clr>
        </p15:guide>
        <p15:guide id="50" pos="217" userDrawn="1">
          <p15:clr>
            <a:srgbClr val="E1E1E1"/>
          </p15:clr>
        </p15:guide>
        <p15:guide id="51" pos="621" userDrawn="1">
          <p15:clr>
            <a:srgbClr val="E1E1E1"/>
          </p15:clr>
        </p15:guide>
        <p15:guide id="52" pos="839" userDrawn="1">
          <p15:clr>
            <a:srgbClr val="E1E1E1"/>
          </p15:clr>
        </p15:guide>
        <p15:guide id="53" pos="1243" userDrawn="1">
          <p15:clr>
            <a:srgbClr val="E1E1E1"/>
          </p15:clr>
        </p15:guide>
        <p15:guide id="54" pos="1461" userDrawn="1">
          <p15:clr>
            <a:srgbClr val="E1E1E1"/>
          </p15:clr>
        </p15:guide>
        <p15:guide id="55" pos="1865" userDrawn="1">
          <p15:clr>
            <a:srgbClr val="E1E1E1"/>
          </p15:clr>
        </p15:guide>
        <p15:guide id="56" pos="2083" userDrawn="1">
          <p15:clr>
            <a:srgbClr val="E1E1E1"/>
          </p15:clr>
        </p15:guide>
        <p15:guide id="57" pos="2487" userDrawn="1">
          <p15:clr>
            <a:srgbClr val="E1E1E1"/>
          </p15:clr>
        </p15:guide>
        <p15:guide id="58" pos="2705" userDrawn="1">
          <p15:clr>
            <a:srgbClr val="E1E1E1"/>
          </p15:clr>
        </p15:guide>
        <p15:guide id="59" pos="3109" userDrawn="1">
          <p15:clr>
            <a:srgbClr val="E1E1E1"/>
          </p15:clr>
        </p15:guide>
        <p15:guide id="60" pos="3326" userDrawn="1">
          <p15:clr>
            <a:srgbClr val="E1E1E1"/>
          </p15:clr>
        </p15:guide>
        <p15:guide id="61" pos="3731" userDrawn="1">
          <p15:clr>
            <a:srgbClr val="E1E1E1"/>
          </p15:clr>
        </p15:guide>
        <p15:guide id="62" pos="3948" userDrawn="1">
          <p15:clr>
            <a:srgbClr val="E1E1E1"/>
          </p15:clr>
        </p15:guide>
        <p15:guide id="63" pos="4353" userDrawn="1">
          <p15:clr>
            <a:srgbClr val="E1E1E1"/>
          </p15:clr>
        </p15:guide>
        <p15:guide id="64" pos="4570" userDrawn="1">
          <p15:clr>
            <a:srgbClr val="E1E1E1"/>
          </p15:clr>
        </p15:guide>
        <p15:guide id="65" pos="4974" userDrawn="1">
          <p15:clr>
            <a:srgbClr val="E1E1E1"/>
          </p15:clr>
        </p15:guide>
        <p15:guide id="66" pos="5192" userDrawn="1">
          <p15:clr>
            <a:srgbClr val="E1E1E1"/>
          </p15:clr>
        </p15:guide>
        <p15:guide id="67" pos="5596" userDrawn="1">
          <p15:clr>
            <a:srgbClr val="E1E1E1"/>
          </p15:clr>
        </p15:guide>
        <p15:guide id="68" pos="5814" userDrawn="1">
          <p15:clr>
            <a:srgbClr val="E1E1E1"/>
          </p15:clr>
        </p15:guide>
        <p15:guide id="69" pos="6218" userDrawn="1">
          <p15:clr>
            <a:srgbClr val="E1E1E1"/>
          </p15:clr>
        </p15:guide>
        <p15:guide id="70" pos="6436" userDrawn="1">
          <p15:clr>
            <a:srgbClr val="E1E1E1"/>
          </p15:clr>
        </p15:guide>
        <p15:guide id="71" pos="6840" userDrawn="1">
          <p15:clr>
            <a:srgbClr val="E1E1E1"/>
          </p15:clr>
        </p15:guide>
        <p15:guide id="72" pos="7058" userDrawn="1">
          <p15:clr>
            <a:srgbClr val="E1E1E1"/>
          </p15:clr>
        </p15:guide>
        <p15:guide id="73" pos="7462" userDrawn="1">
          <p15:clr>
            <a:srgbClr val="E1E1E1"/>
          </p15:clr>
        </p15:guide>
        <p15:guide id="74" orient="horz" userDrawn="1">
          <p15:clr>
            <a:srgbClr val="E1E1E1"/>
          </p15:clr>
        </p15:guide>
        <p15:guide id="75" orient="horz" pos="4320" userDrawn="1">
          <p15:clr>
            <a:srgbClr val="E1E1E1"/>
          </p15:clr>
        </p15:guide>
        <p15:guide id="76" orient="horz" pos="217" userDrawn="1">
          <p15:clr>
            <a:srgbClr val="E1E1E1"/>
          </p15:clr>
        </p15:guide>
        <p15:guide id="77" orient="horz" pos="433" userDrawn="1">
          <p15:clr>
            <a:srgbClr val="E1E1E1"/>
          </p15:clr>
        </p15:guide>
        <p15:guide id="78" orient="horz" pos="649" userDrawn="1">
          <p15:clr>
            <a:srgbClr val="E1E1E1"/>
          </p15:clr>
        </p15:guide>
        <p15:guide id="79" orient="horz" pos="865" userDrawn="1">
          <p15:clr>
            <a:srgbClr val="E1E1E1"/>
          </p15:clr>
        </p15:guide>
        <p15:guide id="80" orient="horz" pos="1080" userDrawn="1">
          <p15:clr>
            <a:srgbClr val="E1E1E1"/>
          </p15:clr>
        </p15:guide>
        <p15:guide id="81" orient="horz" pos="1296" userDrawn="1">
          <p15:clr>
            <a:srgbClr val="E1E1E1"/>
          </p15:clr>
        </p15:guide>
        <p15:guide id="82" orient="horz" pos="1512" userDrawn="1">
          <p15:clr>
            <a:srgbClr val="E1E1E1"/>
          </p15:clr>
        </p15:guide>
        <p15:guide id="83" orient="horz" pos="1728" userDrawn="1">
          <p15:clr>
            <a:srgbClr val="E1E1E1"/>
          </p15:clr>
        </p15:guide>
        <p15:guide id="84" orient="horz" pos="1944" userDrawn="1">
          <p15:clr>
            <a:srgbClr val="E1E1E1"/>
          </p15:clr>
        </p15:guide>
        <p15:guide id="85" orient="horz" pos="2160" userDrawn="1">
          <p15:clr>
            <a:srgbClr val="E1E1E1"/>
          </p15:clr>
        </p15:guide>
        <p15:guide id="86" orient="horz" pos="2375" userDrawn="1">
          <p15:clr>
            <a:srgbClr val="E1E1E1"/>
          </p15:clr>
        </p15:guide>
        <p15:guide id="87" orient="horz" pos="2591" userDrawn="1">
          <p15:clr>
            <a:srgbClr val="E1E1E1"/>
          </p15:clr>
        </p15:guide>
        <p15:guide id="88" orient="horz" pos="2807" userDrawn="1">
          <p15:clr>
            <a:srgbClr val="E1E1E1"/>
          </p15:clr>
        </p15:guide>
        <p15:guide id="89" orient="horz" pos="3023" userDrawn="1">
          <p15:clr>
            <a:srgbClr val="E1E1E1"/>
          </p15:clr>
        </p15:guide>
        <p15:guide id="90" orient="horz" pos="3239" userDrawn="1">
          <p15:clr>
            <a:srgbClr val="E1E1E1"/>
          </p15:clr>
        </p15:guide>
        <p15:guide id="91" orient="horz" pos="3454" userDrawn="1">
          <p15:clr>
            <a:srgbClr val="E1E1E1"/>
          </p15:clr>
        </p15:guide>
        <p15:guide id="92" orient="horz" pos="3670" userDrawn="1">
          <p15:clr>
            <a:srgbClr val="E1E1E1"/>
          </p15:clr>
        </p15:guide>
        <p15:guide id="93" orient="horz" pos="3886" userDrawn="1">
          <p15:clr>
            <a:srgbClr val="E1E1E1"/>
          </p15:clr>
        </p15:guide>
        <p15:guide id="94" orient="horz" pos="4102" userDrawn="1">
          <p15:clr>
            <a:srgbClr val="E1E1E1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d 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0B6E1C04-2CBA-63B2-9544-5DF9DD17D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401" y="343694"/>
            <a:ext cx="1004465" cy="47666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8EAB78-8D9C-0E2E-827A-42CC0FBB23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D568E7-61F5-D04E-995D-81EF41C01A2A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42D600C-D2E5-8336-F058-DF5E43A81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FD66723-746C-D68A-DC72-FE661B12196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42900" y="2400299"/>
            <a:ext cx="5581650" cy="37687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3C7740FC-52BA-B14F-A10F-3514CCF5128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61100" y="2400299"/>
            <a:ext cx="5581650" cy="37687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3E29C8-0B12-5C41-BF4B-DCC4A875C64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/>
              <a:t>WSP | Footer goes here | Date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45527E6-00CA-D85C-AC9D-ED267B41A6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401" y="343694"/>
            <a:ext cx="1004465" cy="47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5405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8" userDrawn="1">
          <p15:clr>
            <a:srgbClr val="646464"/>
          </p15:clr>
        </p15:guide>
        <p15:guide id="49" pos="7680" userDrawn="1">
          <p15:clr>
            <a:srgbClr val="646464"/>
          </p15:clr>
        </p15:guide>
        <p15:guide id="50" pos="217" userDrawn="1">
          <p15:clr>
            <a:srgbClr val="646464"/>
          </p15:clr>
        </p15:guide>
        <p15:guide id="51" pos="621" userDrawn="1">
          <p15:clr>
            <a:srgbClr val="646464"/>
          </p15:clr>
        </p15:guide>
        <p15:guide id="52" pos="839" userDrawn="1">
          <p15:clr>
            <a:srgbClr val="646464"/>
          </p15:clr>
        </p15:guide>
        <p15:guide id="53" pos="1243" userDrawn="1">
          <p15:clr>
            <a:srgbClr val="646464"/>
          </p15:clr>
        </p15:guide>
        <p15:guide id="54" pos="1461" userDrawn="1">
          <p15:clr>
            <a:srgbClr val="646464"/>
          </p15:clr>
        </p15:guide>
        <p15:guide id="55" pos="1865" userDrawn="1">
          <p15:clr>
            <a:srgbClr val="646464"/>
          </p15:clr>
        </p15:guide>
        <p15:guide id="56" pos="2083" userDrawn="1">
          <p15:clr>
            <a:srgbClr val="646464"/>
          </p15:clr>
        </p15:guide>
        <p15:guide id="57" pos="2487" userDrawn="1">
          <p15:clr>
            <a:srgbClr val="646464"/>
          </p15:clr>
        </p15:guide>
        <p15:guide id="58" pos="2705" userDrawn="1">
          <p15:clr>
            <a:srgbClr val="646464"/>
          </p15:clr>
        </p15:guide>
        <p15:guide id="59" pos="3109" userDrawn="1">
          <p15:clr>
            <a:srgbClr val="646464"/>
          </p15:clr>
        </p15:guide>
        <p15:guide id="60" pos="3326" userDrawn="1">
          <p15:clr>
            <a:srgbClr val="646464"/>
          </p15:clr>
        </p15:guide>
        <p15:guide id="61" pos="3731" userDrawn="1">
          <p15:clr>
            <a:srgbClr val="646464"/>
          </p15:clr>
        </p15:guide>
        <p15:guide id="62" pos="3948" userDrawn="1">
          <p15:clr>
            <a:srgbClr val="646464"/>
          </p15:clr>
        </p15:guide>
        <p15:guide id="63" pos="4353" userDrawn="1">
          <p15:clr>
            <a:srgbClr val="646464"/>
          </p15:clr>
        </p15:guide>
        <p15:guide id="64" pos="4570" userDrawn="1">
          <p15:clr>
            <a:srgbClr val="646464"/>
          </p15:clr>
        </p15:guide>
        <p15:guide id="65" pos="4974" userDrawn="1">
          <p15:clr>
            <a:srgbClr val="646464"/>
          </p15:clr>
        </p15:guide>
        <p15:guide id="66" pos="5192" userDrawn="1">
          <p15:clr>
            <a:srgbClr val="646464"/>
          </p15:clr>
        </p15:guide>
        <p15:guide id="67" pos="5596" userDrawn="1">
          <p15:clr>
            <a:srgbClr val="646464"/>
          </p15:clr>
        </p15:guide>
        <p15:guide id="68" pos="5814" userDrawn="1">
          <p15:clr>
            <a:srgbClr val="646464"/>
          </p15:clr>
        </p15:guide>
        <p15:guide id="69" pos="6218" userDrawn="1">
          <p15:clr>
            <a:srgbClr val="646464"/>
          </p15:clr>
        </p15:guide>
        <p15:guide id="70" pos="6436" userDrawn="1">
          <p15:clr>
            <a:srgbClr val="646464"/>
          </p15:clr>
        </p15:guide>
        <p15:guide id="71" pos="6840" userDrawn="1">
          <p15:clr>
            <a:srgbClr val="646464"/>
          </p15:clr>
        </p15:guide>
        <p15:guide id="72" pos="7058" userDrawn="1">
          <p15:clr>
            <a:srgbClr val="646464"/>
          </p15:clr>
        </p15:guide>
        <p15:guide id="73" pos="7462" userDrawn="1">
          <p15:clr>
            <a:srgbClr val="646464"/>
          </p15:clr>
        </p15:guide>
        <p15:guide id="74" orient="horz" userDrawn="1">
          <p15:clr>
            <a:srgbClr val="646464"/>
          </p15:clr>
        </p15:guide>
        <p15:guide id="75" orient="horz" pos="4320" userDrawn="1">
          <p15:clr>
            <a:srgbClr val="646464"/>
          </p15:clr>
        </p15:guide>
        <p15:guide id="76" orient="horz" pos="217" userDrawn="1">
          <p15:clr>
            <a:srgbClr val="646464"/>
          </p15:clr>
        </p15:guide>
        <p15:guide id="77" orient="horz" pos="433" userDrawn="1">
          <p15:clr>
            <a:srgbClr val="646464"/>
          </p15:clr>
        </p15:guide>
        <p15:guide id="78" orient="horz" pos="649" userDrawn="1">
          <p15:clr>
            <a:srgbClr val="646464"/>
          </p15:clr>
        </p15:guide>
        <p15:guide id="79" orient="horz" pos="865" userDrawn="1">
          <p15:clr>
            <a:srgbClr val="646464"/>
          </p15:clr>
        </p15:guide>
        <p15:guide id="80" orient="horz" pos="1080" userDrawn="1">
          <p15:clr>
            <a:srgbClr val="646464"/>
          </p15:clr>
        </p15:guide>
        <p15:guide id="81" orient="horz" pos="1296" userDrawn="1">
          <p15:clr>
            <a:srgbClr val="646464"/>
          </p15:clr>
        </p15:guide>
        <p15:guide id="82" orient="horz" pos="1512" userDrawn="1">
          <p15:clr>
            <a:srgbClr val="646464"/>
          </p15:clr>
        </p15:guide>
        <p15:guide id="83" orient="horz" pos="1728" userDrawn="1">
          <p15:clr>
            <a:srgbClr val="646464"/>
          </p15:clr>
        </p15:guide>
        <p15:guide id="84" orient="horz" pos="1944" userDrawn="1">
          <p15:clr>
            <a:srgbClr val="646464"/>
          </p15:clr>
        </p15:guide>
        <p15:guide id="85" orient="horz" pos="2160" userDrawn="1">
          <p15:clr>
            <a:srgbClr val="646464"/>
          </p15:clr>
        </p15:guide>
        <p15:guide id="86" orient="horz" pos="2375" userDrawn="1">
          <p15:clr>
            <a:srgbClr val="646464"/>
          </p15:clr>
        </p15:guide>
        <p15:guide id="87" orient="horz" pos="2591" userDrawn="1">
          <p15:clr>
            <a:srgbClr val="646464"/>
          </p15:clr>
        </p15:guide>
        <p15:guide id="88" orient="horz" pos="2807" userDrawn="1">
          <p15:clr>
            <a:srgbClr val="646464"/>
          </p15:clr>
        </p15:guide>
        <p15:guide id="89" orient="horz" pos="3023" userDrawn="1">
          <p15:clr>
            <a:srgbClr val="646464"/>
          </p15:clr>
        </p15:guide>
        <p15:guide id="90" orient="horz" pos="3239" userDrawn="1">
          <p15:clr>
            <a:srgbClr val="646464"/>
          </p15:clr>
        </p15:guide>
        <p15:guide id="91" orient="horz" pos="3454" userDrawn="1">
          <p15:clr>
            <a:srgbClr val="646464"/>
          </p15:clr>
        </p15:guide>
        <p15:guide id="92" orient="horz" pos="3670" userDrawn="1">
          <p15:clr>
            <a:srgbClr val="646464"/>
          </p15:clr>
        </p15:guide>
        <p15:guide id="93" orient="horz" pos="3886" userDrawn="1">
          <p15:clr>
            <a:srgbClr val="646464"/>
          </p15:clr>
        </p15:guide>
        <p15:guide id="94" orient="horz" pos="4102" userDrawn="1">
          <p15:clr>
            <a:srgbClr val="646464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Slid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ckground Picture Placeholder 9">
            <a:extLst>
              <a:ext uri="{FF2B5EF4-FFF2-40B4-BE49-F238E27FC236}">
                <a16:creationId xmlns:a16="http://schemas.microsoft.com/office/drawing/2014/main" id="{32CED102-391F-C18F-B866-F380586C1E5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973183" y="652464"/>
            <a:ext cx="8245635" cy="5551486"/>
          </a:xfrm>
          <a:noFill/>
        </p:spPr>
        <p:txBody>
          <a:bodyPr bIns="1296000"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51A3D0-DF1C-BE39-1971-7A7206758D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35" y="2899861"/>
            <a:ext cx="11986930" cy="1493230"/>
          </a:xfrm>
        </p:spPr>
        <p:txBody>
          <a:bodyPr anchor="ctr">
            <a:normAutofit/>
          </a:bodyPr>
          <a:lstStyle>
            <a:lvl1pPr algn="ctr">
              <a:lnSpc>
                <a:spcPct val="75000"/>
              </a:lnSpc>
              <a:defRPr sz="9500" cap="all" spc="-200" baseline="0">
                <a:solidFill>
                  <a:schemeClr val="tx1"/>
                </a:solidFill>
              </a:defRPr>
            </a:lvl1pPr>
          </a:lstStyle>
          <a:p>
            <a:r>
              <a:rPr lang="en-AU"/>
              <a:t>Click title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AE23171-B989-D4A0-B1B5-18D127AC9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8C353BD-CC69-6632-B411-4FC1E14BBB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AU" dirty="0"/>
              <a:t>WSP | Footer goes here | Date</a:t>
            </a:r>
          </a:p>
        </p:txBody>
      </p:sp>
      <p:sp>
        <p:nvSpPr>
          <p:cNvPr id="4" name="Text Placeholder 24">
            <a:extLst>
              <a:ext uri="{FF2B5EF4-FFF2-40B4-BE49-F238E27FC236}">
                <a16:creationId xmlns:a16="http://schemas.microsoft.com/office/drawing/2014/main" id="{35D256D3-13B9-7B74-9370-9E7942B02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4401" y="343694"/>
            <a:ext cx="1005966" cy="47226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AU"/>
              <a:t> 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241677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48" userDrawn="1">
          <p15:clr>
            <a:srgbClr val="646464"/>
          </p15:clr>
        </p15:guide>
        <p15:guide id="49" pos="7680" userDrawn="1">
          <p15:clr>
            <a:srgbClr val="646464"/>
          </p15:clr>
        </p15:guide>
        <p15:guide id="50" pos="217" userDrawn="1">
          <p15:clr>
            <a:srgbClr val="646464"/>
          </p15:clr>
        </p15:guide>
        <p15:guide id="51" pos="621" userDrawn="1">
          <p15:clr>
            <a:srgbClr val="646464"/>
          </p15:clr>
        </p15:guide>
        <p15:guide id="52" pos="839" userDrawn="1">
          <p15:clr>
            <a:srgbClr val="646464"/>
          </p15:clr>
        </p15:guide>
        <p15:guide id="53" pos="1243" userDrawn="1">
          <p15:clr>
            <a:srgbClr val="646464"/>
          </p15:clr>
        </p15:guide>
        <p15:guide id="54" pos="1461" userDrawn="1">
          <p15:clr>
            <a:srgbClr val="646464"/>
          </p15:clr>
        </p15:guide>
        <p15:guide id="55" pos="1865" userDrawn="1">
          <p15:clr>
            <a:srgbClr val="646464"/>
          </p15:clr>
        </p15:guide>
        <p15:guide id="56" pos="2083" userDrawn="1">
          <p15:clr>
            <a:srgbClr val="646464"/>
          </p15:clr>
        </p15:guide>
        <p15:guide id="57" pos="2487" userDrawn="1">
          <p15:clr>
            <a:srgbClr val="646464"/>
          </p15:clr>
        </p15:guide>
        <p15:guide id="58" pos="2705" userDrawn="1">
          <p15:clr>
            <a:srgbClr val="646464"/>
          </p15:clr>
        </p15:guide>
        <p15:guide id="59" pos="3109" userDrawn="1">
          <p15:clr>
            <a:srgbClr val="646464"/>
          </p15:clr>
        </p15:guide>
        <p15:guide id="60" pos="3326" userDrawn="1">
          <p15:clr>
            <a:srgbClr val="646464"/>
          </p15:clr>
        </p15:guide>
        <p15:guide id="61" pos="3731" userDrawn="1">
          <p15:clr>
            <a:srgbClr val="646464"/>
          </p15:clr>
        </p15:guide>
        <p15:guide id="62" pos="3948" userDrawn="1">
          <p15:clr>
            <a:srgbClr val="646464"/>
          </p15:clr>
        </p15:guide>
        <p15:guide id="63" pos="4353" userDrawn="1">
          <p15:clr>
            <a:srgbClr val="646464"/>
          </p15:clr>
        </p15:guide>
        <p15:guide id="64" pos="4570" userDrawn="1">
          <p15:clr>
            <a:srgbClr val="646464"/>
          </p15:clr>
        </p15:guide>
        <p15:guide id="65" pos="4974" userDrawn="1">
          <p15:clr>
            <a:srgbClr val="646464"/>
          </p15:clr>
        </p15:guide>
        <p15:guide id="66" pos="5192" userDrawn="1">
          <p15:clr>
            <a:srgbClr val="646464"/>
          </p15:clr>
        </p15:guide>
        <p15:guide id="67" pos="5596" userDrawn="1">
          <p15:clr>
            <a:srgbClr val="646464"/>
          </p15:clr>
        </p15:guide>
        <p15:guide id="68" pos="5814" userDrawn="1">
          <p15:clr>
            <a:srgbClr val="646464"/>
          </p15:clr>
        </p15:guide>
        <p15:guide id="69" pos="6218" userDrawn="1">
          <p15:clr>
            <a:srgbClr val="646464"/>
          </p15:clr>
        </p15:guide>
        <p15:guide id="70" pos="6436" userDrawn="1">
          <p15:clr>
            <a:srgbClr val="646464"/>
          </p15:clr>
        </p15:guide>
        <p15:guide id="71" pos="6840" userDrawn="1">
          <p15:clr>
            <a:srgbClr val="646464"/>
          </p15:clr>
        </p15:guide>
        <p15:guide id="72" pos="7058" userDrawn="1">
          <p15:clr>
            <a:srgbClr val="646464"/>
          </p15:clr>
        </p15:guide>
        <p15:guide id="73" pos="7462" userDrawn="1">
          <p15:clr>
            <a:srgbClr val="646464"/>
          </p15:clr>
        </p15:guide>
        <p15:guide id="74" orient="horz" userDrawn="1">
          <p15:clr>
            <a:srgbClr val="646464"/>
          </p15:clr>
        </p15:guide>
        <p15:guide id="75" orient="horz" pos="4320" userDrawn="1">
          <p15:clr>
            <a:srgbClr val="646464"/>
          </p15:clr>
        </p15:guide>
        <p15:guide id="76" orient="horz" pos="217" userDrawn="1">
          <p15:clr>
            <a:srgbClr val="646464"/>
          </p15:clr>
        </p15:guide>
        <p15:guide id="77" orient="horz" pos="433" userDrawn="1">
          <p15:clr>
            <a:srgbClr val="646464"/>
          </p15:clr>
        </p15:guide>
        <p15:guide id="78" orient="horz" pos="649" userDrawn="1">
          <p15:clr>
            <a:srgbClr val="646464"/>
          </p15:clr>
        </p15:guide>
        <p15:guide id="79" orient="horz" pos="865" userDrawn="1">
          <p15:clr>
            <a:srgbClr val="646464"/>
          </p15:clr>
        </p15:guide>
        <p15:guide id="80" orient="horz" pos="1080" userDrawn="1">
          <p15:clr>
            <a:srgbClr val="646464"/>
          </p15:clr>
        </p15:guide>
        <p15:guide id="81" orient="horz" pos="1296" userDrawn="1">
          <p15:clr>
            <a:srgbClr val="646464"/>
          </p15:clr>
        </p15:guide>
        <p15:guide id="82" orient="horz" pos="1512" userDrawn="1">
          <p15:clr>
            <a:srgbClr val="646464"/>
          </p15:clr>
        </p15:guide>
        <p15:guide id="83" orient="horz" pos="1728" userDrawn="1">
          <p15:clr>
            <a:srgbClr val="646464"/>
          </p15:clr>
        </p15:guide>
        <p15:guide id="84" orient="horz" pos="1944" userDrawn="1">
          <p15:clr>
            <a:srgbClr val="646464"/>
          </p15:clr>
        </p15:guide>
        <p15:guide id="85" orient="horz" pos="2160" userDrawn="1">
          <p15:clr>
            <a:srgbClr val="646464"/>
          </p15:clr>
        </p15:guide>
        <p15:guide id="86" orient="horz" pos="2375" userDrawn="1">
          <p15:clr>
            <a:srgbClr val="646464"/>
          </p15:clr>
        </p15:guide>
        <p15:guide id="87" orient="horz" pos="2591" userDrawn="1">
          <p15:clr>
            <a:srgbClr val="646464"/>
          </p15:clr>
        </p15:guide>
        <p15:guide id="88" orient="horz" pos="2807" userDrawn="1">
          <p15:clr>
            <a:srgbClr val="646464"/>
          </p15:clr>
        </p15:guide>
        <p15:guide id="89" orient="horz" pos="3023" userDrawn="1">
          <p15:clr>
            <a:srgbClr val="646464"/>
          </p15:clr>
        </p15:guide>
        <p15:guide id="90" orient="horz" pos="3239" userDrawn="1">
          <p15:clr>
            <a:srgbClr val="646464"/>
          </p15:clr>
        </p15:guide>
        <p15:guide id="91" orient="horz" pos="3454" userDrawn="1">
          <p15:clr>
            <a:srgbClr val="646464"/>
          </p15:clr>
        </p15:guide>
        <p15:guide id="92" orient="horz" pos="3670" userDrawn="1">
          <p15:clr>
            <a:srgbClr val="646464"/>
          </p15:clr>
        </p15:guide>
        <p15:guide id="93" orient="horz" pos="3886" userDrawn="1">
          <p15:clr>
            <a:srgbClr val="646464"/>
          </p15:clr>
        </p15:guide>
        <p15:guide id="94" orient="horz" pos="4102" userDrawn="1">
          <p15:clr>
            <a:srgbClr val="646464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Slid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1A3D0-DF1C-BE39-1971-7A7206758D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488" y="1577975"/>
            <a:ext cx="5578476" cy="4008438"/>
          </a:xfrm>
        </p:spPr>
        <p:txBody>
          <a:bodyPr anchor="ctr">
            <a:normAutofit/>
          </a:bodyPr>
          <a:lstStyle>
            <a:lvl1pPr algn="l">
              <a:lnSpc>
                <a:spcPct val="75000"/>
              </a:lnSpc>
              <a:defRPr sz="9600" cap="all" spc="-200" baseline="0">
                <a:solidFill>
                  <a:schemeClr val="tx1"/>
                </a:solidFill>
              </a:defRPr>
            </a:lvl1pPr>
          </a:lstStyle>
          <a:p>
            <a:r>
              <a:rPr lang="en-AU"/>
              <a:t>Click title</a:t>
            </a:r>
            <a:endParaRPr lang="en-AU" dirty="0"/>
          </a:p>
        </p:txBody>
      </p:sp>
      <p:sp>
        <p:nvSpPr>
          <p:cNvPr id="3" name="Background Picture Placeholder 9">
            <a:extLst>
              <a:ext uri="{FF2B5EF4-FFF2-40B4-BE49-F238E27FC236}">
                <a16:creationId xmlns:a16="http://schemas.microsoft.com/office/drawing/2014/main" id="{32CED102-391F-C18F-B866-F380586C1E5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096000" cy="6858000"/>
          </a:xfrm>
          <a:noFill/>
        </p:spPr>
        <p:txBody>
          <a:bodyPr bIns="1296000"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AE23171-B989-D4A0-B1B5-18D127AC9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8C353BD-CC69-6632-B411-4FC1E14BBB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AU" dirty="0"/>
              <a:t>WSP | Footer goes here | Date</a:t>
            </a:r>
          </a:p>
        </p:txBody>
      </p:sp>
      <p:sp>
        <p:nvSpPr>
          <p:cNvPr id="4" name="Text Placeholder 24">
            <a:extLst>
              <a:ext uri="{FF2B5EF4-FFF2-40B4-BE49-F238E27FC236}">
                <a16:creationId xmlns:a16="http://schemas.microsoft.com/office/drawing/2014/main" id="{50C20D14-B3C8-F8DE-86B3-3769E6092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4401" y="343694"/>
            <a:ext cx="1005966" cy="47226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AU"/>
              <a:t> 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065016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48" userDrawn="1">
          <p15:clr>
            <a:srgbClr val="646464"/>
          </p15:clr>
        </p15:guide>
        <p15:guide id="49" pos="7680" userDrawn="1">
          <p15:clr>
            <a:srgbClr val="646464"/>
          </p15:clr>
        </p15:guide>
        <p15:guide id="50" pos="217" userDrawn="1">
          <p15:clr>
            <a:srgbClr val="646464"/>
          </p15:clr>
        </p15:guide>
        <p15:guide id="51" pos="621" userDrawn="1">
          <p15:clr>
            <a:srgbClr val="646464"/>
          </p15:clr>
        </p15:guide>
        <p15:guide id="52" pos="839" userDrawn="1">
          <p15:clr>
            <a:srgbClr val="646464"/>
          </p15:clr>
        </p15:guide>
        <p15:guide id="53" pos="1243" userDrawn="1">
          <p15:clr>
            <a:srgbClr val="646464"/>
          </p15:clr>
        </p15:guide>
        <p15:guide id="54" pos="1461" userDrawn="1">
          <p15:clr>
            <a:srgbClr val="646464"/>
          </p15:clr>
        </p15:guide>
        <p15:guide id="55" pos="1865" userDrawn="1">
          <p15:clr>
            <a:srgbClr val="646464"/>
          </p15:clr>
        </p15:guide>
        <p15:guide id="56" pos="2083" userDrawn="1">
          <p15:clr>
            <a:srgbClr val="646464"/>
          </p15:clr>
        </p15:guide>
        <p15:guide id="57" pos="2487" userDrawn="1">
          <p15:clr>
            <a:srgbClr val="646464"/>
          </p15:clr>
        </p15:guide>
        <p15:guide id="58" pos="2705" userDrawn="1">
          <p15:clr>
            <a:srgbClr val="646464"/>
          </p15:clr>
        </p15:guide>
        <p15:guide id="59" pos="3109" userDrawn="1">
          <p15:clr>
            <a:srgbClr val="646464"/>
          </p15:clr>
        </p15:guide>
        <p15:guide id="60" pos="3326" userDrawn="1">
          <p15:clr>
            <a:srgbClr val="646464"/>
          </p15:clr>
        </p15:guide>
        <p15:guide id="61" pos="3731" userDrawn="1">
          <p15:clr>
            <a:srgbClr val="646464"/>
          </p15:clr>
        </p15:guide>
        <p15:guide id="62" pos="3948" userDrawn="1">
          <p15:clr>
            <a:srgbClr val="646464"/>
          </p15:clr>
        </p15:guide>
        <p15:guide id="63" pos="4353" userDrawn="1">
          <p15:clr>
            <a:srgbClr val="646464"/>
          </p15:clr>
        </p15:guide>
        <p15:guide id="64" pos="4570" userDrawn="1">
          <p15:clr>
            <a:srgbClr val="646464"/>
          </p15:clr>
        </p15:guide>
        <p15:guide id="65" pos="4974" userDrawn="1">
          <p15:clr>
            <a:srgbClr val="646464"/>
          </p15:clr>
        </p15:guide>
        <p15:guide id="66" pos="5192" userDrawn="1">
          <p15:clr>
            <a:srgbClr val="646464"/>
          </p15:clr>
        </p15:guide>
        <p15:guide id="67" pos="5596" userDrawn="1">
          <p15:clr>
            <a:srgbClr val="646464"/>
          </p15:clr>
        </p15:guide>
        <p15:guide id="68" pos="5814" userDrawn="1">
          <p15:clr>
            <a:srgbClr val="646464"/>
          </p15:clr>
        </p15:guide>
        <p15:guide id="69" pos="6218" userDrawn="1">
          <p15:clr>
            <a:srgbClr val="646464"/>
          </p15:clr>
        </p15:guide>
        <p15:guide id="70" pos="6436" userDrawn="1">
          <p15:clr>
            <a:srgbClr val="646464"/>
          </p15:clr>
        </p15:guide>
        <p15:guide id="71" pos="6840" userDrawn="1">
          <p15:clr>
            <a:srgbClr val="646464"/>
          </p15:clr>
        </p15:guide>
        <p15:guide id="72" pos="7058" userDrawn="1">
          <p15:clr>
            <a:srgbClr val="646464"/>
          </p15:clr>
        </p15:guide>
        <p15:guide id="73" pos="7462" userDrawn="1">
          <p15:clr>
            <a:srgbClr val="646464"/>
          </p15:clr>
        </p15:guide>
        <p15:guide id="74" orient="horz" userDrawn="1">
          <p15:clr>
            <a:srgbClr val="646464"/>
          </p15:clr>
        </p15:guide>
        <p15:guide id="75" orient="horz" pos="4320" userDrawn="1">
          <p15:clr>
            <a:srgbClr val="646464"/>
          </p15:clr>
        </p15:guide>
        <p15:guide id="76" orient="horz" pos="217" userDrawn="1">
          <p15:clr>
            <a:srgbClr val="646464"/>
          </p15:clr>
        </p15:guide>
        <p15:guide id="77" orient="horz" pos="433" userDrawn="1">
          <p15:clr>
            <a:srgbClr val="646464"/>
          </p15:clr>
        </p15:guide>
        <p15:guide id="78" orient="horz" pos="649" userDrawn="1">
          <p15:clr>
            <a:srgbClr val="646464"/>
          </p15:clr>
        </p15:guide>
        <p15:guide id="79" orient="horz" pos="865" userDrawn="1">
          <p15:clr>
            <a:srgbClr val="646464"/>
          </p15:clr>
        </p15:guide>
        <p15:guide id="80" orient="horz" pos="1080" userDrawn="1">
          <p15:clr>
            <a:srgbClr val="646464"/>
          </p15:clr>
        </p15:guide>
        <p15:guide id="81" orient="horz" pos="1296" userDrawn="1">
          <p15:clr>
            <a:srgbClr val="646464"/>
          </p15:clr>
        </p15:guide>
        <p15:guide id="82" orient="horz" pos="1512" userDrawn="1">
          <p15:clr>
            <a:srgbClr val="646464"/>
          </p15:clr>
        </p15:guide>
        <p15:guide id="83" orient="horz" pos="1728" userDrawn="1">
          <p15:clr>
            <a:srgbClr val="646464"/>
          </p15:clr>
        </p15:guide>
        <p15:guide id="84" orient="horz" pos="1944" userDrawn="1">
          <p15:clr>
            <a:srgbClr val="646464"/>
          </p15:clr>
        </p15:guide>
        <p15:guide id="85" orient="horz" pos="2160" userDrawn="1">
          <p15:clr>
            <a:srgbClr val="646464"/>
          </p15:clr>
        </p15:guide>
        <p15:guide id="86" orient="horz" pos="2375" userDrawn="1">
          <p15:clr>
            <a:srgbClr val="646464"/>
          </p15:clr>
        </p15:guide>
        <p15:guide id="87" orient="horz" pos="2591" userDrawn="1">
          <p15:clr>
            <a:srgbClr val="646464"/>
          </p15:clr>
        </p15:guide>
        <p15:guide id="88" orient="horz" pos="2807" userDrawn="1">
          <p15:clr>
            <a:srgbClr val="646464"/>
          </p15:clr>
        </p15:guide>
        <p15:guide id="89" orient="horz" pos="3023" userDrawn="1">
          <p15:clr>
            <a:srgbClr val="646464"/>
          </p15:clr>
        </p15:guide>
        <p15:guide id="90" orient="horz" pos="3239" userDrawn="1">
          <p15:clr>
            <a:srgbClr val="646464"/>
          </p15:clr>
        </p15:guide>
        <p15:guide id="91" orient="horz" pos="3454" userDrawn="1">
          <p15:clr>
            <a:srgbClr val="646464"/>
          </p15:clr>
        </p15:guide>
        <p15:guide id="92" orient="horz" pos="3670" userDrawn="1">
          <p15:clr>
            <a:srgbClr val="646464"/>
          </p15:clr>
        </p15:guide>
        <p15:guide id="93" orient="horz" pos="3886" userDrawn="1">
          <p15:clr>
            <a:srgbClr val="646464"/>
          </p15:clr>
        </p15:guide>
        <p15:guide id="94" orient="horz" pos="4102" userDrawn="1">
          <p15:clr>
            <a:srgbClr val="646464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E37489D-067D-8C7D-7C99-8AC105A17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FD66723-746C-D68A-DC72-FE661B12196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42900" y="2400300"/>
            <a:ext cx="5581650" cy="376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3C7740FC-52BA-B14F-A10F-3514CCF5128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400300"/>
            <a:ext cx="5581650" cy="376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3E29C8-0B12-5C41-BF4B-DCC4A875C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/>
              <a:t>WSP | Footer goes here | Date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8EAB78-8D9C-0E2E-827A-42CC0FBB23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668041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8" userDrawn="1">
          <p15:clr>
            <a:srgbClr val="E1E1E1"/>
          </p15:clr>
        </p15:guide>
        <p15:guide id="49" pos="7680" userDrawn="1">
          <p15:clr>
            <a:srgbClr val="E1E1E1"/>
          </p15:clr>
        </p15:guide>
        <p15:guide id="50" pos="217" userDrawn="1">
          <p15:clr>
            <a:srgbClr val="E1E1E1"/>
          </p15:clr>
        </p15:guide>
        <p15:guide id="51" pos="621" userDrawn="1">
          <p15:clr>
            <a:srgbClr val="E1E1E1"/>
          </p15:clr>
        </p15:guide>
        <p15:guide id="52" pos="839" userDrawn="1">
          <p15:clr>
            <a:srgbClr val="E1E1E1"/>
          </p15:clr>
        </p15:guide>
        <p15:guide id="53" pos="1243" userDrawn="1">
          <p15:clr>
            <a:srgbClr val="E1E1E1"/>
          </p15:clr>
        </p15:guide>
        <p15:guide id="54" pos="1461" userDrawn="1">
          <p15:clr>
            <a:srgbClr val="E1E1E1"/>
          </p15:clr>
        </p15:guide>
        <p15:guide id="55" pos="1865" userDrawn="1">
          <p15:clr>
            <a:srgbClr val="E1E1E1"/>
          </p15:clr>
        </p15:guide>
        <p15:guide id="56" pos="2083" userDrawn="1">
          <p15:clr>
            <a:srgbClr val="E1E1E1"/>
          </p15:clr>
        </p15:guide>
        <p15:guide id="57" pos="2487" userDrawn="1">
          <p15:clr>
            <a:srgbClr val="E1E1E1"/>
          </p15:clr>
        </p15:guide>
        <p15:guide id="58" pos="2705" userDrawn="1">
          <p15:clr>
            <a:srgbClr val="E1E1E1"/>
          </p15:clr>
        </p15:guide>
        <p15:guide id="59" pos="3109" userDrawn="1">
          <p15:clr>
            <a:srgbClr val="E1E1E1"/>
          </p15:clr>
        </p15:guide>
        <p15:guide id="60" pos="3326" userDrawn="1">
          <p15:clr>
            <a:srgbClr val="E1E1E1"/>
          </p15:clr>
        </p15:guide>
        <p15:guide id="61" pos="3731" userDrawn="1">
          <p15:clr>
            <a:srgbClr val="E1E1E1"/>
          </p15:clr>
        </p15:guide>
        <p15:guide id="62" pos="3948" userDrawn="1">
          <p15:clr>
            <a:srgbClr val="E1E1E1"/>
          </p15:clr>
        </p15:guide>
        <p15:guide id="63" pos="4353" userDrawn="1">
          <p15:clr>
            <a:srgbClr val="E1E1E1"/>
          </p15:clr>
        </p15:guide>
        <p15:guide id="64" pos="4570" userDrawn="1">
          <p15:clr>
            <a:srgbClr val="E1E1E1"/>
          </p15:clr>
        </p15:guide>
        <p15:guide id="65" pos="4974" userDrawn="1">
          <p15:clr>
            <a:srgbClr val="E1E1E1"/>
          </p15:clr>
        </p15:guide>
        <p15:guide id="66" pos="5192" userDrawn="1">
          <p15:clr>
            <a:srgbClr val="E1E1E1"/>
          </p15:clr>
        </p15:guide>
        <p15:guide id="67" pos="5596" userDrawn="1">
          <p15:clr>
            <a:srgbClr val="E1E1E1"/>
          </p15:clr>
        </p15:guide>
        <p15:guide id="68" pos="5814" userDrawn="1">
          <p15:clr>
            <a:srgbClr val="E1E1E1"/>
          </p15:clr>
        </p15:guide>
        <p15:guide id="69" pos="6218" userDrawn="1">
          <p15:clr>
            <a:srgbClr val="E1E1E1"/>
          </p15:clr>
        </p15:guide>
        <p15:guide id="70" pos="6436" userDrawn="1">
          <p15:clr>
            <a:srgbClr val="E1E1E1"/>
          </p15:clr>
        </p15:guide>
        <p15:guide id="71" pos="6840" userDrawn="1">
          <p15:clr>
            <a:srgbClr val="E1E1E1"/>
          </p15:clr>
        </p15:guide>
        <p15:guide id="72" pos="7058" userDrawn="1">
          <p15:clr>
            <a:srgbClr val="E1E1E1"/>
          </p15:clr>
        </p15:guide>
        <p15:guide id="73" pos="7462" userDrawn="1">
          <p15:clr>
            <a:srgbClr val="E1E1E1"/>
          </p15:clr>
        </p15:guide>
        <p15:guide id="74" orient="horz" userDrawn="1">
          <p15:clr>
            <a:srgbClr val="E1E1E1"/>
          </p15:clr>
        </p15:guide>
        <p15:guide id="75" orient="horz" pos="4320" userDrawn="1">
          <p15:clr>
            <a:srgbClr val="E1E1E1"/>
          </p15:clr>
        </p15:guide>
        <p15:guide id="76" orient="horz" pos="217" userDrawn="1">
          <p15:clr>
            <a:srgbClr val="E1E1E1"/>
          </p15:clr>
        </p15:guide>
        <p15:guide id="77" orient="horz" pos="433" userDrawn="1">
          <p15:clr>
            <a:srgbClr val="E1E1E1"/>
          </p15:clr>
        </p15:guide>
        <p15:guide id="78" orient="horz" pos="649" userDrawn="1">
          <p15:clr>
            <a:srgbClr val="E1E1E1"/>
          </p15:clr>
        </p15:guide>
        <p15:guide id="79" orient="horz" pos="865" userDrawn="1">
          <p15:clr>
            <a:srgbClr val="E1E1E1"/>
          </p15:clr>
        </p15:guide>
        <p15:guide id="80" orient="horz" pos="1080" userDrawn="1">
          <p15:clr>
            <a:srgbClr val="E1E1E1"/>
          </p15:clr>
        </p15:guide>
        <p15:guide id="81" orient="horz" pos="1296" userDrawn="1">
          <p15:clr>
            <a:srgbClr val="E1E1E1"/>
          </p15:clr>
        </p15:guide>
        <p15:guide id="82" orient="horz" pos="1512" userDrawn="1">
          <p15:clr>
            <a:srgbClr val="E1E1E1"/>
          </p15:clr>
        </p15:guide>
        <p15:guide id="83" orient="horz" pos="1728" userDrawn="1">
          <p15:clr>
            <a:srgbClr val="E1E1E1"/>
          </p15:clr>
        </p15:guide>
        <p15:guide id="84" orient="horz" pos="1944" userDrawn="1">
          <p15:clr>
            <a:srgbClr val="E1E1E1"/>
          </p15:clr>
        </p15:guide>
        <p15:guide id="85" orient="horz" pos="2160" userDrawn="1">
          <p15:clr>
            <a:srgbClr val="E1E1E1"/>
          </p15:clr>
        </p15:guide>
        <p15:guide id="86" orient="horz" pos="2375" userDrawn="1">
          <p15:clr>
            <a:srgbClr val="E1E1E1"/>
          </p15:clr>
        </p15:guide>
        <p15:guide id="87" orient="horz" pos="2591" userDrawn="1">
          <p15:clr>
            <a:srgbClr val="E1E1E1"/>
          </p15:clr>
        </p15:guide>
        <p15:guide id="88" orient="horz" pos="2807" userDrawn="1">
          <p15:clr>
            <a:srgbClr val="E1E1E1"/>
          </p15:clr>
        </p15:guide>
        <p15:guide id="89" orient="horz" pos="3023" userDrawn="1">
          <p15:clr>
            <a:srgbClr val="E1E1E1"/>
          </p15:clr>
        </p15:guide>
        <p15:guide id="90" orient="horz" pos="3239" userDrawn="1">
          <p15:clr>
            <a:srgbClr val="E1E1E1"/>
          </p15:clr>
        </p15:guide>
        <p15:guide id="91" orient="horz" pos="3454" userDrawn="1">
          <p15:clr>
            <a:srgbClr val="E1E1E1"/>
          </p15:clr>
        </p15:guide>
        <p15:guide id="92" orient="horz" pos="3670" userDrawn="1">
          <p15:clr>
            <a:srgbClr val="E1E1E1"/>
          </p15:clr>
        </p15:guide>
        <p15:guide id="93" orient="horz" pos="3886" userDrawn="1">
          <p15:clr>
            <a:srgbClr val="E1E1E1"/>
          </p15:clr>
        </p15:guide>
        <p15:guide id="94" orient="horz" pos="4102" userDrawn="1">
          <p15:clr>
            <a:srgbClr val="E1E1E1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84F25-0FBF-5253-9EF5-985C017AE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68276A0-4AE3-3D53-58E7-A8E5CB46FDE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2900" y="2400300"/>
            <a:ext cx="3605213" cy="376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77B7F741-53CE-FBAF-E825-D6A8278A51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2600" y="2400300"/>
            <a:ext cx="3605212" cy="376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05DEABA2-AF10-F11F-FE17-BBEDB4599C3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242300" y="2400300"/>
            <a:ext cx="3605213" cy="376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WSP | Footer goes here | Date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5327" y="6420078"/>
            <a:ext cx="643773" cy="107722"/>
          </a:xfrm>
        </p:spPr>
        <p:txBody>
          <a:bodyPr/>
          <a:lstStyle/>
          <a:p>
            <a:fld id="{91D568E7-61F5-D04E-995D-81EF41C01A2A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05446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8" userDrawn="1">
          <p15:clr>
            <a:srgbClr val="E1E1E1"/>
          </p15:clr>
        </p15:guide>
        <p15:guide id="49" pos="7680" userDrawn="1">
          <p15:clr>
            <a:srgbClr val="E1E1E1"/>
          </p15:clr>
        </p15:guide>
        <p15:guide id="50" pos="217" userDrawn="1">
          <p15:clr>
            <a:srgbClr val="E1E1E1"/>
          </p15:clr>
        </p15:guide>
        <p15:guide id="51" pos="619" userDrawn="1">
          <p15:clr>
            <a:srgbClr val="E1E1E1"/>
          </p15:clr>
        </p15:guide>
        <p15:guide id="52" pos="839" userDrawn="1">
          <p15:clr>
            <a:srgbClr val="E1E1E1"/>
          </p15:clr>
        </p15:guide>
        <p15:guide id="53" pos="1243" userDrawn="1">
          <p15:clr>
            <a:srgbClr val="E1E1E1"/>
          </p15:clr>
        </p15:guide>
        <p15:guide id="54" pos="1461" userDrawn="1">
          <p15:clr>
            <a:srgbClr val="E1E1E1"/>
          </p15:clr>
        </p15:guide>
        <p15:guide id="55" pos="1865" userDrawn="1">
          <p15:clr>
            <a:srgbClr val="E1E1E1"/>
          </p15:clr>
        </p15:guide>
        <p15:guide id="56" pos="2083" userDrawn="1">
          <p15:clr>
            <a:srgbClr val="E1E1E1"/>
          </p15:clr>
        </p15:guide>
        <p15:guide id="57" pos="2487" userDrawn="1">
          <p15:clr>
            <a:srgbClr val="E1E1E1"/>
          </p15:clr>
        </p15:guide>
        <p15:guide id="58" pos="2705" userDrawn="1">
          <p15:clr>
            <a:srgbClr val="E1E1E1"/>
          </p15:clr>
        </p15:guide>
        <p15:guide id="59" pos="3109" userDrawn="1">
          <p15:clr>
            <a:srgbClr val="E1E1E1"/>
          </p15:clr>
        </p15:guide>
        <p15:guide id="60" pos="3326" userDrawn="1">
          <p15:clr>
            <a:srgbClr val="E1E1E1"/>
          </p15:clr>
        </p15:guide>
        <p15:guide id="61" pos="3731" userDrawn="1">
          <p15:clr>
            <a:srgbClr val="E1E1E1"/>
          </p15:clr>
        </p15:guide>
        <p15:guide id="62" pos="3948" userDrawn="1">
          <p15:clr>
            <a:srgbClr val="E1E1E1"/>
          </p15:clr>
        </p15:guide>
        <p15:guide id="63" pos="4353" userDrawn="1">
          <p15:clr>
            <a:srgbClr val="E1E1E1"/>
          </p15:clr>
        </p15:guide>
        <p15:guide id="64" pos="4570" userDrawn="1">
          <p15:clr>
            <a:srgbClr val="E1E1E1"/>
          </p15:clr>
        </p15:guide>
        <p15:guide id="65" pos="4974" userDrawn="1">
          <p15:clr>
            <a:srgbClr val="E1E1E1"/>
          </p15:clr>
        </p15:guide>
        <p15:guide id="66" pos="5192" userDrawn="1">
          <p15:clr>
            <a:srgbClr val="E1E1E1"/>
          </p15:clr>
        </p15:guide>
        <p15:guide id="67" pos="5596" userDrawn="1">
          <p15:clr>
            <a:srgbClr val="E1E1E1"/>
          </p15:clr>
        </p15:guide>
        <p15:guide id="68" pos="5814" userDrawn="1">
          <p15:clr>
            <a:srgbClr val="E1E1E1"/>
          </p15:clr>
        </p15:guide>
        <p15:guide id="69" pos="6218" userDrawn="1">
          <p15:clr>
            <a:srgbClr val="E1E1E1"/>
          </p15:clr>
        </p15:guide>
        <p15:guide id="70" pos="6436" userDrawn="1">
          <p15:clr>
            <a:srgbClr val="E1E1E1"/>
          </p15:clr>
        </p15:guide>
        <p15:guide id="71" pos="6840" userDrawn="1">
          <p15:clr>
            <a:srgbClr val="E1E1E1"/>
          </p15:clr>
        </p15:guide>
        <p15:guide id="72" pos="7058" userDrawn="1">
          <p15:clr>
            <a:srgbClr val="E1E1E1"/>
          </p15:clr>
        </p15:guide>
        <p15:guide id="73" pos="7462" userDrawn="1">
          <p15:clr>
            <a:srgbClr val="E1E1E1"/>
          </p15:clr>
        </p15:guide>
        <p15:guide id="74" orient="horz" userDrawn="1">
          <p15:clr>
            <a:srgbClr val="E1E1E1"/>
          </p15:clr>
        </p15:guide>
        <p15:guide id="75" orient="horz" pos="4320" userDrawn="1">
          <p15:clr>
            <a:srgbClr val="E1E1E1"/>
          </p15:clr>
        </p15:guide>
        <p15:guide id="76" orient="horz" pos="217" userDrawn="1">
          <p15:clr>
            <a:srgbClr val="E1E1E1"/>
          </p15:clr>
        </p15:guide>
        <p15:guide id="77" orient="horz" pos="433" userDrawn="1">
          <p15:clr>
            <a:srgbClr val="E1E1E1"/>
          </p15:clr>
        </p15:guide>
        <p15:guide id="78" orient="horz" pos="649" userDrawn="1">
          <p15:clr>
            <a:srgbClr val="E1E1E1"/>
          </p15:clr>
        </p15:guide>
        <p15:guide id="79" orient="horz" pos="865" userDrawn="1">
          <p15:clr>
            <a:srgbClr val="E1E1E1"/>
          </p15:clr>
        </p15:guide>
        <p15:guide id="80" orient="horz" pos="1080" userDrawn="1">
          <p15:clr>
            <a:srgbClr val="E1E1E1"/>
          </p15:clr>
        </p15:guide>
        <p15:guide id="81" orient="horz" pos="1296" userDrawn="1">
          <p15:clr>
            <a:srgbClr val="E1E1E1"/>
          </p15:clr>
        </p15:guide>
        <p15:guide id="82" orient="horz" pos="1512" userDrawn="1">
          <p15:clr>
            <a:srgbClr val="E1E1E1"/>
          </p15:clr>
        </p15:guide>
        <p15:guide id="83" orient="horz" pos="1728" userDrawn="1">
          <p15:clr>
            <a:srgbClr val="E1E1E1"/>
          </p15:clr>
        </p15:guide>
        <p15:guide id="84" orient="horz" pos="1944" userDrawn="1">
          <p15:clr>
            <a:srgbClr val="E1E1E1"/>
          </p15:clr>
        </p15:guide>
        <p15:guide id="85" orient="horz" pos="2160" userDrawn="1">
          <p15:clr>
            <a:srgbClr val="E1E1E1"/>
          </p15:clr>
        </p15:guide>
        <p15:guide id="86" orient="horz" pos="2375" userDrawn="1">
          <p15:clr>
            <a:srgbClr val="E1E1E1"/>
          </p15:clr>
        </p15:guide>
        <p15:guide id="87" orient="horz" pos="2591" userDrawn="1">
          <p15:clr>
            <a:srgbClr val="E1E1E1"/>
          </p15:clr>
        </p15:guide>
        <p15:guide id="88" orient="horz" pos="2807" userDrawn="1">
          <p15:clr>
            <a:srgbClr val="E1E1E1"/>
          </p15:clr>
        </p15:guide>
        <p15:guide id="89" orient="horz" pos="3023" userDrawn="1">
          <p15:clr>
            <a:srgbClr val="E1E1E1"/>
          </p15:clr>
        </p15:guide>
        <p15:guide id="90" orient="horz" pos="3239" userDrawn="1">
          <p15:clr>
            <a:srgbClr val="E1E1E1"/>
          </p15:clr>
        </p15:guide>
        <p15:guide id="91" orient="horz" pos="3454" userDrawn="1">
          <p15:clr>
            <a:srgbClr val="E1E1E1"/>
          </p15:clr>
        </p15:guide>
        <p15:guide id="92" orient="horz" pos="3670" userDrawn="1">
          <p15:clr>
            <a:srgbClr val="E1E1E1"/>
          </p15:clr>
        </p15:guide>
        <p15:guide id="93" orient="horz" pos="3886" userDrawn="1">
          <p15:clr>
            <a:srgbClr val="E1E1E1"/>
          </p15:clr>
        </p15:guide>
        <p15:guide id="94" orient="horz" pos="4102" userDrawn="1">
          <p15:clr>
            <a:srgbClr val="E1E1E1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4FEC153-62BA-F754-A1BC-EFCE43220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E0ADA7C-694A-1BDC-6220-3B2E96ED649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2900" y="2400300"/>
            <a:ext cx="2617787" cy="37687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2BA123FA-2A3A-2966-75C1-FAFE59CA58A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02000" y="2400299"/>
            <a:ext cx="2622550" cy="376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A7563498-E7E0-B663-9071-27FF537D39E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73800" y="2400299"/>
            <a:ext cx="2622550" cy="376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E345F21B-27EA-D962-745A-3B27ACA6CB4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9230253" y="2400299"/>
            <a:ext cx="2618847" cy="376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t>‹#›</a:t>
            </a:fld>
            <a:endParaRPr lang="en-AU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WSP | Footer goes here | Date</a:t>
            </a:r>
          </a:p>
        </p:txBody>
      </p:sp>
    </p:spTree>
    <p:extLst>
      <p:ext uri="{BB962C8B-B14F-4D97-AF65-F5344CB8AC3E}">
        <p14:creationId xmlns:p14="http://schemas.microsoft.com/office/powerpoint/2010/main" val="30891884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8" userDrawn="1">
          <p15:clr>
            <a:srgbClr val="E1E1E1"/>
          </p15:clr>
        </p15:guide>
        <p15:guide id="49" pos="7680" userDrawn="1">
          <p15:clr>
            <a:srgbClr val="E1E1E1"/>
          </p15:clr>
        </p15:guide>
        <p15:guide id="50" pos="217" userDrawn="1">
          <p15:clr>
            <a:srgbClr val="E1E1E1"/>
          </p15:clr>
        </p15:guide>
        <p15:guide id="51" pos="621" userDrawn="1">
          <p15:clr>
            <a:srgbClr val="E1E1E1"/>
          </p15:clr>
        </p15:guide>
        <p15:guide id="52" pos="839" userDrawn="1">
          <p15:clr>
            <a:srgbClr val="E1E1E1"/>
          </p15:clr>
        </p15:guide>
        <p15:guide id="53" pos="1243" userDrawn="1">
          <p15:clr>
            <a:srgbClr val="E1E1E1"/>
          </p15:clr>
        </p15:guide>
        <p15:guide id="54" pos="1461" userDrawn="1">
          <p15:clr>
            <a:srgbClr val="E1E1E1"/>
          </p15:clr>
        </p15:guide>
        <p15:guide id="55" pos="1865" userDrawn="1">
          <p15:clr>
            <a:srgbClr val="E1E1E1"/>
          </p15:clr>
        </p15:guide>
        <p15:guide id="56" pos="2083" userDrawn="1">
          <p15:clr>
            <a:srgbClr val="E1E1E1"/>
          </p15:clr>
        </p15:guide>
        <p15:guide id="57" pos="2487" userDrawn="1">
          <p15:clr>
            <a:srgbClr val="E1E1E1"/>
          </p15:clr>
        </p15:guide>
        <p15:guide id="58" pos="2705" userDrawn="1">
          <p15:clr>
            <a:srgbClr val="E1E1E1"/>
          </p15:clr>
        </p15:guide>
        <p15:guide id="59" pos="3109" userDrawn="1">
          <p15:clr>
            <a:srgbClr val="E1E1E1"/>
          </p15:clr>
        </p15:guide>
        <p15:guide id="60" pos="3326" userDrawn="1">
          <p15:clr>
            <a:srgbClr val="E1E1E1"/>
          </p15:clr>
        </p15:guide>
        <p15:guide id="61" pos="3731" userDrawn="1">
          <p15:clr>
            <a:srgbClr val="E1E1E1"/>
          </p15:clr>
        </p15:guide>
        <p15:guide id="62" pos="3948" userDrawn="1">
          <p15:clr>
            <a:srgbClr val="E1E1E1"/>
          </p15:clr>
        </p15:guide>
        <p15:guide id="63" pos="4353" userDrawn="1">
          <p15:clr>
            <a:srgbClr val="E1E1E1"/>
          </p15:clr>
        </p15:guide>
        <p15:guide id="64" pos="4570" userDrawn="1">
          <p15:clr>
            <a:srgbClr val="E1E1E1"/>
          </p15:clr>
        </p15:guide>
        <p15:guide id="65" pos="4974" userDrawn="1">
          <p15:clr>
            <a:srgbClr val="E1E1E1"/>
          </p15:clr>
        </p15:guide>
        <p15:guide id="66" pos="5192" userDrawn="1">
          <p15:clr>
            <a:srgbClr val="E1E1E1"/>
          </p15:clr>
        </p15:guide>
        <p15:guide id="67" pos="5596" userDrawn="1">
          <p15:clr>
            <a:srgbClr val="E1E1E1"/>
          </p15:clr>
        </p15:guide>
        <p15:guide id="68" pos="5814" userDrawn="1">
          <p15:clr>
            <a:srgbClr val="E1E1E1"/>
          </p15:clr>
        </p15:guide>
        <p15:guide id="69" pos="6218" userDrawn="1">
          <p15:clr>
            <a:srgbClr val="E1E1E1"/>
          </p15:clr>
        </p15:guide>
        <p15:guide id="70" pos="6436" userDrawn="1">
          <p15:clr>
            <a:srgbClr val="E1E1E1"/>
          </p15:clr>
        </p15:guide>
        <p15:guide id="71" pos="6840" userDrawn="1">
          <p15:clr>
            <a:srgbClr val="E1E1E1"/>
          </p15:clr>
        </p15:guide>
        <p15:guide id="72" pos="7058" userDrawn="1">
          <p15:clr>
            <a:srgbClr val="E1E1E1"/>
          </p15:clr>
        </p15:guide>
        <p15:guide id="73" pos="7462" userDrawn="1">
          <p15:clr>
            <a:srgbClr val="E1E1E1"/>
          </p15:clr>
        </p15:guide>
        <p15:guide id="74" orient="horz" userDrawn="1">
          <p15:clr>
            <a:srgbClr val="E1E1E1"/>
          </p15:clr>
        </p15:guide>
        <p15:guide id="75" orient="horz" pos="4320" userDrawn="1">
          <p15:clr>
            <a:srgbClr val="E1E1E1"/>
          </p15:clr>
        </p15:guide>
        <p15:guide id="76" orient="horz" pos="217" userDrawn="1">
          <p15:clr>
            <a:srgbClr val="E1E1E1"/>
          </p15:clr>
        </p15:guide>
        <p15:guide id="77" orient="horz" pos="433" userDrawn="1">
          <p15:clr>
            <a:srgbClr val="E1E1E1"/>
          </p15:clr>
        </p15:guide>
        <p15:guide id="78" orient="horz" pos="649" userDrawn="1">
          <p15:clr>
            <a:srgbClr val="E1E1E1"/>
          </p15:clr>
        </p15:guide>
        <p15:guide id="79" orient="horz" pos="865" userDrawn="1">
          <p15:clr>
            <a:srgbClr val="E1E1E1"/>
          </p15:clr>
        </p15:guide>
        <p15:guide id="80" orient="horz" pos="1080" userDrawn="1">
          <p15:clr>
            <a:srgbClr val="E1E1E1"/>
          </p15:clr>
        </p15:guide>
        <p15:guide id="81" orient="horz" pos="1296" userDrawn="1">
          <p15:clr>
            <a:srgbClr val="E1E1E1"/>
          </p15:clr>
        </p15:guide>
        <p15:guide id="82" orient="horz" pos="1512" userDrawn="1">
          <p15:clr>
            <a:srgbClr val="E1E1E1"/>
          </p15:clr>
        </p15:guide>
        <p15:guide id="83" orient="horz" pos="1728" userDrawn="1">
          <p15:clr>
            <a:srgbClr val="E1E1E1"/>
          </p15:clr>
        </p15:guide>
        <p15:guide id="84" orient="horz" pos="1944" userDrawn="1">
          <p15:clr>
            <a:srgbClr val="E1E1E1"/>
          </p15:clr>
        </p15:guide>
        <p15:guide id="85" orient="horz" pos="2160" userDrawn="1">
          <p15:clr>
            <a:srgbClr val="E1E1E1"/>
          </p15:clr>
        </p15:guide>
        <p15:guide id="86" orient="horz" pos="2375" userDrawn="1">
          <p15:clr>
            <a:srgbClr val="E1E1E1"/>
          </p15:clr>
        </p15:guide>
        <p15:guide id="87" orient="horz" pos="2591" userDrawn="1">
          <p15:clr>
            <a:srgbClr val="E1E1E1"/>
          </p15:clr>
        </p15:guide>
        <p15:guide id="88" orient="horz" pos="2807" userDrawn="1">
          <p15:clr>
            <a:srgbClr val="E1E1E1"/>
          </p15:clr>
        </p15:guide>
        <p15:guide id="89" orient="horz" pos="3023" userDrawn="1">
          <p15:clr>
            <a:srgbClr val="E1E1E1"/>
          </p15:clr>
        </p15:guide>
        <p15:guide id="90" orient="horz" pos="3239" userDrawn="1">
          <p15:clr>
            <a:srgbClr val="E1E1E1"/>
          </p15:clr>
        </p15:guide>
        <p15:guide id="91" orient="horz" pos="3454" userDrawn="1">
          <p15:clr>
            <a:srgbClr val="E1E1E1"/>
          </p15:clr>
        </p15:guide>
        <p15:guide id="92" orient="horz" pos="3670" userDrawn="1">
          <p15:clr>
            <a:srgbClr val="E1E1E1"/>
          </p15:clr>
        </p15:guide>
        <p15:guide id="93" orient="horz" pos="3886" userDrawn="1">
          <p15:clr>
            <a:srgbClr val="E1E1E1"/>
          </p15:clr>
        </p15:guide>
        <p15:guide id="94" orient="horz" pos="4102" userDrawn="1">
          <p15:clr>
            <a:srgbClr val="E1E1E1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5671648-2F46-25C5-D69B-9FE9BDF56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Slide Number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t>‹#›</a:t>
            </a:fld>
            <a:endParaRPr lang="en-AU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WSP | Footer goes here | Date</a:t>
            </a:r>
          </a:p>
        </p:txBody>
      </p:sp>
    </p:spTree>
    <p:extLst>
      <p:ext uri="{BB962C8B-B14F-4D97-AF65-F5344CB8AC3E}">
        <p14:creationId xmlns:p14="http://schemas.microsoft.com/office/powerpoint/2010/main" val="21539505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8" userDrawn="1">
          <p15:clr>
            <a:srgbClr val="E1E1E1"/>
          </p15:clr>
        </p15:guide>
        <p15:guide id="49" pos="7680" userDrawn="1">
          <p15:clr>
            <a:srgbClr val="E1E1E1"/>
          </p15:clr>
        </p15:guide>
        <p15:guide id="50" pos="217" userDrawn="1">
          <p15:clr>
            <a:srgbClr val="E1E1E1"/>
          </p15:clr>
        </p15:guide>
        <p15:guide id="51" pos="621" userDrawn="1">
          <p15:clr>
            <a:srgbClr val="E1E1E1"/>
          </p15:clr>
        </p15:guide>
        <p15:guide id="52" pos="839" userDrawn="1">
          <p15:clr>
            <a:srgbClr val="E1E1E1"/>
          </p15:clr>
        </p15:guide>
        <p15:guide id="53" pos="1243" userDrawn="1">
          <p15:clr>
            <a:srgbClr val="E1E1E1"/>
          </p15:clr>
        </p15:guide>
        <p15:guide id="54" pos="1461" userDrawn="1">
          <p15:clr>
            <a:srgbClr val="E1E1E1"/>
          </p15:clr>
        </p15:guide>
        <p15:guide id="55" pos="1865" userDrawn="1">
          <p15:clr>
            <a:srgbClr val="E1E1E1"/>
          </p15:clr>
        </p15:guide>
        <p15:guide id="56" pos="2083" userDrawn="1">
          <p15:clr>
            <a:srgbClr val="E1E1E1"/>
          </p15:clr>
        </p15:guide>
        <p15:guide id="57" pos="2487" userDrawn="1">
          <p15:clr>
            <a:srgbClr val="E1E1E1"/>
          </p15:clr>
        </p15:guide>
        <p15:guide id="58" pos="2705" userDrawn="1">
          <p15:clr>
            <a:srgbClr val="E1E1E1"/>
          </p15:clr>
        </p15:guide>
        <p15:guide id="59" pos="3109" userDrawn="1">
          <p15:clr>
            <a:srgbClr val="E1E1E1"/>
          </p15:clr>
        </p15:guide>
        <p15:guide id="60" pos="3326" userDrawn="1">
          <p15:clr>
            <a:srgbClr val="E1E1E1"/>
          </p15:clr>
        </p15:guide>
        <p15:guide id="61" pos="3731" userDrawn="1">
          <p15:clr>
            <a:srgbClr val="E1E1E1"/>
          </p15:clr>
        </p15:guide>
        <p15:guide id="62" pos="3948" userDrawn="1">
          <p15:clr>
            <a:srgbClr val="E1E1E1"/>
          </p15:clr>
        </p15:guide>
        <p15:guide id="63" pos="4353" userDrawn="1">
          <p15:clr>
            <a:srgbClr val="E1E1E1"/>
          </p15:clr>
        </p15:guide>
        <p15:guide id="64" pos="4570" userDrawn="1">
          <p15:clr>
            <a:srgbClr val="E1E1E1"/>
          </p15:clr>
        </p15:guide>
        <p15:guide id="65" pos="4974" userDrawn="1">
          <p15:clr>
            <a:srgbClr val="E1E1E1"/>
          </p15:clr>
        </p15:guide>
        <p15:guide id="66" pos="5192" userDrawn="1">
          <p15:clr>
            <a:srgbClr val="E1E1E1"/>
          </p15:clr>
        </p15:guide>
        <p15:guide id="67" pos="5596" userDrawn="1">
          <p15:clr>
            <a:srgbClr val="E1E1E1"/>
          </p15:clr>
        </p15:guide>
        <p15:guide id="68" pos="5814" userDrawn="1">
          <p15:clr>
            <a:srgbClr val="E1E1E1"/>
          </p15:clr>
        </p15:guide>
        <p15:guide id="69" pos="6218" userDrawn="1">
          <p15:clr>
            <a:srgbClr val="E1E1E1"/>
          </p15:clr>
        </p15:guide>
        <p15:guide id="70" pos="6436" userDrawn="1">
          <p15:clr>
            <a:srgbClr val="E1E1E1"/>
          </p15:clr>
        </p15:guide>
        <p15:guide id="71" pos="6840" userDrawn="1">
          <p15:clr>
            <a:srgbClr val="E1E1E1"/>
          </p15:clr>
        </p15:guide>
        <p15:guide id="72" pos="7058" userDrawn="1">
          <p15:clr>
            <a:srgbClr val="E1E1E1"/>
          </p15:clr>
        </p15:guide>
        <p15:guide id="73" pos="7462" userDrawn="1">
          <p15:clr>
            <a:srgbClr val="E1E1E1"/>
          </p15:clr>
        </p15:guide>
        <p15:guide id="74" orient="horz" userDrawn="1">
          <p15:clr>
            <a:srgbClr val="E1E1E1"/>
          </p15:clr>
        </p15:guide>
        <p15:guide id="75" orient="horz" pos="4320" userDrawn="1">
          <p15:clr>
            <a:srgbClr val="E1E1E1"/>
          </p15:clr>
        </p15:guide>
        <p15:guide id="76" orient="horz" pos="217" userDrawn="1">
          <p15:clr>
            <a:srgbClr val="E1E1E1"/>
          </p15:clr>
        </p15:guide>
        <p15:guide id="77" orient="horz" pos="433" userDrawn="1">
          <p15:clr>
            <a:srgbClr val="E1E1E1"/>
          </p15:clr>
        </p15:guide>
        <p15:guide id="78" orient="horz" pos="649" userDrawn="1">
          <p15:clr>
            <a:srgbClr val="E1E1E1"/>
          </p15:clr>
        </p15:guide>
        <p15:guide id="79" orient="horz" pos="865" userDrawn="1">
          <p15:clr>
            <a:srgbClr val="E1E1E1"/>
          </p15:clr>
        </p15:guide>
        <p15:guide id="80" orient="horz" pos="1080" userDrawn="1">
          <p15:clr>
            <a:srgbClr val="E1E1E1"/>
          </p15:clr>
        </p15:guide>
        <p15:guide id="81" orient="horz" pos="1296" userDrawn="1">
          <p15:clr>
            <a:srgbClr val="E1E1E1"/>
          </p15:clr>
        </p15:guide>
        <p15:guide id="82" orient="horz" pos="1512" userDrawn="1">
          <p15:clr>
            <a:srgbClr val="E1E1E1"/>
          </p15:clr>
        </p15:guide>
        <p15:guide id="83" orient="horz" pos="1728" userDrawn="1">
          <p15:clr>
            <a:srgbClr val="E1E1E1"/>
          </p15:clr>
        </p15:guide>
        <p15:guide id="84" orient="horz" pos="1944" userDrawn="1">
          <p15:clr>
            <a:srgbClr val="E1E1E1"/>
          </p15:clr>
        </p15:guide>
        <p15:guide id="85" orient="horz" pos="2160" userDrawn="1">
          <p15:clr>
            <a:srgbClr val="E1E1E1"/>
          </p15:clr>
        </p15:guide>
        <p15:guide id="86" orient="horz" pos="2375" userDrawn="1">
          <p15:clr>
            <a:srgbClr val="E1E1E1"/>
          </p15:clr>
        </p15:guide>
        <p15:guide id="87" orient="horz" pos="2591" userDrawn="1">
          <p15:clr>
            <a:srgbClr val="E1E1E1"/>
          </p15:clr>
        </p15:guide>
        <p15:guide id="88" orient="horz" pos="2807" userDrawn="1">
          <p15:clr>
            <a:srgbClr val="E1E1E1"/>
          </p15:clr>
        </p15:guide>
        <p15:guide id="89" orient="horz" pos="3023" userDrawn="1">
          <p15:clr>
            <a:srgbClr val="E1E1E1"/>
          </p15:clr>
        </p15:guide>
        <p15:guide id="90" orient="horz" pos="3239" userDrawn="1">
          <p15:clr>
            <a:srgbClr val="E1E1E1"/>
          </p15:clr>
        </p15:guide>
        <p15:guide id="91" orient="horz" pos="3454" userDrawn="1">
          <p15:clr>
            <a:srgbClr val="E1E1E1"/>
          </p15:clr>
        </p15:guide>
        <p15:guide id="92" orient="horz" pos="3670" userDrawn="1">
          <p15:clr>
            <a:srgbClr val="E1E1E1"/>
          </p15:clr>
        </p15:guide>
        <p15:guide id="93" orient="horz" pos="3886" userDrawn="1">
          <p15:clr>
            <a:srgbClr val="E1E1E1"/>
          </p15:clr>
        </p15:guide>
        <p15:guide id="94" orient="horz" pos="4102" userDrawn="1">
          <p15:clr>
            <a:srgbClr val="E1E1E1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oter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A71CD70-9217-C4C8-9DE5-2549369B83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/>
              <a:t>WSP | Footer goes here | Date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3B901F-43E4-B89B-DCDE-1C8B2100BC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190152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48" userDrawn="1">
          <p15:clr>
            <a:srgbClr val="E1E1E1"/>
          </p15:clr>
        </p15:guide>
        <p15:guide id="49" pos="7680" userDrawn="1">
          <p15:clr>
            <a:srgbClr val="E1E1E1"/>
          </p15:clr>
        </p15:guide>
        <p15:guide id="50" pos="217" userDrawn="1">
          <p15:clr>
            <a:srgbClr val="E1E1E1"/>
          </p15:clr>
        </p15:guide>
        <p15:guide id="51" pos="621" userDrawn="1">
          <p15:clr>
            <a:srgbClr val="E1E1E1"/>
          </p15:clr>
        </p15:guide>
        <p15:guide id="52" pos="839" userDrawn="1">
          <p15:clr>
            <a:srgbClr val="E1E1E1"/>
          </p15:clr>
        </p15:guide>
        <p15:guide id="53" pos="1243" userDrawn="1">
          <p15:clr>
            <a:srgbClr val="E1E1E1"/>
          </p15:clr>
        </p15:guide>
        <p15:guide id="54" pos="1461" userDrawn="1">
          <p15:clr>
            <a:srgbClr val="E1E1E1"/>
          </p15:clr>
        </p15:guide>
        <p15:guide id="55" pos="1865" userDrawn="1">
          <p15:clr>
            <a:srgbClr val="E1E1E1"/>
          </p15:clr>
        </p15:guide>
        <p15:guide id="56" pos="2083" userDrawn="1">
          <p15:clr>
            <a:srgbClr val="E1E1E1"/>
          </p15:clr>
        </p15:guide>
        <p15:guide id="57" pos="2487" userDrawn="1">
          <p15:clr>
            <a:srgbClr val="E1E1E1"/>
          </p15:clr>
        </p15:guide>
        <p15:guide id="58" pos="2705" userDrawn="1">
          <p15:clr>
            <a:srgbClr val="E1E1E1"/>
          </p15:clr>
        </p15:guide>
        <p15:guide id="59" pos="3109" userDrawn="1">
          <p15:clr>
            <a:srgbClr val="E1E1E1"/>
          </p15:clr>
        </p15:guide>
        <p15:guide id="60" pos="3326" userDrawn="1">
          <p15:clr>
            <a:srgbClr val="E1E1E1"/>
          </p15:clr>
        </p15:guide>
        <p15:guide id="61" pos="3731" userDrawn="1">
          <p15:clr>
            <a:srgbClr val="E1E1E1"/>
          </p15:clr>
        </p15:guide>
        <p15:guide id="62" pos="3948" userDrawn="1">
          <p15:clr>
            <a:srgbClr val="E1E1E1"/>
          </p15:clr>
        </p15:guide>
        <p15:guide id="63" pos="4353" userDrawn="1">
          <p15:clr>
            <a:srgbClr val="E1E1E1"/>
          </p15:clr>
        </p15:guide>
        <p15:guide id="64" pos="4570" userDrawn="1">
          <p15:clr>
            <a:srgbClr val="E1E1E1"/>
          </p15:clr>
        </p15:guide>
        <p15:guide id="65" pos="4974" userDrawn="1">
          <p15:clr>
            <a:srgbClr val="E1E1E1"/>
          </p15:clr>
        </p15:guide>
        <p15:guide id="66" pos="5192" userDrawn="1">
          <p15:clr>
            <a:srgbClr val="E1E1E1"/>
          </p15:clr>
        </p15:guide>
        <p15:guide id="67" pos="5596" userDrawn="1">
          <p15:clr>
            <a:srgbClr val="E1E1E1"/>
          </p15:clr>
        </p15:guide>
        <p15:guide id="68" pos="5814" userDrawn="1">
          <p15:clr>
            <a:srgbClr val="E1E1E1"/>
          </p15:clr>
        </p15:guide>
        <p15:guide id="69" pos="6218" userDrawn="1">
          <p15:clr>
            <a:srgbClr val="E1E1E1"/>
          </p15:clr>
        </p15:guide>
        <p15:guide id="70" pos="6436" userDrawn="1">
          <p15:clr>
            <a:srgbClr val="E1E1E1"/>
          </p15:clr>
        </p15:guide>
        <p15:guide id="71" pos="6840" userDrawn="1">
          <p15:clr>
            <a:srgbClr val="E1E1E1"/>
          </p15:clr>
        </p15:guide>
        <p15:guide id="72" pos="7058" userDrawn="1">
          <p15:clr>
            <a:srgbClr val="E1E1E1"/>
          </p15:clr>
        </p15:guide>
        <p15:guide id="73" pos="7462" userDrawn="1">
          <p15:clr>
            <a:srgbClr val="E1E1E1"/>
          </p15:clr>
        </p15:guide>
        <p15:guide id="74" orient="horz" userDrawn="1">
          <p15:clr>
            <a:srgbClr val="E1E1E1"/>
          </p15:clr>
        </p15:guide>
        <p15:guide id="75" orient="horz" pos="4320" userDrawn="1">
          <p15:clr>
            <a:srgbClr val="E1E1E1"/>
          </p15:clr>
        </p15:guide>
        <p15:guide id="76" orient="horz" pos="217" userDrawn="1">
          <p15:clr>
            <a:srgbClr val="E1E1E1"/>
          </p15:clr>
        </p15:guide>
        <p15:guide id="77" orient="horz" pos="433" userDrawn="1">
          <p15:clr>
            <a:srgbClr val="E1E1E1"/>
          </p15:clr>
        </p15:guide>
        <p15:guide id="78" orient="horz" pos="649" userDrawn="1">
          <p15:clr>
            <a:srgbClr val="E1E1E1"/>
          </p15:clr>
        </p15:guide>
        <p15:guide id="79" orient="horz" pos="865" userDrawn="1">
          <p15:clr>
            <a:srgbClr val="E1E1E1"/>
          </p15:clr>
        </p15:guide>
        <p15:guide id="80" orient="horz" pos="1080" userDrawn="1">
          <p15:clr>
            <a:srgbClr val="E1E1E1"/>
          </p15:clr>
        </p15:guide>
        <p15:guide id="81" orient="horz" pos="1296" userDrawn="1">
          <p15:clr>
            <a:srgbClr val="E1E1E1"/>
          </p15:clr>
        </p15:guide>
        <p15:guide id="82" orient="horz" pos="1512" userDrawn="1">
          <p15:clr>
            <a:srgbClr val="E1E1E1"/>
          </p15:clr>
        </p15:guide>
        <p15:guide id="83" orient="horz" pos="1728" userDrawn="1">
          <p15:clr>
            <a:srgbClr val="E1E1E1"/>
          </p15:clr>
        </p15:guide>
        <p15:guide id="84" orient="horz" pos="1944" userDrawn="1">
          <p15:clr>
            <a:srgbClr val="E1E1E1"/>
          </p15:clr>
        </p15:guide>
        <p15:guide id="85" orient="horz" pos="2160" userDrawn="1">
          <p15:clr>
            <a:srgbClr val="E1E1E1"/>
          </p15:clr>
        </p15:guide>
        <p15:guide id="86" orient="horz" pos="2375" userDrawn="1">
          <p15:clr>
            <a:srgbClr val="E1E1E1"/>
          </p15:clr>
        </p15:guide>
        <p15:guide id="87" orient="horz" pos="2591" userDrawn="1">
          <p15:clr>
            <a:srgbClr val="E1E1E1"/>
          </p15:clr>
        </p15:guide>
        <p15:guide id="88" orient="horz" pos="2807" userDrawn="1">
          <p15:clr>
            <a:srgbClr val="E1E1E1"/>
          </p15:clr>
        </p15:guide>
        <p15:guide id="89" orient="horz" pos="3023" userDrawn="1">
          <p15:clr>
            <a:srgbClr val="E1E1E1"/>
          </p15:clr>
        </p15:guide>
        <p15:guide id="90" orient="horz" pos="3239" userDrawn="1">
          <p15:clr>
            <a:srgbClr val="E1E1E1"/>
          </p15:clr>
        </p15:guide>
        <p15:guide id="91" orient="horz" pos="3454" userDrawn="1">
          <p15:clr>
            <a:srgbClr val="E1E1E1"/>
          </p15:clr>
        </p15:guide>
        <p15:guide id="92" orient="horz" pos="3670" userDrawn="1">
          <p15:clr>
            <a:srgbClr val="E1E1E1"/>
          </p15:clr>
        </p15:guide>
        <p15:guide id="93" orient="horz" pos="3886" userDrawn="1">
          <p15:clr>
            <a:srgbClr val="E1E1E1"/>
          </p15:clr>
        </p15:guide>
        <p15:guide id="94" orient="horz" pos="4102" userDrawn="1">
          <p15:clr>
            <a:srgbClr val="E1E1E1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ags" Target="../tags/tag5.xml"/><Relationship Id="rId50" Type="http://schemas.openxmlformats.org/officeDocument/2006/relationships/image" Target="../media/image2.sv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ags" Target="../tags/tag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ags" Target="../tags/tag2.xml"/><Relationship Id="rId52" Type="http://schemas.openxmlformats.org/officeDocument/2006/relationships/image" Target="../media/image4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48" Type="http://schemas.openxmlformats.org/officeDocument/2006/relationships/tags" Target="../tags/tag6.xml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ags" Target="../tags/tag4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44"/>
            </p:custDataLst>
          </p:nvPr>
        </p:nvSpPr>
        <p:spPr>
          <a:xfrm>
            <a:off x="342900" y="1373188"/>
            <a:ext cx="11506199" cy="972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AU"/>
              <a:t>Click to edit </a:t>
            </a:r>
            <a:br>
              <a:rPr lang="en-AU"/>
            </a:br>
            <a:r>
              <a:rPr lang="en-AU"/>
              <a:t>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899" y="2409969"/>
            <a:ext cx="11503025" cy="37590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3B27F34-009B-3805-6523-280C718CB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344401" y="343694"/>
            <a:ext cx="1004465" cy="476665"/>
          </a:xfrm>
          <a:prstGeom prst="rect">
            <a:avLst/>
          </a:prstGeom>
        </p:spPr>
      </p:pic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45"/>
            </p:custDataLst>
          </p:nvPr>
        </p:nvSpPr>
        <p:spPr>
          <a:xfrm>
            <a:off x="342900" y="6407378"/>
            <a:ext cx="5732298" cy="10772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WSP | Footer goes here | Date</a:t>
            </a:r>
          </a:p>
        </p:txBody>
      </p:sp>
      <p:sp>
        <p:nvSpPr>
          <p:cNvPr id="7" name="Guides">
            <a:extLst>
              <a:ext uri="{FF2B5EF4-FFF2-40B4-BE49-F238E27FC236}">
                <a16:creationId xmlns:a16="http://schemas.microsoft.com/office/drawing/2014/main" id="{0351398B-E694-40B0-EEF0-24B40643B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46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700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05327" y="6407378"/>
            <a:ext cx="643773" cy="10772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fld id="{91D568E7-61F5-D04E-995D-81EF41C01A2A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7456B72-9832-F4E9-89DC-E295D1896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344401" y="343694"/>
            <a:ext cx="1004465" cy="476665"/>
          </a:xfrm>
          <a:prstGeom prst="rect">
            <a:avLst/>
          </a:prstGeom>
        </p:spPr>
      </p:pic>
      <p:sp>
        <p:nvSpPr>
          <p:cNvPr id="9" name="Guides">
            <a:extLst>
              <a:ext uri="{FF2B5EF4-FFF2-40B4-BE49-F238E27FC236}">
                <a16:creationId xmlns:a16="http://schemas.microsoft.com/office/drawing/2014/main" id="{91AC4D8F-CEED-09F5-54CC-E86A0C6A85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700" dirty="0">
              <a:solidFill>
                <a:srgbClr val="FFFFFF"/>
              </a:solidFill>
            </a:endParaRPr>
          </a:p>
        </p:txBody>
      </p:sp>
      <p:sp>
        <p:nvSpPr>
          <p:cNvPr id="10" name="StyleSample01.jpg" descr="Bullet button" hidden="1">
            <a:extLst>
              <a:ext uri="{FF2B5EF4-FFF2-40B4-BE49-F238E27FC236}">
                <a16:creationId xmlns:a16="http://schemas.microsoft.com/office/drawing/2014/main" id="{57156FD9-27CF-3C3F-4B92-6D1548893099}"/>
              </a:ext>
            </a:extLst>
          </p:cNvPr>
          <p:cNvSpPr>
            <a:spLocks noGrp="1"/>
          </p:cNvSpPr>
          <p:nvPr userDrawn="1">
            <p:custDataLst>
              <p:tags r:id="rId48"/>
            </p:custDataLst>
          </p:nvPr>
        </p:nvSpPr>
        <p:spPr>
          <a:xfrm>
            <a:off x="4293393" y="6858000"/>
            <a:ext cx="3605213" cy="122279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18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Font typeface="Wingdings" panose="05000000000000000000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1600" b="1" dirty="0">
                <a:solidFill>
                  <a:schemeClr val="accent1"/>
                </a:solidFill>
              </a:rPr>
              <a:t>Impact headlines</a:t>
            </a:r>
          </a:p>
          <a:p>
            <a:r>
              <a:rPr lang="en-AU" dirty="0"/>
              <a:t>For any slides that have ‘impact headlines’ in a  repeating pattern, make sure to set the ‘alt text’ to decorative. This ensures best practice for accessibility. </a:t>
            </a:r>
          </a:p>
        </p:txBody>
      </p:sp>
    </p:spTree>
    <p:extLst>
      <p:ext uri="{BB962C8B-B14F-4D97-AF65-F5344CB8AC3E}">
        <p14:creationId xmlns:p14="http://schemas.microsoft.com/office/powerpoint/2010/main" val="747687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77" r:id="rId10"/>
    <p:sldLayoutId id="2147483778" r:id="rId11"/>
    <p:sldLayoutId id="2147483795" r:id="rId12"/>
    <p:sldLayoutId id="2147483782" r:id="rId13"/>
    <p:sldLayoutId id="2147483783" r:id="rId14"/>
    <p:sldLayoutId id="2147483785" r:id="rId15"/>
    <p:sldLayoutId id="2147483787" r:id="rId16"/>
    <p:sldLayoutId id="2147483788" r:id="rId17"/>
    <p:sldLayoutId id="2147483789" r:id="rId18"/>
    <p:sldLayoutId id="2147483790" r:id="rId19"/>
    <p:sldLayoutId id="2147483791" r:id="rId20"/>
    <p:sldLayoutId id="2147483768" r:id="rId21"/>
    <p:sldLayoutId id="2147483769" r:id="rId22"/>
    <p:sldLayoutId id="2147483770" r:id="rId23"/>
    <p:sldLayoutId id="2147483771" r:id="rId24"/>
    <p:sldLayoutId id="2147483772" r:id="rId25"/>
    <p:sldLayoutId id="2147483773" r:id="rId26"/>
    <p:sldLayoutId id="2147483779" r:id="rId27"/>
    <p:sldLayoutId id="2147483780" r:id="rId28"/>
    <p:sldLayoutId id="2147483781" r:id="rId29"/>
    <p:sldLayoutId id="2147483796" r:id="rId30"/>
    <p:sldLayoutId id="2147483784" r:id="rId31"/>
    <p:sldLayoutId id="2147483786" r:id="rId32"/>
    <p:sldLayoutId id="2147483797" r:id="rId33"/>
    <p:sldLayoutId id="2147483798" r:id="rId34"/>
    <p:sldLayoutId id="2147483800" r:id="rId35"/>
    <p:sldLayoutId id="2147483799" r:id="rId36"/>
    <p:sldLayoutId id="2147483792" r:id="rId37"/>
    <p:sldLayoutId id="2147483774" r:id="rId38"/>
    <p:sldLayoutId id="2147483775" r:id="rId39"/>
    <p:sldLayoutId id="2147483776" r:id="rId40"/>
    <p:sldLayoutId id="2147483793" r:id="rId41"/>
    <p:sldLayoutId id="2147483794" r:id="rId42"/>
  </p:sldLayoutIdLst>
  <p:hf hdr="0" dt="0"/>
  <p:txStyles>
    <p:titleStyle>
      <a:lvl1pPr algn="l" defTabSz="914355" rtl="0" eaLnBrk="1" latinLnBrk="0" hangingPunct="1">
        <a:lnSpc>
          <a:spcPct val="88000"/>
        </a:lnSpc>
        <a:spcBef>
          <a:spcPct val="0"/>
        </a:spcBef>
        <a:buNone/>
        <a:defRPr sz="3500" b="1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355" rtl="0" eaLnBrk="1" latinLnBrk="0" hangingPunct="1">
        <a:lnSpc>
          <a:spcPct val="112000"/>
        </a:lnSpc>
        <a:spcBef>
          <a:spcPts val="0"/>
        </a:spcBef>
        <a:spcAft>
          <a:spcPts val="700"/>
        </a:spcAft>
        <a:buFont typeface="Wingdings" panose="05000000000000000000" pitchFamily="2" charset="2"/>
        <a:buChar char="§"/>
        <a:defRPr sz="12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355" rtl="0" eaLnBrk="1" latinLnBrk="0" hangingPunct="1">
        <a:lnSpc>
          <a:spcPct val="112000"/>
        </a:lnSpc>
        <a:spcBef>
          <a:spcPts val="0"/>
        </a:spcBef>
        <a:spcAft>
          <a:spcPts val="700"/>
        </a:spcAft>
        <a:buSzPct val="95000"/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355" rtl="0" eaLnBrk="1" latinLnBrk="0" hangingPunct="1">
        <a:lnSpc>
          <a:spcPct val="112000"/>
        </a:lnSpc>
        <a:spcBef>
          <a:spcPts val="0"/>
        </a:spcBef>
        <a:spcAft>
          <a:spcPts val="700"/>
        </a:spcAft>
        <a:buSzPct val="95000"/>
        <a:buFont typeface="Wingdings" panose="05000000000000000000" pitchFamily="2" charset="2"/>
        <a:buChar char="§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355" rtl="0" eaLnBrk="1" latinLnBrk="0" hangingPunct="1">
        <a:lnSpc>
          <a:spcPct val="112000"/>
        </a:lnSpc>
        <a:spcBef>
          <a:spcPts val="0"/>
        </a:spcBef>
        <a:spcAft>
          <a:spcPts val="700"/>
        </a:spcAft>
        <a:buSzPct val="95000"/>
        <a:buFont typeface="Wingdings" panose="05000000000000000000" pitchFamily="2" charset="2"/>
        <a:buChar char="§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355" rtl="0" eaLnBrk="1" latinLnBrk="0" hangingPunct="1">
        <a:lnSpc>
          <a:spcPct val="112000"/>
        </a:lnSpc>
        <a:spcBef>
          <a:spcPts val="0"/>
        </a:spcBef>
        <a:spcAft>
          <a:spcPts val="700"/>
        </a:spcAft>
        <a:buSzPct val="95000"/>
        <a:buFont typeface="Wingdings" panose="05000000000000000000" pitchFamily="2" charset="2"/>
        <a:buChar char="§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000" indent="-180000" algn="l" defTabSz="914355" rtl="0" eaLnBrk="1" latinLnBrk="0" hangingPunct="1">
        <a:lnSpc>
          <a:spcPct val="112000"/>
        </a:lnSpc>
        <a:spcBef>
          <a:spcPts val="0"/>
        </a:spcBef>
        <a:spcAft>
          <a:spcPts val="700"/>
        </a:spcAft>
        <a:buSzPct val="95000"/>
        <a:buFont typeface="Wingdings" panose="05000000000000000000" pitchFamily="2" charset="2"/>
        <a:buChar char="§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260000" indent="-180000" algn="l" defTabSz="914355" rtl="0" eaLnBrk="1" latinLnBrk="0" hangingPunct="1">
        <a:lnSpc>
          <a:spcPct val="112000"/>
        </a:lnSpc>
        <a:spcBef>
          <a:spcPts val="0"/>
        </a:spcBef>
        <a:spcAft>
          <a:spcPts val="700"/>
        </a:spcAft>
        <a:buSzPct val="95000"/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000" indent="-180000" algn="l" defTabSz="914355" rtl="0" eaLnBrk="1" latinLnBrk="0" hangingPunct="1">
        <a:lnSpc>
          <a:spcPct val="112000"/>
        </a:lnSpc>
        <a:spcBef>
          <a:spcPts val="0"/>
        </a:spcBef>
        <a:spcAft>
          <a:spcPts val="700"/>
        </a:spcAft>
        <a:buSzPct val="95000"/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620000" indent="-180000" algn="l" defTabSz="914355" rtl="0" eaLnBrk="1" latinLnBrk="0" hangingPunct="1">
        <a:lnSpc>
          <a:spcPct val="112000"/>
        </a:lnSpc>
        <a:spcBef>
          <a:spcPts val="0"/>
        </a:spcBef>
        <a:spcAft>
          <a:spcPts val="700"/>
        </a:spcAft>
        <a:buSzPct val="95000"/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3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7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20.jpe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8C4D0-CE24-FA9A-2C51-25D0C271F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9D21D-4CD0-9641-F123-E62E46CEB187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340283" y="2886513"/>
            <a:ext cx="5476695" cy="1248291"/>
          </a:xfrm>
        </p:spPr>
        <p:txBody>
          <a:bodyPr/>
          <a:lstStyle/>
          <a:p>
            <a:r>
              <a:rPr lang="en-AU" sz="7200" dirty="0"/>
              <a:t>DESIGN SMARTER</a:t>
            </a:r>
            <a:br>
              <a:rPr lang="en-AU" sz="8000" dirty="0"/>
            </a:br>
            <a:r>
              <a:rPr lang="en-AU" sz="7200" dirty="0"/>
              <a:t>DELIVER FASTER</a:t>
            </a:r>
            <a:endParaRPr lang="en-AU" sz="80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B45E0C3-CBD4-18DF-9B9A-A8BC229895DC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332345" y="6191100"/>
            <a:ext cx="5484634" cy="324000"/>
          </a:xfrm>
        </p:spPr>
        <p:txBody>
          <a:bodyPr/>
          <a:lstStyle/>
          <a:p>
            <a:r>
              <a:rPr lang="en-AU" dirty="0"/>
              <a:t>Presented by Eric Lalaurie – Technical Director   </a:t>
            </a:r>
          </a:p>
          <a:p>
            <a:r>
              <a:rPr lang="en-AU" dirty="0"/>
              <a:t>20</a:t>
            </a:r>
            <a:r>
              <a:rPr lang="en-AU" baseline="30000" dirty="0"/>
              <a:t>th</a:t>
            </a:r>
            <a:r>
              <a:rPr lang="en-AU" dirty="0"/>
              <a:t> January 2026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BBB39EA4-ADBE-48F8-67E0-AF9C735C759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023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586F3-FDCF-8178-143A-5CB462D37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0CF7B97A-3C82-3D0E-90ED-74B2AD8E4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88" y="343852"/>
            <a:ext cx="5578476" cy="2468245"/>
          </a:xfrm>
        </p:spPr>
        <p:txBody>
          <a:bodyPr anchor="ctr">
            <a:normAutofit/>
          </a:bodyPr>
          <a:lstStyle/>
          <a:p>
            <a:r>
              <a:rPr lang="en-AU" sz="3600" dirty="0"/>
              <a:t>WHO AM 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FEA1EC-2016-0354-FAA6-CA60C30D7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205327" y="6407378"/>
            <a:ext cx="643773" cy="107722"/>
          </a:xfrm>
        </p:spPr>
        <p:txBody>
          <a:bodyPr wrap="square" anchor="b">
            <a:normAutofit/>
          </a:bodyPr>
          <a:lstStyle/>
          <a:p>
            <a:pPr>
              <a:spcAft>
                <a:spcPts val="600"/>
              </a:spcAft>
            </a:pPr>
            <a:fld id="{91D568E7-61F5-D04E-995D-81EF41C01A2A}" type="slidenum">
              <a:rPr lang="en-AU" smtClean="0"/>
              <a:pPr>
                <a:spcAft>
                  <a:spcPts val="600"/>
                </a:spcAft>
              </a:pPr>
              <a:t>2</a:t>
            </a:fld>
            <a:endParaRPr lang="en-AU" dirty="0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D8AD789C-5115-ACB4-E312-0D435C5261A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44401" y="343694"/>
            <a:ext cx="1005966" cy="47226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8512872-E5F2-B45F-9BBE-5EBCAEA20841}"/>
              </a:ext>
            </a:extLst>
          </p:cNvPr>
          <p:cNvSpPr txBox="1">
            <a:spLocks/>
          </p:cNvSpPr>
          <p:nvPr/>
        </p:nvSpPr>
        <p:spPr>
          <a:xfrm>
            <a:off x="343896" y="1940473"/>
            <a:ext cx="5578476" cy="1973085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18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Font typeface="Wingdings" panose="05000000000000000000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1600" dirty="0"/>
              <a:t>Technical Director and ICT Lead at WSP (Australia)</a:t>
            </a:r>
          </a:p>
          <a:p>
            <a:r>
              <a:rPr lang="en-AU" sz="1600" dirty="0"/>
              <a:t>Lead Telecoms Engineer for multiple Hyperscale size Facilities</a:t>
            </a:r>
          </a:p>
          <a:p>
            <a:r>
              <a:rPr lang="en-AU" sz="1600" dirty="0"/>
              <a:t>Leads a team of 50+ Engineers and consultants</a:t>
            </a:r>
          </a:p>
          <a:p>
            <a:endParaRPr lang="en-AU" sz="1600" dirty="0"/>
          </a:p>
        </p:txBody>
      </p:sp>
      <p:sp>
        <p:nvSpPr>
          <p:cNvPr id="9" name="Title 9">
            <a:extLst>
              <a:ext uri="{FF2B5EF4-FFF2-40B4-BE49-F238E27FC236}">
                <a16:creationId xmlns:a16="http://schemas.microsoft.com/office/drawing/2014/main" id="{47E2FBDA-5FD1-6281-9E5B-9C0C90A5EF58}"/>
              </a:ext>
            </a:extLst>
          </p:cNvPr>
          <p:cNvSpPr txBox="1">
            <a:spLocks/>
          </p:cNvSpPr>
          <p:nvPr/>
        </p:nvSpPr>
        <p:spPr>
          <a:xfrm>
            <a:off x="344488" y="3027696"/>
            <a:ext cx="5578476" cy="246824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355" rtl="0" eaLnBrk="1" latinLnBrk="0" hangingPunct="1">
              <a:lnSpc>
                <a:spcPct val="75000"/>
              </a:lnSpc>
              <a:spcBef>
                <a:spcPct val="0"/>
              </a:spcBef>
              <a:buNone/>
              <a:defRPr sz="9600" b="1" kern="1200" cap="all" spc="-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3600" dirty="0"/>
              <a:t>WHAT DO WE DO 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F49A3F6A-291B-816A-21F3-858D3500ADB2}"/>
              </a:ext>
            </a:extLst>
          </p:cNvPr>
          <p:cNvSpPr txBox="1">
            <a:spLocks/>
          </p:cNvSpPr>
          <p:nvPr/>
        </p:nvSpPr>
        <p:spPr>
          <a:xfrm>
            <a:off x="343896" y="4675156"/>
            <a:ext cx="11505204" cy="1973085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18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Font typeface="Wingdings" panose="05000000000000000000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1600" dirty="0"/>
              <a:t>Global scale, local delivery. 75k+ professionals across 50+ countries, combining global expertise with local market knowledge to deliver complex programs worldwide</a:t>
            </a:r>
          </a:p>
          <a:p>
            <a:r>
              <a:rPr lang="en-AU" sz="1600" dirty="0"/>
              <a:t>End‑to‑end services across sectors. Integrated advisory, planning, design, program &amp; project management, and asset services covering Transportation &amp; Infrastructure, Earth &amp; Environment, Property &amp; Buildings, Energy/Power, Water, and Mining &amp; Metals.</a:t>
            </a:r>
          </a:p>
          <a:p>
            <a:endParaRPr lang="en-AU" sz="1600" dirty="0"/>
          </a:p>
          <a:p>
            <a:endParaRPr lang="en-AU" sz="1600" dirty="0"/>
          </a:p>
        </p:txBody>
      </p:sp>
      <p:sp>
        <p:nvSpPr>
          <p:cNvPr id="16" name="AutoShape 2">
            <a:extLst>
              <a:ext uri="{FF2B5EF4-FFF2-40B4-BE49-F238E27FC236}">
                <a16:creationId xmlns:a16="http://schemas.microsoft.com/office/drawing/2014/main" id="{D5203E6E-611E-243E-1D81-FD7D09AA31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599" y="-329005"/>
            <a:ext cx="3910405" cy="3910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EA65CD7-5D8C-7FEE-F591-8FDB73A68C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6800" y="-12169"/>
            <a:ext cx="6695200" cy="405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310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2C1B6-01F7-E6EE-00BB-D5CCFA362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7E3B71-CC00-49D8-5398-4208B8692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205327" y="6407378"/>
            <a:ext cx="643773" cy="107722"/>
          </a:xfrm>
        </p:spPr>
        <p:txBody>
          <a:bodyPr wrap="square" anchor="b">
            <a:normAutofit/>
          </a:bodyPr>
          <a:lstStyle/>
          <a:p>
            <a:pPr>
              <a:spcAft>
                <a:spcPts val="600"/>
              </a:spcAft>
            </a:pPr>
            <a:fld id="{91D568E7-61F5-D04E-995D-81EF41C01A2A}" type="slidenum">
              <a:rPr lang="en-AU" smtClean="0"/>
              <a:pPr>
                <a:spcAft>
                  <a:spcPts val="600"/>
                </a:spcAft>
              </a:pPr>
              <a:t>3</a:t>
            </a:fld>
            <a:endParaRPr lang="en-AU" dirty="0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F7F401C3-A357-B952-9A4D-29906283023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44401" y="343694"/>
            <a:ext cx="1005966" cy="47226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Title 9">
            <a:extLst>
              <a:ext uri="{FF2B5EF4-FFF2-40B4-BE49-F238E27FC236}">
                <a16:creationId xmlns:a16="http://schemas.microsoft.com/office/drawing/2014/main" id="{390742FB-44A3-604E-6599-C95AD4D2A846}"/>
              </a:ext>
            </a:extLst>
          </p:cNvPr>
          <p:cNvSpPr txBox="1">
            <a:spLocks/>
          </p:cNvSpPr>
          <p:nvPr/>
        </p:nvSpPr>
        <p:spPr>
          <a:xfrm>
            <a:off x="365122" y="209759"/>
            <a:ext cx="11483977" cy="246824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355" rtl="0" eaLnBrk="1" latinLnBrk="0" hangingPunct="1">
              <a:lnSpc>
                <a:spcPct val="75000"/>
              </a:lnSpc>
              <a:spcBef>
                <a:spcPct val="0"/>
              </a:spcBef>
              <a:buNone/>
              <a:defRPr sz="9600" b="1" kern="1200" cap="all" spc="-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3600" dirty="0"/>
              <a:t>THE EVOLUTION OF DESIGN &amp; DOCUMENTATION TOOLS</a:t>
            </a:r>
          </a:p>
        </p:txBody>
      </p:sp>
      <p:sp>
        <p:nvSpPr>
          <p:cNvPr id="16" name="AutoShape 2">
            <a:extLst>
              <a:ext uri="{FF2B5EF4-FFF2-40B4-BE49-F238E27FC236}">
                <a16:creationId xmlns:a16="http://schemas.microsoft.com/office/drawing/2014/main" id="{4907645E-0AAD-FF7B-BB9F-B0AE8590E97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599" y="-329005"/>
            <a:ext cx="3910405" cy="3910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pic>
        <p:nvPicPr>
          <p:cNvPr id="1026" name="Picture 2" descr="r/Damnthatsinteresting - Office life before the invention of AutoCAD and other drafting softwares">
            <a:extLst>
              <a:ext uri="{FF2B5EF4-FFF2-40B4-BE49-F238E27FC236}">
                <a16:creationId xmlns:a16="http://schemas.microsoft.com/office/drawing/2014/main" id="{B64C39E8-37F4-85A5-0526-1F99D774A4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4479" y="-12103"/>
            <a:ext cx="12288818" cy="7244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Featured image of What Is AutoCAD? – Simply Explained">
            <a:extLst>
              <a:ext uri="{FF2B5EF4-FFF2-40B4-BE49-F238E27FC236}">
                <a16:creationId xmlns:a16="http://schemas.microsoft.com/office/drawing/2014/main" id="{0508C734-E4D8-581C-85D0-401ACC8D18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95" r="-1"/>
          <a:stretch>
            <a:fillRect/>
          </a:stretch>
        </p:blipFill>
        <p:spPr bwMode="auto">
          <a:xfrm>
            <a:off x="-200811" y="-12103"/>
            <a:ext cx="12535971" cy="6995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Engineering UCLH">
            <a:extLst>
              <a:ext uri="{FF2B5EF4-FFF2-40B4-BE49-F238E27FC236}">
                <a16:creationId xmlns:a16="http://schemas.microsoft.com/office/drawing/2014/main" id="{55F59034-E826-54A7-3879-A06062BCDC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2402" y="0"/>
            <a:ext cx="12487561" cy="7088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A59F93-4EB1-190E-741E-0475A2AC31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52402" y="-13130"/>
            <a:ext cx="12611547" cy="6996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96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793D2-C6BF-C39A-58C2-24ECC1BF5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8A79AF7-C75D-CE43-1EA6-B7C9F21CE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88" y="343852"/>
            <a:ext cx="5578476" cy="2468245"/>
          </a:xfrm>
        </p:spPr>
        <p:txBody>
          <a:bodyPr anchor="ctr">
            <a:normAutofit/>
          </a:bodyPr>
          <a:lstStyle/>
          <a:p>
            <a:r>
              <a:rPr lang="en-AU" sz="3600" dirty="0"/>
              <a:t>COMPLEXITY IS INCREASING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18F434-81D0-84CB-4543-C7E1FE452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205327" y="6407378"/>
            <a:ext cx="643773" cy="107722"/>
          </a:xfrm>
        </p:spPr>
        <p:txBody>
          <a:bodyPr wrap="square" anchor="b">
            <a:normAutofit/>
          </a:bodyPr>
          <a:lstStyle/>
          <a:p>
            <a:pPr>
              <a:spcAft>
                <a:spcPts val="600"/>
              </a:spcAft>
            </a:pPr>
            <a:fld id="{91D568E7-61F5-D04E-995D-81EF41C01A2A}" type="slidenum">
              <a:rPr lang="en-AU" smtClean="0"/>
              <a:pPr>
                <a:spcAft>
                  <a:spcPts val="600"/>
                </a:spcAft>
              </a:pPr>
              <a:t>4</a:t>
            </a:fld>
            <a:endParaRPr lang="en-AU" dirty="0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787620FD-F0BF-32C2-BBE9-2580846DC74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44401" y="343694"/>
            <a:ext cx="1005966" cy="47226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915686A1-022A-4118-B8CE-1AC103F1EAB9}"/>
              </a:ext>
            </a:extLst>
          </p:cNvPr>
          <p:cNvSpPr txBox="1">
            <a:spLocks/>
          </p:cNvSpPr>
          <p:nvPr/>
        </p:nvSpPr>
        <p:spPr>
          <a:xfrm>
            <a:off x="343896" y="2169406"/>
            <a:ext cx="5578476" cy="1973085"/>
          </a:xfrm>
          <a:prstGeom prst="rect">
            <a:avLst/>
          </a:prstGeom>
        </p:spPr>
        <p:txBody>
          <a:bodyPr wrap="square">
            <a:normAutofit fontScale="92500" lnSpcReduction="10000"/>
          </a:bodyPr>
          <a:lstStyle>
            <a:lvl1pPr marL="18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Font typeface="Wingdings" panose="05000000000000000000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1600" dirty="0"/>
              <a:t>LOD 300 IFC</a:t>
            </a:r>
          </a:p>
          <a:p>
            <a:r>
              <a:rPr lang="en-AU" sz="1600" dirty="0"/>
              <a:t>LOD 400 Contractor model </a:t>
            </a:r>
          </a:p>
          <a:p>
            <a:r>
              <a:rPr lang="en-AU" sz="1600" dirty="0"/>
              <a:t>“Clash free” model</a:t>
            </a:r>
          </a:p>
          <a:p>
            <a:r>
              <a:rPr lang="en-AU" sz="1600" dirty="0"/>
              <a:t>Complex model using complex object families</a:t>
            </a:r>
          </a:p>
          <a:p>
            <a:r>
              <a:rPr lang="en-AU" sz="1600" dirty="0"/>
              <a:t>“Perfect” output expected by clients</a:t>
            </a:r>
          </a:p>
          <a:p>
            <a:r>
              <a:rPr lang="en-AU" sz="1600" dirty="0"/>
              <a:t>Pre-designed modules required to speed construction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EC93AB-0F0E-2FF8-F373-513E59C2279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25450" y="0"/>
            <a:ext cx="6466550" cy="6858000"/>
          </a:xfrm>
          <a:prstGeom prst="rect">
            <a:avLst/>
          </a:prstGeom>
        </p:spPr>
      </p:pic>
      <p:sp>
        <p:nvSpPr>
          <p:cNvPr id="9" name="Title 9">
            <a:extLst>
              <a:ext uri="{FF2B5EF4-FFF2-40B4-BE49-F238E27FC236}">
                <a16:creationId xmlns:a16="http://schemas.microsoft.com/office/drawing/2014/main" id="{22B38B42-0D97-52FE-93D6-8F767B45BB5B}"/>
              </a:ext>
            </a:extLst>
          </p:cNvPr>
          <p:cNvSpPr txBox="1">
            <a:spLocks/>
          </p:cNvSpPr>
          <p:nvPr/>
        </p:nvSpPr>
        <p:spPr>
          <a:xfrm>
            <a:off x="344488" y="3812127"/>
            <a:ext cx="5578476" cy="246824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355" rtl="0" eaLnBrk="1" latinLnBrk="0" hangingPunct="1">
              <a:lnSpc>
                <a:spcPct val="75000"/>
              </a:lnSpc>
              <a:spcBef>
                <a:spcPct val="0"/>
              </a:spcBef>
              <a:buNone/>
              <a:defRPr sz="9600" b="1" kern="1200" cap="all" spc="-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3600" dirty="0"/>
              <a:t>BUT TIMELINES ARE COMPRESSING</a:t>
            </a:r>
          </a:p>
        </p:txBody>
      </p:sp>
      <p:pic>
        <p:nvPicPr>
          <p:cNvPr id="2050" name="Picture 2" descr="cable network">
            <a:extLst>
              <a:ext uri="{FF2B5EF4-FFF2-40B4-BE49-F238E27FC236}">
                <a16:creationId xmlns:a16="http://schemas.microsoft.com/office/drawing/2014/main" id="{F8237CF9-36E0-7ED1-238E-1E28505D90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298474" y="0"/>
            <a:ext cx="16490474" cy="6950488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" name="Title 9">
            <a:extLst>
              <a:ext uri="{FF2B5EF4-FFF2-40B4-BE49-F238E27FC236}">
                <a16:creationId xmlns:a16="http://schemas.microsoft.com/office/drawing/2014/main" id="{FD745981-0F89-66CC-50BF-21277FD3E7E6}"/>
              </a:ext>
            </a:extLst>
          </p:cNvPr>
          <p:cNvSpPr txBox="1">
            <a:spLocks/>
          </p:cNvSpPr>
          <p:nvPr/>
        </p:nvSpPr>
        <p:spPr>
          <a:xfrm>
            <a:off x="342900" y="1373188"/>
            <a:ext cx="11849100" cy="1612174"/>
          </a:xfrm>
          <a:prstGeom prst="rect">
            <a:avLst/>
          </a:prstGeom>
        </p:spPr>
        <p:txBody>
          <a:bodyPr vert="horz" lIns="0" tIns="0" rIns="0" bIns="0" rtlCol="0" anchor="t">
            <a:normAutofit fontScale="97500"/>
          </a:bodyPr>
          <a:lstStyle>
            <a:lvl1pPr>
              <a:lnSpc>
                <a:spcPct val="88000"/>
              </a:lnSpc>
              <a:spcBef>
                <a:spcPct val="0"/>
              </a:spcBef>
              <a:buNone/>
              <a:defRPr sz="3500" b="1" spc="0"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/>
              <a:t>HOW CAN WE DESIGN AND MODEL MEP / PATHWAYS / NETWORK CABLING IN A MULTI STORY DATA CENTER CAMPUS?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BB1CEC78-C7AE-3EC2-91EC-AE3213D2BDE9}"/>
              </a:ext>
            </a:extLst>
          </p:cNvPr>
          <p:cNvSpPr txBox="1">
            <a:spLocks/>
          </p:cNvSpPr>
          <p:nvPr/>
        </p:nvSpPr>
        <p:spPr>
          <a:xfrm>
            <a:off x="8358692" y="3144388"/>
            <a:ext cx="3833288" cy="2148374"/>
          </a:xfrm>
          <a:prstGeom prst="rect">
            <a:avLst/>
          </a:prstGeom>
        </p:spPr>
        <p:txBody>
          <a:bodyPr wrap="square">
            <a:normAutofit fontScale="92500" lnSpcReduction="20000"/>
          </a:bodyPr>
          <a:lstStyle>
            <a:lvl1pPr marL="18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Font typeface="Wingdings" panose="05000000000000000000" pitchFamily="2" charset="2"/>
              <a:buChar char="§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1600" dirty="0"/>
              <a:t>Multi-Discipline</a:t>
            </a:r>
          </a:p>
          <a:p>
            <a:r>
              <a:rPr lang="en-AU" sz="1600" dirty="0"/>
              <a:t>Complex building</a:t>
            </a:r>
          </a:p>
          <a:p>
            <a:r>
              <a:rPr lang="en-AU" sz="1600" dirty="0"/>
              <a:t>Limited space for reticulation</a:t>
            </a:r>
          </a:p>
          <a:p>
            <a:r>
              <a:rPr lang="en-AU" sz="1600" dirty="0"/>
              <a:t>Thousands to tens of thousands backbone cabling trunks</a:t>
            </a:r>
          </a:p>
          <a:p>
            <a:r>
              <a:rPr lang="en-AU" sz="1600" dirty="0"/>
              <a:t>60,000 patch leads per Data Center</a:t>
            </a:r>
          </a:p>
          <a:p>
            <a:r>
              <a:rPr lang="en-AU" sz="1600" dirty="0"/>
              <a:t>Highly complex Network Architecture</a:t>
            </a:r>
          </a:p>
        </p:txBody>
      </p:sp>
    </p:spTree>
    <p:extLst>
      <p:ext uri="{BB962C8B-B14F-4D97-AF65-F5344CB8AC3E}">
        <p14:creationId xmlns:p14="http://schemas.microsoft.com/office/powerpoint/2010/main" val="993366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0359C-7BA8-4DB4-7749-68D1B2205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58349A1-A488-9DEC-119B-F039F412B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8074" y="1624405"/>
            <a:ext cx="3608911" cy="1444358"/>
          </a:xfrm>
        </p:spPr>
        <p:txBody>
          <a:bodyPr anchor="b">
            <a:normAutofit fontScale="90000"/>
          </a:bodyPr>
          <a:lstStyle/>
          <a:p>
            <a:r>
              <a:rPr lang="en-AU" dirty="0"/>
              <a:t>APIs and Object-oriented programming languages</a:t>
            </a:r>
          </a:p>
        </p:txBody>
      </p:sp>
      <p:sp>
        <p:nvSpPr>
          <p:cNvPr id="4103" name="Text Placeholder 2">
            <a:extLst>
              <a:ext uri="{FF2B5EF4-FFF2-40B4-BE49-F238E27FC236}">
                <a16:creationId xmlns:a16="http://schemas.microsoft.com/office/drawing/2014/main" id="{E03A04B8-E0D0-A4B4-3392-CDD7F4A74BB4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238074" y="3429000"/>
            <a:ext cx="3611026" cy="1851024"/>
          </a:xfrm>
        </p:spPr>
        <p:txBody>
          <a:bodyPr/>
          <a:lstStyle/>
          <a:p>
            <a:r>
              <a:rPr lang="en-US" dirty="0"/>
              <a:t>Modern programming languages</a:t>
            </a:r>
          </a:p>
          <a:p>
            <a:r>
              <a:rPr lang="en-US" dirty="0"/>
              <a:t>Modular</a:t>
            </a:r>
          </a:p>
          <a:p>
            <a:r>
              <a:rPr lang="en-US" dirty="0"/>
              <a:t>Code reusability</a:t>
            </a:r>
          </a:p>
          <a:p>
            <a:r>
              <a:rPr lang="en-US" dirty="0"/>
              <a:t>Modern GUI for easier debugging</a:t>
            </a:r>
          </a:p>
          <a:p>
            <a:r>
              <a:rPr lang="en-US" dirty="0"/>
              <a:t>Generally runs faster than visual or traditional scripting</a:t>
            </a:r>
          </a:p>
          <a:p>
            <a:r>
              <a:rPr lang="en-US" dirty="0"/>
              <a:t>Easier to </a:t>
            </a:r>
            <a:r>
              <a:rPr lang="en-US" dirty="0" err="1"/>
              <a:t>optimise</a:t>
            </a:r>
            <a:endParaRPr lang="en-US" dirty="0"/>
          </a:p>
          <a:p>
            <a:r>
              <a:rPr lang="en-US" dirty="0"/>
              <a:t>Easy version control</a:t>
            </a:r>
          </a:p>
          <a:p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946B38C5-740C-6067-AE6A-88F325CA8A01}"/>
              </a:ext>
            </a:extLst>
          </p:cNvPr>
          <p:cNvPicPr>
            <a:picLocks noGrp="1" noChangeAspect="1" noChangeArrowheads="1"/>
          </p:cNvPicPr>
          <p:nvPr>
            <p:ph type="pic" sz="quarter" idx="28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>
            <a:fillRect/>
          </a:stretch>
        </p:blipFill>
        <p:spPr bwMode="auto">
          <a:xfrm>
            <a:off x="116223" y="130834"/>
            <a:ext cx="7830861" cy="6669089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5D5A64-3E84-6126-01CE-90769B5668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205327" y="6407378"/>
            <a:ext cx="643773" cy="107722"/>
          </a:xfrm>
        </p:spPr>
        <p:txBody>
          <a:bodyPr wrap="square" anchor="b">
            <a:normAutofit/>
          </a:bodyPr>
          <a:lstStyle/>
          <a:p>
            <a:pPr>
              <a:spcAft>
                <a:spcPts val="600"/>
              </a:spcAft>
            </a:pPr>
            <a:fld id="{91D568E7-61F5-D04E-995D-81EF41C01A2A}" type="slidenum">
              <a:rPr lang="en-AU" smtClean="0"/>
              <a:pPr>
                <a:spcAft>
                  <a:spcPts val="600"/>
                </a:spcAft>
              </a:pPr>
              <a:t>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77074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89C62-C0D3-7CE9-B5FD-A1572F925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55C7CF8-C823-8C14-E45D-FDBFD4B59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Generative AI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1CC2AB8-AF0A-B968-DD66-05D9B8CFF43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AU" dirty="0"/>
              <a:t>Design based on code compliance</a:t>
            </a:r>
          </a:p>
          <a:p>
            <a:r>
              <a:rPr lang="en-AU" dirty="0"/>
              <a:t>Generative rapid prototyping</a:t>
            </a:r>
          </a:p>
          <a:p>
            <a:r>
              <a:rPr lang="en-AU" dirty="0"/>
              <a:t>Example: SPACIO.AI</a:t>
            </a:r>
          </a:p>
          <a:p>
            <a:pPr lvl="1"/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B905B4-D8BA-9CD0-DBF9-23696857CB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D568E7-61F5-D04E-995D-81EF41C01A2A}" type="slidenum">
              <a:rPr lang="en-AU" smtClean="0"/>
              <a:pPr/>
              <a:t>6</a:t>
            </a:fld>
            <a:endParaRPr lang="en-AU" dirty="0"/>
          </a:p>
        </p:txBody>
      </p:sp>
      <p:pic>
        <p:nvPicPr>
          <p:cNvPr id="2" name="SPACIO.AI SHORT">
            <a:hlinkClick r:id="" action="ppaction://media"/>
            <a:extLst>
              <a:ext uri="{FF2B5EF4-FFF2-40B4-BE49-F238E27FC236}">
                <a16:creationId xmlns:a16="http://schemas.microsoft.com/office/drawing/2014/main" id="{8BA9F82B-4BB5-37C8-B3CD-BE6C419F4BA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32074" y="1818042"/>
            <a:ext cx="8959925" cy="5039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864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86652-D586-584A-C4E8-D9E23A10E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4D47E-107E-A707-264D-14A912505AD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4488" y="1577975"/>
            <a:ext cx="5578476" cy="4008438"/>
          </a:xfrm>
        </p:spPr>
        <p:txBody>
          <a:bodyPr anchor="ctr"/>
          <a:lstStyle/>
          <a:p>
            <a:r>
              <a:rPr lang="en-AU" dirty="0"/>
              <a:t>Thank you 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F00B90A2-DB77-3B2E-8202-D26287868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0"/>
            <a:ext cx="6096000" cy="6858000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50AC1D-32F6-D739-5602-010EDD80D86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ubtitle 9">
            <a:extLst>
              <a:ext uri="{FF2B5EF4-FFF2-40B4-BE49-F238E27FC236}">
                <a16:creationId xmlns:a16="http://schemas.microsoft.com/office/drawing/2014/main" id="{6143D829-614F-7D51-5CE9-CFD991DDC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344401" y="6361447"/>
            <a:ext cx="3010169" cy="202556"/>
          </a:xfrm>
          <a:prstGeom prst="rect">
            <a:avLst/>
          </a:prstGeom>
        </p:spPr>
        <p:txBody>
          <a:bodyPr/>
          <a:lstStyle>
            <a:lvl1pPr marL="0" indent="0" algn="l" defTabSz="914355" rtl="0" eaLnBrk="1" latinLnBrk="0" hangingPunct="1">
              <a:lnSpc>
                <a:spcPct val="108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226800" indent="-2268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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3600" indent="-2268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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0400" indent="-2268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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7200" indent="-2268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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34000" indent="-2268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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60800" indent="-2268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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7600" indent="-2268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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14400" indent="-226800" algn="l" defTabSz="914355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700"/>
              </a:spcAft>
              <a:buSzPct val="95000"/>
              <a:buFont typeface="Wingdings" panose="05000000000000000000" pitchFamily="2" charset="2"/>
              <a:buChar char="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dirty="0">
                <a:solidFill>
                  <a:schemeClr val="tx1"/>
                </a:solidFill>
              </a:rPr>
              <a:t>wsp.com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90492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LEFTMARGIN" val="36.36"/>
  <p:tag name="MASTERRIGHTMARGIN" val="36.36"/>
  <p:tag name="MASTERTOPMARGIN" val="122"/>
  <p:tag name="MASTERBOTTOMMARGIN" val="122"/>
  <p:tag name="CUSTMASTERLEFTMARGIN" val="36.36"/>
  <p:tag name="CUSTMASTERRIGHTMARGIN" val="36.36"/>
  <p:tag name="CUSTMASTERTOPMARGIN" val="122"/>
  <p:tag name="CUSTMASTERBOTTOMMARGIN" val="122"/>
  <p:tag name="GUIDESAPPLIEDTO" val="2"/>
  <p:tag name="TITLETOPMARGIN" val="105.8957"/>
  <p:tag name="TITLEBOTTOMMARGIN" val="180.5376"/>
  <p:tag name="FOOTERTOPMARGIN" val="506.393"/>
  <p:tag name="FOOTERBOTTOMMARGIN" val="514.8751"/>
  <p:tag name="MAXCOLS" val="9"/>
  <p:tag name="MAXROWS" val="6"/>
  <p:tag name="MAXGUTTERROW" val="1 cm"/>
  <p:tag name="MAXGUTTERCOL" val="1 cm"/>
  <p:tag name="GUIDEMETRICUNIT" val="c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TOPMARGIN" val="121.8898"/>
  <p:tag name="MASTERLEFTMARGIN" val="36.2835"/>
  <p:tag name="MASTERRIGHTMARGIN" val="36.2835"/>
  <p:tag name="MASTERBOTTOMMARGIN" val="121.8898"/>
  <p:tag name="CUSTMASTERTOPMARGIN" val="121.8898"/>
  <p:tag name="CUSTMASTERLEFTMARGIN" val="36.2835"/>
  <p:tag name="CUSTMASTERRIGHTMARGIN" val="36.2835"/>
  <p:tag name="CUSTMASTERBOTTOMMARGIN" val="121.889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_WIDTH" val="290.7844"/>
  <p:tag name="ORIGINAL_HEIGHT" val="34.367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TOPMARGIN" val="121.8898"/>
  <p:tag name="MASTERLEFTMARGIN" val="36.2835"/>
  <p:tag name="MASTERRIGHTMARGIN" val="36.2835"/>
  <p:tag name="MASTERBOTTOMMARGIN" val="121.8898"/>
  <p:tag name="CUSTMASTERTOPMARGIN" val="121.8898"/>
  <p:tag name="CUSTMASTERLEFTMARGIN" val="36.2835"/>
  <p:tag name="CUSTMASTERRIGHTMARGIN" val="36.2835"/>
  <p:tag name="CUSTMASTERBOTTOMMARGIN" val="121.889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TOPMARGIN" val="121.8898"/>
  <p:tag name="MASTERLEFTMARGIN" val="36.2835"/>
  <p:tag name="MASTERRIGHTMARGIN" val="36.2835"/>
  <p:tag name="MASTERBOTTOMMARGIN" val="121.8898"/>
  <p:tag name="CUSTMASTERTOPMARGIN" val="121.8898"/>
  <p:tag name="CUSTMASTERLEFTMARGIN" val="36.2835"/>
  <p:tag name="CUSTMASTERRIGHTMARGIN" val="36.2835"/>
  <p:tag name="CUSTMASTERBOTTOMMARGIN" val="121.889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_WIDTH" val="431.2358"/>
  <p:tag name="ORIGINAL_HEIGHT" val="98.2906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_WIDTH" val="431.8609"/>
  <p:tag name="ORIGINAL_HEIGHT" val="25.5118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LAYOUTNAME" val="Divider"/>
  <p:tag name="SLIDEAUTOMATIONTYPE" val="Divider"/>
  <p:tag name="AUTOMATIONTAG" val="Section Divider"/>
  <p:tag name="SLIDETOCOUTLINELEVEL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_HEIGHT" val="315.625"/>
  <p:tag name="ORIGINAL_WIDTH" val="439.2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_WIDTH" val="905.7551"/>
  <p:tag name="ORIGINAL_HEIGHT" val="74.64189"/>
  <p:tag name="GUIDESTITLESHAPE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UIDESFOOTERSHAPE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UIDESAPPLIEDTO" val="2"/>
  <p:tag name="GUIDECOLS" val="1"/>
  <p:tag name="GUIDEROWS" val="1"/>
  <p:tag name="GUTTERCOL" val="0.6"/>
  <p:tag name="GUTTERROW" val="0.6"/>
  <p:tag name="MASTERTOPMARGIN" val="121.8898"/>
  <p:tag name="MASTERLEFTMARGIN" val="36.2835"/>
  <p:tag name="MASTERRIGHTMARGIN" val="36.2835"/>
  <p:tag name="MASTERBOTTOMMARGIN" val="121.889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UIDESAPPLIEDTO" val="2"/>
  <p:tag name="GUIDECOLS" val="1"/>
  <p:tag name="GUIDEROWS" val="1"/>
  <p:tag name="GUTTERCOL" val="0.6"/>
  <p:tag name="GUTTERROW" val="0.6"/>
  <p:tag name="MASTERTOPMARGIN" val="121.8898"/>
  <p:tag name="MASTERLEFTMARGIN" val="36.2835"/>
  <p:tag name="MASTERRIGHTMARGIN" val="36.2835"/>
  <p:tag name="MASTERBOTTOMMARGIN" val="121.889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YOUTOOLS_STYLE_NAME" val="Head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_WIDTH" val="379.4155"/>
  <p:tag name="ORIGINAL_HEIGHT" val="95.5642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_WIDTH" val="290.7844"/>
  <p:tag name="ORIGINAL_HEIGHT" val="34.367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TOPMARGIN" val="121.8898"/>
  <p:tag name="MASTERLEFTMARGIN" val="36.2835"/>
  <p:tag name="MASTERRIGHTMARGIN" val="36.2835"/>
  <p:tag name="MASTERBOTTOMMARGIN" val="121.8898"/>
  <p:tag name="CUSTMASTERTOPMARGIN" val="121.8898"/>
  <p:tag name="CUSTMASTERLEFTMARGIN" val="36.2835"/>
  <p:tag name="CUSTMASTERRIGHTMARGIN" val="36.2835"/>
  <p:tag name="CUSTMASTERBOTTOMMARGIN" val="121.8898"/>
</p:tagLst>
</file>

<file path=ppt/theme/theme1.xml><?xml version="1.0" encoding="utf-8"?>
<a:theme xmlns:a="http://schemas.openxmlformats.org/drawingml/2006/main" name="Office Theme">
  <a:themeElements>
    <a:clrScheme name="__WSP">
      <a:dk1>
        <a:srgbClr val="000000"/>
      </a:dk1>
      <a:lt1>
        <a:srgbClr val="FFFFFF"/>
      </a:lt1>
      <a:dk2>
        <a:srgbClr val="404040"/>
      </a:dk2>
      <a:lt2>
        <a:srgbClr val="CCCCCC"/>
      </a:lt2>
      <a:accent1>
        <a:srgbClr val="FF372F"/>
      </a:accent1>
      <a:accent2>
        <a:srgbClr val="CC2126"/>
      </a:accent2>
      <a:accent3>
        <a:srgbClr val="680005"/>
      </a:accent3>
      <a:accent4>
        <a:srgbClr val="9A9A9A"/>
      </a:accent4>
      <a:accent5>
        <a:srgbClr val="CCCCCC"/>
      </a:accent5>
      <a:accent6>
        <a:srgbClr val="E1E1E1"/>
      </a:accent6>
      <a:hlink>
        <a:srgbClr val="000000"/>
      </a:hlink>
      <a:folHlink>
        <a:srgbClr val="40404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custClrLst>
    <a:custClr name="Blue 1">
      <a:srgbClr val="1594FD"/>
    </a:custClr>
    <a:custClr name="Blue 2">
      <a:srgbClr val="162E76"/>
    </a:custClr>
    <a:custClr name="Orange 1">
      <a:srgbClr val="F35B05"/>
    </a:custClr>
    <a:custClr name="Custom Color 4">
      <a:srgbClr val="C33900"/>
    </a:custClr>
    <a:custClr name="Yellow 1">
      <a:srgbClr val="FFD10A"/>
    </a:custClr>
    <a:custClr name="Yellow 2">
      <a:srgbClr val="FEA513"/>
    </a:custClr>
    <a:custClr name="Green 1">
      <a:srgbClr val="496C1A"/>
    </a:custClr>
    <a:custClr name="Green 2">
      <a:srgbClr val="224807"/>
    </a:custClr>
    <a:custClr name="Brown 1">
      <a:srgbClr val="B16F4F"/>
    </a:custClr>
    <a:custClr name="Brown 2">
      <a:srgbClr val="4C2C00"/>
    </a:custClr>
  </a:custClrLst>
  <a:extLst>
    <a:ext uri="{05A4C25C-085E-4340-85A3-A5531E510DB2}">
      <thm15:themeFamily xmlns:thm15="http://schemas.microsoft.com/office/thememl/2012/main" name="en-au_Presentation_Complete.potx" id="{470A4D03-2776-415F-B2BB-40B83E05F04D}" vid="{F6ACA7AF-59FC-4BAC-A826-DF219BC1E38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2427ce1-e007-4e0e-9b3c-a87846f2b6f4" xsi:nil="true"/>
    <lcf76f155ced4ddcb4097134ff3c332f xmlns="5cc618bd-9e4d-4138-bad7-c5c979115cf2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BEF682A6C6FA444A94C3369DD3475C7" ma:contentTypeVersion="13" ma:contentTypeDescription="Create a new document." ma:contentTypeScope="" ma:versionID="39b69672c0c8b015629bf94876d8da54">
  <xsd:schema xmlns:xsd="http://www.w3.org/2001/XMLSchema" xmlns:xs="http://www.w3.org/2001/XMLSchema" xmlns:p="http://schemas.microsoft.com/office/2006/metadata/properties" xmlns:ns2="5cc618bd-9e4d-4138-bad7-c5c979115cf2" xmlns:ns3="f2427ce1-e007-4e0e-9b3c-a87846f2b6f4" targetNamespace="http://schemas.microsoft.com/office/2006/metadata/properties" ma:root="true" ma:fieldsID="1ea19e6f0dfd25d2a120acc309eb329b" ns2:_="" ns3:_="">
    <xsd:import namespace="5cc618bd-9e4d-4138-bad7-c5c979115cf2"/>
    <xsd:import namespace="f2427ce1-e007-4e0e-9b3c-a87846f2b6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c618bd-9e4d-4138-bad7-c5c979115c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b5d298e1-810f-4711-8be9-ef4702f2a38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427ce1-e007-4e0e-9b3c-a87846f2b6f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9db2908-fc38-4605-81e8-a1f1ab32691c}" ma:internalName="TaxCatchAll" ma:showField="CatchAllData" ma:web="f2427ce1-e007-4e0e-9b3c-a87846f2b6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C5DCBF9-4A70-492C-842D-3838D1D0155C}">
  <ds:schemaRefs>
    <ds:schemaRef ds:uri="f2427ce1-e007-4e0e-9b3c-a87846f2b6f4"/>
    <ds:schemaRef ds:uri="5cc618bd-9e4d-4138-bad7-c5c979115cf2"/>
    <ds:schemaRef ds:uri="http://www.w3.org/XML/1998/namespace"/>
    <ds:schemaRef ds:uri="http://purl.org/dc/terms/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94228FD9-32C5-4BB1-9DB3-182A33E021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c618bd-9e4d-4138-bad7-c5c979115cf2"/>
    <ds:schemaRef ds:uri="f2427ce1-e007-4e0e-9b3c-a87846f2b6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14D3C02-1A70-4CED-95F6-0E0E411A802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9096ad9-8b60-446a-90b7-017dbb9421a3}" enabled="1" method="Standard" siteId="{3d234255-e20f-4205-88a5-9658a402999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en-au_Presentation_Simple</Template>
  <TotalTime>559</TotalTime>
  <Words>396</Words>
  <Application>Microsoft Macintosh PowerPoint</Application>
  <PresentationFormat>Widescreen</PresentationFormat>
  <Paragraphs>62</Paragraphs>
  <Slides>7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Arial</vt:lpstr>
      <vt:lpstr>Wingdings</vt:lpstr>
      <vt:lpstr>Office Theme</vt:lpstr>
      <vt:lpstr>DESIGN SMARTER DELIVER FASTER</vt:lpstr>
      <vt:lpstr>WHO AM I</vt:lpstr>
      <vt:lpstr>PowerPoint Presentation</vt:lpstr>
      <vt:lpstr>COMPLEXITY IS INCREASING</vt:lpstr>
      <vt:lpstr>APIs and Object-oriented programming languages</vt:lpstr>
      <vt:lpstr>Generative AI</vt:lpstr>
      <vt:lpstr>Thank you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Lalaurie, Eric</dc:creator>
  <cp:keywords>en_au_v1_1</cp:keywords>
  <cp:lastModifiedBy>Roger Proeis</cp:lastModifiedBy>
  <cp:revision>9</cp:revision>
  <dcterms:created xsi:type="dcterms:W3CDTF">2025-09-14T23:32:00Z</dcterms:created>
  <dcterms:modified xsi:type="dcterms:W3CDTF">2026-02-06T03:22:16Z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 Version">
    <vt:lpwstr>1.0.1</vt:lpwstr>
  </property>
  <property fmtid="{D5CDD505-2E9C-101B-9397-08002B2CF9AE}" pid="3" name="ContentTypeId">
    <vt:lpwstr>0x010100ABEF682A6C6FA444A94C3369DD3475C7</vt:lpwstr>
  </property>
  <property fmtid="{D5CDD505-2E9C-101B-9397-08002B2CF9AE}" pid="4" name="MediaServiceImageTags">
    <vt:lpwstr/>
  </property>
</Properties>
</file>