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Play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0" d="100"/>
          <a:sy n="20" d="100"/>
        </p:scale>
        <p:origin x="117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59a00450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59a00450e_0_6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b59a00450e_0_6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59a00450e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59a00450e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b59a00450e_0_6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59a00450e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59a00450e_0_6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b59a00450e_0_6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59a00450e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59a00450e_0_6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b59a00450e_0_6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59a00450e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59a00450e_0_6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b59a00450e_0_6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59a00450e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59a00450e_0_7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b59a00450e_0_7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59a00450e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b59a00450e_0_7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b59a00450e_0_7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59a00450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b59a00450e_0_7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b59a00450e_0_7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59a00450e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b59a00450e_0_7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b59a00450e_0_7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59a00450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b59a00450e_0_7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b59a00450e_0_7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59a0045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59a0045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59a00450e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b59a00450e_0_8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b59a00450e_0_8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59a00450e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b59a00450e_0_7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b59a00450e_0_7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59a00450e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59a00450e_0_7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b59a00450e_0_7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59a00450e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59a00450e_0_5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b59a00450e_0_5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59a00450e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59a00450e_0_5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b59a00450e_0_5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b59a00450e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b59a00450e_0_5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b59a00450e_0_5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59a00450e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59a00450e_0_6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b59a00450e_0_6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59a00450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b59a00450e_0_6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b59a00450e_0_6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59a00450e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59a00450e_0_6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b59a00450e_0_6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59a00450e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59a00450e_0_6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b59a00450e_0_6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99" cy="68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6286500" y="6356350"/>
            <a:ext cx="53394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 descr="A blue and black logo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60" y="312707"/>
            <a:ext cx="4119493" cy="1254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208" cy="519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Bullets)">
  <p:cSld name="Title and Content (Bullets)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682208" cy="519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1004" cy="5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sz="6600" b="0" i="0"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99" cy="68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1004" cy="5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sz="6600" b="0" i="0"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1998" cy="68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68014" y="283779"/>
            <a:ext cx="9541004" cy="535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 b="0" i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 blue and black logo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1493" y="2504661"/>
            <a:ext cx="6069014" cy="1848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11353800" y="414307"/>
            <a:ext cx="412750" cy="412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868B"/>
              </a:buClr>
              <a:buSzPts val="2000"/>
              <a:buFont typeface="NTR"/>
              <a:buChar char="⎯"/>
              <a:defRPr sz="2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800"/>
              <a:buFont typeface="NTR"/>
              <a:buChar char="⎯"/>
              <a:defRPr sz="1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600"/>
              <a:buFont typeface="NTR"/>
              <a:buChar char="⎯"/>
              <a:defRPr sz="1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600"/>
              <a:buFont typeface="NTR"/>
              <a:buChar char="⎯"/>
              <a:defRPr sz="1600" b="0" i="0" u="none" strike="noStrike" cap="none">
                <a:solidFill>
                  <a:srgbClr val="86868B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68B"/>
              </a:buClr>
              <a:buSzPts val="1400"/>
              <a:buFont typeface="NTR"/>
              <a:buChar char="⎯"/>
              <a:defRPr sz="1400" b="0" i="0" u="none" strike="noStrike" cap="none">
                <a:solidFill>
                  <a:srgbClr val="86868B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1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700211" y="-840618"/>
            <a:ext cx="4491789" cy="548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359229" y="3429000"/>
            <a:ext cx="10327131" cy="25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AI Infrastructure: Between Dirt and Tokens</a:t>
            </a: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8460954" y="3429000"/>
            <a:ext cx="3371817" cy="31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7F7F7F"/>
                </a:solidFill>
              </a:rPr>
              <a:t>Michael King</a:t>
            </a: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359229" y="6186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16-17 January 2026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00" y="0"/>
            <a:ext cx="11418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086" cy="680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 descr="use a different format than stacked boxes since the previous slide used those alread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 descr="this is too cluttered, make it clea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descr="Beautify this slide"/>
          <p:cNvPicPr preferRelativeResize="0"/>
          <p:nvPr/>
        </p:nvPicPr>
        <p:blipFill rotWithShape="1">
          <a:blip r:embed="rId3">
            <a:alphaModFix/>
          </a:blip>
          <a:srcRect b="5997"/>
          <a:stretch/>
        </p:blipFill>
        <p:spPr>
          <a:xfrm>
            <a:off x="-47625" y="0"/>
            <a:ext cx="12287250" cy="6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24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NTR</vt:lpstr>
      <vt:lpstr>Play</vt:lpstr>
      <vt:lpstr>Arial</vt:lpstr>
      <vt:lpstr>Office Theme</vt:lpstr>
      <vt:lpstr>AI Infrastructure: Between Dirt and Tokens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Fionna Clark</dc:creator>
  <cp:lastModifiedBy>Fionna Clark</cp:lastModifiedBy>
  <cp:revision>1</cp:revision>
  <dcterms:modified xsi:type="dcterms:W3CDTF">2026-01-15T18:37:09Z</dcterms:modified>
</cp:coreProperties>
</file>