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147481379" r:id="rId2"/>
    <p:sldId id="2147481388" r:id="rId3"/>
    <p:sldId id="2147481393" r:id="rId4"/>
    <p:sldId id="257" r:id="rId5"/>
    <p:sldId id="270" r:id="rId6"/>
    <p:sldId id="272" r:id="rId7"/>
    <p:sldId id="273" r:id="rId8"/>
    <p:sldId id="2147481372" r:id="rId9"/>
    <p:sldId id="274" r:id="rId10"/>
    <p:sldId id="2147481371" r:id="rId11"/>
    <p:sldId id="2147481384" r:id="rId12"/>
    <p:sldId id="2147481385" r:id="rId13"/>
    <p:sldId id="2147481386" r:id="rId14"/>
    <p:sldId id="2147481077" r:id="rId15"/>
    <p:sldId id="2147481078" r:id="rId16"/>
    <p:sldId id="2147481389" r:id="rId17"/>
    <p:sldId id="2147481390" r:id="rId18"/>
    <p:sldId id="2147481392" r:id="rId19"/>
    <p:sldId id="2147481080" r:id="rId20"/>
    <p:sldId id="2147481381" r:id="rId21"/>
    <p:sldId id="2147481082" r:id="rId22"/>
    <p:sldId id="2147481253" r:id="rId23"/>
    <p:sldId id="2147481327" r:id="rId24"/>
    <p:sldId id="2147481382" r:id="rId25"/>
    <p:sldId id="2147481383" r:id="rId26"/>
    <p:sldId id="2147481387" r:id="rId27"/>
    <p:sldId id="2147481374" r:id="rId28"/>
    <p:sldId id="2147481378"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F4E"/>
    <a:srgbClr val="FFC000"/>
    <a:srgbClr val="C00000"/>
    <a:srgbClr val="00B050"/>
    <a:srgbClr val="534D50"/>
    <a:srgbClr val="F3EFE8"/>
    <a:srgbClr val="7C898D"/>
    <a:srgbClr val="FFFFFF"/>
    <a:srgbClr val="0A404F"/>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452" autoAdjust="0"/>
  </p:normalViewPr>
  <p:slideViewPr>
    <p:cSldViewPr snapToGrid="0">
      <p:cViewPr varScale="1">
        <p:scale>
          <a:sx n="115" d="100"/>
          <a:sy n="115" d="100"/>
        </p:scale>
        <p:origin x="640" y="208"/>
      </p:cViewPr>
      <p:guideLst/>
    </p:cSldViewPr>
  </p:slideViewPr>
  <p:notesTextViewPr>
    <p:cViewPr>
      <p:scale>
        <a:sx n="1" d="1"/>
        <a:sy n="1" d="1"/>
      </p:scale>
      <p:origin x="0" y="0"/>
    </p:cViewPr>
  </p:notesTextViewPr>
  <p:sorterViewPr>
    <p:cViewPr varScale="1">
      <p:scale>
        <a:sx n="1" d="1"/>
        <a:sy n="1" d="1"/>
      </p:scale>
      <p:origin x="0" y="-6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476692948620211E-2"/>
          <c:y val="3.6497681364458065E-2"/>
          <c:w val="0.95252317830774746"/>
          <c:h val="0.80933284745593159"/>
        </c:manualLayout>
      </c:layout>
      <c:barChart>
        <c:barDir val="col"/>
        <c:grouping val="clustered"/>
        <c:varyColors val="0"/>
        <c:ser>
          <c:idx val="0"/>
          <c:order val="0"/>
          <c:tx>
            <c:strRef>
              <c:f>Tabelle1!$B$1</c:f>
              <c:strCache>
                <c:ptCount val="1"/>
                <c:pt idx="0">
                  <c:v>Datenreihe 1</c:v>
                </c:pt>
              </c:strCache>
            </c:strRef>
          </c:tx>
          <c:invertIfNegative val="0"/>
          <c:dPt>
            <c:idx val="0"/>
            <c:invertIfNegative val="0"/>
            <c:bubble3D val="0"/>
            <c:spPr>
              <a:solidFill>
                <a:schemeClr val="accent1"/>
              </a:solidFill>
            </c:spPr>
            <c:extLst>
              <c:ext xmlns:c16="http://schemas.microsoft.com/office/drawing/2014/chart" uri="{C3380CC4-5D6E-409C-BE32-E72D297353CC}">
                <c16:uniqueId val="{00000001-BEB3-4CDE-9AD3-32FA5728B239}"/>
              </c:ext>
            </c:extLst>
          </c:dPt>
          <c:cat>
            <c:strRef>
              <c:f>Tabelle1!$A$2</c:f>
              <c:strCache>
                <c:ptCount val="1"/>
                <c:pt idx="0">
                  <c:v>Kategorie 1</c:v>
                </c:pt>
              </c:strCache>
            </c:strRef>
          </c:cat>
          <c:val>
            <c:numRef>
              <c:f>Tabelle1!$B$2</c:f>
              <c:numCache>
                <c:formatCode>General</c:formatCode>
                <c:ptCount val="1"/>
                <c:pt idx="0">
                  <c:v>4.3</c:v>
                </c:pt>
              </c:numCache>
            </c:numRef>
          </c:val>
          <c:extLst>
            <c:ext xmlns:c16="http://schemas.microsoft.com/office/drawing/2014/chart" uri="{C3380CC4-5D6E-409C-BE32-E72D297353CC}">
              <c16:uniqueId val="{00000002-BEB3-4CDE-9AD3-32FA5728B239}"/>
            </c:ext>
          </c:extLst>
        </c:ser>
        <c:ser>
          <c:idx val="1"/>
          <c:order val="1"/>
          <c:tx>
            <c:strRef>
              <c:f>Tabelle1!$C$1</c:f>
              <c:strCache>
                <c:ptCount val="1"/>
                <c:pt idx="0">
                  <c:v>Datenreihe 2</c:v>
                </c:pt>
              </c:strCache>
            </c:strRef>
          </c:tx>
          <c:invertIfNegative val="0"/>
          <c:dPt>
            <c:idx val="0"/>
            <c:invertIfNegative val="0"/>
            <c:bubble3D val="0"/>
            <c:spPr>
              <a:solidFill>
                <a:schemeClr val="accent2"/>
              </a:solidFill>
            </c:spPr>
            <c:extLst>
              <c:ext xmlns:c16="http://schemas.microsoft.com/office/drawing/2014/chart" uri="{C3380CC4-5D6E-409C-BE32-E72D297353CC}">
                <c16:uniqueId val="{00000004-BEB3-4CDE-9AD3-32FA5728B239}"/>
              </c:ext>
            </c:extLst>
          </c:dPt>
          <c:cat>
            <c:strRef>
              <c:f>Tabelle1!$A$2</c:f>
              <c:strCache>
                <c:ptCount val="1"/>
                <c:pt idx="0">
                  <c:v>Kategorie 1</c:v>
                </c:pt>
              </c:strCache>
            </c:strRef>
          </c:cat>
          <c:val>
            <c:numRef>
              <c:f>Tabelle1!$C$2</c:f>
              <c:numCache>
                <c:formatCode>General</c:formatCode>
                <c:ptCount val="1"/>
                <c:pt idx="0">
                  <c:v>2.4</c:v>
                </c:pt>
              </c:numCache>
            </c:numRef>
          </c:val>
          <c:extLst>
            <c:ext xmlns:c16="http://schemas.microsoft.com/office/drawing/2014/chart" uri="{C3380CC4-5D6E-409C-BE32-E72D297353CC}">
              <c16:uniqueId val="{00000005-BEB3-4CDE-9AD3-32FA5728B239}"/>
            </c:ext>
          </c:extLst>
        </c:ser>
        <c:ser>
          <c:idx val="2"/>
          <c:order val="2"/>
          <c:tx>
            <c:strRef>
              <c:f>Tabelle1!$D$1</c:f>
              <c:strCache>
                <c:ptCount val="1"/>
                <c:pt idx="0">
                  <c:v>Datenreihe 3</c:v>
                </c:pt>
              </c:strCache>
            </c:strRef>
          </c:tx>
          <c:spPr>
            <a:solidFill>
              <a:schemeClr val="accent3"/>
            </a:solidFill>
          </c:spPr>
          <c:invertIfNegative val="0"/>
          <c:cat>
            <c:strRef>
              <c:f>Tabelle1!$A$2</c:f>
              <c:strCache>
                <c:ptCount val="1"/>
                <c:pt idx="0">
                  <c:v>Kategorie 1</c:v>
                </c:pt>
              </c:strCache>
            </c:strRef>
          </c:cat>
          <c:val>
            <c:numRef>
              <c:f>Tabelle1!$D$2</c:f>
              <c:numCache>
                <c:formatCode>General</c:formatCode>
                <c:ptCount val="1"/>
                <c:pt idx="0">
                  <c:v>2</c:v>
                </c:pt>
              </c:numCache>
            </c:numRef>
          </c:val>
          <c:extLst>
            <c:ext xmlns:c16="http://schemas.microsoft.com/office/drawing/2014/chart" uri="{C3380CC4-5D6E-409C-BE32-E72D297353CC}">
              <c16:uniqueId val="{00000006-BEB3-4CDE-9AD3-32FA5728B239}"/>
            </c:ext>
          </c:extLst>
        </c:ser>
        <c:ser>
          <c:idx val="3"/>
          <c:order val="3"/>
          <c:tx>
            <c:strRef>
              <c:f>Tabelle1!$E$1</c:f>
              <c:strCache>
                <c:ptCount val="1"/>
                <c:pt idx="0">
                  <c:v>Datenreihe 4</c:v>
                </c:pt>
              </c:strCache>
            </c:strRef>
          </c:tx>
          <c:spPr>
            <a:solidFill>
              <a:schemeClr val="accent4"/>
            </a:solidFill>
          </c:spPr>
          <c:invertIfNegative val="0"/>
          <c:cat>
            <c:strRef>
              <c:f>Tabelle1!$A$2</c:f>
              <c:strCache>
                <c:ptCount val="1"/>
                <c:pt idx="0">
                  <c:v>Kategorie 1</c:v>
                </c:pt>
              </c:strCache>
            </c:strRef>
          </c:cat>
          <c:val>
            <c:numRef>
              <c:f>Tabelle1!$E$2</c:f>
              <c:numCache>
                <c:formatCode>General</c:formatCode>
                <c:ptCount val="1"/>
                <c:pt idx="0">
                  <c:v>2.2999999999999998</c:v>
                </c:pt>
              </c:numCache>
            </c:numRef>
          </c:val>
          <c:extLst>
            <c:ext xmlns:c16="http://schemas.microsoft.com/office/drawing/2014/chart" uri="{C3380CC4-5D6E-409C-BE32-E72D297353CC}">
              <c16:uniqueId val="{00000007-BEB3-4CDE-9AD3-32FA5728B239}"/>
            </c:ext>
          </c:extLst>
        </c:ser>
        <c:ser>
          <c:idx val="4"/>
          <c:order val="4"/>
          <c:tx>
            <c:strRef>
              <c:f>Tabelle1!$F$1</c:f>
              <c:strCache>
                <c:ptCount val="1"/>
                <c:pt idx="0">
                  <c:v>Datenreihe 5</c:v>
                </c:pt>
              </c:strCache>
            </c:strRef>
          </c:tx>
          <c:spPr>
            <a:solidFill>
              <a:schemeClr val="accent5"/>
            </a:solidFill>
          </c:spPr>
          <c:invertIfNegative val="0"/>
          <c:cat>
            <c:strRef>
              <c:f>Tabelle1!$A$2</c:f>
              <c:strCache>
                <c:ptCount val="1"/>
                <c:pt idx="0">
                  <c:v>Kategorie 1</c:v>
                </c:pt>
              </c:strCache>
            </c:strRef>
          </c:cat>
          <c:val>
            <c:numRef>
              <c:f>Tabelle1!$F$2</c:f>
              <c:numCache>
                <c:formatCode>General</c:formatCode>
                <c:ptCount val="1"/>
                <c:pt idx="0">
                  <c:v>2.8</c:v>
                </c:pt>
              </c:numCache>
            </c:numRef>
          </c:val>
          <c:extLst>
            <c:ext xmlns:c16="http://schemas.microsoft.com/office/drawing/2014/chart" uri="{C3380CC4-5D6E-409C-BE32-E72D297353CC}">
              <c16:uniqueId val="{00000008-BEB3-4CDE-9AD3-32FA5728B239}"/>
            </c:ext>
          </c:extLst>
        </c:ser>
        <c:ser>
          <c:idx val="5"/>
          <c:order val="5"/>
          <c:tx>
            <c:strRef>
              <c:f>Tabelle1!$G$1</c:f>
              <c:strCache>
                <c:ptCount val="1"/>
                <c:pt idx="0">
                  <c:v>Datenreihe 6</c:v>
                </c:pt>
              </c:strCache>
            </c:strRef>
          </c:tx>
          <c:spPr>
            <a:solidFill>
              <a:schemeClr val="bg1"/>
            </a:solidFill>
          </c:spPr>
          <c:invertIfNegative val="0"/>
          <c:cat>
            <c:strRef>
              <c:f>Tabelle1!$A$2</c:f>
              <c:strCache>
                <c:ptCount val="1"/>
                <c:pt idx="0">
                  <c:v>Kategorie 1</c:v>
                </c:pt>
              </c:strCache>
            </c:strRef>
          </c:cat>
          <c:val>
            <c:numRef>
              <c:f>Tabelle1!$G$2</c:f>
              <c:numCache>
                <c:formatCode>General</c:formatCode>
                <c:ptCount val="1"/>
                <c:pt idx="0">
                  <c:v>3.9</c:v>
                </c:pt>
              </c:numCache>
            </c:numRef>
          </c:val>
          <c:extLst>
            <c:ext xmlns:c16="http://schemas.microsoft.com/office/drawing/2014/chart" uri="{C3380CC4-5D6E-409C-BE32-E72D297353CC}">
              <c16:uniqueId val="{00000009-BEB3-4CDE-9AD3-32FA5728B239}"/>
            </c:ext>
          </c:extLst>
        </c:ser>
        <c:dLbls>
          <c:showLegendKey val="0"/>
          <c:showVal val="0"/>
          <c:showCatName val="0"/>
          <c:showSerName val="0"/>
          <c:showPercent val="0"/>
          <c:showBubbleSize val="0"/>
        </c:dLbls>
        <c:gapWidth val="298"/>
        <c:overlap val="-44"/>
        <c:axId val="36029184"/>
        <c:axId val="36030720"/>
      </c:barChart>
      <c:catAx>
        <c:axId val="36029184"/>
        <c:scaling>
          <c:orientation val="minMax"/>
        </c:scaling>
        <c:delete val="1"/>
        <c:axPos val="b"/>
        <c:numFmt formatCode="General" sourceLinked="0"/>
        <c:majorTickMark val="out"/>
        <c:minorTickMark val="none"/>
        <c:tickLblPos val="nextTo"/>
        <c:crossAx val="36030720"/>
        <c:crosses val="autoZero"/>
        <c:auto val="1"/>
        <c:lblAlgn val="ctr"/>
        <c:lblOffset val="100"/>
        <c:noMultiLvlLbl val="0"/>
      </c:catAx>
      <c:valAx>
        <c:axId val="36030720"/>
        <c:scaling>
          <c:orientation val="minMax"/>
        </c:scaling>
        <c:delete val="1"/>
        <c:axPos val="l"/>
        <c:numFmt formatCode="General" sourceLinked="1"/>
        <c:majorTickMark val="out"/>
        <c:minorTickMark val="none"/>
        <c:tickLblPos val="nextTo"/>
        <c:crossAx val="360291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443237706369924E-2"/>
          <c:y val="2.9341142911562389E-2"/>
          <c:w val="0.92828483832015296"/>
          <c:h val="0.9706587276153501"/>
        </c:manualLayout>
      </c:layout>
      <c:doughnutChart>
        <c:varyColors val="1"/>
        <c:ser>
          <c:idx val="0"/>
          <c:order val="0"/>
          <c:tx>
            <c:strRef>
              <c:f>Tabelle1!$B$1</c:f>
              <c:strCache>
                <c:ptCount val="1"/>
                <c:pt idx="0">
                  <c:v>Datenreihe 1</c:v>
                </c:pt>
              </c:strCache>
            </c:strRef>
          </c:tx>
          <c:dPt>
            <c:idx val="0"/>
            <c:bubble3D val="0"/>
            <c:extLst>
              <c:ext xmlns:c16="http://schemas.microsoft.com/office/drawing/2014/chart" uri="{C3380CC4-5D6E-409C-BE32-E72D297353CC}">
                <c16:uniqueId val="{00000000-BB81-4C65-AF3B-34384A5662F3}"/>
              </c:ext>
            </c:extLst>
          </c:dPt>
          <c:dPt>
            <c:idx val="1"/>
            <c:bubble3D val="0"/>
            <c:extLst>
              <c:ext xmlns:c16="http://schemas.microsoft.com/office/drawing/2014/chart" uri="{C3380CC4-5D6E-409C-BE32-E72D297353CC}">
                <c16:uniqueId val="{00000001-BB81-4C65-AF3B-34384A5662F3}"/>
              </c:ext>
            </c:extLst>
          </c:dPt>
          <c:dPt>
            <c:idx val="2"/>
            <c:bubble3D val="0"/>
            <c:extLst>
              <c:ext xmlns:c16="http://schemas.microsoft.com/office/drawing/2014/chart" uri="{C3380CC4-5D6E-409C-BE32-E72D297353CC}">
                <c16:uniqueId val="{00000002-BB81-4C65-AF3B-34384A5662F3}"/>
              </c:ext>
            </c:extLst>
          </c:dPt>
          <c:dPt>
            <c:idx val="3"/>
            <c:bubble3D val="0"/>
            <c:extLst>
              <c:ext xmlns:c16="http://schemas.microsoft.com/office/drawing/2014/chart" uri="{C3380CC4-5D6E-409C-BE32-E72D297353CC}">
                <c16:uniqueId val="{00000003-BB81-4C65-AF3B-34384A5662F3}"/>
              </c:ext>
            </c:extLst>
          </c:dPt>
          <c:dPt>
            <c:idx val="4"/>
            <c:bubble3D val="0"/>
            <c:extLst>
              <c:ext xmlns:c16="http://schemas.microsoft.com/office/drawing/2014/chart" uri="{C3380CC4-5D6E-409C-BE32-E72D297353CC}">
                <c16:uniqueId val="{00000004-BB81-4C65-AF3B-34384A5662F3}"/>
              </c:ext>
            </c:extLst>
          </c:dPt>
          <c:dPt>
            <c:idx val="5"/>
            <c:bubble3D val="0"/>
            <c:spPr>
              <a:solidFill>
                <a:schemeClr val="accent6"/>
              </a:solidFill>
            </c:spPr>
            <c:extLst>
              <c:ext xmlns:c16="http://schemas.microsoft.com/office/drawing/2014/chart" uri="{C3380CC4-5D6E-409C-BE32-E72D297353CC}">
                <c16:uniqueId val="{00000006-BB81-4C65-AF3B-34384A5662F3}"/>
              </c:ext>
            </c:extLst>
          </c:dPt>
          <c:cat>
            <c:strRef>
              <c:f>Tabelle1!$A$2:$A$7</c:f>
              <c:strCache>
                <c:ptCount val="6"/>
                <c:pt idx="0">
                  <c:v>Kategorie 1</c:v>
                </c:pt>
                <c:pt idx="1">
                  <c:v>Kategorie 2</c:v>
                </c:pt>
                <c:pt idx="2">
                  <c:v>Kategorie 3</c:v>
                </c:pt>
                <c:pt idx="3">
                  <c:v>Kategorie 4</c:v>
                </c:pt>
                <c:pt idx="4">
                  <c:v>Kategorie 5</c:v>
                </c:pt>
                <c:pt idx="5">
                  <c:v>Kategorie 6</c:v>
                </c:pt>
              </c:strCache>
            </c:strRef>
          </c:cat>
          <c:val>
            <c:numRef>
              <c:f>Tabelle1!$B$2:$B$7</c:f>
              <c:numCache>
                <c:formatCode>General</c:formatCode>
                <c:ptCount val="6"/>
                <c:pt idx="0">
                  <c:v>4.3</c:v>
                </c:pt>
                <c:pt idx="1">
                  <c:v>2.5</c:v>
                </c:pt>
                <c:pt idx="2">
                  <c:v>3.5</c:v>
                </c:pt>
                <c:pt idx="3">
                  <c:v>4.5</c:v>
                </c:pt>
                <c:pt idx="4">
                  <c:v>2.5</c:v>
                </c:pt>
                <c:pt idx="5">
                  <c:v>2.2000000000000002</c:v>
                </c:pt>
              </c:numCache>
            </c:numRef>
          </c:val>
          <c:extLst>
            <c:ext xmlns:c16="http://schemas.microsoft.com/office/drawing/2014/chart" uri="{C3380CC4-5D6E-409C-BE32-E72D297353CC}">
              <c16:uniqueId val="{00000007-BB81-4C65-AF3B-34384A5662F3}"/>
            </c:ext>
          </c:extLst>
        </c:ser>
        <c:dLbls>
          <c:showLegendKey val="0"/>
          <c:showVal val="0"/>
          <c:showCatName val="0"/>
          <c:showSerName val="0"/>
          <c:showPercent val="0"/>
          <c:showBubbleSize val="0"/>
          <c:showLeaderLines val="1"/>
        </c:dLbls>
        <c:firstSliceAng val="0"/>
        <c:holeSize val="56"/>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0C256397-E3F8-4A8C-9A23-F174AB503ECF}" type="datetimeFigureOut">
              <a:rPr lang="en-US" smtClean="0"/>
              <a:pPr/>
              <a:t>1/18/26</a:t>
            </a:fld>
            <a:endParaRPr lang="en-US"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err="1"/>
              <a:t>Mastertextformat</a:t>
            </a:r>
            <a:r>
              <a:rPr lang="en-US" dirty="0"/>
              <a:t> </a:t>
            </a:r>
            <a:r>
              <a:rPr lang="en-US" dirty="0" err="1"/>
              <a:t>bearbeiten</a:t>
            </a:r>
            <a:endParaRPr lang="en-US" dirty="0"/>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B6E3C6CA-74F0-450E-A376-D2A94B6CCAA5}" type="slidenum">
              <a:rPr lang="en-US" smtClean="0"/>
              <a:pPr/>
              <a:t>‹#›</a:t>
            </a:fld>
            <a:endParaRPr lang="en-US" dirty="0"/>
          </a:p>
        </p:txBody>
      </p:sp>
    </p:spTree>
    <p:extLst>
      <p:ext uri="{BB962C8B-B14F-4D97-AF65-F5344CB8AC3E}">
        <p14:creationId xmlns:p14="http://schemas.microsoft.com/office/powerpoint/2010/main" val="312791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a:lvl2pPr marL="457200" algn="l" defTabSz="914400" rtl="0" eaLnBrk="1" latinLnBrk="0" hangingPunct="1">
      <a:defRPr sz="1200" kern="1200">
        <a:solidFill>
          <a:schemeClr val="tx1"/>
        </a:solidFill>
        <a:latin typeface="Aptos" panose="020B0004020202020204" pitchFamily="34" charset="0"/>
        <a:ea typeface="+mn-ea"/>
        <a:cs typeface="+mn-cs"/>
      </a:defRPr>
    </a:lvl2pPr>
    <a:lvl3pPr marL="914400" algn="l" defTabSz="914400" rtl="0" eaLnBrk="1" latinLnBrk="0" hangingPunct="1">
      <a:defRPr sz="1200" kern="1200">
        <a:solidFill>
          <a:schemeClr val="tx1"/>
        </a:solidFill>
        <a:latin typeface="Aptos" panose="020B0004020202020204" pitchFamily="34" charset="0"/>
        <a:ea typeface="+mn-ea"/>
        <a:cs typeface="+mn-cs"/>
      </a:defRPr>
    </a:lvl3pPr>
    <a:lvl4pPr marL="1371600" algn="l" defTabSz="914400" rtl="0" eaLnBrk="1" latinLnBrk="0" hangingPunct="1">
      <a:defRPr sz="1200" kern="1200">
        <a:solidFill>
          <a:schemeClr val="tx1"/>
        </a:solidFill>
        <a:latin typeface="Aptos" panose="020B0004020202020204" pitchFamily="34" charset="0"/>
        <a:ea typeface="+mn-ea"/>
        <a:cs typeface="+mn-cs"/>
      </a:defRPr>
    </a:lvl4pPr>
    <a:lvl5pPr marL="1828800" algn="l" defTabSz="914400" rtl="0" eaLnBrk="1" latinLnBrk="0" hangingPunct="1">
      <a:defRPr sz="120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pollohospitals.com/health-library/5g-connected-ambulance-1066"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sciencedirect.com/science/article/pii/S1386505625000553" TargetMode="External"/><Relationship Id="rId5" Type="http://schemas.openxmlformats.org/officeDocument/2006/relationships/hyperlink" Target="https://www.sciencedirect.com/science/article/pii/S1386505625000553#b0080" TargetMode="External"/><Relationship Id="rId4" Type="http://schemas.openxmlformats.org/officeDocument/2006/relationships/hyperlink" Target="https://www.sciencedirect.com/topics/medicine-and-dentistry/mass-casualty-inciden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pollohospitals.com/health-library/5g-connected-ambulance-1066"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sciencedirect.com/science/article/pii/S1386505625000553" TargetMode="External"/><Relationship Id="rId5" Type="http://schemas.openxmlformats.org/officeDocument/2006/relationships/hyperlink" Target="https://www.sciencedirect.com/science/article/pii/S1386505625000553#b0080" TargetMode="External"/><Relationship Id="rId4" Type="http://schemas.openxmlformats.org/officeDocument/2006/relationships/hyperlink" Target="https://www.sciencedirect.com/topics/medicine-and-dentistry/mass-casualty-inciden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inkedin.com/in/ivo-ivanov-de-ci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64538-CB7F-7EEA-7AA6-66E200D942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9A9EFA-6FB3-C724-131E-CC50B80492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57F6CD1-E296-A083-7D80-0B2D4663CA9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D89D06C-F6BA-C59F-3458-D50443C2F3CB}"/>
              </a:ext>
            </a:extLst>
          </p:cNvPr>
          <p:cNvSpPr>
            <a:spLocks noGrp="1"/>
          </p:cNvSpPr>
          <p:nvPr>
            <p:ph type="sldNum" sz="quarter" idx="5"/>
          </p:nvPr>
        </p:nvSpPr>
        <p:spPr/>
        <p:txBody>
          <a:bodyPr/>
          <a:lstStyle/>
          <a:p>
            <a:fld id="{B6E3C6CA-74F0-450E-A376-D2A94B6CCAA5}" type="slidenum">
              <a:rPr lang="en-US" smtClean="0"/>
              <a:t>1</a:t>
            </a:fld>
            <a:endParaRPr lang="en-US" dirty="0"/>
          </a:p>
        </p:txBody>
      </p:sp>
    </p:spTree>
    <p:extLst>
      <p:ext uri="{BB962C8B-B14F-4D97-AF65-F5344CB8AC3E}">
        <p14:creationId xmlns:p14="http://schemas.microsoft.com/office/powerpoint/2010/main" val="361656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6E3C6CA-74F0-450E-A376-D2A94B6CCAA5}" type="slidenum">
              <a:rPr lang="en-US" smtClean="0"/>
              <a:pPr/>
              <a:t>14</a:t>
            </a:fld>
            <a:endParaRPr lang="en-US" dirty="0"/>
          </a:p>
        </p:txBody>
      </p:sp>
    </p:spTree>
    <p:extLst>
      <p:ext uri="{BB962C8B-B14F-4D97-AF65-F5344CB8AC3E}">
        <p14:creationId xmlns:p14="http://schemas.microsoft.com/office/powerpoint/2010/main" val="40149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2144C-2737-C348-9FF5-218FFCCC1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CF136-3A3B-1BDB-9AD1-7D58629C4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36C76-2FA6-5724-F387-D84E473A747E}"/>
              </a:ext>
            </a:extLst>
          </p:cNvPr>
          <p:cNvSpPr>
            <a:spLocks noGrp="1"/>
          </p:cNvSpPr>
          <p:nvPr>
            <p:ph type="body" idx="1"/>
          </p:nvPr>
        </p:nvSpPr>
        <p:spPr/>
        <p:txBody>
          <a:bodyPr/>
          <a:lstStyle/>
          <a:p>
            <a:r>
              <a:rPr lang="en-US" dirty="0"/>
              <a:t>It is vast ecosystem with multiple stakeholders involved. </a:t>
            </a:r>
            <a:br>
              <a:rPr lang="en-US" dirty="0"/>
            </a:br>
            <a:r>
              <a:rPr lang="en-US" dirty="0"/>
              <a:t>People’s life rely on the ability to interconnect and make all these stakeholders working seamlessly.</a:t>
            </a:r>
            <a:endParaRPr lang="en-DE"/>
          </a:p>
          <a:p>
            <a:endParaRPr lang="en-US" dirty="0"/>
          </a:p>
          <a:p>
            <a:endParaRPr lang="en-US" dirty="0"/>
          </a:p>
          <a:p>
            <a:r>
              <a:rPr lang="en-US" dirty="0"/>
              <a:t>Designer Note: Lighter color </a:t>
            </a:r>
          </a:p>
        </p:txBody>
      </p:sp>
      <p:sp>
        <p:nvSpPr>
          <p:cNvPr id="4" name="Slide Number Placeholder 3">
            <a:extLst>
              <a:ext uri="{FF2B5EF4-FFF2-40B4-BE49-F238E27FC236}">
                <a16:creationId xmlns:a16="http://schemas.microsoft.com/office/drawing/2014/main" id="{06316580-3D8D-F7C7-0D21-20C41A6DD6CF}"/>
              </a:ext>
            </a:extLst>
          </p:cNvPr>
          <p:cNvSpPr>
            <a:spLocks noGrp="1"/>
          </p:cNvSpPr>
          <p:nvPr>
            <p:ph type="sldNum" sz="quarter" idx="5"/>
          </p:nvPr>
        </p:nvSpPr>
        <p:spPr/>
        <p:txBody>
          <a:bodyPr/>
          <a:lstStyle/>
          <a:p>
            <a:pPr marL="0" marR="0" lvl="0" indent="0" algn="r" defTabSz="407371" rtl="0" eaLnBrk="1" fontAlgn="auto" latinLnBrk="0" hangingPunct="1">
              <a:lnSpc>
                <a:spcPct val="100000"/>
              </a:lnSpc>
              <a:spcBef>
                <a:spcPts val="0"/>
              </a:spcBef>
              <a:spcAft>
                <a:spcPts val="0"/>
              </a:spcAft>
              <a:buClrTx/>
              <a:buSzTx/>
              <a:buFontTx/>
              <a:buNone/>
              <a:tabLst/>
              <a:defRPr/>
            </a:pPr>
            <a:fld id="{D3090C50-6D8E-1E46-B37B-6F78A8DB7D90}"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407371"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84270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These fast </a:t>
            </a:r>
            <a:r>
              <a:rPr lang="de-DE" dirty="0" err="1"/>
              <a:t>growth</a:t>
            </a:r>
            <a:r>
              <a:rPr lang="de-DE" dirty="0"/>
              <a:t> </a:t>
            </a:r>
            <a:r>
              <a:rPr lang="de-DE" dirty="0" err="1"/>
              <a:t>stimulated</a:t>
            </a:r>
            <a:r>
              <a:rPr lang="de-DE" dirty="0"/>
              <a:t> </a:t>
            </a:r>
            <a:r>
              <a:rPr lang="de-DE" dirty="0" err="1"/>
              <a:t>by</a:t>
            </a:r>
            <a:r>
              <a:rPr lang="de-DE" dirty="0"/>
              <a:t> heavy </a:t>
            </a:r>
            <a:r>
              <a:rPr lang="de-DE" dirty="0" err="1"/>
              <a:t>investments</a:t>
            </a:r>
            <a:r>
              <a:rPr lang="de-DE" dirty="0"/>
              <a:t>, </a:t>
            </a:r>
            <a:r>
              <a:rPr lang="de-DE" dirty="0" err="1"/>
              <a:t>innovations</a:t>
            </a:r>
            <a:r>
              <a:rPr lang="de-DE" dirty="0"/>
              <a:t> and also </a:t>
            </a:r>
            <a:r>
              <a:rPr lang="de-DE" dirty="0" err="1"/>
              <a:t>challenges</a:t>
            </a:r>
            <a:r>
              <a:rPr lang="de-DE" dirty="0"/>
              <a:t> </a:t>
            </a:r>
            <a:r>
              <a:rPr lang="de-DE" b="1" dirty="0" err="1"/>
              <a:t>are</a:t>
            </a:r>
            <a:r>
              <a:rPr lang="de-DE" b="1" dirty="0"/>
              <a:t> </a:t>
            </a:r>
            <a:r>
              <a:rPr lang="de-DE" b="1" dirty="0" err="1"/>
              <a:t>reflected</a:t>
            </a:r>
            <a:r>
              <a:rPr lang="de-DE" b="1" dirty="0"/>
              <a:t> in </a:t>
            </a:r>
            <a:r>
              <a:rPr lang="de-DE" b="1" dirty="0" err="1"/>
              <a:t>the</a:t>
            </a:r>
            <a:r>
              <a:rPr lang="de-DE" b="1" dirty="0"/>
              <a:t> large </a:t>
            </a:r>
            <a:r>
              <a:rPr lang="de-DE" b="1" dirty="0" err="1"/>
              <a:t>number</a:t>
            </a:r>
            <a:r>
              <a:rPr lang="de-DE" b="1" dirty="0"/>
              <a:t> and </a:t>
            </a:r>
            <a:r>
              <a:rPr lang="de-DE" b="1" dirty="0" err="1"/>
              <a:t>diversity</a:t>
            </a:r>
            <a:r>
              <a:rPr lang="de-DE" b="1" dirty="0"/>
              <a:t> </a:t>
            </a:r>
            <a:r>
              <a:rPr lang="de-DE" b="1" dirty="0" err="1"/>
              <a:t>of</a:t>
            </a:r>
            <a:r>
              <a:rPr lang="de-DE" b="1" dirty="0"/>
              <a:t> </a:t>
            </a:r>
            <a:r>
              <a:rPr lang="de-DE" b="1" dirty="0" err="1"/>
              <a:t>healthcare</a:t>
            </a:r>
            <a:r>
              <a:rPr lang="de-DE" b="1" dirty="0"/>
              <a:t> </a:t>
            </a:r>
            <a:r>
              <a:rPr lang="de-DE" b="1" dirty="0" err="1"/>
              <a:t>projects</a:t>
            </a:r>
            <a:r>
              <a:rPr lang="de-DE" b="1" dirty="0"/>
              <a:t> and real live initiatives.</a:t>
            </a:r>
            <a:r>
              <a:rPr lang="de-DE" dirty="0"/>
              <a:t> </a:t>
            </a:r>
            <a:br>
              <a:rPr lang="de-DE" dirty="0">
                <a:cs typeface="+mn-lt"/>
              </a:rPr>
            </a:br>
            <a:endParaRPr lang="de-DE" dirty="0"/>
          </a:p>
          <a:p>
            <a:r>
              <a:rPr lang="de-DE" dirty="0" err="1"/>
              <a:t>From</a:t>
            </a:r>
            <a:r>
              <a:rPr lang="de-DE" dirty="0"/>
              <a:t> </a:t>
            </a:r>
            <a:r>
              <a:rPr lang="de-DE" dirty="0" err="1"/>
              <a:t>the</a:t>
            </a:r>
            <a:r>
              <a:rPr lang="de-DE" dirty="0"/>
              <a:t> </a:t>
            </a:r>
            <a:r>
              <a:rPr lang="de-DE" dirty="0" err="1"/>
              <a:t>most</a:t>
            </a:r>
            <a:r>
              <a:rPr lang="de-DE" dirty="0"/>
              <a:t> </a:t>
            </a:r>
            <a:r>
              <a:rPr lang="de-DE" b="1" dirty="0"/>
              <a:t>sophisticated and </a:t>
            </a:r>
            <a:r>
              <a:rPr lang="de-DE" b="1" dirty="0" err="1"/>
              <a:t>avantguardist</a:t>
            </a:r>
            <a:r>
              <a:rPr lang="de-DE" b="1" dirty="0"/>
              <a:t> </a:t>
            </a:r>
            <a:r>
              <a:rPr lang="de-DE" b="1" dirty="0" err="1"/>
              <a:t>to</a:t>
            </a:r>
            <a:r>
              <a:rPr lang="de-DE" b="1" dirty="0"/>
              <a:t> </a:t>
            </a:r>
            <a:r>
              <a:rPr lang="de-DE" b="1" dirty="0" err="1"/>
              <a:t>the</a:t>
            </a:r>
            <a:r>
              <a:rPr lang="de-DE" b="1" dirty="0"/>
              <a:t> </a:t>
            </a:r>
            <a:r>
              <a:rPr lang="de-DE" b="1" dirty="0" err="1"/>
              <a:t>most</a:t>
            </a:r>
            <a:r>
              <a:rPr lang="de-DE" b="1" dirty="0"/>
              <a:t> ‚</a:t>
            </a:r>
            <a:r>
              <a:rPr lang="de-DE" b="1" dirty="0" err="1"/>
              <a:t>basic</a:t>
            </a:r>
            <a:r>
              <a:rPr lang="de-DE" b="1" dirty="0"/>
              <a:t> </a:t>
            </a:r>
            <a:r>
              <a:rPr lang="de-DE" b="1" dirty="0" err="1"/>
              <a:t>or</a:t>
            </a:r>
            <a:r>
              <a:rPr lang="de-DE" b="1" dirty="0"/>
              <a:t> ‚</a:t>
            </a:r>
            <a:r>
              <a:rPr lang="de-DE" b="1" dirty="0" err="1"/>
              <a:t>standard</a:t>
            </a:r>
            <a:r>
              <a:rPr lang="de-DE" b="1" dirty="0"/>
              <a:t>‘ </a:t>
            </a:r>
            <a:r>
              <a:rPr lang="de-DE" b="1" dirty="0" err="1"/>
              <a:t>services</a:t>
            </a:r>
            <a:r>
              <a:rPr lang="de-DE" dirty="0"/>
              <a:t>, </a:t>
            </a:r>
            <a:r>
              <a:rPr lang="de-DE" dirty="0" err="1"/>
              <a:t>today</a:t>
            </a:r>
            <a:r>
              <a:rPr lang="de-DE" dirty="0"/>
              <a:t> </a:t>
            </a:r>
            <a:r>
              <a:rPr lang="de-DE" dirty="0" err="1"/>
              <a:t>almost</a:t>
            </a:r>
            <a:r>
              <a:rPr lang="de-DE" dirty="0"/>
              <a:t> all </a:t>
            </a:r>
            <a:r>
              <a:rPr lang="de-DE" dirty="0" err="1"/>
              <a:t>of</a:t>
            </a:r>
            <a:r>
              <a:rPr lang="de-DE" dirty="0"/>
              <a:t> </a:t>
            </a:r>
            <a:r>
              <a:rPr lang="de-DE" dirty="0" err="1"/>
              <a:t>them</a:t>
            </a:r>
            <a:r>
              <a:rPr lang="de-DE" dirty="0"/>
              <a:t> </a:t>
            </a:r>
            <a:r>
              <a:rPr lang="de-DE" dirty="0" err="1"/>
              <a:t>are</a:t>
            </a:r>
            <a:r>
              <a:rPr lang="de-DE" dirty="0"/>
              <a:t> </a:t>
            </a:r>
            <a:r>
              <a:rPr lang="de-DE" b="1" dirty="0" err="1"/>
              <a:t>powered</a:t>
            </a:r>
            <a:r>
              <a:rPr lang="de-DE" b="1" dirty="0"/>
              <a:t> </a:t>
            </a:r>
            <a:r>
              <a:rPr lang="de-DE" b="1" dirty="0" err="1"/>
              <a:t>by</a:t>
            </a:r>
            <a:r>
              <a:rPr lang="de-DE" b="1" dirty="0"/>
              <a:t>‘ AI </a:t>
            </a:r>
            <a:r>
              <a:rPr lang="de-DE" b="1" dirty="0" err="1"/>
              <a:t>models</a:t>
            </a:r>
            <a:r>
              <a:rPr lang="de-DE" dirty="0"/>
              <a:t> </a:t>
            </a:r>
            <a:r>
              <a:rPr lang="de-DE" dirty="0" err="1"/>
              <a:t>directly</a:t>
            </a:r>
            <a:r>
              <a:rPr lang="de-DE" dirty="0"/>
              <a:t> </a:t>
            </a:r>
            <a:r>
              <a:rPr lang="de-DE" dirty="0" err="1"/>
              <a:t>or</a:t>
            </a:r>
            <a:r>
              <a:rPr lang="de-DE" dirty="0"/>
              <a:t> </a:t>
            </a:r>
            <a:r>
              <a:rPr lang="de-DE" dirty="0" err="1"/>
              <a:t>indirectly</a:t>
            </a:r>
            <a:r>
              <a:rPr lang="de-DE" dirty="0"/>
              <a:t>.</a:t>
            </a:r>
            <a:endParaRPr lang="en-DE"/>
          </a:p>
          <a:p>
            <a:endParaRPr lang="de-DE" dirty="0"/>
          </a:p>
          <a:p>
            <a:endParaRPr lang="de-DE" dirty="0"/>
          </a:p>
          <a:p>
            <a:endParaRPr lang="en-US" dirty="0">
              <a:solidFill>
                <a:srgbClr val="444444"/>
              </a:solidFill>
            </a:endParaRPr>
          </a:p>
          <a:p>
            <a:r>
              <a:rPr lang="en-US" dirty="0"/>
              <a:t>Designer Note: Lighter color </a:t>
            </a:r>
            <a:endParaRPr lang="de-DE" dirty="0"/>
          </a:p>
        </p:txBody>
      </p:sp>
      <p:sp>
        <p:nvSpPr>
          <p:cNvPr id="4" name="Slide Number Placeholder 3"/>
          <p:cNvSpPr>
            <a:spLocks noGrp="1"/>
          </p:cNvSpPr>
          <p:nvPr>
            <p:ph type="sldNum" sz="quarter" idx="5"/>
          </p:nvPr>
        </p:nvSpPr>
        <p:spPr/>
        <p:txBody>
          <a:bodyPr/>
          <a:lstStyle/>
          <a:p>
            <a:pPr marL="0" marR="0" lvl="0" indent="0" algn="r" defTabSz="407371" rtl="0" eaLnBrk="1" fontAlgn="auto" latinLnBrk="0" hangingPunct="1">
              <a:lnSpc>
                <a:spcPct val="100000"/>
              </a:lnSpc>
              <a:spcBef>
                <a:spcPts val="0"/>
              </a:spcBef>
              <a:spcAft>
                <a:spcPts val="0"/>
              </a:spcAft>
              <a:buClrTx/>
              <a:buSzTx/>
              <a:buFontTx/>
              <a:buNone/>
              <a:tabLst/>
              <a:defRPr/>
            </a:pPr>
            <a:fld id="{D3090C50-6D8E-1E46-B37B-6F78A8DB7D90}"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407371"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62766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0424C-A722-F251-528B-5C2E7AB57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2F318-2BA2-AEF6-4BC4-F495362A8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7444E-100B-4633-B68B-CFC48CBBC7C3}"/>
              </a:ext>
            </a:extLst>
          </p:cNvPr>
          <p:cNvSpPr>
            <a:spLocks noGrp="1"/>
          </p:cNvSpPr>
          <p:nvPr>
            <p:ph type="body" idx="1"/>
          </p:nvPr>
        </p:nvSpPr>
        <p:spPr/>
        <p:txBody>
          <a:bodyPr/>
          <a:lstStyle/>
          <a:p>
            <a:endParaRPr lang="en-US" sz="2400" dirty="0">
              <a:solidFill>
                <a:schemeClr val="bg1"/>
              </a:solidFill>
              <a:latin typeface="Aptos"/>
            </a:endParaRPr>
          </a:p>
          <a:p>
            <a:endParaRPr lang="en-US" dirty="0">
              <a:solidFill>
                <a:srgbClr val="444444"/>
              </a:solidFill>
            </a:endParaRPr>
          </a:p>
          <a:p>
            <a:r>
              <a:rPr lang="en-US">
                <a:solidFill>
                  <a:srgbClr val="000000"/>
                </a:solidFill>
              </a:rPr>
              <a:t>Designer Note: Lighter color </a:t>
            </a:r>
            <a:endParaRPr lang="en-DE"/>
          </a:p>
          <a:p>
            <a:endParaRPr lang="en-DE" sz="2400" dirty="0">
              <a:solidFill>
                <a:schemeClr val="bg1"/>
              </a:solidFill>
              <a:latin typeface="Aptos"/>
            </a:endParaRPr>
          </a:p>
          <a:p>
            <a:r>
              <a:rPr lang="en-DE" sz="2400" dirty="0">
                <a:solidFill>
                  <a:schemeClr val="bg1"/>
                </a:solidFill>
                <a:latin typeface="Aptos"/>
              </a:rPr>
              <a:t>Haptic-enabled remote surgery &gt; more precise than other forms of remote surgery. Efficient use of surgeon’s time in emergencies</a:t>
            </a:r>
            <a:endParaRPr lang="en-DE" dirty="0"/>
          </a:p>
          <a:p>
            <a:endParaRPr lang="en-DE" sz="2400">
              <a:solidFill>
                <a:schemeClr val="bg1"/>
              </a:solidFill>
              <a:latin typeface="Aptos" panose="020B0004020202020204" pitchFamily="34" charset="0"/>
            </a:endParaRPr>
          </a:p>
          <a:p>
            <a:r>
              <a:rPr lang="en-DE" sz="2400" dirty="0">
                <a:solidFill>
                  <a:schemeClr val="bg1"/>
                </a:solidFill>
                <a:latin typeface="Aptos"/>
              </a:rPr>
              <a:t>Remote patient monitoring: patient wearables (e.g. smart watch with heart monitoring) can be connected to the ambulance before the ambulance even arrives on the scene. Paramedics can monitor the condition of the patient and prepare in advance.</a:t>
            </a:r>
          </a:p>
          <a:p>
            <a:endParaRPr lang="en-DE" sz="2400">
              <a:solidFill>
                <a:schemeClr val="bg1"/>
              </a:solidFill>
              <a:latin typeface="Aptos" panose="020B0004020202020204" pitchFamily="34" charset="0"/>
            </a:endParaRPr>
          </a:p>
          <a:p>
            <a:r>
              <a:rPr lang="en-DE" sz="2400" dirty="0">
                <a:solidFill>
                  <a:schemeClr val="bg1"/>
                </a:solidFill>
                <a:latin typeface="Aptos"/>
              </a:rPr>
              <a:t>Remote diagnostics: AI-supported image analysis for fast diagnostics &amp; treatment suggestions</a:t>
            </a:r>
          </a:p>
          <a:p>
            <a:endParaRPr lang="en-DE" sz="2400">
              <a:solidFill>
                <a:schemeClr val="bg1"/>
              </a:solidFill>
              <a:latin typeface="Aptos" panose="020B0004020202020204" pitchFamily="34" charset="0"/>
            </a:endParaRPr>
          </a:p>
          <a:p>
            <a:r>
              <a:rPr lang="en-DE" sz="2400" dirty="0">
                <a:solidFill>
                  <a:schemeClr val="bg1"/>
                </a:solidFill>
                <a:latin typeface="Aptos"/>
              </a:rPr>
              <a:t>Augmented Reality video link: remote surgeon &amp; AI can guide paramedic - AI can create AR overlay of vital organs on the patient, show paramedic the right location for cutting (e.g. to intubate a patient so they can breathe), setting needles, etc.</a:t>
            </a:r>
          </a:p>
          <a:p>
            <a:endParaRPr lang="en-DE" sz="2400">
              <a:solidFill>
                <a:schemeClr val="bg1"/>
              </a:solidFill>
              <a:latin typeface="Aptos" panose="020B0004020202020204" pitchFamily="34" charset="0"/>
            </a:endParaRPr>
          </a:p>
          <a:p>
            <a:r>
              <a:rPr lang="en-DE" sz="2400" dirty="0">
                <a:solidFill>
                  <a:schemeClr val="bg1"/>
                </a:solidFill>
                <a:latin typeface="Aptos"/>
              </a:rPr>
              <a:t>Intelligent traffic control: navigation of shortest route to hospital, prioritization of A</a:t>
            </a:r>
            <a:r>
              <a:rPr lang="en-GB" sz="2400" dirty="0">
                <a:solidFill>
                  <a:schemeClr val="bg1"/>
                </a:solidFill>
                <a:latin typeface="Aptos"/>
              </a:rPr>
              <a:t>m</a:t>
            </a:r>
            <a:r>
              <a:rPr lang="en-DE" sz="2400" dirty="0" err="1">
                <a:solidFill>
                  <a:schemeClr val="bg1"/>
                </a:solidFill>
                <a:latin typeface="Aptos"/>
              </a:rPr>
              <a:t>bulance</a:t>
            </a:r>
            <a:r>
              <a:rPr lang="en-DE" sz="2400" dirty="0">
                <a:solidFill>
                  <a:schemeClr val="bg1"/>
                </a:solidFill>
                <a:latin typeface="Aptos"/>
              </a:rPr>
              <a:t> over traffic light controls</a:t>
            </a:r>
          </a:p>
          <a:p>
            <a:r>
              <a:rPr lang="en-US" sz="2400" dirty="0"/>
              <a:t>______________________________________________________________________</a:t>
            </a:r>
            <a:endParaRPr lang="en-DE" sz="2400" dirty="0"/>
          </a:p>
          <a:p>
            <a:endParaRPr lang="en-US" sz="2400" b="1">
              <a:solidFill>
                <a:schemeClr val="bg1"/>
              </a:solidFill>
              <a:latin typeface="Aptos" panose="020B0004020202020204" pitchFamily="34" charset="0"/>
            </a:endParaRPr>
          </a:p>
          <a:p>
            <a:r>
              <a:rPr lang="en-DE" sz="2400" b="1" dirty="0">
                <a:solidFill>
                  <a:schemeClr val="bg1"/>
                </a:solidFill>
                <a:latin typeface="Aptos"/>
              </a:rPr>
              <a:t>Connected ambulance in India – latency under 5 milliseconds</a:t>
            </a:r>
            <a:br>
              <a:rPr lang="en-DE" sz="2400" b="1" dirty="0">
                <a:latin typeface="Aptos" panose="020B0004020202020204" pitchFamily="34" charset="0"/>
              </a:rPr>
            </a:br>
            <a:r>
              <a:rPr lang="en-DE" sz="2400" u="sng" dirty="0">
                <a:solidFill>
                  <a:schemeClr val="bg1"/>
                </a:solidFill>
                <a:latin typeface="Aptos"/>
                <a:hlinkClick r:id="rId3">
                  <a:extLst>
                    <a:ext uri="{A12FA001-AC4F-418D-AE19-62706E023703}">
                      <ahyp:hlinkClr xmlns:ahyp="http://schemas.microsoft.com/office/drawing/2018/hyperlinkcolor" val="tx"/>
                    </a:ext>
                  </a:extLst>
                </a:hlinkClick>
              </a:rPr>
              <a:t>https://www.apollohospitals.com/health-library/5g-connected-ambulance-1066</a:t>
            </a:r>
            <a:endParaRPr lang="en-DE" sz="2400" dirty="0">
              <a:solidFill>
                <a:schemeClr val="bg1"/>
              </a:solidFill>
              <a:latin typeface="Aptos"/>
            </a:endParaRPr>
          </a:p>
          <a:p>
            <a:r>
              <a:rPr lang="en-DE" sz="2400" dirty="0">
                <a:solidFill>
                  <a:schemeClr val="bg1"/>
                </a:solidFill>
                <a:latin typeface="Aptos"/>
              </a:rPr>
              <a:t> </a:t>
            </a:r>
          </a:p>
          <a:p>
            <a:r>
              <a:rPr lang="en-DE" sz="2400" dirty="0">
                <a:solidFill>
                  <a:schemeClr val="bg1"/>
                </a:solidFill>
                <a:latin typeface="Aptos"/>
              </a:rPr>
              <a:t>Triage</a:t>
            </a:r>
            <a:r>
              <a:rPr lang="en-US" sz="2400" dirty="0">
                <a:solidFill>
                  <a:schemeClr val="bg1"/>
                </a:solidFill>
                <a:latin typeface="Aptos"/>
              </a:rPr>
              <a:t> </a:t>
            </a:r>
            <a:r>
              <a:rPr lang="en-DE" sz="2400" dirty="0">
                <a:solidFill>
                  <a:schemeClr val="bg1"/>
                </a:solidFill>
                <a:latin typeface="Aptos"/>
              </a:rPr>
              <a:t> Real-Time analytics and feedback</a:t>
            </a:r>
          </a:p>
          <a:p>
            <a:r>
              <a:rPr lang="en-DE" sz="2400" dirty="0">
                <a:solidFill>
                  <a:schemeClr val="bg1"/>
                </a:solidFill>
                <a:latin typeface="Aptos"/>
              </a:rPr>
              <a:t>AI-driven triage systems enhance Emergency Department (ED) efficiency by providing real-time analytics and feedback, enabling clinicians to make swift, informed decisions, especially during peak hours or </a:t>
            </a:r>
            <a:r>
              <a:rPr lang="en-DE" sz="2400" u="sng" dirty="0">
                <a:solidFill>
                  <a:schemeClr val="bg1"/>
                </a:solidFill>
                <a:latin typeface="Aptos"/>
                <a:hlinkClick r:id="rId4" tooltip="Learn more about mass casualty incidents from ScienceDirect's AI-generated Topic Pages">
                  <a:extLst>
                    <a:ext uri="{A12FA001-AC4F-418D-AE19-62706E023703}">
                      <ahyp:hlinkClr xmlns:ahyp="http://schemas.microsoft.com/office/drawing/2018/hyperlinkcolor" val="tx"/>
                    </a:ext>
                  </a:extLst>
                </a:hlinkClick>
              </a:rPr>
              <a:t>mass casualty incidents</a:t>
            </a:r>
            <a:r>
              <a:rPr lang="en-DE" sz="2400" dirty="0">
                <a:solidFill>
                  <a:schemeClr val="bg1"/>
                </a:solidFill>
                <a:latin typeface="Aptos"/>
              </a:rPr>
              <a:t>. Studies indicate that instant feedback mechanisms help prioritize patients effectively, reducing treatment delays even in high-stress environments </a:t>
            </a:r>
            <a:r>
              <a:rPr lang="en-DE" sz="2400" u="sng" dirty="0">
                <a:solidFill>
                  <a:schemeClr val="bg1"/>
                </a:solidFill>
                <a:latin typeface="Aptos"/>
                <a:hlinkClick r:id="rId5">
                  <a:extLst>
                    <a:ext uri="{A12FA001-AC4F-418D-AE19-62706E023703}">
                      <ahyp:hlinkClr xmlns:ahyp="http://schemas.microsoft.com/office/drawing/2018/hyperlinkcolor" val="tx"/>
                    </a:ext>
                  </a:extLst>
                </a:hlinkClick>
              </a:rPr>
              <a:t>[16]</a:t>
            </a:r>
            <a:r>
              <a:rPr lang="en-DE" sz="2400" dirty="0">
                <a:solidFill>
                  <a:schemeClr val="bg1"/>
                </a:solidFill>
                <a:latin typeface="Aptos"/>
              </a:rPr>
              <a:t>. For example, AI can detect sudden spikes in vital signs indicative of sepsis, prompting immediate evaluation and intervention. Additionally, real-time analytics optimize resource management, dynamically adjusting prioritization based on patient load, bed availability, and on-call specialists. This adaptability improves patient throughput, preventing bottlenecks that could lead to deterioration </a:t>
            </a:r>
            <a:r>
              <a:rPr lang="en-DE" sz="2400" u="sng" dirty="0">
                <a:solidFill>
                  <a:schemeClr val="bg1"/>
                </a:solidFill>
                <a:latin typeface="Aptos"/>
                <a:hlinkClick r:id="rId5">
                  <a:extLst>
                    <a:ext uri="{A12FA001-AC4F-418D-AE19-62706E023703}">
                      <ahyp:hlinkClr xmlns:ahyp="http://schemas.microsoft.com/office/drawing/2018/hyperlinkcolor" val="tx"/>
                    </a:ext>
                  </a:extLst>
                </a:hlinkClick>
              </a:rPr>
              <a:t>[16]</a:t>
            </a:r>
            <a:r>
              <a:rPr lang="en-DE" sz="2400" dirty="0">
                <a:solidFill>
                  <a:schemeClr val="bg1"/>
                </a:solidFill>
                <a:latin typeface="Aptos"/>
              </a:rPr>
              <a:t>. By reducing clinician cognitive load, AI-driven triage allows providers to focus on critical decision-making rather than continuously monitoring for sudden patient status changes.</a:t>
            </a:r>
          </a:p>
          <a:p>
            <a:r>
              <a:rPr lang="en-DE" sz="2400" u="sng" dirty="0">
                <a:solidFill>
                  <a:schemeClr val="bg1"/>
                </a:solidFill>
                <a:latin typeface="Aptos"/>
                <a:hlinkClick r:id="rId6">
                  <a:extLst>
                    <a:ext uri="{A12FA001-AC4F-418D-AE19-62706E023703}">
                      <ahyp:hlinkClr xmlns:ahyp="http://schemas.microsoft.com/office/drawing/2018/hyperlinkcolor" val="tx"/>
                    </a:ext>
                  </a:extLst>
                </a:hlinkClick>
              </a:rPr>
              <a:t>https://www.sciencedirect.com/science/article/pii/S1386505625000553</a:t>
            </a:r>
            <a:r>
              <a:rPr lang="en-DE" sz="2400" dirty="0">
                <a:solidFill>
                  <a:schemeClr val="bg1"/>
                </a:solidFill>
                <a:latin typeface="Aptos"/>
              </a:rPr>
              <a:t> </a:t>
            </a:r>
          </a:p>
          <a:p>
            <a:endParaRPr lang="en-DE" sz="240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5FBE2B9-8534-4FC3-8F4D-78B97385BE69}"/>
              </a:ext>
            </a:extLst>
          </p:cNvPr>
          <p:cNvSpPr>
            <a:spLocks noGrp="1"/>
          </p:cNvSpPr>
          <p:nvPr>
            <p:ph type="sldNum" sz="quarter" idx="5"/>
          </p:nvPr>
        </p:nvSpPr>
        <p:spPr/>
        <p:txBody>
          <a:bodyPr/>
          <a:lstStyle/>
          <a:p>
            <a:pPr marL="0" marR="0" lvl="0" indent="0" algn="r" defTabSz="407371" rtl="0" eaLnBrk="1" fontAlgn="auto" latinLnBrk="0" hangingPunct="1">
              <a:lnSpc>
                <a:spcPct val="100000"/>
              </a:lnSpc>
              <a:spcBef>
                <a:spcPts val="0"/>
              </a:spcBef>
              <a:spcAft>
                <a:spcPts val="0"/>
              </a:spcAft>
              <a:buClrTx/>
              <a:buSzTx/>
              <a:buFontTx/>
              <a:buNone/>
              <a:tabLst/>
              <a:defRPr/>
            </a:pPr>
            <a:fld id="{D3090C50-6D8E-1E46-B37B-6F78A8DB7D90}"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407371"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93419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A18EC-84D5-4AE4-648F-CA362EBD5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4D098-2298-AE03-23FC-7258EE817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B42A0-0B40-EA3D-0A51-665445F279A4}"/>
              </a:ext>
            </a:extLst>
          </p:cNvPr>
          <p:cNvSpPr>
            <a:spLocks noGrp="1"/>
          </p:cNvSpPr>
          <p:nvPr>
            <p:ph type="body" idx="1"/>
          </p:nvPr>
        </p:nvSpPr>
        <p:spPr/>
        <p:txBody>
          <a:bodyPr/>
          <a:lstStyle/>
          <a:p>
            <a:endParaRPr lang="en-US" sz="2400" dirty="0">
              <a:solidFill>
                <a:schemeClr val="bg1"/>
              </a:solidFill>
              <a:latin typeface="Aptos"/>
            </a:endParaRPr>
          </a:p>
          <a:p>
            <a:endParaRPr lang="en-US" dirty="0">
              <a:solidFill>
                <a:srgbClr val="444444"/>
              </a:solidFill>
            </a:endParaRPr>
          </a:p>
          <a:p>
            <a:r>
              <a:rPr lang="en-US">
                <a:solidFill>
                  <a:srgbClr val="000000"/>
                </a:solidFill>
              </a:rPr>
              <a:t>Designer Note: Lighter color </a:t>
            </a:r>
            <a:endParaRPr lang="en-DE"/>
          </a:p>
          <a:p>
            <a:endParaRPr lang="en-DE" sz="2400" dirty="0">
              <a:solidFill>
                <a:schemeClr val="bg1"/>
              </a:solidFill>
              <a:latin typeface="Aptos"/>
            </a:endParaRPr>
          </a:p>
          <a:p>
            <a:r>
              <a:rPr lang="en-DE" sz="2400" dirty="0">
                <a:solidFill>
                  <a:schemeClr val="bg1"/>
                </a:solidFill>
                <a:latin typeface="Aptos"/>
              </a:rPr>
              <a:t>Haptic-enabled remote surgery &gt; more precise than other forms of remote surgery. Efficient use of surgeon’s time in emergencies</a:t>
            </a:r>
            <a:endParaRPr lang="en-DE" dirty="0"/>
          </a:p>
          <a:p>
            <a:endParaRPr lang="en-DE" sz="2400">
              <a:solidFill>
                <a:schemeClr val="bg1"/>
              </a:solidFill>
              <a:latin typeface="Aptos" panose="020B0004020202020204" pitchFamily="34" charset="0"/>
            </a:endParaRPr>
          </a:p>
          <a:p>
            <a:r>
              <a:rPr lang="en-DE" sz="2400" dirty="0">
                <a:solidFill>
                  <a:schemeClr val="bg1"/>
                </a:solidFill>
                <a:latin typeface="Aptos"/>
              </a:rPr>
              <a:t>Remote patient monitoring: patient wearables (e.g. smart watch with heart monitoring) can be connected to the ambulance before the ambulance even arrives on the scene. Paramedics can monitor the condition of the patient and prepare in advance.</a:t>
            </a:r>
          </a:p>
          <a:p>
            <a:endParaRPr lang="en-DE" sz="2400">
              <a:solidFill>
                <a:schemeClr val="bg1"/>
              </a:solidFill>
              <a:latin typeface="Aptos" panose="020B0004020202020204" pitchFamily="34" charset="0"/>
            </a:endParaRPr>
          </a:p>
          <a:p>
            <a:r>
              <a:rPr lang="en-DE" sz="2400" dirty="0">
                <a:solidFill>
                  <a:schemeClr val="bg1"/>
                </a:solidFill>
                <a:latin typeface="Aptos"/>
              </a:rPr>
              <a:t>Remote diagnostics: AI-supported image analysis for fast diagnostics &amp; treatment suggestions</a:t>
            </a:r>
          </a:p>
          <a:p>
            <a:endParaRPr lang="en-DE" sz="2400">
              <a:solidFill>
                <a:schemeClr val="bg1"/>
              </a:solidFill>
              <a:latin typeface="Aptos" panose="020B0004020202020204" pitchFamily="34" charset="0"/>
            </a:endParaRPr>
          </a:p>
          <a:p>
            <a:r>
              <a:rPr lang="en-DE" sz="2400" dirty="0">
                <a:solidFill>
                  <a:schemeClr val="bg1"/>
                </a:solidFill>
                <a:latin typeface="Aptos"/>
              </a:rPr>
              <a:t>Augmented Reality video link: remote surgeon &amp; AI can guide paramedic - AI can create AR overlay of vital organs on the patient, show paramedic the right location for cutting (e.g. to intubate a patient so they can breathe), setting needles, etc.</a:t>
            </a:r>
          </a:p>
          <a:p>
            <a:endParaRPr lang="en-DE" sz="2400">
              <a:solidFill>
                <a:schemeClr val="bg1"/>
              </a:solidFill>
              <a:latin typeface="Aptos" panose="020B0004020202020204" pitchFamily="34" charset="0"/>
            </a:endParaRPr>
          </a:p>
          <a:p>
            <a:r>
              <a:rPr lang="en-DE" sz="2400" dirty="0">
                <a:solidFill>
                  <a:schemeClr val="bg1"/>
                </a:solidFill>
                <a:latin typeface="Aptos"/>
              </a:rPr>
              <a:t>Intelligent traffic control: navigation of shortest route to hospital, prioritization of A</a:t>
            </a:r>
            <a:r>
              <a:rPr lang="en-GB" sz="2400" dirty="0">
                <a:solidFill>
                  <a:schemeClr val="bg1"/>
                </a:solidFill>
                <a:latin typeface="Aptos"/>
              </a:rPr>
              <a:t>m</a:t>
            </a:r>
            <a:r>
              <a:rPr lang="en-DE" sz="2400" dirty="0" err="1">
                <a:solidFill>
                  <a:schemeClr val="bg1"/>
                </a:solidFill>
                <a:latin typeface="Aptos"/>
              </a:rPr>
              <a:t>bulance</a:t>
            </a:r>
            <a:r>
              <a:rPr lang="en-DE" sz="2400" dirty="0">
                <a:solidFill>
                  <a:schemeClr val="bg1"/>
                </a:solidFill>
                <a:latin typeface="Aptos"/>
              </a:rPr>
              <a:t> over traffic light controls</a:t>
            </a:r>
          </a:p>
          <a:p>
            <a:r>
              <a:rPr lang="en-US" sz="2400" dirty="0"/>
              <a:t>______________________________________________________________________</a:t>
            </a:r>
            <a:endParaRPr lang="en-DE" sz="2400" dirty="0"/>
          </a:p>
          <a:p>
            <a:endParaRPr lang="en-US" sz="2400" b="1">
              <a:solidFill>
                <a:schemeClr val="bg1"/>
              </a:solidFill>
              <a:latin typeface="Aptos" panose="020B0004020202020204" pitchFamily="34" charset="0"/>
            </a:endParaRPr>
          </a:p>
          <a:p>
            <a:r>
              <a:rPr lang="en-DE" sz="2400" b="1" dirty="0">
                <a:solidFill>
                  <a:schemeClr val="bg1"/>
                </a:solidFill>
                <a:latin typeface="Aptos"/>
              </a:rPr>
              <a:t>Connected ambulance in India – latency under 5 milliseconds</a:t>
            </a:r>
            <a:br>
              <a:rPr lang="en-DE" sz="2400" b="1" dirty="0">
                <a:latin typeface="Aptos" panose="020B0004020202020204" pitchFamily="34" charset="0"/>
              </a:rPr>
            </a:br>
            <a:r>
              <a:rPr lang="en-DE" sz="2400" u="sng" dirty="0">
                <a:solidFill>
                  <a:schemeClr val="bg1"/>
                </a:solidFill>
                <a:latin typeface="Aptos"/>
                <a:hlinkClick r:id="rId3">
                  <a:extLst>
                    <a:ext uri="{A12FA001-AC4F-418D-AE19-62706E023703}">
                      <ahyp:hlinkClr xmlns:ahyp="http://schemas.microsoft.com/office/drawing/2018/hyperlinkcolor" val="tx"/>
                    </a:ext>
                  </a:extLst>
                </a:hlinkClick>
              </a:rPr>
              <a:t>https://www.apollohospitals.com/health-library/5g-connected-ambulance-1066</a:t>
            </a:r>
            <a:endParaRPr lang="en-DE" sz="2400" dirty="0">
              <a:solidFill>
                <a:schemeClr val="bg1"/>
              </a:solidFill>
              <a:latin typeface="Aptos"/>
            </a:endParaRPr>
          </a:p>
          <a:p>
            <a:r>
              <a:rPr lang="en-DE" sz="2400" dirty="0">
                <a:solidFill>
                  <a:schemeClr val="bg1"/>
                </a:solidFill>
                <a:latin typeface="Aptos"/>
              </a:rPr>
              <a:t> </a:t>
            </a:r>
          </a:p>
          <a:p>
            <a:r>
              <a:rPr lang="en-DE" sz="2400" dirty="0">
                <a:solidFill>
                  <a:schemeClr val="bg1"/>
                </a:solidFill>
                <a:latin typeface="Aptos"/>
              </a:rPr>
              <a:t>Triage</a:t>
            </a:r>
            <a:r>
              <a:rPr lang="en-US" sz="2400" dirty="0">
                <a:solidFill>
                  <a:schemeClr val="bg1"/>
                </a:solidFill>
                <a:latin typeface="Aptos"/>
              </a:rPr>
              <a:t> </a:t>
            </a:r>
            <a:r>
              <a:rPr lang="en-DE" sz="2400" dirty="0">
                <a:solidFill>
                  <a:schemeClr val="bg1"/>
                </a:solidFill>
                <a:latin typeface="Aptos"/>
              </a:rPr>
              <a:t> Real-Time analytics and feedback</a:t>
            </a:r>
          </a:p>
          <a:p>
            <a:r>
              <a:rPr lang="en-DE" sz="2400" dirty="0">
                <a:solidFill>
                  <a:schemeClr val="bg1"/>
                </a:solidFill>
                <a:latin typeface="Aptos"/>
              </a:rPr>
              <a:t>AI-driven triage systems enhance Emergency Department (ED) efficiency by providing real-time analytics and feedback, enabling clinicians to make swift, informed decisions, especially during peak hours or </a:t>
            </a:r>
            <a:r>
              <a:rPr lang="en-DE" sz="2400" u="sng" dirty="0">
                <a:solidFill>
                  <a:schemeClr val="bg1"/>
                </a:solidFill>
                <a:latin typeface="Aptos"/>
                <a:hlinkClick r:id="rId4" tooltip="Learn more about mass casualty incidents from ScienceDirect's AI-generated Topic Pages">
                  <a:extLst>
                    <a:ext uri="{A12FA001-AC4F-418D-AE19-62706E023703}">
                      <ahyp:hlinkClr xmlns:ahyp="http://schemas.microsoft.com/office/drawing/2018/hyperlinkcolor" val="tx"/>
                    </a:ext>
                  </a:extLst>
                </a:hlinkClick>
              </a:rPr>
              <a:t>mass casualty incidents</a:t>
            </a:r>
            <a:r>
              <a:rPr lang="en-DE" sz="2400" dirty="0">
                <a:solidFill>
                  <a:schemeClr val="bg1"/>
                </a:solidFill>
                <a:latin typeface="Aptos"/>
              </a:rPr>
              <a:t>. Studies indicate that instant feedback mechanisms help prioritize patients effectively, reducing treatment delays even in high-stress environments </a:t>
            </a:r>
            <a:r>
              <a:rPr lang="en-DE" sz="2400" u="sng" dirty="0">
                <a:solidFill>
                  <a:schemeClr val="bg1"/>
                </a:solidFill>
                <a:latin typeface="Aptos"/>
                <a:hlinkClick r:id="rId5">
                  <a:extLst>
                    <a:ext uri="{A12FA001-AC4F-418D-AE19-62706E023703}">
                      <ahyp:hlinkClr xmlns:ahyp="http://schemas.microsoft.com/office/drawing/2018/hyperlinkcolor" val="tx"/>
                    </a:ext>
                  </a:extLst>
                </a:hlinkClick>
              </a:rPr>
              <a:t>[16]</a:t>
            </a:r>
            <a:r>
              <a:rPr lang="en-DE" sz="2400" dirty="0">
                <a:solidFill>
                  <a:schemeClr val="bg1"/>
                </a:solidFill>
                <a:latin typeface="Aptos"/>
              </a:rPr>
              <a:t>. For example, AI can detect sudden spikes in vital signs indicative of sepsis, prompting immediate evaluation and intervention. Additionally, real-time analytics optimize resource management, dynamically adjusting prioritization based on patient load, bed availability, and on-call specialists. This adaptability improves patient throughput, preventing bottlenecks that could lead to deterioration </a:t>
            </a:r>
            <a:r>
              <a:rPr lang="en-DE" sz="2400" u="sng" dirty="0">
                <a:solidFill>
                  <a:schemeClr val="bg1"/>
                </a:solidFill>
                <a:latin typeface="Aptos"/>
                <a:hlinkClick r:id="rId5">
                  <a:extLst>
                    <a:ext uri="{A12FA001-AC4F-418D-AE19-62706E023703}">
                      <ahyp:hlinkClr xmlns:ahyp="http://schemas.microsoft.com/office/drawing/2018/hyperlinkcolor" val="tx"/>
                    </a:ext>
                  </a:extLst>
                </a:hlinkClick>
              </a:rPr>
              <a:t>[16]</a:t>
            </a:r>
            <a:r>
              <a:rPr lang="en-DE" sz="2400" dirty="0">
                <a:solidFill>
                  <a:schemeClr val="bg1"/>
                </a:solidFill>
                <a:latin typeface="Aptos"/>
              </a:rPr>
              <a:t>. By reducing clinician cognitive load, AI-driven triage allows providers to focus on critical decision-making rather than continuously monitoring for sudden patient status changes.</a:t>
            </a:r>
          </a:p>
          <a:p>
            <a:r>
              <a:rPr lang="en-DE" sz="2400" u="sng" dirty="0">
                <a:solidFill>
                  <a:schemeClr val="bg1"/>
                </a:solidFill>
                <a:latin typeface="Aptos"/>
                <a:hlinkClick r:id="rId6">
                  <a:extLst>
                    <a:ext uri="{A12FA001-AC4F-418D-AE19-62706E023703}">
                      <ahyp:hlinkClr xmlns:ahyp="http://schemas.microsoft.com/office/drawing/2018/hyperlinkcolor" val="tx"/>
                    </a:ext>
                  </a:extLst>
                </a:hlinkClick>
              </a:rPr>
              <a:t>https://www.sciencedirect.com/science/article/pii/S1386505625000553</a:t>
            </a:r>
            <a:r>
              <a:rPr lang="en-DE" sz="2400" dirty="0">
                <a:solidFill>
                  <a:schemeClr val="bg1"/>
                </a:solidFill>
                <a:latin typeface="Aptos"/>
              </a:rPr>
              <a:t> </a:t>
            </a:r>
          </a:p>
          <a:p>
            <a:endParaRPr lang="en-DE" sz="240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0DEDEDD-05A4-E50E-097F-C10CA0183230}"/>
              </a:ext>
            </a:extLst>
          </p:cNvPr>
          <p:cNvSpPr>
            <a:spLocks noGrp="1"/>
          </p:cNvSpPr>
          <p:nvPr>
            <p:ph type="sldNum" sz="quarter" idx="5"/>
          </p:nvPr>
        </p:nvSpPr>
        <p:spPr/>
        <p:txBody>
          <a:bodyPr/>
          <a:lstStyle/>
          <a:p>
            <a:pPr marL="0" marR="0" lvl="0" indent="0" algn="r" defTabSz="407371" rtl="0" eaLnBrk="1" fontAlgn="auto" latinLnBrk="0" hangingPunct="1">
              <a:lnSpc>
                <a:spcPct val="100000"/>
              </a:lnSpc>
              <a:spcBef>
                <a:spcPts val="0"/>
              </a:spcBef>
              <a:spcAft>
                <a:spcPts val="0"/>
              </a:spcAft>
              <a:buClrTx/>
              <a:buSzTx/>
              <a:buFontTx/>
              <a:buNone/>
              <a:tabLst/>
              <a:defRPr/>
            </a:pPr>
            <a:fld id="{D3090C50-6D8E-1E46-B37B-6F78A8DB7D90}" type="slidenum">
              <a:rPr kumimoji="0" lang="de-DE"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407371"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97138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3338-F1BC-95AE-C6E2-E32E41DD4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0B95D-18B0-EF15-190F-75F029972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A259F-FDE3-CF2F-0C5D-4EBFE1A564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Closing Statement</a:t>
            </a:r>
            <a:r>
              <a:rPr lang="en-GB" dirty="0"/>
              <a:t>:</a:t>
            </a:r>
            <a:br>
              <a:rPr lang="en-GB" dirty="0"/>
            </a:br>
            <a:r>
              <a:rPr lang="en-GB" i="1" dirty="0"/>
              <a:t>“Interconnection is not just about connecting networks; it’s about connecting possibilities. Together, we can shape a more connected and sustainable future.”</a:t>
            </a:r>
            <a:br>
              <a:rPr lang="en-ZA" sz="1200" b="0" i="0" kern="1200" dirty="0">
                <a:solidFill>
                  <a:schemeClr val="tx1"/>
                </a:solidFill>
                <a:effectLst/>
                <a:latin typeface="Aptos" panose="020B0004020202020204" pitchFamily="34" charset="0"/>
                <a:ea typeface="+mn-ea"/>
                <a:cs typeface="+mn-cs"/>
              </a:rPr>
            </a:br>
            <a:endParaRPr lang="en-ZA" sz="1200" b="0" i="0" kern="1200" dirty="0">
              <a:solidFill>
                <a:schemeClr val="tx1"/>
              </a:solidFill>
              <a:effectLst/>
              <a:latin typeface="Aptos" panose="020B0004020202020204" pitchFamily="34" charset="0"/>
              <a:ea typeface="+mn-ea"/>
              <a:cs typeface="+mn-cs"/>
            </a:endParaRPr>
          </a:p>
        </p:txBody>
      </p:sp>
      <p:sp>
        <p:nvSpPr>
          <p:cNvPr id="4" name="Slide Number Placeholder 3">
            <a:extLst>
              <a:ext uri="{FF2B5EF4-FFF2-40B4-BE49-F238E27FC236}">
                <a16:creationId xmlns:a16="http://schemas.microsoft.com/office/drawing/2014/main" id="{C3D531F3-923D-C939-7FDD-656722E4E1C7}"/>
              </a:ext>
            </a:extLst>
          </p:cNvPr>
          <p:cNvSpPr>
            <a:spLocks noGrp="1"/>
          </p:cNvSpPr>
          <p:nvPr>
            <p:ph type="sldNum" sz="quarter" idx="5"/>
          </p:nvPr>
        </p:nvSpPr>
        <p:spPr/>
        <p:txBody>
          <a:bodyPr/>
          <a:lstStyle/>
          <a:p>
            <a:fld id="{13C04C3A-4B51-4736-8D1C-CC8133AB86AC}" type="slidenum">
              <a:rPr lang="LID4096" smtClean="0"/>
              <a:t>26</a:t>
            </a:fld>
            <a:endParaRPr lang="LID4096"/>
          </a:p>
        </p:txBody>
      </p:sp>
    </p:spTree>
    <p:extLst>
      <p:ext uri="{BB962C8B-B14F-4D97-AF65-F5344CB8AC3E}">
        <p14:creationId xmlns:p14="http://schemas.microsoft.com/office/powerpoint/2010/main" val="114828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3C04C3A-4B51-4736-8D1C-CC8133AB86AC}" type="slidenum">
              <a:rPr lang="LID4096" smtClean="0"/>
              <a:t>27</a:t>
            </a:fld>
            <a:endParaRPr lang="LID4096"/>
          </a:p>
        </p:txBody>
      </p:sp>
    </p:spTree>
    <p:extLst>
      <p:ext uri="{BB962C8B-B14F-4D97-AF65-F5344CB8AC3E}">
        <p14:creationId xmlns:p14="http://schemas.microsoft.com/office/powerpoint/2010/main" val="2370431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make this slide in </a:t>
            </a:r>
            <a:r>
              <a:rPr lang="en-US" dirty="0" err="1"/>
              <a:t>canva</a:t>
            </a:r>
            <a:r>
              <a:rPr lang="en-US" dirty="0"/>
              <a:t> with the branding for the event </a:t>
            </a:r>
          </a:p>
          <a:p>
            <a:endParaRPr lang="en-US" dirty="0"/>
          </a:p>
          <a:p>
            <a:endParaRPr lang="en-US" dirty="0"/>
          </a:p>
          <a:p>
            <a:endParaRPr lang="en-US" dirty="0"/>
          </a:p>
          <a:p>
            <a:r>
              <a:rPr lang="en-US" dirty="0"/>
              <a:t>Linked in link: </a:t>
            </a:r>
            <a:r>
              <a:rPr lang="en-US" dirty="0">
                <a:hlinkClick r:id="rId3"/>
              </a:rPr>
              <a:t>https://www.linkedin.com/in/ivo-ivanov-de-cix/</a:t>
            </a:r>
            <a:endParaRPr lang="en-US" dirty="0"/>
          </a:p>
          <a:p>
            <a:endParaRPr lang="en-US" dirty="0"/>
          </a:p>
        </p:txBody>
      </p:sp>
      <p:sp>
        <p:nvSpPr>
          <p:cNvPr id="4" name="Slide Number Placeholder 3"/>
          <p:cNvSpPr>
            <a:spLocks noGrp="1"/>
          </p:cNvSpPr>
          <p:nvPr>
            <p:ph type="sldNum" sz="quarter" idx="5"/>
          </p:nvPr>
        </p:nvSpPr>
        <p:spPr/>
        <p:txBody>
          <a:bodyPr/>
          <a:lstStyle/>
          <a:p>
            <a:fld id="{13C04C3A-4B51-4736-8D1C-CC8133AB86AC}" type="slidenum">
              <a:rPr lang="LID4096" smtClean="0"/>
              <a:t>28</a:t>
            </a:fld>
            <a:endParaRPr lang="LID4096"/>
          </a:p>
        </p:txBody>
      </p:sp>
    </p:spTree>
    <p:extLst>
      <p:ext uri="{BB962C8B-B14F-4D97-AF65-F5344CB8AC3E}">
        <p14:creationId xmlns:p14="http://schemas.microsoft.com/office/powerpoint/2010/main" val="48991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CA01-5900-E11C-8C41-225E3BD79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46687-D3DD-FA0D-3CF0-5ECF92490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181C2-4627-2C60-895F-E9D7874586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kern="1200" dirty="0">
                <a:solidFill>
                  <a:schemeClr val="tx1"/>
                </a:solidFill>
                <a:effectLst/>
                <a:latin typeface="+mn-lt"/>
                <a:ea typeface="+mn-ea"/>
                <a:cs typeface="+mn-cs"/>
              </a:rPr>
              <a:t>Interconnection platforms blend high-capacity subsea cables for long-haul data, low-earth orbit satellites for remote coverage, and terrestrial </a:t>
            </a:r>
            <a:r>
              <a:rPr lang="en-ZA" sz="1200" b="0" i="0" kern="1200" dirty="0" err="1">
                <a:solidFill>
                  <a:schemeClr val="tx1"/>
                </a:solidFill>
                <a:effectLst/>
                <a:latin typeface="+mn-lt"/>
                <a:ea typeface="+mn-ea"/>
                <a:cs typeface="+mn-cs"/>
              </a:rPr>
              <a:t>fiber</a:t>
            </a:r>
            <a:r>
              <a:rPr lang="en-ZA" sz="1200" b="0" i="0" kern="1200" dirty="0">
                <a:solidFill>
                  <a:schemeClr val="tx1"/>
                </a:solidFill>
                <a:effectLst/>
                <a:latin typeface="+mn-lt"/>
                <a:ea typeface="+mn-ea"/>
                <a:cs typeface="+mn-cs"/>
              </a:rPr>
              <a:t> for urban density, creating redundant global pathways. This hybrid approach mitigates single-point failures, ensuring seamless failover during outages. Scalability supports explosive growth in data-intensive applications.</a:t>
            </a:r>
            <a:br>
              <a:rPr lang="en-ZA" sz="1200" b="0" i="0" kern="1200" dirty="0">
                <a:solidFill>
                  <a:schemeClr val="tx1"/>
                </a:solidFill>
                <a:effectLst/>
                <a:latin typeface="+mn-lt"/>
                <a:ea typeface="+mn-ea"/>
                <a:cs typeface="+mn-cs"/>
              </a:rPr>
            </a:br>
            <a:endParaRPr lang="en-ZA" sz="1200" b="0" i="0" kern="1200" dirty="0">
              <a:solidFill>
                <a:schemeClr val="tx1"/>
              </a:solidFill>
              <a:effectLst/>
              <a:latin typeface="+mn-lt"/>
              <a:ea typeface="+mn-ea"/>
              <a:cs typeface="+mn-cs"/>
            </a:endParaRPr>
          </a:p>
          <a:p>
            <a:endParaRPr lang="en-US" dirty="0"/>
          </a:p>
          <a:p>
            <a:endParaRPr lang="en-US" dirty="0"/>
          </a:p>
          <a:p>
            <a:r>
              <a:rPr lang="en-US" dirty="0"/>
              <a:t>Designer note: Please have the pictures pop up of these things with titles</a:t>
            </a:r>
          </a:p>
        </p:txBody>
      </p:sp>
      <p:sp>
        <p:nvSpPr>
          <p:cNvPr id="4" name="Slide Number Placeholder 3">
            <a:extLst>
              <a:ext uri="{FF2B5EF4-FFF2-40B4-BE49-F238E27FC236}">
                <a16:creationId xmlns:a16="http://schemas.microsoft.com/office/drawing/2014/main" id="{DD804005-A20F-9A7E-75B0-87B5E462E621}"/>
              </a:ext>
            </a:extLst>
          </p:cNvPr>
          <p:cNvSpPr>
            <a:spLocks noGrp="1"/>
          </p:cNvSpPr>
          <p:nvPr>
            <p:ph type="sldNum" sz="quarter" idx="5"/>
          </p:nvPr>
        </p:nvSpPr>
        <p:spPr/>
        <p:txBody>
          <a:bodyPr/>
          <a:lstStyle/>
          <a:p>
            <a:fld id="{13C04C3A-4B51-4736-8D1C-CC8133AB86AC}" type="slidenum">
              <a:rPr lang="LID4096" smtClean="0"/>
              <a:t>3</a:t>
            </a:fld>
            <a:endParaRPr lang="LID4096"/>
          </a:p>
        </p:txBody>
      </p:sp>
    </p:spTree>
    <p:extLst>
      <p:ext uri="{BB962C8B-B14F-4D97-AF65-F5344CB8AC3E}">
        <p14:creationId xmlns:p14="http://schemas.microsoft.com/office/powerpoint/2010/main" val="293163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04C3A-4B51-4736-8D1C-CC8133AB86AC}" type="slidenum">
              <a:rPr lang="LID4096" smtClean="0"/>
              <a:t>4</a:t>
            </a:fld>
            <a:endParaRPr lang="LID4096"/>
          </a:p>
        </p:txBody>
      </p:sp>
    </p:spTree>
    <p:extLst>
      <p:ext uri="{BB962C8B-B14F-4D97-AF65-F5344CB8AC3E}">
        <p14:creationId xmlns:p14="http://schemas.microsoft.com/office/powerpoint/2010/main" val="41133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with titles pop up with text one by one </a:t>
            </a:r>
          </a:p>
        </p:txBody>
      </p:sp>
      <p:sp>
        <p:nvSpPr>
          <p:cNvPr id="4" name="Slide Number Placeholder 3"/>
          <p:cNvSpPr>
            <a:spLocks noGrp="1"/>
          </p:cNvSpPr>
          <p:nvPr>
            <p:ph type="sldNum" sz="quarter" idx="5"/>
          </p:nvPr>
        </p:nvSpPr>
        <p:spPr/>
        <p:txBody>
          <a:bodyPr/>
          <a:lstStyle/>
          <a:p>
            <a:fld id="{13C04C3A-4B51-4736-8D1C-CC8133AB86AC}" type="slidenum">
              <a:rPr lang="LID4096" smtClean="0"/>
              <a:t>5</a:t>
            </a:fld>
            <a:endParaRPr lang="LID4096"/>
          </a:p>
        </p:txBody>
      </p:sp>
    </p:spTree>
    <p:extLst>
      <p:ext uri="{BB962C8B-B14F-4D97-AF65-F5344CB8AC3E}">
        <p14:creationId xmlns:p14="http://schemas.microsoft.com/office/powerpoint/2010/main" val="2052307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Designer note: One by one – </a:t>
            </a:r>
            <a:r>
              <a:rPr lang="en-US" dirty="0" err="1"/>
              <a:t>pics+text</a:t>
            </a:r>
            <a:r>
              <a:rPr lang="en-US" dirty="0"/>
              <a:t> </a:t>
            </a:r>
          </a:p>
          <a:p>
            <a:endParaRPr lang="en-US" dirty="0"/>
          </a:p>
          <a:p>
            <a:endParaRPr lang="en-US" dirty="0"/>
          </a:p>
          <a:p>
            <a:endParaRPr lang="en-US" dirty="0"/>
          </a:p>
          <a:p>
            <a:r>
              <a:rPr lang="en-US" dirty="0"/>
              <a:t>When you need low-latency –think interconnection.</a:t>
            </a:r>
          </a:p>
          <a:p>
            <a:endParaRPr lang="en-US" dirty="0"/>
          </a:p>
          <a:p>
            <a:endParaRPr lang="en-US" dirty="0"/>
          </a:p>
          <a:p>
            <a:endParaRPr lang="en-US" dirty="0"/>
          </a:p>
          <a:p>
            <a:r>
              <a:rPr lang="en-US" dirty="0"/>
              <a:t>Need to confirm source of statistic </a:t>
            </a:r>
          </a:p>
        </p:txBody>
      </p:sp>
      <p:sp>
        <p:nvSpPr>
          <p:cNvPr id="4" name="Slide Number Placeholder 3"/>
          <p:cNvSpPr>
            <a:spLocks noGrp="1"/>
          </p:cNvSpPr>
          <p:nvPr>
            <p:ph type="sldNum" sz="quarter" idx="5"/>
          </p:nvPr>
        </p:nvSpPr>
        <p:spPr/>
        <p:txBody>
          <a:bodyPr/>
          <a:lstStyle/>
          <a:p>
            <a:fld id="{13C04C3A-4B51-4736-8D1C-CC8133AB86AC}" type="slidenum">
              <a:rPr lang="LID4096" smtClean="0"/>
              <a:t>6</a:t>
            </a:fld>
            <a:endParaRPr lang="LID4096"/>
          </a:p>
        </p:txBody>
      </p:sp>
    </p:spTree>
    <p:extLst>
      <p:ext uri="{BB962C8B-B14F-4D97-AF65-F5344CB8AC3E}">
        <p14:creationId xmlns:p14="http://schemas.microsoft.com/office/powerpoint/2010/main" val="213019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Designer note – have each of these pop up separately </a:t>
            </a:r>
          </a:p>
          <a:p>
            <a:endParaRPr lang="en-US" dirty="0"/>
          </a:p>
          <a:p>
            <a:endParaRPr lang="en-US" dirty="0"/>
          </a:p>
          <a:p>
            <a:r>
              <a:rPr lang="en-US" dirty="0"/>
              <a:t>Ivo notes: </a:t>
            </a:r>
          </a:p>
          <a:p>
            <a:endParaRPr lang="en-US" dirty="0"/>
          </a:p>
          <a:p>
            <a:r>
              <a:rPr lang="en-US" dirty="0"/>
              <a:t>Regional gaps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Not all regions have dense interconnection hubs; enterprises may face limited options outside major metros.</a:t>
            </a:r>
            <a:r>
              <a:rPr lang="en-US" sz="1200" dirty="0"/>
              <a:t>​</a:t>
            </a:r>
            <a:endParaRPr lang="en-US" dirty="0"/>
          </a:p>
          <a:p>
            <a:endParaRPr lang="en-US" dirty="0"/>
          </a:p>
          <a:p>
            <a:endParaRPr lang="en-US" dirty="0"/>
          </a:p>
          <a:p>
            <a:r>
              <a:rPr lang="en-US" dirty="0"/>
              <a:t>Knowledge limitations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ea typeface="Arial"/>
                <a:cs typeface="Arial"/>
              </a:rPr>
              <a:t>enterprises need skilled network engineers who understand the value and network architecture to create a successful interconnection the academy strategy. </a:t>
            </a:r>
            <a:r>
              <a:rPr lang="en-US" sz="1200" dirty="0">
                <a:ea typeface="Arial"/>
                <a:cs typeface="Arial"/>
              </a:rPr>
              <a:t>​</a:t>
            </a:r>
          </a:p>
          <a:p>
            <a:endParaRPr lang="en-US" dirty="0"/>
          </a:p>
          <a:p>
            <a:r>
              <a:rPr lang="en-US" dirty="0"/>
              <a:t>Call our Interconnection Academy and transition to the next slide </a:t>
            </a:r>
          </a:p>
        </p:txBody>
      </p:sp>
      <p:sp>
        <p:nvSpPr>
          <p:cNvPr id="4" name="Slide Number Placeholder 3"/>
          <p:cNvSpPr>
            <a:spLocks noGrp="1"/>
          </p:cNvSpPr>
          <p:nvPr>
            <p:ph type="sldNum" sz="quarter" idx="5"/>
          </p:nvPr>
        </p:nvSpPr>
        <p:spPr/>
        <p:txBody>
          <a:bodyPr/>
          <a:lstStyle/>
          <a:p>
            <a:fld id="{13C04C3A-4B51-4736-8D1C-CC8133AB86AC}" type="slidenum">
              <a:rPr lang="LID4096" smtClean="0"/>
              <a:t>7</a:t>
            </a:fld>
            <a:endParaRPr lang="LID4096"/>
          </a:p>
        </p:txBody>
      </p:sp>
    </p:spTree>
    <p:extLst>
      <p:ext uri="{BB962C8B-B14F-4D97-AF65-F5344CB8AC3E}">
        <p14:creationId xmlns:p14="http://schemas.microsoft.com/office/powerpoint/2010/main" val="305431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out, however – but no DE-CIX logo needed </a:t>
            </a:r>
          </a:p>
        </p:txBody>
      </p:sp>
      <p:sp>
        <p:nvSpPr>
          <p:cNvPr id="4" name="Slide Number Placeholder 3"/>
          <p:cNvSpPr>
            <a:spLocks noGrp="1"/>
          </p:cNvSpPr>
          <p:nvPr>
            <p:ph type="sldNum" sz="quarter" idx="5"/>
          </p:nvPr>
        </p:nvSpPr>
        <p:spPr/>
        <p:txBody>
          <a:bodyPr/>
          <a:lstStyle/>
          <a:p>
            <a:fld id="{13C04C3A-4B51-4736-8D1C-CC8133AB86AC}" type="slidenum">
              <a:rPr lang="LID4096" smtClean="0"/>
              <a:t>8</a:t>
            </a:fld>
            <a:endParaRPr lang="LID4096"/>
          </a:p>
        </p:txBody>
      </p:sp>
    </p:spTree>
    <p:extLst>
      <p:ext uri="{BB962C8B-B14F-4D97-AF65-F5344CB8AC3E}">
        <p14:creationId xmlns:p14="http://schemas.microsoft.com/office/powerpoint/2010/main" val="222965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Designer notes: </a:t>
            </a:r>
          </a:p>
          <a:p>
            <a:pPr>
              <a:defRPr/>
            </a:pPr>
            <a:r>
              <a:rPr lang="en-GB" dirty="0"/>
              <a:t>Please feel free to redo this diagram or use these pieces.</a:t>
            </a:r>
          </a:p>
          <a:p>
            <a:pPr>
              <a:defRPr/>
            </a:pPr>
            <a:endParaRPr lang="en-GB" dirty="0"/>
          </a:p>
          <a:p>
            <a:pPr>
              <a:defRPr/>
            </a:pPr>
            <a:r>
              <a:rPr lang="en-GB" dirty="0"/>
              <a:t>General animation guidance:</a:t>
            </a:r>
          </a:p>
          <a:p>
            <a:pPr>
              <a:defRPr/>
            </a:pPr>
            <a:r>
              <a:rPr lang="en-GB" dirty="0"/>
              <a:t> Gamer, Home Network, Transit Provider, 3rd Party, Gamer networks – appear</a:t>
            </a:r>
          </a:p>
          <a:p>
            <a:pPr>
              <a:defRPr/>
            </a:pPr>
            <a:r>
              <a:rPr lang="en-GB" dirty="0"/>
              <a:t> Route from gamer to gamer network animate highlights along the line </a:t>
            </a:r>
          </a:p>
          <a:p>
            <a:pPr>
              <a:defRPr/>
            </a:pPr>
            <a:r>
              <a:rPr lang="en-GB" dirty="0"/>
              <a:t>Interconnection platform line appears </a:t>
            </a:r>
          </a:p>
          <a:p>
            <a:pPr>
              <a:defRPr/>
            </a:pPr>
            <a:r>
              <a:rPr lang="en-GB" dirty="0"/>
              <a:t>Route from gamer to gamer logos along interconnection platform highlights </a:t>
            </a:r>
          </a:p>
          <a:p>
            <a:pPr>
              <a:defRPr/>
            </a:pPr>
            <a:endParaRPr lang="en-GB" dirty="0"/>
          </a:p>
          <a:p>
            <a:pPr>
              <a:defRPr/>
            </a:pPr>
            <a:endParaRPr lang="en-GB" dirty="0"/>
          </a:p>
          <a:p>
            <a:pPr marL="0" marR="0" lvl="0" indent="0" algn="l" defTabSz="914400">
              <a:lnSpc>
                <a:spcPct val="100000"/>
              </a:lnSpc>
              <a:spcBef>
                <a:spcPts val="0"/>
              </a:spcBef>
              <a:spcAft>
                <a:spcPts val="0"/>
              </a:spcAft>
              <a:buClrTx/>
              <a:buSzTx/>
              <a:buFontTx/>
              <a:buNone/>
              <a:tabLst/>
              <a:defRPr/>
            </a:pPr>
            <a:r>
              <a:rPr lang="en-GB" b="0" dirty="0">
                <a:effectLst/>
              </a:rPr>
              <a:t>Let’s talk about Interconnection use cases – using gaming as the first example.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effectLst/>
              </a:rPr>
              <a:t>Gamers are some of the ISPs biggest complainers as the latency (and lag caused by it) is incredibly frustrating for gamers playing live games.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effectLst/>
              </a:rPr>
              <a:t>Interconnection allows ISPs to connect directly to the gaming networks making it the shortest, lowest-latency path and improving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effectLst/>
              </a:rPr>
              <a:t>Statstics</a:t>
            </a:r>
            <a:r>
              <a:rPr lang="en-GB" b="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effectLst/>
              </a:rPr>
              <a:t>Previously, Middle East gamers suffered high delays as traffic routed through European exchanges; now, Arabic-localized AAA games host locally with sub-20ms latency. This boosted user reach to 80% of regional end-users, quadrupled capacity in 2021, and </a:t>
            </a:r>
            <a:r>
              <a:rPr lang="en-GB" b="0" dirty="0" err="1">
                <a:effectLst/>
              </a:rPr>
              <a:t>fueled</a:t>
            </a:r>
            <a:r>
              <a:rPr lang="en-GB" b="0" dirty="0">
                <a:effectLst/>
              </a:rPr>
              <a:t> market growth for 300M+ global players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 competitive gaming, even 10ms delays mean lost matches; hybrids like Square Enix's Equinix setup cut latency over 50%, enabling smooth HD streaming and global eSports without lag spikes. i3D.net's RETN partnership delivers &lt;10ms across continents, preventing player dropouts during peak events and boosting retention by ensuring 99.99% uptime.</a:t>
            </a:r>
            <a:br>
              <a:rPr lang="en-ZA" b="0" i="0" dirty="0">
                <a:effectLst/>
              </a:rPr>
            </a:br>
            <a:endParaRPr lang="LID4096"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HAND OUT PREVENT GAMER RAGE STICKERS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–When you need low-latency low-latency,– think interconnection. – Speaking about low latency – let’s talk about Interconnection and AI </a:t>
            </a:r>
          </a:p>
          <a:p>
            <a:endParaRPr lang="en-US" dirty="0"/>
          </a:p>
        </p:txBody>
      </p:sp>
      <p:sp>
        <p:nvSpPr>
          <p:cNvPr id="4" name="Slide Number Placeholder 3"/>
          <p:cNvSpPr>
            <a:spLocks noGrp="1"/>
          </p:cNvSpPr>
          <p:nvPr>
            <p:ph type="sldNum" sz="quarter" idx="5"/>
          </p:nvPr>
        </p:nvSpPr>
        <p:spPr/>
        <p:txBody>
          <a:bodyPr/>
          <a:lstStyle/>
          <a:p>
            <a:fld id="{13C04C3A-4B51-4736-8D1C-CC8133AB86AC}" type="slidenum">
              <a:rPr lang="LID4096" smtClean="0"/>
              <a:t>9</a:t>
            </a:fld>
            <a:endParaRPr lang="LID4096"/>
          </a:p>
        </p:txBody>
      </p:sp>
    </p:spTree>
    <p:extLst>
      <p:ext uri="{BB962C8B-B14F-4D97-AF65-F5344CB8AC3E}">
        <p14:creationId xmlns:p14="http://schemas.microsoft.com/office/powerpoint/2010/main" val="336855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04C3A-4B51-4736-8D1C-CC8133AB86AC}" type="slidenum">
              <a:rPr lang="LID4096" smtClean="0"/>
              <a:t>10</a:t>
            </a:fld>
            <a:endParaRPr lang="LID4096"/>
          </a:p>
        </p:txBody>
      </p:sp>
    </p:spTree>
    <p:extLst>
      <p:ext uri="{BB962C8B-B14F-4D97-AF65-F5344CB8AC3E}">
        <p14:creationId xmlns:p14="http://schemas.microsoft.com/office/powerpoint/2010/main" val="3037006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slideMaster" Target="../slideMasters/slideMaster1.xml"/><Relationship Id="rId50" Type="http://schemas.openxmlformats.org/officeDocument/2006/relationships/image" Target="../media/image19.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image" Target="../media/image22.png"/><Relationship Id="rId5" Type="http://schemas.openxmlformats.org/officeDocument/2006/relationships/tags" Target="../tags/tag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image" Target="../media/image21.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chart" Target="../charts/chart1.xml"/><Relationship Id="rId8" Type="http://schemas.openxmlformats.org/officeDocument/2006/relationships/tags" Target="../tags/tag8.xml"/><Relationship Id="rId51" Type="http://schemas.openxmlformats.org/officeDocument/2006/relationships/image" Target="../media/image20.sv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chart" Target="../charts/chart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C3810C7-AF5B-96BC-92BE-09B0FE4C4686}"/>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l="-16879" t="21483" r="59415"/>
          <a:stretch/>
        </p:blipFill>
        <p:spPr bwMode="ltGray">
          <a:xfrm>
            <a:off x="0" y="0"/>
            <a:ext cx="12192000" cy="6858000"/>
          </a:xfrm>
          <a:prstGeom prst="rect">
            <a:avLst/>
          </a:prstGeom>
          <a:solidFill>
            <a:srgbClr val="093E4E"/>
          </a:solidFill>
        </p:spPr>
      </p:pic>
      <p:sp>
        <p:nvSpPr>
          <p:cNvPr id="4" name="Rechteck 3">
            <a:extLst>
              <a:ext uri="{FF2B5EF4-FFF2-40B4-BE49-F238E27FC236}">
                <a16:creationId xmlns:a16="http://schemas.microsoft.com/office/drawing/2014/main" id="{E57E8C1E-9A30-4832-7DAA-E7B40F7158EC}"/>
              </a:ext>
            </a:extLst>
          </p:cNvPr>
          <p:cNvSpPr>
            <a:spLocks noGrp="1" noRot="1" noMove="1" noResize="1" noEditPoints="1" noAdjustHandles="1" noChangeArrowheads="1" noChangeShapeType="1"/>
          </p:cNvSpPr>
          <p:nvPr userDrawn="1"/>
        </p:nvSpPr>
        <p:spPr bwMode="gray">
          <a:xfrm>
            <a:off x="0" y="4640580"/>
            <a:ext cx="12192000" cy="2217420"/>
          </a:xfrm>
          <a:prstGeom prst="rect">
            <a:avLst/>
          </a:prstGeom>
          <a:gradFill>
            <a:gsLst>
              <a:gs pos="0">
                <a:schemeClr val="accent2">
                  <a:alpha val="0"/>
                </a:schemeClr>
              </a:gs>
              <a:gs pos="74000">
                <a:schemeClr val="accent2">
                  <a:alpha val="57000"/>
                </a:schemeClr>
              </a:gs>
              <a:gs pos="100000">
                <a:schemeClr val="accent2">
                  <a:alpha val="66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2" name="Titel 1">
            <a:extLst>
              <a:ext uri="{FF2B5EF4-FFF2-40B4-BE49-F238E27FC236}">
                <a16:creationId xmlns:a16="http://schemas.microsoft.com/office/drawing/2014/main" id="{FA0A8139-3226-D02C-0149-FC78010B5D4A}"/>
              </a:ext>
            </a:extLst>
          </p:cNvPr>
          <p:cNvSpPr>
            <a:spLocks noGrp="1" noRot="1" noMove="1" noResize="1" noEditPoints="1" noAdjustHandles="1" noChangeArrowheads="1" noChangeShapeType="1"/>
          </p:cNvSpPr>
          <p:nvPr>
            <p:ph type="ctrTitle" hasCustomPrompt="1"/>
          </p:nvPr>
        </p:nvSpPr>
        <p:spPr bwMode="gray">
          <a:xfrm>
            <a:off x="1127126" y="3299556"/>
            <a:ext cx="7683500" cy="561244"/>
          </a:xfrm>
        </p:spPr>
        <p:txBody>
          <a:bodyPr wrap="square" anchor="b">
            <a:spAutoFit/>
          </a:bodyPr>
          <a:lstStyle>
            <a:lvl1pPr algn="l">
              <a:defRPr sz="4200">
                <a:solidFill>
                  <a:schemeClr val="bg1"/>
                </a:solidFill>
              </a:defRPr>
            </a:lvl1pPr>
          </a:lstStyle>
          <a:p>
            <a:r>
              <a:rPr lang="en-US" dirty="0"/>
              <a:t>Click to edit Master title style</a:t>
            </a:r>
          </a:p>
        </p:txBody>
      </p:sp>
      <p:sp>
        <p:nvSpPr>
          <p:cNvPr id="3" name="Untertitel 2">
            <a:extLst>
              <a:ext uri="{FF2B5EF4-FFF2-40B4-BE49-F238E27FC236}">
                <a16:creationId xmlns:a16="http://schemas.microsoft.com/office/drawing/2014/main" id="{E435D6B8-B827-D469-D63F-44898873DAFC}"/>
              </a:ext>
            </a:extLst>
          </p:cNvPr>
          <p:cNvSpPr>
            <a:spLocks noGrp="1" noRot="1" noMove="1" noResize="1" noEditPoints="1" noAdjustHandles="1" noChangeArrowheads="1" noChangeShapeType="1"/>
          </p:cNvSpPr>
          <p:nvPr>
            <p:ph type="subTitle" idx="1" hasCustomPrompt="1"/>
          </p:nvPr>
        </p:nvSpPr>
        <p:spPr bwMode="gray">
          <a:xfrm>
            <a:off x="1127126" y="4123437"/>
            <a:ext cx="6373812" cy="1171891"/>
          </a:xfrm>
          <a:prstGeom prst="rect">
            <a:avLst/>
          </a:prstGeom>
        </p:spPr>
        <p:txBody>
          <a:bodyPr>
            <a:noAutofit/>
          </a:bodyPr>
          <a:lstStyle>
            <a:lvl1pPr marL="0" indent="0" algn="l">
              <a:buNone/>
              <a:defRPr sz="2400">
                <a:solidFill>
                  <a:schemeClr val="accent3"/>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feld 9">
            <a:extLst>
              <a:ext uri="{FF2B5EF4-FFF2-40B4-BE49-F238E27FC236}">
                <a16:creationId xmlns:a16="http://schemas.microsoft.com/office/drawing/2014/main" id="{5E60820E-532E-6DE6-26F6-2496D8CDC18F}"/>
              </a:ext>
            </a:extLst>
          </p:cNvPr>
          <p:cNvSpPr txBox="1">
            <a:spLocks noGrp="1" noRot="1" noMove="1" noResize="1" noEditPoints="1" noAdjustHandles="1" noChangeArrowheads="1" noChangeShapeType="1"/>
          </p:cNvSpPr>
          <p:nvPr userDrawn="1"/>
        </p:nvSpPr>
        <p:spPr bwMode="ltGray">
          <a:xfrm>
            <a:off x="1150620" y="6061137"/>
            <a:ext cx="4878705" cy="307777"/>
          </a:xfrm>
          <a:prstGeom prst="rect">
            <a:avLst/>
          </a:prstGeom>
        </p:spPr>
        <p:txBody>
          <a:bodyPr wrap="square" lIns="0" tIns="0" rIns="0" bIns="0">
            <a:spAutoFit/>
          </a:bodyPr>
          <a:lstStyle/>
          <a:p>
            <a:pPr marL="0" algn="l" defTabSz="914400" rtl="0" eaLnBrk="1" latinLnBrk="0" hangingPunct="1"/>
            <a:r>
              <a:rPr lang="en-US" sz="2000" kern="1200" dirty="0">
                <a:solidFill>
                  <a:srgbClr val="7C898D"/>
                </a:solidFill>
                <a:latin typeface="Aptos" panose="020B0004020202020204" pitchFamily="34" charset="0"/>
                <a:ea typeface="+mn-ea"/>
                <a:cs typeface="+mn-cs"/>
              </a:rPr>
              <a:t>We make interconnection easy. Anywhere.</a:t>
            </a:r>
          </a:p>
        </p:txBody>
      </p:sp>
      <p:pic>
        <p:nvPicPr>
          <p:cNvPr id="5" name="Grafik 4">
            <a:extLst>
              <a:ext uri="{FF2B5EF4-FFF2-40B4-BE49-F238E27FC236}">
                <a16:creationId xmlns:a16="http://schemas.microsoft.com/office/drawing/2014/main" id="{192F09B3-7840-64CA-F896-9741A1593A79}"/>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1102331" y="751282"/>
            <a:ext cx="1290321" cy="1188210"/>
          </a:xfrm>
          <a:prstGeom prst="rect">
            <a:avLst/>
          </a:prstGeom>
        </p:spPr>
      </p:pic>
    </p:spTree>
    <p:extLst>
      <p:ext uri="{BB962C8B-B14F-4D97-AF65-F5344CB8AC3E}">
        <p14:creationId xmlns:p14="http://schemas.microsoft.com/office/powerpoint/2010/main" val="42888095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10" userDrawn="1">
          <p15:clr>
            <a:srgbClr val="FBAE40"/>
          </p15:clr>
        </p15:guide>
        <p15:guide id="2" orient="horz" pos="2432" userDrawn="1">
          <p15:clr>
            <a:srgbClr val="FBAE40"/>
          </p15:clr>
        </p15:guide>
        <p15:guide id="3" orient="horz" pos="259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dark">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C6EAB6D-22C8-AE04-73A8-BBF7018B70D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ltGray">
          <a:xfrm flipH="1" flipV="1">
            <a:off x="0" y="0"/>
            <a:ext cx="12192000" cy="6858000"/>
          </a:xfrm>
          <a:prstGeom prst="rect">
            <a:avLst/>
          </a:prstGeom>
        </p:spPr>
      </p:pic>
      <p:grpSp>
        <p:nvGrpSpPr>
          <p:cNvPr id="3" name="Gruppieren 2">
            <a:extLst>
              <a:ext uri="{FF2B5EF4-FFF2-40B4-BE49-F238E27FC236}">
                <a16:creationId xmlns:a16="http://schemas.microsoft.com/office/drawing/2014/main" id="{DC9E69E8-96DC-5A73-931C-5B9309082987}"/>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4" name="Freihandform: Form 3">
              <a:extLst>
                <a:ext uri="{FF2B5EF4-FFF2-40B4-BE49-F238E27FC236}">
                  <a16:creationId xmlns:a16="http://schemas.microsoft.com/office/drawing/2014/main" id="{5DD63697-C1EE-C6CF-05D5-4F2AD6C9B94D}"/>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5" name="Freihandform: Form 4">
              <a:extLst>
                <a:ext uri="{FF2B5EF4-FFF2-40B4-BE49-F238E27FC236}">
                  <a16:creationId xmlns:a16="http://schemas.microsoft.com/office/drawing/2014/main" id="{E5B2191C-CB23-731E-16A8-1DF6E7700102}"/>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0" name="Titel 6">
            <a:extLst>
              <a:ext uri="{FF2B5EF4-FFF2-40B4-BE49-F238E27FC236}">
                <a16:creationId xmlns:a16="http://schemas.microsoft.com/office/drawing/2014/main" id="{C6F1E626-33B2-CA60-E766-34E2E024F6F9}"/>
              </a:ext>
            </a:extLst>
          </p:cNvPr>
          <p:cNvSpPr>
            <a:spLocks noGrp="1" noRot="1" noMove="1" noResize="1" noEditPoints="1" noAdjustHandles="1" noChangeArrowheads="1" noChangeShapeType="1"/>
          </p:cNvSpPr>
          <p:nvPr>
            <p:ph type="title" hasCustomPrompt="1"/>
          </p:nvPr>
        </p:nvSpPr>
        <p:spPr bwMode="gray">
          <a:xfrm>
            <a:off x="1775459" y="2905125"/>
            <a:ext cx="8821103" cy="1008884"/>
          </a:xfrm>
        </p:spPr>
        <p:txBody>
          <a:bodyPr anchor="b" anchorCtr="0">
            <a:noAutofit/>
          </a:bodyPr>
          <a:lstStyle>
            <a:lvl1pPr>
              <a:defRPr sz="6000">
                <a:solidFill>
                  <a:schemeClr val="bg1"/>
                </a:solidFill>
              </a:defRPr>
            </a:lvl1pPr>
          </a:lstStyle>
          <a:p>
            <a:r>
              <a:rPr lang="en-US" dirty="0"/>
              <a:t>Click to edit Master </a:t>
            </a:r>
            <a:r>
              <a:rPr lang="en-US"/>
              <a:t>title style</a:t>
            </a:r>
            <a:endParaRPr lang="en-US" dirty="0"/>
          </a:p>
        </p:txBody>
      </p:sp>
      <p:sp>
        <p:nvSpPr>
          <p:cNvPr id="11" name="Textplatzhalter 8">
            <a:extLst>
              <a:ext uri="{FF2B5EF4-FFF2-40B4-BE49-F238E27FC236}">
                <a16:creationId xmlns:a16="http://schemas.microsoft.com/office/drawing/2014/main" id="{C43A986C-3132-D4A0-86D6-1DCF5A2EF54E}"/>
              </a:ext>
            </a:extLst>
          </p:cNvPr>
          <p:cNvSpPr>
            <a:spLocks noGrp="1" noRot="1" noMove="1" noResize="1" noEditPoints="1" noAdjustHandles="1" noChangeArrowheads="1" noChangeShapeType="1"/>
          </p:cNvSpPr>
          <p:nvPr>
            <p:ph type="body" sz="quarter" idx="10" hasCustomPrompt="1"/>
          </p:nvPr>
        </p:nvSpPr>
        <p:spPr bwMode="gray">
          <a:xfrm>
            <a:off x="1775459" y="3933012"/>
            <a:ext cx="8821103" cy="1498381"/>
          </a:xfrm>
          <a:prstGeom prst="rect">
            <a:avLst/>
          </a:prstGeom>
        </p:spPr>
        <p:txBody>
          <a:bodyPr>
            <a:noAutofit/>
          </a:bodyPr>
          <a:lstStyle>
            <a:lvl1pPr marL="0" indent="0">
              <a:buNone/>
              <a:defRPr sz="32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14" name="Textplatzhalter 13">
            <a:extLst>
              <a:ext uri="{FF2B5EF4-FFF2-40B4-BE49-F238E27FC236}">
                <a16:creationId xmlns:a16="http://schemas.microsoft.com/office/drawing/2014/main" id="{0BBA7022-0EEF-C867-F91F-E475162BFAC2}"/>
              </a:ext>
            </a:extLst>
          </p:cNvPr>
          <p:cNvSpPr>
            <a:spLocks noGrp="1" noRot="1" noMove="1" noResize="1" noEditPoints="1" noAdjustHandles="1" noChangeArrowheads="1" noChangeShapeType="1"/>
          </p:cNvSpPr>
          <p:nvPr>
            <p:ph type="body" sz="quarter" idx="11" hasCustomPrompt="1"/>
          </p:nvPr>
        </p:nvSpPr>
        <p:spPr bwMode="ltGray">
          <a:xfrm>
            <a:off x="1775460" y="1130300"/>
            <a:ext cx="2847975" cy="1612900"/>
          </a:xfrm>
        </p:spPr>
        <p:txBody>
          <a:bodyPr lIns="0" tIns="180000" rIns="0" bIns="0" anchor="ctr">
            <a:noAutofit/>
          </a:bodyPr>
          <a:lstStyle>
            <a:lvl1pPr>
              <a:defRPr sz="16600" b="1">
                <a:solidFill>
                  <a:schemeClr val="accent3">
                    <a:alpha val="50000"/>
                  </a:schemeClr>
                </a:solidFill>
                <a:latin typeface="Aptos" panose="020B0004020202020204" pitchFamily="34" charset="0"/>
              </a:defRPr>
            </a:lvl1pPr>
          </a:lstStyle>
          <a:p>
            <a:pPr lvl="0"/>
            <a:r>
              <a:rPr lang="en-US" dirty="0"/>
              <a:t>00</a:t>
            </a:r>
          </a:p>
        </p:txBody>
      </p:sp>
    </p:spTree>
    <p:extLst>
      <p:ext uri="{BB962C8B-B14F-4D97-AF65-F5344CB8AC3E}">
        <p14:creationId xmlns:p14="http://schemas.microsoft.com/office/powerpoint/2010/main" val="137715742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1118" userDrawn="1">
          <p15:clr>
            <a:srgbClr val="FBAE40"/>
          </p15:clr>
        </p15:guide>
        <p15:guide id="2" orient="horz" pos="1820" userDrawn="1">
          <p15:clr>
            <a:srgbClr val="FBAE40"/>
          </p15:clr>
        </p15:guide>
        <p15:guide id="3" orient="horz" pos="2478" userDrawn="1">
          <p15:clr>
            <a:srgbClr val="FBAE40"/>
          </p15:clr>
        </p15:guide>
        <p15:guide id="4" pos="667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 picture brigh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AA807EF-E27D-250F-CBCF-A6AF85A2858D}"/>
              </a:ext>
            </a:extLst>
          </p:cNvPr>
          <p:cNvSpPr>
            <a:spLocks noGrp="1" noRot="1" noMove="1" noResize="1" noEditPoints="1" noAdjustHandles="1" noChangeArrowheads="1" noChangeShapeType="1"/>
          </p:cNvSpPr>
          <p:nvPr userDrawn="1"/>
        </p:nvSpPr>
        <p:spPr bwMode="gray">
          <a:xfrm flipV="1">
            <a:off x="0" y="0"/>
            <a:ext cx="12192000" cy="6858000"/>
          </a:xfrm>
          <a:prstGeom prst="rect">
            <a:avLst/>
          </a:prstGeom>
          <a:gradFill>
            <a:gsLst>
              <a:gs pos="0">
                <a:srgbClr val="8CBBC9">
                  <a:alpha val="26000"/>
                </a:srgbClr>
              </a:gs>
              <a:gs pos="50000">
                <a:srgbClr val="8CBBC9">
                  <a:alpha val="21000"/>
                </a:srgbClr>
              </a:gs>
              <a:gs pos="100000">
                <a:srgbClr val="8CBBC9">
                  <a:alpha val="61000"/>
                </a:srgbClr>
              </a:gs>
            </a:gsLst>
            <a:lin ang="17400000" scaled="0"/>
          </a:gradFill>
          <a:ln w="504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DE" dirty="0">
              <a:solidFill>
                <a:schemeClr val="tx1"/>
              </a:solidFill>
              <a:latin typeface="Aptos" panose="020B0004020202020204" pitchFamily="34" charset="0"/>
            </a:endParaRPr>
          </a:p>
        </p:txBody>
      </p:sp>
      <p:sp>
        <p:nvSpPr>
          <p:cNvPr id="6" name="Bildplatzhalter 3">
            <a:extLst>
              <a:ext uri="{FF2B5EF4-FFF2-40B4-BE49-F238E27FC236}">
                <a16:creationId xmlns:a16="http://schemas.microsoft.com/office/drawing/2014/main" id="{4092F646-F9BC-D9E7-87F4-4E6CFAD9832F}"/>
              </a:ext>
            </a:extLst>
          </p:cNvPr>
          <p:cNvSpPr>
            <a:spLocks noGrp="1" noRot="1" noMove="1" noResize="1" noEditPoints="1" noAdjustHandles="1" noChangeArrowheads="1" noChangeShapeType="1"/>
          </p:cNvSpPr>
          <p:nvPr>
            <p:ph type="pic" sz="quarter" idx="12" hasCustomPrompt="1"/>
          </p:nvPr>
        </p:nvSpPr>
        <p:spPr bwMode="gray">
          <a:xfrm>
            <a:off x="0" y="0"/>
            <a:ext cx="4623435" cy="6858000"/>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grpSp>
        <p:nvGrpSpPr>
          <p:cNvPr id="3" name="Gruppieren 2">
            <a:extLst>
              <a:ext uri="{FF2B5EF4-FFF2-40B4-BE49-F238E27FC236}">
                <a16:creationId xmlns:a16="http://schemas.microsoft.com/office/drawing/2014/main" id="{DC9E69E8-96DC-5A73-931C-5B9309082987}"/>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tx2"/>
          </a:solidFill>
        </p:grpSpPr>
        <p:sp>
          <p:nvSpPr>
            <p:cNvPr id="4" name="Freihandform: Form 3">
              <a:extLst>
                <a:ext uri="{FF2B5EF4-FFF2-40B4-BE49-F238E27FC236}">
                  <a16:creationId xmlns:a16="http://schemas.microsoft.com/office/drawing/2014/main" id="{5DD63697-C1EE-C6CF-05D5-4F2AD6C9B94D}"/>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solidFill>
              <a:schemeClr val="accent5"/>
            </a:solidFill>
            <a:ln w="9525" cap="flat">
              <a:noFill/>
              <a:prstDash val="solid"/>
              <a:miter/>
            </a:ln>
          </p:spPr>
          <p:txBody>
            <a:bodyPr rtlCol="0" anchor="ctr"/>
            <a:lstStyle/>
            <a:p>
              <a:endParaRPr lang="de-DE" dirty="0">
                <a:latin typeface="Aptos" panose="020B0004020202020204" pitchFamily="34" charset="0"/>
              </a:endParaRPr>
            </a:p>
          </p:txBody>
        </p:sp>
        <p:sp>
          <p:nvSpPr>
            <p:cNvPr id="5" name="Freihandform: Form 4">
              <a:extLst>
                <a:ext uri="{FF2B5EF4-FFF2-40B4-BE49-F238E27FC236}">
                  <a16:creationId xmlns:a16="http://schemas.microsoft.com/office/drawing/2014/main" id="{E5B2191C-CB23-731E-16A8-1DF6E7700102}"/>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0" name="Titel 6">
            <a:extLst>
              <a:ext uri="{FF2B5EF4-FFF2-40B4-BE49-F238E27FC236}">
                <a16:creationId xmlns:a16="http://schemas.microsoft.com/office/drawing/2014/main" id="{C6F1E626-33B2-CA60-E766-34E2E024F6F9}"/>
              </a:ext>
            </a:extLst>
          </p:cNvPr>
          <p:cNvSpPr>
            <a:spLocks noGrp="1" noRot="1" noMove="1" noResize="1" noEditPoints="1" noAdjustHandles="1" noChangeArrowheads="1" noChangeShapeType="1"/>
          </p:cNvSpPr>
          <p:nvPr>
            <p:ph type="title" hasCustomPrompt="1"/>
          </p:nvPr>
        </p:nvSpPr>
        <p:spPr bwMode="gray">
          <a:xfrm>
            <a:off x="5280025" y="1304925"/>
            <a:ext cx="6423025" cy="2070100"/>
          </a:xfrm>
        </p:spPr>
        <p:txBody>
          <a:bodyPr anchor="b" anchorCtr="0">
            <a:noAutofit/>
          </a:bodyPr>
          <a:lstStyle>
            <a:lvl1pPr>
              <a:defRPr sz="6000">
                <a:solidFill>
                  <a:schemeClr val="accent2"/>
                </a:solidFill>
              </a:defRPr>
            </a:lvl1pPr>
          </a:lstStyle>
          <a:p>
            <a:r>
              <a:rPr lang="en-US" dirty="0"/>
              <a:t>Click to edit Master </a:t>
            </a:r>
            <a:r>
              <a:rPr lang="en-US"/>
              <a:t>title style</a:t>
            </a:r>
            <a:endParaRPr lang="en-US" dirty="0"/>
          </a:p>
        </p:txBody>
      </p:sp>
      <p:sp>
        <p:nvSpPr>
          <p:cNvPr id="11" name="Textplatzhalter 8">
            <a:extLst>
              <a:ext uri="{FF2B5EF4-FFF2-40B4-BE49-F238E27FC236}">
                <a16:creationId xmlns:a16="http://schemas.microsoft.com/office/drawing/2014/main" id="{C43A986C-3132-D4A0-86D6-1DCF5A2EF54E}"/>
              </a:ext>
            </a:extLst>
          </p:cNvPr>
          <p:cNvSpPr>
            <a:spLocks noGrp="1" noRot="1" noMove="1" noResize="1" noEditPoints="1" noAdjustHandles="1" noChangeArrowheads="1" noChangeShapeType="1"/>
          </p:cNvSpPr>
          <p:nvPr>
            <p:ph type="body" sz="quarter" idx="10" hasCustomPrompt="1"/>
          </p:nvPr>
        </p:nvSpPr>
        <p:spPr bwMode="gray">
          <a:xfrm>
            <a:off x="5280662" y="3371740"/>
            <a:ext cx="6422753" cy="1498381"/>
          </a:xfrm>
          <a:prstGeom prst="rect">
            <a:avLst/>
          </a:prstGeom>
        </p:spPr>
        <p:txBody>
          <a:bodyPr>
            <a:noAutofit/>
          </a:bodyPr>
          <a:lstStyle>
            <a:lvl1pPr marL="0" indent="0">
              <a:buNone/>
              <a:defRPr sz="32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14" name="Textplatzhalter 13">
            <a:extLst>
              <a:ext uri="{FF2B5EF4-FFF2-40B4-BE49-F238E27FC236}">
                <a16:creationId xmlns:a16="http://schemas.microsoft.com/office/drawing/2014/main" id="{0BBA7022-0EEF-C867-F91F-E475162BFAC2}"/>
              </a:ext>
            </a:extLst>
          </p:cNvPr>
          <p:cNvSpPr>
            <a:spLocks noGrp="1" noRot="1" noMove="1" noResize="1" noEditPoints="1" noAdjustHandles="1" noChangeArrowheads="1" noChangeShapeType="1"/>
          </p:cNvSpPr>
          <p:nvPr>
            <p:ph type="body" sz="quarter" idx="11" hasCustomPrompt="1"/>
          </p:nvPr>
        </p:nvSpPr>
        <p:spPr bwMode="gray">
          <a:xfrm>
            <a:off x="704850" y="1562100"/>
            <a:ext cx="3689350" cy="1857375"/>
          </a:xfrm>
        </p:spPr>
        <p:txBody>
          <a:bodyPr lIns="0" tIns="180000" rIns="0" bIns="0" anchor="ctr">
            <a:noAutofit/>
          </a:bodyPr>
          <a:lstStyle>
            <a:lvl1pPr algn="r">
              <a:defRPr sz="16600" b="1">
                <a:solidFill>
                  <a:schemeClr val="accent1">
                    <a:alpha val="60000"/>
                  </a:schemeClr>
                </a:solidFill>
                <a:latin typeface="Aptos" panose="020B0004020202020204" pitchFamily="34" charset="0"/>
              </a:defRPr>
            </a:lvl1pPr>
          </a:lstStyle>
          <a:p>
            <a:pPr lvl="0"/>
            <a:r>
              <a:rPr lang="en-US" dirty="0"/>
              <a:t>00</a:t>
            </a:r>
          </a:p>
        </p:txBody>
      </p:sp>
    </p:spTree>
    <p:extLst>
      <p:ext uri="{BB962C8B-B14F-4D97-AF65-F5344CB8AC3E}">
        <p14:creationId xmlns:p14="http://schemas.microsoft.com/office/powerpoint/2010/main" val="388443036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2" orient="horz" pos="2115" userDrawn="1">
          <p15:clr>
            <a:srgbClr val="FBAE40"/>
          </p15:clr>
        </p15:guide>
        <p15:guide id="4" pos="331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 picture dark">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9D54A66-C501-8CEB-090F-21DEA70C6A87}"/>
              </a:ext>
            </a:extLst>
          </p:cNvPr>
          <p:cNvSpPr>
            <a:spLocks noGrp="1" noRot="1" noMove="1" noResize="1" noEditPoints="1" noAdjustHandles="1" noChangeArrowheads="1" noChangeShapeType="1"/>
          </p:cNvSpPr>
          <p:nvPr userDrawn="1"/>
        </p:nvSpPr>
        <p:spPr bwMode="ltGray">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6" name="Bildplatzhalter 3">
            <a:extLst>
              <a:ext uri="{FF2B5EF4-FFF2-40B4-BE49-F238E27FC236}">
                <a16:creationId xmlns:a16="http://schemas.microsoft.com/office/drawing/2014/main" id="{4092F646-F9BC-D9E7-87F4-4E6CFAD9832F}"/>
              </a:ext>
            </a:extLst>
          </p:cNvPr>
          <p:cNvSpPr>
            <a:spLocks noGrp="1" noRot="1" noMove="1" noResize="1" noEditPoints="1" noAdjustHandles="1" noChangeArrowheads="1" noChangeShapeType="1"/>
          </p:cNvSpPr>
          <p:nvPr>
            <p:ph type="pic" sz="quarter" idx="12" hasCustomPrompt="1"/>
          </p:nvPr>
        </p:nvSpPr>
        <p:spPr bwMode="gray">
          <a:xfrm>
            <a:off x="0" y="0"/>
            <a:ext cx="4623435" cy="6858000"/>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grpSp>
        <p:nvGrpSpPr>
          <p:cNvPr id="3" name="Gruppieren 2">
            <a:extLst>
              <a:ext uri="{FF2B5EF4-FFF2-40B4-BE49-F238E27FC236}">
                <a16:creationId xmlns:a16="http://schemas.microsoft.com/office/drawing/2014/main" id="{DC9E69E8-96DC-5A73-931C-5B9309082987}"/>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4" name="Freihandform: Form 3">
              <a:extLst>
                <a:ext uri="{FF2B5EF4-FFF2-40B4-BE49-F238E27FC236}">
                  <a16:creationId xmlns:a16="http://schemas.microsoft.com/office/drawing/2014/main" id="{5DD63697-C1EE-C6CF-05D5-4F2AD6C9B94D}"/>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5" name="Freihandform: Form 4">
              <a:extLst>
                <a:ext uri="{FF2B5EF4-FFF2-40B4-BE49-F238E27FC236}">
                  <a16:creationId xmlns:a16="http://schemas.microsoft.com/office/drawing/2014/main" id="{E5B2191C-CB23-731E-16A8-1DF6E7700102}"/>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0" name="Titel 6">
            <a:extLst>
              <a:ext uri="{FF2B5EF4-FFF2-40B4-BE49-F238E27FC236}">
                <a16:creationId xmlns:a16="http://schemas.microsoft.com/office/drawing/2014/main" id="{C6F1E626-33B2-CA60-E766-34E2E024F6F9}"/>
              </a:ext>
            </a:extLst>
          </p:cNvPr>
          <p:cNvSpPr>
            <a:spLocks noGrp="1" noRot="1" noMove="1" noResize="1" noEditPoints="1" noAdjustHandles="1" noChangeArrowheads="1" noChangeShapeType="1"/>
          </p:cNvSpPr>
          <p:nvPr>
            <p:ph type="title" hasCustomPrompt="1"/>
          </p:nvPr>
        </p:nvSpPr>
        <p:spPr bwMode="gray">
          <a:xfrm>
            <a:off x="5280025" y="1304925"/>
            <a:ext cx="6423025" cy="2070100"/>
          </a:xfrm>
        </p:spPr>
        <p:txBody>
          <a:bodyPr anchor="b" anchorCtr="0">
            <a:noAutofit/>
          </a:bodyPr>
          <a:lstStyle>
            <a:lvl1pPr>
              <a:defRPr sz="6000">
                <a:solidFill>
                  <a:schemeClr val="bg1"/>
                </a:solidFill>
              </a:defRPr>
            </a:lvl1pPr>
          </a:lstStyle>
          <a:p>
            <a:r>
              <a:rPr lang="en-US" dirty="0"/>
              <a:t>Click to edit Master </a:t>
            </a:r>
            <a:r>
              <a:rPr lang="en-US"/>
              <a:t>title style</a:t>
            </a:r>
            <a:endParaRPr lang="en-US" dirty="0"/>
          </a:p>
        </p:txBody>
      </p:sp>
      <p:sp>
        <p:nvSpPr>
          <p:cNvPr id="11" name="Textplatzhalter 8">
            <a:extLst>
              <a:ext uri="{FF2B5EF4-FFF2-40B4-BE49-F238E27FC236}">
                <a16:creationId xmlns:a16="http://schemas.microsoft.com/office/drawing/2014/main" id="{C43A986C-3132-D4A0-86D6-1DCF5A2EF54E}"/>
              </a:ext>
            </a:extLst>
          </p:cNvPr>
          <p:cNvSpPr>
            <a:spLocks noGrp="1" noRot="1" noMove="1" noResize="1" noEditPoints="1" noAdjustHandles="1" noChangeArrowheads="1" noChangeShapeType="1"/>
          </p:cNvSpPr>
          <p:nvPr>
            <p:ph type="body" sz="quarter" idx="10" hasCustomPrompt="1"/>
          </p:nvPr>
        </p:nvSpPr>
        <p:spPr bwMode="gray">
          <a:xfrm>
            <a:off x="5280662" y="3371740"/>
            <a:ext cx="6422753" cy="1498381"/>
          </a:xfrm>
          <a:prstGeom prst="rect">
            <a:avLst/>
          </a:prstGeom>
        </p:spPr>
        <p:txBody>
          <a:bodyPr>
            <a:noAutofit/>
          </a:bodyPr>
          <a:lstStyle>
            <a:lvl1pPr marL="0" indent="0">
              <a:buNone/>
              <a:defRPr sz="32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14" name="Textplatzhalter 13">
            <a:extLst>
              <a:ext uri="{FF2B5EF4-FFF2-40B4-BE49-F238E27FC236}">
                <a16:creationId xmlns:a16="http://schemas.microsoft.com/office/drawing/2014/main" id="{0BBA7022-0EEF-C867-F91F-E475162BFAC2}"/>
              </a:ext>
            </a:extLst>
          </p:cNvPr>
          <p:cNvSpPr>
            <a:spLocks noGrp="1" noRot="1" noMove="1" noResize="1" noEditPoints="1" noAdjustHandles="1" noChangeArrowheads="1" noChangeShapeType="1"/>
          </p:cNvSpPr>
          <p:nvPr>
            <p:ph type="body" sz="quarter" idx="11" hasCustomPrompt="1"/>
          </p:nvPr>
        </p:nvSpPr>
        <p:spPr bwMode="gray">
          <a:xfrm>
            <a:off x="704850" y="1562100"/>
            <a:ext cx="3689350" cy="1857375"/>
          </a:xfrm>
        </p:spPr>
        <p:txBody>
          <a:bodyPr lIns="0" tIns="180000" rIns="0" bIns="0" anchor="ctr">
            <a:noAutofit/>
          </a:bodyPr>
          <a:lstStyle>
            <a:lvl1pPr algn="r">
              <a:defRPr sz="16600" b="1">
                <a:solidFill>
                  <a:schemeClr val="bg1">
                    <a:alpha val="78000"/>
                  </a:schemeClr>
                </a:solidFill>
                <a:latin typeface="Aptos" panose="020B0004020202020204" pitchFamily="34" charset="0"/>
              </a:defRPr>
            </a:lvl1pPr>
          </a:lstStyle>
          <a:p>
            <a:pPr lvl="0"/>
            <a:r>
              <a:rPr lang="en-US" dirty="0"/>
              <a:t>00</a:t>
            </a:r>
          </a:p>
        </p:txBody>
      </p:sp>
    </p:spTree>
    <p:extLst>
      <p:ext uri="{BB962C8B-B14F-4D97-AF65-F5344CB8AC3E}">
        <p14:creationId xmlns:p14="http://schemas.microsoft.com/office/powerpoint/2010/main" val="319138843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3312" userDrawn="1">
          <p15:clr>
            <a:srgbClr val="FBAE40"/>
          </p15:clr>
        </p15:guide>
        <p15:guide id="2" orient="horz" pos="2115" userDrawn="1">
          <p15:clr>
            <a:srgbClr val="FBAE40"/>
          </p15:clr>
        </p15:guide>
        <p15:guide id="3" pos="737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Subline can be removed if two lines are required for the headline</a:t>
            </a:r>
          </a:p>
        </p:txBody>
      </p:sp>
      <p:sp>
        <p:nvSpPr>
          <p:cNvPr id="4" name="Textplatzhalter 3">
            <a:extLst>
              <a:ext uri="{FF2B5EF4-FFF2-40B4-BE49-F238E27FC236}">
                <a16:creationId xmlns:a16="http://schemas.microsoft.com/office/drawing/2014/main" id="{D21DF9D7-DF83-0CBC-E9D0-541295E7BFF5}"/>
              </a:ext>
            </a:extLst>
          </p:cNvPr>
          <p:cNvSpPr>
            <a:spLocks noGrp="1" noRot="1" noMove="1" noResize="1" noEditPoints="1" noAdjustHandles="1" noChangeArrowheads="1" noChangeShapeType="1"/>
          </p:cNvSpPr>
          <p:nvPr>
            <p:ph type="body" sz="quarter" idx="11" hasCustomPrompt="1"/>
          </p:nvPr>
        </p:nvSpPr>
        <p:spPr bwMode="gray">
          <a:xfrm>
            <a:off x="503998" y="1432561"/>
            <a:ext cx="11184002" cy="5063490"/>
          </a:xfr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 </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Tree>
    <p:extLst>
      <p:ext uri="{BB962C8B-B14F-4D97-AF65-F5344CB8AC3E}">
        <p14:creationId xmlns:p14="http://schemas.microsoft.com/office/powerpoint/2010/main" val="3098979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nance Layout for Foodnotes">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BBA3C5B-7A65-BDED-1D97-2906CAE7AA47}"/>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l="5091" t="5091"/>
          <a:stretch>
            <a:fillRect/>
          </a:stretch>
        </p:blipFill>
        <p:spPr>
          <a:xfrm flipH="1">
            <a:off x="0" y="0"/>
            <a:ext cx="12192000" cy="6858000"/>
          </a:xfrm>
          <a:prstGeom prst="rect">
            <a:avLst/>
          </a:prstGeom>
        </p:spPr>
      </p:pic>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Subline can be removed if two lines are required for the headline</a:t>
            </a:r>
          </a:p>
        </p:txBody>
      </p:sp>
      <p:sp>
        <p:nvSpPr>
          <p:cNvPr id="4" name="Textplatzhalter 3">
            <a:extLst>
              <a:ext uri="{FF2B5EF4-FFF2-40B4-BE49-F238E27FC236}">
                <a16:creationId xmlns:a16="http://schemas.microsoft.com/office/drawing/2014/main" id="{D21DF9D7-DF83-0CBC-E9D0-541295E7BFF5}"/>
              </a:ext>
            </a:extLst>
          </p:cNvPr>
          <p:cNvSpPr>
            <a:spLocks noGrp="1" noRot="1" noMove="1" noResize="1" noEditPoints="1" noAdjustHandles="1" noChangeArrowheads="1" noChangeShapeType="1"/>
          </p:cNvSpPr>
          <p:nvPr>
            <p:ph type="body" sz="quarter" idx="11" hasCustomPrompt="1"/>
          </p:nvPr>
        </p:nvSpPr>
        <p:spPr bwMode="gray">
          <a:xfrm>
            <a:off x="503998" y="1432562"/>
            <a:ext cx="11184002" cy="4020788"/>
          </a:xfr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 </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6" name="Foliennummernplatzhalter 3">
            <a:extLst>
              <a:ext uri="{FF2B5EF4-FFF2-40B4-BE49-F238E27FC236}">
                <a16:creationId xmlns:a16="http://schemas.microsoft.com/office/drawing/2014/main" id="{2748F036-5676-D2B3-BF4E-240FE01A3E83}"/>
              </a:ext>
            </a:extLst>
          </p:cNvPr>
          <p:cNvSpPr txBox="1">
            <a:spLocks noGrp="1" noRot="1" noMove="1" noResize="1" noEditPoints="1" noAdjustHandles="1" noChangeArrowheads="1" noChangeShapeType="1"/>
          </p:cNvSpPr>
          <p:nvPr userDrawn="1"/>
        </p:nvSpPr>
        <p:spPr>
          <a:xfrm>
            <a:off x="11277600" y="6534152"/>
            <a:ext cx="410400" cy="227014"/>
          </a:xfrm>
          <a:prstGeom prst="rect">
            <a:avLst/>
          </a:prstGeom>
          <a:noFill/>
        </p:spPr>
        <p:txBody>
          <a:bodyPr vert="horz" lIns="0" tIns="0" rIns="0" bIns="0" rtlCol="0" anchor="ctr"/>
          <a:lstStyle>
            <a:defPPr>
              <a:defRPr lang="de-D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A30D4B-2CC3-4997-A278-CE27A7054623}" type="slidenum">
              <a:rPr lang="en-US" smtClean="0">
                <a:solidFill>
                  <a:schemeClr val="accent3"/>
                </a:solidFill>
              </a:rPr>
              <a:pPr/>
              <a:t>‹#›</a:t>
            </a:fld>
            <a:endParaRPr lang="en-US" dirty="0">
              <a:solidFill>
                <a:schemeClr val="accent3"/>
              </a:solidFill>
            </a:endParaRPr>
          </a:p>
        </p:txBody>
      </p:sp>
      <p:sp>
        <p:nvSpPr>
          <p:cNvPr id="8" name="Textplatzhalter 7">
            <a:extLst>
              <a:ext uri="{FF2B5EF4-FFF2-40B4-BE49-F238E27FC236}">
                <a16:creationId xmlns:a16="http://schemas.microsoft.com/office/drawing/2014/main" id="{997290B6-45CB-A9E7-7C36-E95BE70E9756}"/>
              </a:ext>
            </a:extLst>
          </p:cNvPr>
          <p:cNvSpPr>
            <a:spLocks noGrp="1" noRot="1" noMove="1" noResize="1" noEditPoints="1" noAdjustHandles="1" noChangeArrowheads="1" noChangeShapeType="1"/>
          </p:cNvSpPr>
          <p:nvPr>
            <p:ph type="body" sz="quarter" idx="12"/>
          </p:nvPr>
        </p:nvSpPr>
        <p:spPr>
          <a:xfrm>
            <a:off x="503998" y="5673688"/>
            <a:ext cx="9240421" cy="1017026"/>
          </a:xfrm>
        </p:spPr>
        <p:txBody>
          <a:bodyPr anchor="b"/>
          <a:lstStyle>
            <a:lvl1pPr>
              <a:spcBef>
                <a:spcPts val="0"/>
              </a:spcBef>
              <a:spcAft>
                <a:spcPts val="300"/>
              </a:spcAft>
              <a:defRPr sz="800">
                <a:solidFill>
                  <a:schemeClr val="bg1">
                    <a:lumMod val="50000"/>
                  </a:schemeClr>
                </a:solidFill>
              </a:defRPr>
            </a:lvl1pPr>
            <a:lvl2pPr marL="182563" indent="0">
              <a:buNone/>
              <a:defRPr/>
            </a:lvl2pPr>
            <a:lvl5pPr>
              <a:defRPr/>
            </a:lvl5pPr>
          </a:lstStyle>
          <a:p>
            <a:pPr lvl="0"/>
            <a:r>
              <a:rPr lang="de-DE"/>
              <a:t>Mastertextformat bearbeiten</a:t>
            </a:r>
          </a:p>
        </p:txBody>
      </p:sp>
    </p:spTree>
    <p:extLst>
      <p:ext uri="{BB962C8B-B14F-4D97-AF65-F5344CB8AC3E}">
        <p14:creationId xmlns:p14="http://schemas.microsoft.com/office/powerpoint/2010/main" val="179265096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1432561"/>
            <a:ext cx="5348162"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Subline can be removed if two lines are required for the headline</a:t>
            </a:r>
          </a:p>
        </p:txBody>
      </p:sp>
      <p:sp>
        <p:nvSpPr>
          <p:cNvPr id="2" name="Textplatzhalter 10">
            <a:extLst>
              <a:ext uri="{FF2B5EF4-FFF2-40B4-BE49-F238E27FC236}">
                <a16:creationId xmlns:a16="http://schemas.microsoft.com/office/drawing/2014/main" id="{8DD39C4C-FE1D-7D3B-AB98-4CA83392D164}"/>
              </a:ext>
            </a:extLst>
          </p:cNvPr>
          <p:cNvSpPr>
            <a:spLocks noGrp="1" noRot="1" noMove="1" noResize="1" noEditPoints="1" noAdjustHandles="1" noChangeArrowheads="1" noChangeShapeType="1"/>
          </p:cNvSpPr>
          <p:nvPr>
            <p:ph type="body" sz="quarter" idx="12" hasCustomPrompt="1"/>
          </p:nvPr>
        </p:nvSpPr>
        <p:spPr bwMode="gray">
          <a:xfrm>
            <a:off x="6339838" y="1432561"/>
            <a:ext cx="5348162"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Tree>
    <p:extLst>
      <p:ext uri="{BB962C8B-B14F-4D97-AF65-F5344CB8AC3E}">
        <p14:creationId xmlns:p14="http://schemas.microsoft.com/office/powerpoint/2010/main" val="174496621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orient="horz" pos="900" userDrawn="1">
          <p15:clr>
            <a:srgbClr val="FBAE40"/>
          </p15:clr>
        </p15:guide>
        <p15:guide id="7" pos="3690" userDrawn="1">
          <p15:clr>
            <a:srgbClr val="FBAE40"/>
          </p15:clr>
        </p15:guide>
        <p15:guide id="8" pos="398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Subline can be removed if two lines are required for the headline</a:t>
            </a:r>
          </a:p>
        </p:txBody>
      </p:sp>
    </p:spTree>
    <p:extLst>
      <p:ext uri="{BB962C8B-B14F-4D97-AF65-F5344CB8AC3E}">
        <p14:creationId xmlns:p14="http://schemas.microsoft.com/office/powerpoint/2010/main" val="168292007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adline only 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8BB811E-77A8-0730-4904-F761DF12F0DB}"/>
              </a:ext>
            </a:extLst>
          </p:cNvPr>
          <p:cNvSpPr>
            <a:spLocks noGrp="1" noRot="1" noMove="1" noResize="1" noEditPoints="1" noAdjustHandles="1" noChangeArrowheads="1" noChangeShapeType="1"/>
          </p:cNvSpPr>
          <p:nvPr userDrawn="1"/>
        </p:nvSpPr>
        <p:spPr bwMode="gray">
          <a:xfrm flipV="1">
            <a:off x="0" y="0"/>
            <a:ext cx="12192000" cy="6858000"/>
          </a:xfrm>
          <a:prstGeom prst="rect">
            <a:avLst/>
          </a:prstGeom>
          <a:gradFill>
            <a:gsLst>
              <a:gs pos="0">
                <a:srgbClr val="8CBBC9">
                  <a:alpha val="26000"/>
                </a:srgbClr>
              </a:gs>
              <a:gs pos="50000">
                <a:srgbClr val="8CBBC9">
                  <a:alpha val="21000"/>
                </a:srgbClr>
              </a:gs>
              <a:gs pos="100000">
                <a:srgbClr val="8CBBC9">
                  <a:alpha val="61000"/>
                </a:srgbClr>
              </a:gs>
            </a:gsLst>
            <a:lin ang="17400000" scaled="0"/>
          </a:gradFill>
          <a:ln w="504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DE" dirty="0">
              <a:solidFill>
                <a:schemeClr val="tx1"/>
              </a:solidFill>
              <a:latin typeface="Aptos" panose="020B0004020202020204" pitchFamily="34" charset="0"/>
            </a:endParaRPr>
          </a:p>
        </p:txBody>
      </p:sp>
      <p:sp>
        <p:nvSpPr>
          <p:cNvPr id="3" name="Freihandform: Form 2">
            <a:extLst>
              <a:ext uri="{FF2B5EF4-FFF2-40B4-BE49-F238E27FC236}">
                <a16:creationId xmlns:a16="http://schemas.microsoft.com/office/drawing/2014/main" id="{FDDD4576-8A4E-FF2F-90B4-58437667E77A}"/>
              </a:ext>
            </a:extLst>
          </p:cNvPr>
          <p:cNvSpPr>
            <a:spLocks noGrp="1" noRot="1" noMove="1" noResize="1" noEditPoints="1" noAdjustHandles="1" noChangeArrowheads="1" noChangeShapeType="1"/>
          </p:cNvSpPr>
          <p:nvPr userDrawn="1"/>
        </p:nvSpPr>
        <p:spPr bwMode="gray">
          <a:xfrm rot="15100106" flipH="1">
            <a:off x="349587" y="4696292"/>
            <a:ext cx="2262906" cy="3173444"/>
          </a:xfrm>
          <a:custGeom>
            <a:avLst/>
            <a:gdLst>
              <a:gd name="connsiteX0" fmla="*/ 129580 w 2262906"/>
              <a:gd name="connsiteY0" fmla="*/ 1194379 h 3173444"/>
              <a:gd name="connsiteX1" fmla="*/ 2053808 w 2262906"/>
              <a:gd name="connsiteY1" fmla="*/ 3119650 h 3173444"/>
              <a:gd name="connsiteX2" fmla="*/ 2262906 w 2262906"/>
              <a:gd name="connsiteY2" fmla="*/ 3173444 h 3173444"/>
              <a:gd name="connsiteX3" fmla="*/ 1211450 w 2262906"/>
              <a:gd name="connsiteY3" fmla="*/ 0 h 3173444"/>
              <a:gd name="connsiteX4" fmla="*/ 0 w 2262906"/>
              <a:gd name="connsiteY4" fmla="*/ 401390 h 3173444"/>
              <a:gd name="connsiteX5" fmla="*/ 1848 w 2262906"/>
              <a:gd name="connsiteY5" fmla="*/ 474503 h 3173444"/>
              <a:gd name="connsiteX6" fmla="*/ 129580 w 2262906"/>
              <a:gd name="connsiteY6" fmla="*/ 1194379 h 317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906" h="3173444">
                <a:moveTo>
                  <a:pt x="129580" y="1194379"/>
                </a:moveTo>
                <a:cubicBezTo>
                  <a:pt x="414535" y="2111035"/>
                  <a:pt x="1137648" y="2834541"/>
                  <a:pt x="2053808" y="3119650"/>
                </a:cubicBezTo>
                <a:lnTo>
                  <a:pt x="2262906" y="3173444"/>
                </a:lnTo>
                <a:lnTo>
                  <a:pt x="1211450" y="0"/>
                </a:lnTo>
                <a:lnTo>
                  <a:pt x="0" y="401390"/>
                </a:lnTo>
                <a:lnTo>
                  <a:pt x="1848" y="474503"/>
                </a:lnTo>
                <a:cubicBezTo>
                  <a:pt x="14487" y="723979"/>
                  <a:pt x="58341" y="965215"/>
                  <a:pt x="129580" y="1194379"/>
                </a:cubicBezTo>
                <a:close/>
              </a:path>
            </a:pathLst>
          </a:custGeom>
          <a:gradFill>
            <a:gsLst>
              <a:gs pos="0">
                <a:srgbClr val="8CBBC9">
                  <a:alpha val="0"/>
                </a:srgbClr>
              </a:gs>
              <a:gs pos="80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4" name="Freihandform: Form 3">
            <a:extLst>
              <a:ext uri="{FF2B5EF4-FFF2-40B4-BE49-F238E27FC236}">
                <a16:creationId xmlns:a16="http://schemas.microsoft.com/office/drawing/2014/main" id="{674D6513-47F5-E346-17A8-33ED95886E39}"/>
              </a:ext>
            </a:extLst>
          </p:cNvPr>
          <p:cNvSpPr>
            <a:spLocks noGrp="1" noRot="1" noMove="1" noResize="1" noEditPoints="1" noAdjustHandles="1" noChangeArrowheads="1" noChangeShapeType="1"/>
          </p:cNvSpPr>
          <p:nvPr userDrawn="1"/>
        </p:nvSpPr>
        <p:spPr bwMode="gray">
          <a:xfrm rot="7466482" flipH="1">
            <a:off x="9042340" y="-643757"/>
            <a:ext cx="2180142" cy="2343723"/>
          </a:xfrm>
          <a:custGeom>
            <a:avLst/>
            <a:gdLst>
              <a:gd name="connsiteX0" fmla="*/ 1214478 w 2789337"/>
              <a:gd name="connsiteY0" fmla="*/ 2998628 h 2998628"/>
              <a:gd name="connsiteX1" fmla="*/ 2789337 w 2789337"/>
              <a:gd name="connsiteY1" fmla="*/ 702163 h 2998628"/>
              <a:gd name="connsiteX2" fmla="*/ 2768358 w 2789337"/>
              <a:gd name="connsiteY2" fmla="*/ 667611 h 2998628"/>
              <a:gd name="connsiteX3" fmla="*/ 1513412 w 2789337"/>
              <a:gd name="connsiteY3" fmla="*/ 0 h 2998628"/>
              <a:gd name="connsiteX4" fmla="*/ 0 w 2789337"/>
              <a:gd name="connsiteY4" fmla="*/ 1514233 h 2998628"/>
              <a:gd name="connsiteX5" fmla="*/ 1208407 w 2789337"/>
              <a:gd name="connsiteY5" fmla="*/ 2997701 h 2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337" h="2998628">
                <a:moveTo>
                  <a:pt x="1214478" y="2998628"/>
                </a:moveTo>
                <a:lnTo>
                  <a:pt x="2789337" y="702163"/>
                </a:lnTo>
                <a:lnTo>
                  <a:pt x="2768358" y="667611"/>
                </a:lnTo>
                <a:cubicBezTo>
                  <a:pt x="2496386" y="264822"/>
                  <a:pt x="2035809" y="0"/>
                  <a:pt x="1513412" y="0"/>
                </a:cubicBezTo>
                <a:cubicBezTo>
                  <a:pt x="677578" y="0"/>
                  <a:pt x="0" y="677945"/>
                  <a:pt x="0" y="1514233"/>
                </a:cubicBezTo>
                <a:cubicBezTo>
                  <a:pt x="0" y="2245984"/>
                  <a:pt x="518771" y="2856505"/>
                  <a:pt x="1208407" y="2997701"/>
                </a:cubicBezTo>
                <a:close/>
              </a:path>
            </a:pathLst>
          </a:custGeom>
          <a:gradFill>
            <a:gsLst>
              <a:gs pos="0">
                <a:srgbClr val="8CBBC9">
                  <a:alpha val="0"/>
                </a:srgbClr>
              </a:gs>
              <a:gs pos="72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5" name="Freihandform: Form 4">
            <a:extLst>
              <a:ext uri="{FF2B5EF4-FFF2-40B4-BE49-F238E27FC236}">
                <a16:creationId xmlns:a16="http://schemas.microsoft.com/office/drawing/2014/main" id="{4770FE04-D497-C724-DE69-92BBC24A7462}"/>
              </a:ext>
            </a:extLst>
          </p:cNvPr>
          <p:cNvSpPr>
            <a:spLocks noGrp="1" noRot="1" noMove="1" noResize="1" noEditPoints="1" noAdjustHandles="1" noChangeArrowheads="1" noChangeShapeType="1"/>
          </p:cNvSpPr>
          <p:nvPr userDrawn="1"/>
        </p:nvSpPr>
        <p:spPr bwMode="gray">
          <a:xfrm rot="5379983" flipH="1">
            <a:off x="10186893" y="965012"/>
            <a:ext cx="3006918" cy="1044758"/>
          </a:xfrm>
          <a:custGeom>
            <a:avLst/>
            <a:gdLst>
              <a:gd name="connsiteX0" fmla="*/ 3847138 w 3847138"/>
              <a:gd name="connsiteY0" fmla="*/ 126778 h 1336693"/>
              <a:gd name="connsiteX1" fmla="*/ 3846400 w 3847138"/>
              <a:gd name="connsiteY1" fmla="*/ 0 h 1336693"/>
              <a:gd name="connsiteX2" fmla="*/ 0 w 3847138"/>
              <a:gd name="connsiteY2" fmla="*/ 22397 h 1336693"/>
              <a:gd name="connsiteX3" fmla="*/ 11149 w 3847138"/>
              <a:gd name="connsiteY3" fmla="*/ 52876 h 1336693"/>
              <a:gd name="connsiteX4" fmla="*/ 1946934 w 3847138"/>
              <a:gd name="connsiteY4" fmla="*/ 1336693 h 1336693"/>
              <a:gd name="connsiteX5" fmla="*/ 3794252 w 3847138"/>
              <a:gd name="connsiteY5" fmla="*/ 236621 h 1336693"/>
              <a:gd name="connsiteX0" fmla="*/ 3847138 w 3847138"/>
              <a:gd name="connsiteY0" fmla="*/ 126778 h 1336693"/>
              <a:gd name="connsiteX1" fmla="*/ 3846400 w 3847138"/>
              <a:gd name="connsiteY1" fmla="*/ 0 h 1336693"/>
              <a:gd name="connsiteX2" fmla="*/ 1680252 w 3847138"/>
              <a:gd name="connsiteY2" fmla="*/ 9136 h 1336693"/>
              <a:gd name="connsiteX3" fmla="*/ 0 w 3847138"/>
              <a:gd name="connsiteY3" fmla="*/ 22397 h 1336693"/>
              <a:gd name="connsiteX4" fmla="*/ 11149 w 3847138"/>
              <a:gd name="connsiteY4" fmla="*/ 52876 h 1336693"/>
              <a:gd name="connsiteX5" fmla="*/ 1946934 w 3847138"/>
              <a:gd name="connsiteY5" fmla="*/ 1336693 h 1336693"/>
              <a:gd name="connsiteX6" fmla="*/ 3794252 w 3847138"/>
              <a:gd name="connsiteY6" fmla="*/ 236621 h 1336693"/>
              <a:gd name="connsiteX7" fmla="*/ 3847138 w 3847138"/>
              <a:gd name="connsiteY7" fmla="*/ 126778 h 1336693"/>
              <a:gd name="connsiteX0" fmla="*/ 1680252 w 3847138"/>
              <a:gd name="connsiteY0" fmla="*/ 9136 h 1336693"/>
              <a:gd name="connsiteX1" fmla="*/ 0 w 3847138"/>
              <a:gd name="connsiteY1" fmla="*/ 22397 h 1336693"/>
              <a:gd name="connsiteX2" fmla="*/ 11149 w 3847138"/>
              <a:gd name="connsiteY2" fmla="*/ 52876 h 1336693"/>
              <a:gd name="connsiteX3" fmla="*/ 1946934 w 3847138"/>
              <a:gd name="connsiteY3" fmla="*/ 1336693 h 1336693"/>
              <a:gd name="connsiteX4" fmla="*/ 3794252 w 3847138"/>
              <a:gd name="connsiteY4" fmla="*/ 236621 h 1336693"/>
              <a:gd name="connsiteX5" fmla="*/ 3847138 w 3847138"/>
              <a:gd name="connsiteY5" fmla="*/ 126778 h 1336693"/>
              <a:gd name="connsiteX6" fmla="*/ 3846400 w 3847138"/>
              <a:gd name="connsiteY6" fmla="*/ 0 h 1336693"/>
              <a:gd name="connsiteX7" fmla="*/ 1797243 w 3847138"/>
              <a:gd name="connsiteY7" fmla="*/ 126127 h 1336693"/>
              <a:gd name="connsiteX0" fmla="*/ 0 w 3847138"/>
              <a:gd name="connsiteY0" fmla="*/ 22397 h 1336693"/>
              <a:gd name="connsiteX1" fmla="*/ 11149 w 3847138"/>
              <a:gd name="connsiteY1" fmla="*/ 52876 h 1336693"/>
              <a:gd name="connsiteX2" fmla="*/ 1946934 w 3847138"/>
              <a:gd name="connsiteY2" fmla="*/ 1336693 h 1336693"/>
              <a:gd name="connsiteX3" fmla="*/ 3794252 w 3847138"/>
              <a:gd name="connsiteY3" fmla="*/ 236621 h 1336693"/>
              <a:gd name="connsiteX4" fmla="*/ 3847138 w 3847138"/>
              <a:gd name="connsiteY4" fmla="*/ 126778 h 1336693"/>
              <a:gd name="connsiteX5" fmla="*/ 3846400 w 3847138"/>
              <a:gd name="connsiteY5" fmla="*/ 0 h 1336693"/>
              <a:gd name="connsiteX6" fmla="*/ 1797243 w 3847138"/>
              <a:gd name="connsiteY6" fmla="*/ 126127 h 1336693"/>
              <a:gd name="connsiteX0" fmla="*/ 0 w 3847138"/>
              <a:gd name="connsiteY0" fmla="*/ 22397 h 1336693"/>
              <a:gd name="connsiteX1" fmla="*/ 11149 w 3847138"/>
              <a:gd name="connsiteY1" fmla="*/ 52876 h 1336693"/>
              <a:gd name="connsiteX2" fmla="*/ 1946934 w 3847138"/>
              <a:gd name="connsiteY2" fmla="*/ 1336693 h 1336693"/>
              <a:gd name="connsiteX3" fmla="*/ 3794252 w 3847138"/>
              <a:gd name="connsiteY3" fmla="*/ 236621 h 1336693"/>
              <a:gd name="connsiteX4" fmla="*/ 3847138 w 3847138"/>
              <a:gd name="connsiteY4" fmla="*/ 126778 h 1336693"/>
              <a:gd name="connsiteX5" fmla="*/ 3846400 w 3847138"/>
              <a:gd name="connsiteY5" fmla="*/ 0 h 133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7138" h="1336693">
                <a:moveTo>
                  <a:pt x="0" y="22397"/>
                </a:moveTo>
                <a:lnTo>
                  <a:pt x="11149" y="52876"/>
                </a:lnTo>
                <a:cubicBezTo>
                  <a:pt x="330080" y="807321"/>
                  <a:pt x="1076720" y="1336693"/>
                  <a:pt x="1946934" y="1336693"/>
                </a:cubicBezTo>
                <a:cubicBezTo>
                  <a:pt x="2744631" y="1336693"/>
                  <a:pt x="3438490" y="891874"/>
                  <a:pt x="3794252" y="236621"/>
                </a:cubicBezTo>
                <a:lnTo>
                  <a:pt x="3847138" y="126778"/>
                </a:lnTo>
                <a:lnTo>
                  <a:pt x="3846400" y="0"/>
                </a:lnTo>
              </a:path>
            </a:pathLst>
          </a:custGeom>
          <a:noFill/>
          <a:ln w="9525" cap="flat">
            <a:solidFill>
              <a:schemeClr val="accent5"/>
            </a:solidFill>
            <a:prstDash val="solid"/>
            <a:miter/>
          </a:ln>
        </p:spPr>
        <p:txBody>
          <a:bodyPr wrap="square" rtlCol="0" anchor="ctr">
            <a:noAutofit/>
          </a:bodyPr>
          <a:lstStyle/>
          <a:p>
            <a:endParaRPr lang="de-DE" dirty="0">
              <a:latin typeface="Aptos" panose="020B0004020202020204" pitchFamily="34" charset="0"/>
            </a:endParaRPr>
          </a:p>
        </p:txBody>
      </p:sp>
      <p:sp>
        <p:nvSpPr>
          <p:cNvPr id="6" name="Freihandform: Form 5">
            <a:extLst>
              <a:ext uri="{FF2B5EF4-FFF2-40B4-BE49-F238E27FC236}">
                <a16:creationId xmlns:a16="http://schemas.microsoft.com/office/drawing/2014/main" id="{52B8A5D1-49DF-2927-591A-317A00D115CD}"/>
              </a:ext>
            </a:extLst>
          </p:cNvPr>
          <p:cNvSpPr>
            <a:spLocks noGrp="1" noRot="1" noMove="1" noResize="1" noEditPoints="1" noAdjustHandles="1" noChangeArrowheads="1" noChangeShapeType="1"/>
          </p:cNvSpPr>
          <p:nvPr userDrawn="1"/>
        </p:nvSpPr>
        <p:spPr bwMode="gray">
          <a:xfrm rot="7466482" flipH="1">
            <a:off x="10845802" y="-480218"/>
            <a:ext cx="1264368" cy="1460811"/>
          </a:xfrm>
          <a:custGeom>
            <a:avLst/>
            <a:gdLst>
              <a:gd name="connsiteX0" fmla="*/ 584823 w 1617669"/>
              <a:gd name="connsiteY0" fmla="*/ 1869003 h 1869003"/>
              <a:gd name="connsiteX1" fmla="*/ 1617669 w 1617669"/>
              <a:gd name="connsiteY1" fmla="*/ 362903 h 1869003"/>
              <a:gd name="connsiteX2" fmla="*/ 1108008 w 1617669"/>
              <a:gd name="connsiteY2" fmla="*/ 13390 h 1869003"/>
              <a:gd name="connsiteX3" fmla="*/ 975250 w 1617669"/>
              <a:gd name="connsiteY3" fmla="*/ 0 h 1869003"/>
              <a:gd name="connsiteX4" fmla="*/ 0 w 1617669"/>
              <a:gd name="connsiteY4" fmla="*/ 975779 h 1869003"/>
              <a:gd name="connsiteX5" fmla="*/ 429978 w 1617669"/>
              <a:gd name="connsiteY5" fmla="*/ 1784911 h 186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669" h="1869003">
                <a:moveTo>
                  <a:pt x="584823" y="1869003"/>
                </a:moveTo>
                <a:lnTo>
                  <a:pt x="1617669" y="362903"/>
                </a:lnTo>
                <a:lnTo>
                  <a:pt x="1108008" y="13390"/>
                </a:lnTo>
                <a:lnTo>
                  <a:pt x="975250" y="0"/>
                </a:lnTo>
                <a:cubicBezTo>
                  <a:pt x="436634" y="0"/>
                  <a:pt x="0" y="436871"/>
                  <a:pt x="0" y="975779"/>
                </a:cubicBezTo>
                <a:cubicBezTo>
                  <a:pt x="0" y="1312597"/>
                  <a:pt x="170560" y="1609556"/>
                  <a:pt x="429978" y="1784911"/>
                </a:cubicBezTo>
                <a:close/>
              </a:path>
            </a:pathLst>
          </a:custGeom>
          <a:gradFill>
            <a:gsLst>
              <a:gs pos="0">
                <a:srgbClr val="8CBBC9">
                  <a:alpha val="0"/>
                </a:srgbClr>
              </a:gs>
              <a:gs pos="65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8" name="Freihandform: Form 7">
            <a:extLst>
              <a:ext uri="{FF2B5EF4-FFF2-40B4-BE49-F238E27FC236}">
                <a16:creationId xmlns:a16="http://schemas.microsoft.com/office/drawing/2014/main" id="{72683BF9-9AB5-29FE-5716-02AAD5A3453E}"/>
              </a:ext>
            </a:extLst>
          </p:cNvPr>
          <p:cNvSpPr>
            <a:spLocks noGrp="1" noRot="1" noMove="1" noResize="1" noEditPoints="1" noAdjustHandles="1" noChangeArrowheads="1" noChangeShapeType="1"/>
          </p:cNvSpPr>
          <p:nvPr userDrawn="1"/>
        </p:nvSpPr>
        <p:spPr bwMode="gray">
          <a:xfrm rot="5379983" flipH="1">
            <a:off x="11259564" y="823098"/>
            <a:ext cx="55127" cy="55127"/>
          </a:xfrm>
          <a:custGeom>
            <a:avLst/>
            <a:gdLst>
              <a:gd name="connsiteX0" fmla="*/ 47523 w 45887"/>
              <a:gd name="connsiteY0" fmla="*/ 23370 h 45887"/>
              <a:gd name="connsiteX1" fmla="*/ 24579 w 45887"/>
              <a:gd name="connsiteY1" fmla="*/ 46314 h 45887"/>
              <a:gd name="connsiteX2" fmla="*/ 1635 w 45887"/>
              <a:gd name="connsiteY2" fmla="*/ 23370 h 45887"/>
              <a:gd name="connsiteX3" fmla="*/ 24579 w 45887"/>
              <a:gd name="connsiteY3" fmla="*/ 426 h 45887"/>
              <a:gd name="connsiteX4" fmla="*/ 47523 w 45887"/>
              <a:gd name="connsiteY4" fmla="*/ 23370 h 4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7" h="45887">
                <a:moveTo>
                  <a:pt x="47523" y="23370"/>
                </a:moveTo>
                <a:cubicBezTo>
                  <a:pt x="47523" y="36041"/>
                  <a:pt x="37250" y="46314"/>
                  <a:pt x="24579" y="46314"/>
                </a:cubicBezTo>
                <a:cubicBezTo>
                  <a:pt x="11907" y="46314"/>
                  <a:pt x="1635" y="36041"/>
                  <a:pt x="1635" y="23370"/>
                </a:cubicBezTo>
                <a:cubicBezTo>
                  <a:pt x="1635" y="10698"/>
                  <a:pt x="11907" y="426"/>
                  <a:pt x="24579" y="426"/>
                </a:cubicBezTo>
                <a:cubicBezTo>
                  <a:pt x="37250" y="426"/>
                  <a:pt x="47523" y="10698"/>
                  <a:pt x="47523" y="23370"/>
                </a:cubicBezTo>
                <a:close/>
              </a:path>
            </a:pathLst>
          </a:custGeom>
          <a:solidFill>
            <a:schemeClr val="accent5"/>
          </a:solidFill>
          <a:ln w="5044" cap="flat">
            <a:noFill/>
            <a:prstDash val="solid"/>
            <a:miter/>
          </a:ln>
        </p:spPr>
        <p:txBody>
          <a:bodyPr rtlCol="0" anchor="ctr"/>
          <a:lstStyle/>
          <a:p>
            <a:endParaRPr lang="de-DE" dirty="0">
              <a:latin typeface="Aptos" panose="020B0004020202020204" pitchFamily="34" charset="0"/>
            </a:endParaRPr>
          </a:p>
        </p:txBody>
      </p:sp>
      <p:pic>
        <p:nvPicPr>
          <p:cNvPr id="10" name="Grafik 9">
            <a:extLst>
              <a:ext uri="{FF2B5EF4-FFF2-40B4-BE49-F238E27FC236}">
                <a16:creationId xmlns:a16="http://schemas.microsoft.com/office/drawing/2014/main" id="{D3425ABA-956E-7FD2-73F9-7B480760FADD}"/>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11447157" y="6161604"/>
            <a:ext cx="494544" cy="494544"/>
          </a:xfrm>
          <a:prstGeom prst="rect">
            <a:avLst/>
          </a:prstGeom>
        </p:spPr>
      </p:pic>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Subline can be removed if two lines are required for the headline</a:t>
            </a:r>
          </a:p>
        </p:txBody>
      </p:sp>
    </p:spTree>
    <p:extLst>
      <p:ext uri="{BB962C8B-B14F-4D97-AF65-F5344CB8AC3E}">
        <p14:creationId xmlns:p14="http://schemas.microsoft.com/office/powerpoint/2010/main" val="26743006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ictur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E9147-2009-7AFA-CE36-817FBCB57A91}"/>
              </a:ext>
            </a:extLst>
          </p:cNvPr>
          <p:cNvSpPr>
            <a:spLocks noGrp="1" noRot="1" noMove="1" noResize="1" noEditPoints="1" noAdjustHandles="1" noChangeArrowheads="1" noChangeShapeType="1"/>
          </p:cNvSpPr>
          <p:nvPr userDrawn="1"/>
        </p:nvSpPr>
        <p:spPr bwMode="gray">
          <a:xfrm>
            <a:off x="10464188" y="5398265"/>
            <a:ext cx="1727812" cy="1459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534816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1432561"/>
            <a:ext cx="5348162"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5348162" cy="278794"/>
          </a:xfrm>
          <a:prstGeom prst="rect">
            <a:avLst/>
          </a:prstGeom>
        </p:spPr>
        <p:txBody>
          <a:bodyPr wrap="square">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10" name="Free-form: Shape 9">
            <a:extLst>
              <a:ext uri="{FF2B5EF4-FFF2-40B4-BE49-F238E27FC236}">
                <a16:creationId xmlns:a16="http://schemas.microsoft.com/office/drawing/2014/main" id="{7BBFA172-8A77-049B-E4E7-E135BD976E25}"/>
              </a:ext>
            </a:extLst>
          </p:cNvPr>
          <p:cNvSpPr>
            <a:spLocks noGrp="1" noRot="1" noMove="1" noResize="1" noEditPoints="1" noAdjustHandles="1" noChangeArrowheads="1" noChangeShapeType="1"/>
          </p:cNvSpPr>
          <p:nvPr>
            <p:ph type="pic" sz="quarter" idx="12" hasCustomPrompt="1"/>
          </p:nvPr>
        </p:nvSpPr>
        <p:spPr bwMode="gray">
          <a:xfrm>
            <a:off x="6339838" y="0"/>
            <a:ext cx="5852161" cy="6858000"/>
          </a:xfrm>
          <a:custGeom>
            <a:avLst/>
            <a:gdLst>
              <a:gd name="connsiteX0" fmla="*/ 5507532 w 5852161"/>
              <a:gd name="connsiteY0" fmla="*/ 6310124 h 6858000"/>
              <a:gd name="connsiteX1" fmla="*/ 5354992 w 5852161"/>
              <a:gd name="connsiteY1" fmla="*/ 6359142 h 6858000"/>
              <a:gd name="connsiteX2" fmla="*/ 5354992 w 5852161"/>
              <a:gd name="connsiteY2" fmla="*/ 6359701 h 6858000"/>
              <a:gd name="connsiteX3" fmla="*/ 5405827 w 5852161"/>
              <a:gd name="connsiteY3" fmla="*/ 6409277 h 6858000"/>
              <a:gd name="connsiteX4" fmla="*/ 5401074 w 5852161"/>
              <a:gd name="connsiteY4" fmla="*/ 6430143 h 6858000"/>
              <a:gd name="connsiteX5" fmla="*/ 5328972 w 5852161"/>
              <a:gd name="connsiteY5" fmla="*/ 6522201 h 6858000"/>
              <a:gd name="connsiteX6" fmla="*/ 5297010 w 5852161"/>
              <a:gd name="connsiteY6" fmla="*/ 6613998 h 6858000"/>
              <a:gd name="connsiteX7" fmla="*/ 5516794 w 5852161"/>
              <a:gd name="connsiteY7" fmla="*/ 6493210 h 6858000"/>
              <a:gd name="connsiteX8" fmla="*/ 5563959 w 5852161"/>
              <a:gd name="connsiteY8" fmla="*/ 6365712 h 6858000"/>
              <a:gd name="connsiteX9" fmla="*/ 5507532 w 5852161"/>
              <a:gd name="connsiteY9" fmla="*/ 6310141 h 6858000"/>
              <a:gd name="connsiteX10" fmla="*/ 5360930 w 5852161"/>
              <a:gd name="connsiteY10" fmla="*/ 6202454 h 6858000"/>
              <a:gd name="connsiteX11" fmla="*/ 5193191 w 5852161"/>
              <a:gd name="connsiteY11" fmla="*/ 6325362 h 6858000"/>
              <a:gd name="connsiteX12" fmla="*/ 5146026 w 5852161"/>
              <a:gd name="connsiteY12" fmla="*/ 6452860 h 6858000"/>
              <a:gd name="connsiteX13" fmla="*/ 5202453 w 5852161"/>
              <a:gd name="connsiteY13" fmla="*/ 6508431 h 6858000"/>
              <a:gd name="connsiteX14" fmla="*/ 5202453 w 5852161"/>
              <a:gd name="connsiteY14" fmla="*/ 6508448 h 6858000"/>
              <a:gd name="connsiteX15" fmla="*/ 5354993 w 5852161"/>
              <a:gd name="connsiteY15" fmla="*/ 6459431 h 6858000"/>
              <a:gd name="connsiteX16" fmla="*/ 5354993 w 5852161"/>
              <a:gd name="connsiteY16" fmla="*/ 6458872 h 6858000"/>
              <a:gd name="connsiteX17" fmla="*/ 5304158 w 5852161"/>
              <a:gd name="connsiteY17" fmla="*/ 6409295 h 6858000"/>
              <a:gd name="connsiteX18" fmla="*/ 5308911 w 5852161"/>
              <a:gd name="connsiteY18" fmla="*/ 6388430 h 6858000"/>
              <a:gd name="connsiteX19" fmla="*/ 5381013 w 5852161"/>
              <a:gd name="connsiteY19" fmla="*/ 6296371 h 6858000"/>
              <a:gd name="connsiteX20" fmla="*/ 5412975 w 5852161"/>
              <a:gd name="connsiteY20" fmla="*/ 6204575 h 6858000"/>
              <a:gd name="connsiteX21" fmla="*/ 5360930 w 5852161"/>
              <a:gd name="connsiteY21" fmla="*/ 6202454 h 6858000"/>
              <a:gd name="connsiteX22" fmla="*/ 0 w 5852161"/>
              <a:gd name="connsiteY22" fmla="*/ 0 h 6858000"/>
              <a:gd name="connsiteX23" fmla="*/ 5852161 w 5852161"/>
              <a:gd name="connsiteY23" fmla="*/ 0 h 6858000"/>
              <a:gd name="connsiteX24" fmla="*/ 5852161 w 5852161"/>
              <a:gd name="connsiteY24" fmla="*/ 6858000 h 6858000"/>
              <a:gd name="connsiteX25" fmla="*/ 0 w 5852161"/>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52161" h="6858000">
                <a:moveTo>
                  <a:pt x="5507532" y="6310124"/>
                </a:moveTo>
                <a:cubicBezTo>
                  <a:pt x="5456697" y="6310124"/>
                  <a:pt x="5354992" y="6359142"/>
                  <a:pt x="5354992" y="6359142"/>
                </a:cubicBezTo>
                <a:lnTo>
                  <a:pt x="5354992" y="6359701"/>
                </a:lnTo>
                <a:cubicBezTo>
                  <a:pt x="5383075" y="6359701"/>
                  <a:pt x="5405827" y="6381912"/>
                  <a:pt x="5405827" y="6409277"/>
                </a:cubicBezTo>
                <a:cubicBezTo>
                  <a:pt x="5405827" y="6416739"/>
                  <a:pt x="5404097" y="6423782"/>
                  <a:pt x="5401074" y="6430143"/>
                </a:cubicBezTo>
                <a:cubicBezTo>
                  <a:pt x="5390869" y="6453489"/>
                  <a:pt x="5364848" y="6479405"/>
                  <a:pt x="5328972" y="6522201"/>
                </a:cubicBezTo>
                <a:cubicBezTo>
                  <a:pt x="5294878" y="6562918"/>
                  <a:pt x="5256905" y="6601398"/>
                  <a:pt x="5297010" y="6613998"/>
                </a:cubicBezTo>
                <a:cubicBezTo>
                  <a:pt x="5359903" y="6633727"/>
                  <a:pt x="5454006" y="6583312"/>
                  <a:pt x="5516794" y="6493210"/>
                </a:cubicBezTo>
                <a:cubicBezTo>
                  <a:pt x="5553841" y="6440034"/>
                  <a:pt x="5563959" y="6397744"/>
                  <a:pt x="5563959" y="6365712"/>
                </a:cubicBezTo>
                <a:cubicBezTo>
                  <a:pt x="5563959" y="6343589"/>
                  <a:pt x="5553614" y="6310141"/>
                  <a:pt x="5507532" y="6310141"/>
                </a:cubicBezTo>
                <a:close/>
                <a:moveTo>
                  <a:pt x="5360930" y="6202454"/>
                </a:moveTo>
                <a:cubicBezTo>
                  <a:pt x="5304988" y="6212534"/>
                  <a:pt x="5240282" y="6257787"/>
                  <a:pt x="5193191" y="6325362"/>
                </a:cubicBezTo>
                <a:cubicBezTo>
                  <a:pt x="5156144" y="6378539"/>
                  <a:pt x="5146026" y="6420829"/>
                  <a:pt x="5146026" y="6452860"/>
                </a:cubicBezTo>
                <a:cubicBezTo>
                  <a:pt x="5146026" y="6474984"/>
                  <a:pt x="5156371" y="6508431"/>
                  <a:pt x="5202453" y="6508431"/>
                </a:cubicBezTo>
                <a:lnTo>
                  <a:pt x="5202453" y="6508448"/>
                </a:lnTo>
                <a:cubicBezTo>
                  <a:pt x="5253288" y="6508448"/>
                  <a:pt x="5354993" y="6459431"/>
                  <a:pt x="5354993" y="6459431"/>
                </a:cubicBezTo>
                <a:lnTo>
                  <a:pt x="5354993" y="6458872"/>
                </a:lnTo>
                <a:cubicBezTo>
                  <a:pt x="5326910" y="6458872"/>
                  <a:pt x="5304158" y="6436661"/>
                  <a:pt x="5304158" y="6409295"/>
                </a:cubicBezTo>
                <a:cubicBezTo>
                  <a:pt x="5304158" y="6401833"/>
                  <a:pt x="5305888" y="6394791"/>
                  <a:pt x="5308911" y="6388430"/>
                </a:cubicBezTo>
                <a:cubicBezTo>
                  <a:pt x="5319116" y="6365083"/>
                  <a:pt x="5345137" y="6339168"/>
                  <a:pt x="5381013" y="6296371"/>
                </a:cubicBezTo>
                <a:cubicBezTo>
                  <a:pt x="5415107" y="6255654"/>
                  <a:pt x="5453080" y="6217174"/>
                  <a:pt x="5412975" y="6204575"/>
                </a:cubicBezTo>
                <a:cubicBezTo>
                  <a:pt x="5397252" y="6199642"/>
                  <a:pt x="5379578" y="6199094"/>
                  <a:pt x="5360930" y="6202454"/>
                </a:cubicBezTo>
                <a:close/>
                <a:moveTo>
                  <a:pt x="0" y="0"/>
                </a:moveTo>
                <a:lnTo>
                  <a:pt x="5852161" y="0"/>
                </a:lnTo>
                <a:lnTo>
                  <a:pt x="5852161" y="6858000"/>
                </a:lnTo>
                <a:lnTo>
                  <a:pt x="0" y="6858000"/>
                </a:lnTo>
                <a:close/>
              </a:path>
            </a:pathLst>
          </a:custGeom>
          <a:solidFill>
            <a:schemeClr val="accent4"/>
          </a:solidFill>
        </p:spPr>
        <p:txBody>
          <a:bodyPr wrap="square" tIns="0" bIns="684000" anchor="ctr" anchorCtr="0">
            <a:no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32017750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3690"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ictur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F75AB6-145D-4078-15C3-D84D1EE57C75}"/>
              </a:ext>
            </a:extLst>
          </p:cNvPr>
          <p:cNvSpPr>
            <a:spLocks noGrp="1" noRot="1" noMove="1" noResize="1" noEditPoints="1" noAdjustHandles="1" noChangeArrowheads="1" noChangeShapeType="1"/>
          </p:cNvSpPr>
          <p:nvPr userDrawn="1"/>
        </p:nvSpPr>
        <p:spPr bwMode="gray">
          <a:xfrm>
            <a:off x="10464188" y="5398265"/>
            <a:ext cx="1727812" cy="1459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655575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1432561"/>
            <a:ext cx="6555752"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655575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3" name="Free-form: Shape 2">
            <a:extLst>
              <a:ext uri="{FF2B5EF4-FFF2-40B4-BE49-F238E27FC236}">
                <a16:creationId xmlns:a16="http://schemas.microsoft.com/office/drawing/2014/main" id="{A9E2D8C6-B175-E043-C944-B5958EEA497B}"/>
              </a:ext>
            </a:extLst>
          </p:cNvPr>
          <p:cNvSpPr>
            <a:spLocks noGrp="1" noRot="1" noMove="1" noResize="1" noEditPoints="1" noAdjustHandles="1" noChangeArrowheads="1" noChangeShapeType="1"/>
          </p:cNvSpPr>
          <p:nvPr>
            <p:ph type="pic" sz="quarter" idx="12" hasCustomPrompt="1"/>
          </p:nvPr>
        </p:nvSpPr>
        <p:spPr bwMode="gray">
          <a:xfrm>
            <a:off x="7547428" y="0"/>
            <a:ext cx="4644572" cy="6858000"/>
          </a:xfrm>
          <a:custGeom>
            <a:avLst/>
            <a:gdLst>
              <a:gd name="connsiteX0" fmla="*/ 4299942 w 4644572"/>
              <a:gd name="connsiteY0" fmla="*/ 6310124 h 6858000"/>
              <a:gd name="connsiteX1" fmla="*/ 4147402 w 4644572"/>
              <a:gd name="connsiteY1" fmla="*/ 6359142 h 6858000"/>
              <a:gd name="connsiteX2" fmla="*/ 4147402 w 4644572"/>
              <a:gd name="connsiteY2" fmla="*/ 6359701 h 6858000"/>
              <a:gd name="connsiteX3" fmla="*/ 4198237 w 4644572"/>
              <a:gd name="connsiteY3" fmla="*/ 6409277 h 6858000"/>
              <a:gd name="connsiteX4" fmla="*/ 4193484 w 4644572"/>
              <a:gd name="connsiteY4" fmla="*/ 6430143 h 6858000"/>
              <a:gd name="connsiteX5" fmla="*/ 4121382 w 4644572"/>
              <a:gd name="connsiteY5" fmla="*/ 6522201 h 6858000"/>
              <a:gd name="connsiteX6" fmla="*/ 4089420 w 4644572"/>
              <a:gd name="connsiteY6" fmla="*/ 6613998 h 6858000"/>
              <a:gd name="connsiteX7" fmla="*/ 4309204 w 4644572"/>
              <a:gd name="connsiteY7" fmla="*/ 6493210 h 6858000"/>
              <a:gd name="connsiteX8" fmla="*/ 4356369 w 4644572"/>
              <a:gd name="connsiteY8" fmla="*/ 6365712 h 6858000"/>
              <a:gd name="connsiteX9" fmla="*/ 4299942 w 4644572"/>
              <a:gd name="connsiteY9" fmla="*/ 6310141 h 6858000"/>
              <a:gd name="connsiteX10" fmla="*/ 4153340 w 4644572"/>
              <a:gd name="connsiteY10" fmla="*/ 6202454 h 6858000"/>
              <a:gd name="connsiteX11" fmla="*/ 3985601 w 4644572"/>
              <a:gd name="connsiteY11" fmla="*/ 6325362 h 6858000"/>
              <a:gd name="connsiteX12" fmla="*/ 3938436 w 4644572"/>
              <a:gd name="connsiteY12" fmla="*/ 6452860 h 6858000"/>
              <a:gd name="connsiteX13" fmla="*/ 3994863 w 4644572"/>
              <a:gd name="connsiteY13" fmla="*/ 6508431 h 6858000"/>
              <a:gd name="connsiteX14" fmla="*/ 3994863 w 4644572"/>
              <a:gd name="connsiteY14" fmla="*/ 6508448 h 6858000"/>
              <a:gd name="connsiteX15" fmla="*/ 4147403 w 4644572"/>
              <a:gd name="connsiteY15" fmla="*/ 6459431 h 6858000"/>
              <a:gd name="connsiteX16" fmla="*/ 4147403 w 4644572"/>
              <a:gd name="connsiteY16" fmla="*/ 6458872 h 6858000"/>
              <a:gd name="connsiteX17" fmla="*/ 4096568 w 4644572"/>
              <a:gd name="connsiteY17" fmla="*/ 6409295 h 6858000"/>
              <a:gd name="connsiteX18" fmla="*/ 4101321 w 4644572"/>
              <a:gd name="connsiteY18" fmla="*/ 6388430 h 6858000"/>
              <a:gd name="connsiteX19" fmla="*/ 4173423 w 4644572"/>
              <a:gd name="connsiteY19" fmla="*/ 6296371 h 6858000"/>
              <a:gd name="connsiteX20" fmla="*/ 4205385 w 4644572"/>
              <a:gd name="connsiteY20" fmla="*/ 6204575 h 6858000"/>
              <a:gd name="connsiteX21" fmla="*/ 4153340 w 4644572"/>
              <a:gd name="connsiteY21" fmla="*/ 6202454 h 6858000"/>
              <a:gd name="connsiteX22" fmla="*/ 0 w 4644572"/>
              <a:gd name="connsiteY22" fmla="*/ 0 h 6858000"/>
              <a:gd name="connsiteX23" fmla="*/ 4644572 w 4644572"/>
              <a:gd name="connsiteY23" fmla="*/ 0 h 6858000"/>
              <a:gd name="connsiteX24" fmla="*/ 4644572 w 4644572"/>
              <a:gd name="connsiteY24" fmla="*/ 6858000 h 6858000"/>
              <a:gd name="connsiteX25" fmla="*/ 0 w 4644572"/>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4572" h="6858000">
                <a:moveTo>
                  <a:pt x="4299942" y="6310124"/>
                </a:moveTo>
                <a:cubicBezTo>
                  <a:pt x="4249107" y="6310124"/>
                  <a:pt x="4147402" y="6359142"/>
                  <a:pt x="4147402" y="6359142"/>
                </a:cubicBezTo>
                <a:lnTo>
                  <a:pt x="4147402" y="6359701"/>
                </a:lnTo>
                <a:cubicBezTo>
                  <a:pt x="4175485" y="6359701"/>
                  <a:pt x="4198237" y="6381912"/>
                  <a:pt x="4198237" y="6409277"/>
                </a:cubicBezTo>
                <a:cubicBezTo>
                  <a:pt x="4198237" y="6416739"/>
                  <a:pt x="4196507" y="6423782"/>
                  <a:pt x="4193484" y="6430143"/>
                </a:cubicBezTo>
                <a:cubicBezTo>
                  <a:pt x="4183279" y="6453489"/>
                  <a:pt x="4157258" y="6479405"/>
                  <a:pt x="4121382" y="6522201"/>
                </a:cubicBezTo>
                <a:cubicBezTo>
                  <a:pt x="4087288" y="6562918"/>
                  <a:pt x="4049315" y="6601398"/>
                  <a:pt x="4089420" y="6613998"/>
                </a:cubicBezTo>
                <a:cubicBezTo>
                  <a:pt x="4152313" y="6633727"/>
                  <a:pt x="4246416" y="6583312"/>
                  <a:pt x="4309204" y="6493210"/>
                </a:cubicBezTo>
                <a:cubicBezTo>
                  <a:pt x="4346251" y="6440034"/>
                  <a:pt x="4356369" y="6397744"/>
                  <a:pt x="4356369" y="6365712"/>
                </a:cubicBezTo>
                <a:cubicBezTo>
                  <a:pt x="4356369" y="6343589"/>
                  <a:pt x="4346024" y="6310141"/>
                  <a:pt x="4299942" y="6310141"/>
                </a:cubicBezTo>
                <a:close/>
                <a:moveTo>
                  <a:pt x="4153340" y="6202454"/>
                </a:moveTo>
                <a:cubicBezTo>
                  <a:pt x="4097398" y="6212534"/>
                  <a:pt x="4032692" y="6257787"/>
                  <a:pt x="3985601" y="6325362"/>
                </a:cubicBezTo>
                <a:cubicBezTo>
                  <a:pt x="3948554" y="6378539"/>
                  <a:pt x="3938436" y="6420829"/>
                  <a:pt x="3938436" y="6452860"/>
                </a:cubicBezTo>
                <a:cubicBezTo>
                  <a:pt x="3938436" y="6474984"/>
                  <a:pt x="3948781" y="6508431"/>
                  <a:pt x="3994863" y="6508431"/>
                </a:cubicBezTo>
                <a:lnTo>
                  <a:pt x="3994863" y="6508448"/>
                </a:lnTo>
                <a:cubicBezTo>
                  <a:pt x="4045698" y="6508448"/>
                  <a:pt x="4147403" y="6459431"/>
                  <a:pt x="4147403" y="6459431"/>
                </a:cubicBezTo>
                <a:lnTo>
                  <a:pt x="4147403" y="6458872"/>
                </a:lnTo>
                <a:cubicBezTo>
                  <a:pt x="4119320" y="6458872"/>
                  <a:pt x="4096568" y="6436661"/>
                  <a:pt x="4096568" y="6409295"/>
                </a:cubicBezTo>
                <a:cubicBezTo>
                  <a:pt x="4096568" y="6401833"/>
                  <a:pt x="4098298" y="6394791"/>
                  <a:pt x="4101321" y="6388430"/>
                </a:cubicBezTo>
                <a:cubicBezTo>
                  <a:pt x="4111526" y="6365083"/>
                  <a:pt x="4137547" y="6339168"/>
                  <a:pt x="4173423" y="6296371"/>
                </a:cubicBezTo>
                <a:cubicBezTo>
                  <a:pt x="4207517" y="6255654"/>
                  <a:pt x="4245490" y="6217174"/>
                  <a:pt x="4205385" y="6204575"/>
                </a:cubicBezTo>
                <a:cubicBezTo>
                  <a:pt x="4189662" y="6199642"/>
                  <a:pt x="4171988" y="6199094"/>
                  <a:pt x="4153340" y="6202454"/>
                </a:cubicBezTo>
                <a:close/>
                <a:moveTo>
                  <a:pt x="0" y="0"/>
                </a:moveTo>
                <a:lnTo>
                  <a:pt x="4644572" y="0"/>
                </a:lnTo>
                <a:lnTo>
                  <a:pt x="4644572" y="6858000"/>
                </a:lnTo>
                <a:lnTo>
                  <a:pt x="0" y="6858000"/>
                </a:lnTo>
                <a:close/>
              </a:path>
            </a:pathLst>
          </a:custGeom>
          <a:solidFill>
            <a:schemeClr val="accent4"/>
          </a:solidFill>
        </p:spPr>
        <p:txBody>
          <a:bodyPr wrap="square" tIns="0" bIns="684000" anchor="ctr" anchorCtr="0">
            <a:no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11868068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4452"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D51A7D4-129A-912F-CAA7-F7B3AE33F2C7}"/>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l="26786" t="-29722" r="28" b="29722"/>
          <a:stretch/>
        </p:blipFill>
        <p:spPr bwMode="ltGray">
          <a:xfrm>
            <a:off x="0" y="0"/>
            <a:ext cx="12192000" cy="6858000"/>
          </a:xfrm>
          <a:prstGeom prst="rect">
            <a:avLst/>
          </a:prstGeom>
          <a:solidFill>
            <a:srgbClr val="093E4E"/>
          </a:solidFill>
        </p:spPr>
      </p:pic>
      <p:sp>
        <p:nvSpPr>
          <p:cNvPr id="2" name="Titel 1">
            <a:extLst>
              <a:ext uri="{FF2B5EF4-FFF2-40B4-BE49-F238E27FC236}">
                <a16:creationId xmlns:a16="http://schemas.microsoft.com/office/drawing/2014/main" id="{FA0A8139-3226-D02C-0149-FC78010B5D4A}"/>
              </a:ext>
            </a:extLst>
          </p:cNvPr>
          <p:cNvSpPr>
            <a:spLocks noGrp="1" noRot="1" noMove="1" noResize="1" noEditPoints="1" noAdjustHandles="1" noChangeArrowheads="1" noChangeShapeType="1"/>
          </p:cNvSpPr>
          <p:nvPr>
            <p:ph type="ctrTitle" hasCustomPrompt="1"/>
          </p:nvPr>
        </p:nvSpPr>
        <p:spPr bwMode="gray">
          <a:xfrm>
            <a:off x="1127125" y="2994274"/>
            <a:ext cx="10064749" cy="561244"/>
          </a:xfrm>
        </p:spPr>
        <p:txBody>
          <a:bodyPr wrap="square" anchor="b">
            <a:spAutoFit/>
          </a:bodyPr>
          <a:lstStyle>
            <a:lvl1pPr algn="l">
              <a:defRPr sz="4200">
                <a:solidFill>
                  <a:schemeClr val="bg1"/>
                </a:solidFill>
              </a:defRPr>
            </a:lvl1pPr>
          </a:lstStyle>
          <a:p>
            <a:r>
              <a:rPr lang="en-US" dirty="0"/>
              <a:t>Click to edit Master title style</a:t>
            </a:r>
          </a:p>
        </p:txBody>
      </p:sp>
      <p:sp>
        <p:nvSpPr>
          <p:cNvPr id="3" name="Untertitel 2">
            <a:extLst>
              <a:ext uri="{FF2B5EF4-FFF2-40B4-BE49-F238E27FC236}">
                <a16:creationId xmlns:a16="http://schemas.microsoft.com/office/drawing/2014/main" id="{E435D6B8-B827-D469-D63F-44898873DAFC}"/>
              </a:ext>
            </a:extLst>
          </p:cNvPr>
          <p:cNvSpPr>
            <a:spLocks noGrp="1" noRot="1" noMove="1" noResize="1" noEditPoints="1" noAdjustHandles="1" noChangeArrowheads="1" noChangeShapeType="1"/>
          </p:cNvSpPr>
          <p:nvPr>
            <p:ph type="subTitle" idx="1" hasCustomPrompt="1"/>
          </p:nvPr>
        </p:nvSpPr>
        <p:spPr bwMode="gray">
          <a:xfrm>
            <a:off x="1127125" y="3577089"/>
            <a:ext cx="10064749" cy="400110"/>
          </a:xfrm>
          <a:prstGeom prst="rect">
            <a:avLst/>
          </a:prstGeom>
        </p:spPr>
        <p:txBody>
          <a:bodyPr wrap="square">
            <a:spAutoFit/>
          </a:bodyPr>
          <a:lstStyle>
            <a:lvl1pPr marL="0" indent="0" algn="l">
              <a:buNone/>
              <a:defRPr sz="2600">
                <a:solidFill>
                  <a:schemeClr val="accent3"/>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feld 9">
            <a:extLst>
              <a:ext uri="{FF2B5EF4-FFF2-40B4-BE49-F238E27FC236}">
                <a16:creationId xmlns:a16="http://schemas.microsoft.com/office/drawing/2014/main" id="{5E60820E-532E-6DE6-26F6-2496D8CDC18F}"/>
              </a:ext>
            </a:extLst>
          </p:cNvPr>
          <p:cNvSpPr txBox="1">
            <a:spLocks noGrp="1" noRot="1" noMove="1" noResize="1" noEditPoints="1" noAdjustHandles="1" noChangeArrowheads="1" noChangeShapeType="1"/>
          </p:cNvSpPr>
          <p:nvPr userDrawn="1"/>
        </p:nvSpPr>
        <p:spPr bwMode="gray">
          <a:xfrm>
            <a:off x="3217544" y="1550302"/>
            <a:ext cx="5735955" cy="307777"/>
          </a:xfrm>
          <a:prstGeom prst="rect">
            <a:avLst/>
          </a:prstGeom>
          <a:noFill/>
        </p:spPr>
        <p:txBody>
          <a:bodyPr wrap="square" lIns="0" tIns="0" rIns="0" bIns="0">
            <a:spAutoFit/>
          </a:bodyPr>
          <a:lstStyle/>
          <a:p>
            <a:r>
              <a:rPr lang="en-US" sz="2000" dirty="0">
                <a:solidFill>
                  <a:schemeClr val="bg1">
                    <a:alpha val="50000"/>
                  </a:schemeClr>
                </a:solidFill>
                <a:latin typeface="Aptos" panose="020B0004020202020204" pitchFamily="34" charset="0"/>
              </a:rPr>
              <a:t>We make interconnection easy. Anywhere.</a:t>
            </a:r>
          </a:p>
        </p:txBody>
      </p:sp>
      <p:cxnSp>
        <p:nvCxnSpPr>
          <p:cNvPr id="6" name="Gerader Verbinder 5">
            <a:extLst>
              <a:ext uri="{FF2B5EF4-FFF2-40B4-BE49-F238E27FC236}">
                <a16:creationId xmlns:a16="http://schemas.microsoft.com/office/drawing/2014/main" id="{752D7530-3E09-A29A-F79F-42316DBBB274}"/>
              </a:ext>
            </a:extLst>
          </p:cNvPr>
          <p:cNvCxnSpPr>
            <a:cxnSpLocks noGrp="1" noRot="1" noMove="1" noResize="1" noEditPoints="1" noAdjustHandles="1" noChangeArrowheads="1" noChangeShapeType="1"/>
          </p:cNvCxnSpPr>
          <p:nvPr userDrawn="1"/>
        </p:nvCxnSpPr>
        <p:spPr bwMode="gray">
          <a:xfrm>
            <a:off x="3208019" y="1894724"/>
            <a:ext cx="4602481" cy="0"/>
          </a:xfrm>
          <a:prstGeom prst="line">
            <a:avLst/>
          </a:prstGeom>
          <a:ln w="635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pic>
        <p:nvPicPr>
          <p:cNvPr id="4" name="Grafik 3">
            <a:extLst>
              <a:ext uri="{FF2B5EF4-FFF2-40B4-BE49-F238E27FC236}">
                <a16:creationId xmlns:a16="http://schemas.microsoft.com/office/drawing/2014/main" id="{87CE0C59-0382-8C5D-F62E-38549CEB566E}"/>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1102331" y="751282"/>
            <a:ext cx="1290321" cy="1188210"/>
          </a:xfrm>
          <a:prstGeom prst="rect">
            <a:avLst/>
          </a:prstGeom>
        </p:spPr>
      </p:pic>
      <p:sp>
        <p:nvSpPr>
          <p:cNvPr id="7" name="Rechteck 6">
            <a:extLst>
              <a:ext uri="{FF2B5EF4-FFF2-40B4-BE49-F238E27FC236}">
                <a16:creationId xmlns:a16="http://schemas.microsoft.com/office/drawing/2014/main" id="{D720FC59-318F-A56A-CAE3-C45AFC9BDB42}"/>
              </a:ext>
            </a:extLst>
          </p:cNvPr>
          <p:cNvSpPr>
            <a:spLocks noGrp="1" noRot="1" noMove="1" noResize="1" noEditPoints="1" noAdjustHandles="1" noChangeArrowheads="1" noChangeShapeType="1"/>
          </p:cNvSpPr>
          <p:nvPr userDrawn="1"/>
        </p:nvSpPr>
        <p:spPr bwMode="gray">
          <a:xfrm>
            <a:off x="0" y="4640580"/>
            <a:ext cx="12192000" cy="2217420"/>
          </a:xfrm>
          <a:prstGeom prst="rect">
            <a:avLst/>
          </a:prstGeom>
          <a:gradFill>
            <a:gsLst>
              <a:gs pos="0">
                <a:schemeClr val="accent2">
                  <a:alpha val="0"/>
                </a:schemeClr>
              </a:gs>
              <a:gs pos="74000">
                <a:schemeClr val="accent2">
                  <a:alpha val="57000"/>
                </a:schemeClr>
              </a:gs>
              <a:gs pos="100000">
                <a:schemeClr val="accent2">
                  <a:alpha val="66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Tree>
    <p:extLst>
      <p:ext uri="{BB962C8B-B14F-4D97-AF65-F5344CB8AC3E}">
        <p14:creationId xmlns:p14="http://schemas.microsoft.com/office/powerpoint/2010/main" val="230620665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2251" userDrawn="1">
          <p15:clr>
            <a:srgbClr val="FBAE40"/>
          </p15:clr>
        </p15:guide>
        <p15:guide id="2" pos="710" userDrawn="1">
          <p15:clr>
            <a:srgbClr val="FBAE40"/>
          </p15:clr>
        </p15:guide>
        <p15:guide id="3" pos="7061" userDrawn="1">
          <p15:clr>
            <a:srgbClr val="FBAE40"/>
          </p15:clr>
        </p15:guide>
        <p15:guide id="4" orient="horz" pos="224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icture 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9BD92C9-8F85-E4C1-241C-C39E8A9723D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l="-2267" r="2266"/>
          <a:stretch/>
        </p:blipFill>
        <p:spPr bwMode="gray">
          <a:xfrm flipV="1">
            <a:off x="1" y="0"/>
            <a:ext cx="12192000" cy="6858000"/>
          </a:xfrm>
          <a:prstGeom prst="rect">
            <a:avLst/>
          </a:prstGeom>
        </p:spPr>
      </p:pic>
      <p:pic>
        <p:nvPicPr>
          <p:cNvPr id="10" name="Grafik 9">
            <a:extLst>
              <a:ext uri="{FF2B5EF4-FFF2-40B4-BE49-F238E27FC236}">
                <a16:creationId xmlns:a16="http://schemas.microsoft.com/office/drawing/2014/main" id="{497ABAEE-885B-AA6B-5E46-5DDDAC8E48E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11447157" y="6161604"/>
            <a:ext cx="494544" cy="494544"/>
          </a:xfrm>
          <a:prstGeom prst="rect">
            <a:avLst/>
          </a:prstGeom>
        </p:spPr>
      </p:pic>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0" y="0"/>
            <a:ext cx="5852160" cy="6858000"/>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6339840" y="360001"/>
            <a:ext cx="534816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6339840" y="1432561"/>
            <a:ext cx="5348162"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6339840" y="781269"/>
            <a:ext cx="534816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Tree>
    <p:extLst>
      <p:ext uri="{BB962C8B-B14F-4D97-AF65-F5344CB8AC3E}">
        <p14:creationId xmlns:p14="http://schemas.microsoft.com/office/powerpoint/2010/main" val="102100884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3990"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736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 picture 4">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9D9310-94A4-B88C-AEA6-F420EB1893D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l="-2267" r="2266"/>
          <a:stretch/>
        </p:blipFill>
        <p:spPr bwMode="gray">
          <a:xfrm flipV="1">
            <a:off x="1" y="0"/>
            <a:ext cx="12192000" cy="6858000"/>
          </a:xfrm>
          <a:prstGeom prst="rect">
            <a:avLst/>
          </a:prstGeom>
        </p:spPr>
      </p:pic>
      <p:pic>
        <p:nvPicPr>
          <p:cNvPr id="5" name="Grafik 4">
            <a:extLst>
              <a:ext uri="{FF2B5EF4-FFF2-40B4-BE49-F238E27FC236}">
                <a16:creationId xmlns:a16="http://schemas.microsoft.com/office/drawing/2014/main" id="{CA8BD26A-7C27-6224-E03F-F849D14D09B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11447157" y="6161604"/>
            <a:ext cx="494544" cy="494544"/>
          </a:xfrm>
          <a:prstGeom prst="rect">
            <a:avLst/>
          </a:prstGeom>
        </p:spPr>
      </p:pic>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132250" y="360001"/>
            <a:ext cx="655575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132250" y="1432561"/>
            <a:ext cx="6555752"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132250" y="781269"/>
            <a:ext cx="655575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0" y="0"/>
            <a:ext cx="4644572" cy="6858000"/>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383065965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228" userDrawn="1">
          <p15:clr>
            <a:srgbClr val="FBAE40"/>
          </p15:clr>
        </p15:guide>
        <p15:guide id="5" orient="horz" pos="2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picture 5">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44257DD-BE22-EA4A-E52F-33C109E9F42D}"/>
              </a:ext>
            </a:extLst>
          </p:cNvPr>
          <p:cNvSpPr>
            <a:spLocks noGrp="1" noRot="1" noMove="1" noResize="1" noEditPoints="1" noAdjustHandles="1" noChangeArrowheads="1" noChangeShapeType="1"/>
          </p:cNvSpPr>
          <p:nvPr userDrawn="1"/>
        </p:nvSpPr>
        <p:spPr bwMode="gray">
          <a:xfrm>
            <a:off x="11277600" y="5943600"/>
            <a:ext cx="914400" cy="914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635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7" y="1432561"/>
            <a:ext cx="5348165"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635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6339838" y="1432561"/>
            <a:ext cx="5350512" cy="5063490"/>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3603742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36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picture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FC42B5-BBE0-0EEA-4C6E-677A6250052A}"/>
              </a:ext>
            </a:extLst>
          </p:cNvPr>
          <p:cNvSpPr>
            <a:spLocks noGrp="1" noRot="1" noMove="1" noResize="1" noEditPoints="1" noAdjustHandles="1" noChangeArrowheads="1" noChangeShapeType="1"/>
          </p:cNvSpPr>
          <p:nvPr userDrawn="1"/>
        </p:nvSpPr>
        <p:spPr bwMode="gray">
          <a:xfrm>
            <a:off x="10464188" y="5398265"/>
            <a:ext cx="1727812" cy="1459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5" name="Free-form: Shape 4">
            <a:extLst>
              <a:ext uri="{FF2B5EF4-FFF2-40B4-BE49-F238E27FC236}">
                <a16:creationId xmlns:a16="http://schemas.microsoft.com/office/drawing/2014/main" id="{D7A88451-44A1-902D-BE63-429F773FF831}"/>
              </a:ext>
            </a:extLst>
          </p:cNvPr>
          <p:cNvSpPr>
            <a:spLocks noGrp="1" noRot="1" noMove="1" noResize="1" noEditPoints="1" noAdjustHandles="1" noChangeArrowheads="1" noChangeShapeType="1"/>
          </p:cNvSpPr>
          <p:nvPr>
            <p:ph type="pic" sz="quarter" idx="13" hasCustomPrompt="1"/>
          </p:nvPr>
        </p:nvSpPr>
        <p:spPr bwMode="gray">
          <a:xfrm>
            <a:off x="6339838" y="3546000"/>
            <a:ext cx="5852162" cy="3312000"/>
          </a:xfrm>
          <a:custGeom>
            <a:avLst/>
            <a:gdLst>
              <a:gd name="connsiteX0" fmla="*/ 5507532 w 5852162"/>
              <a:gd name="connsiteY0" fmla="*/ 2764124 h 3312000"/>
              <a:gd name="connsiteX1" fmla="*/ 5354992 w 5852162"/>
              <a:gd name="connsiteY1" fmla="*/ 2813142 h 3312000"/>
              <a:gd name="connsiteX2" fmla="*/ 5354992 w 5852162"/>
              <a:gd name="connsiteY2" fmla="*/ 2813701 h 3312000"/>
              <a:gd name="connsiteX3" fmla="*/ 5405827 w 5852162"/>
              <a:gd name="connsiteY3" fmla="*/ 2863277 h 3312000"/>
              <a:gd name="connsiteX4" fmla="*/ 5401074 w 5852162"/>
              <a:gd name="connsiteY4" fmla="*/ 2884143 h 3312000"/>
              <a:gd name="connsiteX5" fmla="*/ 5328972 w 5852162"/>
              <a:gd name="connsiteY5" fmla="*/ 2976201 h 3312000"/>
              <a:gd name="connsiteX6" fmla="*/ 5297010 w 5852162"/>
              <a:gd name="connsiteY6" fmla="*/ 3067998 h 3312000"/>
              <a:gd name="connsiteX7" fmla="*/ 5516794 w 5852162"/>
              <a:gd name="connsiteY7" fmla="*/ 2947210 h 3312000"/>
              <a:gd name="connsiteX8" fmla="*/ 5563959 w 5852162"/>
              <a:gd name="connsiteY8" fmla="*/ 2819712 h 3312000"/>
              <a:gd name="connsiteX9" fmla="*/ 5507532 w 5852162"/>
              <a:gd name="connsiteY9" fmla="*/ 2764141 h 3312000"/>
              <a:gd name="connsiteX10" fmla="*/ 5360930 w 5852162"/>
              <a:gd name="connsiteY10" fmla="*/ 2656454 h 3312000"/>
              <a:gd name="connsiteX11" fmla="*/ 5193191 w 5852162"/>
              <a:gd name="connsiteY11" fmla="*/ 2779362 h 3312000"/>
              <a:gd name="connsiteX12" fmla="*/ 5146026 w 5852162"/>
              <a:gd name="connsiteY12" fmla="*/ 2906860 h 3312000"/>
              <a:gd name="connsiteX13" fmla="*/ 5202453 w 5852162"/>
              <a:gd name="connsiteY13" fmla="*/ 2962431 h 3312000"/>
              <a:gd name="connsiteX14" fmla="*/ 5202453 w 5852162"/>
              <a:gd name="connsiteY14" fmla="*/ 2962448 h 3312000"/>
              <a:gd name="connsiteX15" fmla="*/ 5354993 w 5852162"/>
              <a:gd name="connsiteY15" fmla="*/ 2913431 h 3312000"/>
              <a:gd name="connsiteX16" fmla="*/ 5354993 w 5852162"/>
              <a:gd name="connsiteY16" fmla="*/ 2912872 h 3312000"/>
              <a:gd name="connsiteX17" fmla="*/ 5304158 w 5852162"/>
              <a:gd name="connsiteY17" fmla="*/ 2863295 h 3312000"/>
              <a:gd name="connsiteX18" fmla="*/ 5308911 w 5852162"/>
              <a:gd name="connsiteY18" fmla="*/ 2842430 h 3312000"/>
              <a:gd name="connsiteX19" fmla="*/ 5381013 w 5852162"/>
              <a:gd name="connsiteY19" fmla="*/ 2750371 h 3312000"/>
              <a:gd name="connsiteX20" fmla="*/ 5412975 w 5852162"/>
              <a:gd name="connsiteY20" fmla="*/ 2658575 h 3312000"/>
              <a:gd name="connsiteX21" fmla="*/ 5360930 w 5852162"/>
              <a:gd name="connsiteY21" fmla="*/ 2656454 h 3312000"/>
              <a:gd name="connsiteX22" fmla="*/ 0 w 5852162"/>
              <a:gd name="connsiteY22" fmla="*/ 0 h 3312000"/>
              <a:gd name="connsiteX23" fmla="*/ 5852162 w 5852162"/>
              <a:gd name="connsiteY23" fmla="*/ 0 h 3312000"/>
              <a:gd name="connsiteX24" fmla="*/ 5852162 w 5852162"/>
              <a:gd name="connsiteY24" fmla="*/ 3312000 h 3312000"/>
              <a:gd name="connsiteX25" fmla="*/ 0 w 5852162"/>
              <a:gd name="connsiteY25" fmla="*/ 331200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52162" h="3312000">
                <a:moveTo>
                  <a:pt x="5507532" y="2764124"/>
                </a:moveTo>
                <a:cubicBezTo>
                  <a:pt x="5456697" y="2764124"/>
                  <a:pt x="5354992" y="2813142"/>
                  <a:pt x="5354992" y="2813142"/>
                </a:cubicBezTo>
                <a:lnTo>
                  <a:pt x="5354992" y="2813701"/>
                </a:lnTo>
                <a:cubicBezTo>
                  <a:pt x="5383075" y="2813701"/>
                  <a:pt x="5405827" y="2835912"/>
                  <a:pt x="5405827" y="2863277"/>
                </a:cubicBezTo>
                <a:cubicBezTo>
                  <a:pt x="5405827" y="2870739"/>
                  <a:pt x="5404097" y="2877782"/>
                  <a:pt x="5401074" y="2884143"/>
                </a:cubicBezTo>
                <a:cubicBezTo>
                  <a:pt x="5390869" y="2907489"/>
                  <a:pt x="5364848" y="2933405"/>
                  <a:pt x="5328972" y="2976201"/>
                </a:cubicBezTo>
                <a:cubicBezTo>
                  <a:pt x="5294878" y="3016918"/>
                  <a:pt x="5256905" y="3055398"/>
                  <a:pt x="5297010" y="3067998"/>
                </a:cubicBezTo>
                <a:cubicBezTo>
                  <a:pt x="5359903" y="3087727"/>
                  <a:pt x="5454006" y="3037312"/>
                  <a:pt x="5516794" y="2947210"/>
                </a:cubicBezTo>
                <a:cubicBezTo>
                  <a:pt x="5553841" y="2894034"/>
                  <a:pt x="5563959" y="2851744"/>
                  <a:pt x="5563959" y="2819712"/>
                </a:cubicBezTo>
                <a:cubicBezTo>
                  <a:pt x="5563959" y="2797589"/>
                  <a:pt x="5553614" y="2764141"/>
                  <a:pt x="5507532" y="2764141"/>
                </a:cubicBezTo>
                <a:close/>
                <a:moveTo>
                  <a:pt x="5360930" y="2656454"/>
                </a:moveTo>
                <a:cubicBezTo>
                  <a:pt x="5304988" y="2666534"/>
                  <a:pt x="5240282" y="2711787"/>
                  <a:pt x="5193191" y="2779362"/>
                </a:cubicBezTo>
                <a:cubicBezTo>
                  <a:pt x="5156144" y="2832539"/>
                  <a:pt x="5146026" y="2874829"/>
                  <a:pt x="5146026" y="2906860"/>
                </a:cubicBezTo>
                <a:cubicBezTo>
                  <a:pt x="5146026" y="2928984"/>
                  <a:pt x="5156371" y="2962431"/>
                  <a:pt x="5202453" y="2962431"/>
                </a:cubicBezTo>
                <a:lnTo>
                  <a:pt x="5202453" y="2962448"/>
                </a:lnTo>
                <a:cubicBezTo>
                  <a:pt x="5253288" y="2962448"/>
                  <a:pt x="5354993" y="2913431"/>
                  <a:pt x="5354993" y="2913431"/>
                </a:cubicBezTo>
                <a:lnTo>
                  <a:pt x="5354993" y="2912872"/>
                </a:lnTo>
                <a:cubicBezTo>
                  <a:pt x="5326910" y="2912872"/>
                  <a:pt x="5304158" y="2890661"/>
                  <a:pt x="5304158" y="2863295"/>
                </a:cubicBezTo>
                <a:cubicBezTo>
                  <a:pt x="5304158" y="2855833"/>
                  <a:pt x="5305888" y="2848791"/>
                  <a:pt x="5308911" y="2842430"/>
                </a:cubicBezTo>
                <a:cubicBezTo>
                  <a:pt x="5319116" y="2819083"/>
                  <a:pt x="5345137" y="2793168"/>
                  <a:pt x="5381013" y="2750371"/>
                </a:cubicBezTo>
                <a:cubicBezTo>
                  <a:pt x="5415107" y="2709654"/>
                  <a:pt x="5453080" y="2671174"/>
                  <a:pt x="5412975" y="2658575"/>
                </a:cubicBezTo>
                <a:cubicBezTo>
                  <a:pt x="5397252" y="2653642"/>
                  <a:pt x="5379578" y="2653094"/>
                  <a:pt x="5360930" y="2656454"/>
                </a:cubicBezTo>
                <a:close/>
                <a:moveTo>
                  <a:pt x="0" y="0"/>
                </a:moveTo>
                <a:lnTo>
                  <a:pt x="5852162" y="0"/>
                </a:lnTo>
                <a:lnTo>
                  <a:pt x="5852162" y="3312000"/>
                </a:lnTo>
                <a:lnTo>
                  <a:pt x="0" y="3312000"/>
                </a:lnTo>
                <a:close/>
              </a:path>
            </a:pathLst>
          </a:custGeom>
          <a:solidFill>
            <a:schemeClr val="accent4"/>
          </a:solidFill>
        </p:spPr>
        <p:txBody>
          <a:bodyPr wrap="square" tIns="0" bIns="684000" anchor="ctr" anchorCtr="0">
            <a:no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534816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1432561"/>
            <a:ext cx="5348162"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5348162" cy="555793"/>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6339838" y="-1"/>
            <a:ext cx="5852162" cy="3312000"/>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331612986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369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picture 7">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92F06E5A-8F38-6365-4017-1E8BE68F5AFC}"/>
              </a:ext>
            </a:extLst>
          </p:cNvPr>
          <p:cNvSpPr>
            <a:spLocks noGrp="1" noRot="1" noMove="1" noResize="1" noEditPoints="1" noAdjustHandles="1" noChangeArrowheads="1" noChangeShapeType="1"/>
          </p:cNvSpPr>
          <p:nvPr userDrawn="1"/>
        </p:nvSpPr>
        <p:spPr bwMode="gray">
          <a:xfrm>
            <a:off x="11132820" y="6057900"/>
            <a:ext cx="1059180" cy="800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534816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1432561"/>
            <a:ext cx="5348162" cy="5063489"/>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5348162" cy="555793"/>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6339838" y="360001"/>
            <a:ext cx="5348162" cy="2951998"/>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5" name="Bildplatzhalter 3">
            <a:extLst>
              <a:ext uri="{FF2B5EF4-FFF2-40B4-BE49-F238E27FC236}">
                <a16:creationId xmlns:a16="http://schemas.microsoft.com/office/drawing/2014/main" id="{E257EDF5-AC3C-74E8-E649-3BBCBC56BD13}"/>
              </a:ext>
            </a:extLst>
          </p:cNvPr>
          <p:cNvSpPr>
            <a:spLocks noGrp="1" noRot="1" noMove="1" noResize="1" noEditPoints="1" noAdjustHandles="1" noChangeArrowheads="1" noChangeShapeType="1"/>
          </p:cNvSpPr>
          <p:nvPr>
            <p:ph type="pic" sz="quarter" idx="13" hasCustomPrompt="1"/>
          </p:nvPr>
        </p:nvSpPr>
        <p:spPr bwMode="gray">
          <a:xfrm>
            <a:off x="6339838" y="3544053"/>
            <a:ext cx="5348162" cy="2951998"/>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2350888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369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picture 8">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92F06E5A-8F38-6365-4017-1E8BE68F5AFC}"/>
              </a:ext>
            </a:extLst>
          </p:cNvPr>
          <p:cNvSpPr>
            <a:spLocks noGrp="1" noRot="1" noMove="1" noResize="1" noEditPoints="1" noAdjustHandles="1" noChangeArrowheads="1" noChangeShapeType="1"/>
          </p:cNvSpPr>
          <p:nvPr userDrawn="1"/>
        </p:nvSpPr>
        <p:spPr bwMode="gray">
          <a:xfrm>
            <a:off x="11132820" y="6057900"/>
            <a:ext cx="1059180" cy="800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1432561"/>
            <a:ext cx="5348162" cy="2417067"/>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6339838" y="1432561"/>
            <a:ext cx="5348162" cy="2417069"/>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5" name="Bildplatzhalter 3">
            <a:extLst>
              <a:ext uri="{FF2B5EF4-FFF2-40B4-BE49-F238E27FC236}">
                <a16:creationId xmlns:a16="http://schemas.microsoft.com/office/drawing/2014/main" id="{E257EDF5-AC3C-74E8-E649-3BBCBC56BD13}"/>
              </a:ext>
            </a:extLst>
          </p:cNvPr>
          <p:cNvSpPr>
            <a:spLocks noGrp="1" noRot="1" noMove="1" noResize="1" noEditPoints="1" noAdjustHandles="1" noChangeArrowheads="1" noChangeShapeType="1"/>
          </p:cNvSpPr>
          <p:nvPr>
            <p:ph type="pic" sz="quarter" idx="13" hasCustomPrompt="1"/>
          </p:nvPr>
        </p:nvSpPr>
        <p:spPr bwMode="gray">
          <a:xfrm>
            <a:off x="6339838" y="4078982"/>
            <a:ext cx="5348162" cy="2417067"/>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13" name="Textplatzhalter 10">
            <a:extLst>
              <a:ext uri="{FF2B5EF4-FFF2-40B4-BE49-F238E27FC236}">
                <a16:creationId xmlns:a16="http://schemas.microsoft.com/office/drawing/2014/main" id="{922F28A6-0F2C-C801-3E95-3701E3E592A1}"/>
              </a:ext>
            </a:extLst>
          </p:cNvPr>
          <p:cNvSpPr>
            <a:spLocks noGrp="1" noRot="1" noMove="1" noResize="1" noEditPoints="1" noAdjustHandles="1" noChangeArrowheads="1" noChangeShapeType="1"/>
          </p:cNvSpPr>
          <p:nvPr>
            <p:ph type="body" sz="quarter" idx="14" hasCustomPrompt="1"/>
          </p:nvPr>
        </p:nvSpPr>
        <p:spPr bwMode="gray">
          <a:xfrm>
            <a:off x="503998" y="4078982"/>
            <a:ext cx="5348162" cy="2417067"/>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Tree>
    <p:extLst>
      <p:ext uri="{BB962C8B-B14F-4D97-AF65-F5344CB8AC3E}">
        <p14:creationId xmlns:p14="http://schemas.microsoft.com/office/powerpoint/2010/main" val="35463330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3690" userDrawn="1">
          <p15:clr>
            <a:srgbClr val="FBAE40"/>
          </p15:clr>
        </p15:guide>
        <p15:guide id="7" orient="horz" pos="2567" userDrawn="1">
          <p15:clr>
            <a:srgbClr val="FBAE40"/>
          </p15:clr>
        </p15:guide>
        <p15:guide id="8" orient="horz" pos="242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picture 9">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92F06E5A-8F38-6365-4017-1E8BE68F5AFC}"/>
              </a:ext>
            </a:extLst>
          </p:cNvPr>
          <p:cNvSpPr>
            <a:spLocks noGrp="1" noRot="1" noMove="1" noResize="1" noEditPoints="1" noAdjustHandles="1" noChangeArrowheads="1" noChangeShapeType="1"/>
          </p:cNvSpPr>
          <p:nvPr userDrawn="1"/>
        </p:nvSpPr>
        <p:spPr bwMode="gray">
          <a:xfrm>
            <a:off x="11132820" y="6057900"/>
            <a:ext cx="1059180" cy="800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4078982"/>
            <a:ext cx="5348162" cy="2417067"/>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503998" y="1432561"/>
            <a:ext cx="5348162" cy="2417069"/>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5" name="Bildplatzhalter 3">
            <a:extLst>
              <a:ext uri="{FF2B5EF4-FFF2-40B4-BE49-F238E27FC236}">
                <a16:creationId xmlns:a16="http://schemas.microsoft.com/office/drawing/2014/main" id="{E257EDF5-AC3C-74E8-E649-3BBCBC56BD13}"/>
              </a:ext>
            </a:extLst>
          </p:cNvPr>
          <p:cNvSpPr>
            <a:spLocks noGrp="1" noRot="1" noMove="1" noResize="1" noEditPoints="1" noAdjustHandles="1" noChangeArrowheads="1" noChangeShapeType="1"/>
          </p:cNvSpPr>
          <p:nvPr>
            <p:ph type="pic" sz="quarter" idx="13" hasCustomPrompt="1"/>
          </p:nvPr>
        </p:nvSpPr>
        <p:spPr bwMode="gray">
          <a:xfrm>
            <a:off x="6339838" y="1432561"/>
            <a:ext cx="5348162" cy="2417069"/>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13" name="Textplatzhalter 10">
            <a:extLst>
              <a:ext uri="{FF2B5EF4-FFF2-40B4-BE49-F238E27FC236}">
                <a16:creationId xmlns:a16="http://schemas.microsoft.com/office/drawing/2014/main" id="{922F28A6-0F2C-C801-3E95-3701E3E592A1}"/>
              </a:ext>
            </a:extLst>
          </p:cNvPr>
          <p:cNvSpPr>
            <a:spLocks noGrp="1" noRot="1" noMove="1" noResize="1" noEditPoints="1" noAdjustHandles="1" noChangeArrowheads="1" noChangeShapeType="1"/>
          </p:cNvSpPr>
          <p:nvPr>
            <p:ph type="body" sz="quarter" idx="14" hasCustomPrompt="1"/>
          </p:nvPr>
        </p:nvSpPr>
        <p:spPr bwMode="gray">
          <a:xfrm>
            <a:off x="6339838" y="4078980"/>
            <a:ext cx="5348162" cy="2417067"/>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pic>
        <p:nvPicPr>
          <p:cNvPr id="2" name="Grafik 9">
            <a:extLst>
              <a:ext uri="{FF2B5EF4-FFF2-40B4-BE49-F238E27FC236}">
                <a16:creationId xmlns:a16="http://schemas.microsoft.com/office/drawing/2014/main" id="{DA94DBEC-D631-21A6-4B6F-BAC94AEFC18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11447157" y="6161604"/>
            <a:ext cx="494544" cy="494544"/>
          </a:xfrm>
          <a:prstGeom prst="rect">
            <a:avLst/>
          </a:prstGeom>
        </p:spPr>
      </p:pic>
    </p:spTree>
    <p:extLst>
      <p:ext uri="{BB962C8B-B14F-4D97-AF65-F5344CB8AC3E}">
        <p14:creationId xmlns:p14="http://schemas.microsoft.com/office/powerpoint/2010/main" val="3418919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3690" userDrawn="1">
          <p15:clr>
            <a:srgbClr val="FBAE40"/>
          </p15:clr>
        </p15:guide>
        <p15:guide id="7" pos="3990" userDrawn="1">
          <p15:clr>
            <a:srgbClr val="FBAE40"/>
          </p15:clr>
        </p15:guide>
        <p15:guide id="8" orient="horz" pos="256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picture 10">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92F06E5A-8F38-6365-4017-1E8BE68F5AFC}"/>
              </a:ext>
            </a:extLst>
          </p:cNvPr>
          <p:cNvSpPr>
            <a:spLocks noGrp="1" noRot="1" noMove="1" noResize="1" noEditPoints="1" noAdjustHandles="1" noChangeArrowheads="1" noChangeShapeType="1"/>
          </p:cNvSpPr>
          <p:nvPr userDrawn="1"/>
        </p:nvSpPr>
        <p:spPr bwMode="gray">
          <a:xfrm>
            <a:off x="11151870" y="6057900"/>
            <a:ext cx="1059180" cy="800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4823462"/>
            <a:ext cx="5348162" cy="1672587"/>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vl3pPr>
            <a:lvl4pPr>
              <a:buClr>
                <a:schemeClr val="accent3"/>
              </a:buClr>
              <a:defRPr sz="1400"/>
            </a:lvl4pPr>
            <a:lvl5pPr>
              <a:buClr>
                <a:schemeClr val="accent3"/>
              </a:buClr>
              <a:defRPr sz="1200"/>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503998" y="1432561"/>
            <a:ext cx="11184002" cy="3215639"/>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13" name="Textplatzhalter 10">
            <a:extLst>
              <a:ext uri="{FF2B5EF4-FFF2-40B4-BE49-F238E27FC236}">
                <a16:creationId xmlns:a16="http://schemas.microsoft.com/office/drawing/2014/main" id="{922F28A6-0F2C-C801-3E95-3701E3E592A1}"/>
              </a:ext>
            </a:extLst>
          </p:cNvPr>
          <p:cNvSpPr>
            <a:spLocks noGrp="1" noRot="1" noMove="1" noResize="1" noEditPoints="1" noAdjustHandles="1" noChangeArrowheads="1" noChangeShapeType="1"/>
          </p:cNvSpPr>
          <p:nvPr>
            <p:ph type="body" sz="quarter" idx="14" hasCustomPrompt="1"/>
          </p:nvPr>
        </p:nvSpPr>
        <p:spPr bwMode="gray">
          <a:xfrm>
            <a:off x="6339838" y="4823460"/>
            <a:ext cx="5348162" cy="1672587"/>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vl3pPr>
            <a:lvl4pPr>
              <a:buClr>
                <a:schemeClr val="accent3"/>
              </a:buClr>
              <a:defRPr sz="1400"/>
            </a:lvl4pPr>
            <a:lvl5pPr>
              <a:buClr>
                <a:schemeClr val="accent3"/>
              </a:buClr>
              <a:defRPr sz="1200"/>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p:txBody>
      </p:sp>
      <p:pic>
        <p:nvPicPr>
          <p:cNvPr id="2" name="Grafik 9">
            <a:extLst>
              <a:ext uri="{FF2B5EF4-FFF2-40B4-BE49-F238E27FC236}">
                <a16:creationId xmlns:a16="http://schemas.microsoft.com/office/drawing/2014/main" id="{DD8AE565-0F3E-267E-F1CA-ED39D1622309}"/>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11447157" y="6161604"/>
            <a:ext cx="494544" cy="494544"/>
          </a:xfrm>
          <a:prstGeom prst="rect">
            <a:avLst/>
          </a:prstGeom>
        </p:spPr>
      </p:pic>
    </p:spTree>
    <p:extLst>
      <p:ext uri="{BB962C8B-B14F-4D97-AF65-F5344CB8AC3E}">
        <p14:creationId xmlns:p14="http://schemas.microsoft.com/office/powerpoint/2010/main" val="199355480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3690" userDrawn="1">
          <p15:clr>
            <a:srgbClr val="FBAE40"/>
          </p15:clr>
        </p15:guide>
        <p15:guide id="7" pos="3989" userDrawn="1">
          <p15:clr>
            <a:srgbClr val="FBAE40"/>
          </p15:clr>
        </p15:guide>
        <p15:guide id="8" orient="horz" pos="303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picture 11">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503998" y="1432561"/>
            <a:ext cx="2560321" cy="1440180"/>
          </a:xfrm>
          <a:solidFill>
            <a:schemeClr val="accent4"/>
          </a:solid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2" name="Bildplatzhalter 3">
            <a:extLst>
              <a:ext uri="{FF2B5EF4-FFF2-40B4-BE49-F238E27FC236}">
                <a16:creationId xmlns:a16="http://schemas.microsoft.com/office/drawing/2014/main" id="{0FA68EEB-D9E4-9C42-7048-DA0D5074B086}"/>
              </a:ext>
            </a:extLst>
          </p:cNvPr>
          <p:cNvSpPr>
            <a:spLocks noGrp="1" noRot="1" noMove="1" noResize="1" noEditPoints="1" noAdjustHandles="1" noChangeArrowheads="1" noChangeShapeType="1"/>
          </p:cNvSpPr>
          <p:nvPr>
            <p:ph type="pic" sz="quarter" idx="15" hasCustomPrompt="1"/>
          </p:nvPr>
        </p:nvSpPr>
        <p:spPr bwMode="gray">
          <a:xfrm>
            <a:off x="3378558" y="1432561"/>
            <a:ext cx="2560321" cy="1440180"/>
          </a:xfrm>
          <a:solidFill>
            <a:schemeClr val="accent4"/>
          </a:solid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3" name="Bildplatzhalter 3">
            <a:extLst>
              <a:ext uri="{FF2B5EF4-FFF2-40B4-BE49-F238E27FC236}">
                <a16:creationId xmlns:a16="http://schemas.microsoft.com/office/drawing/2014/main" id="{CE371B86-0BF2-8296-2DED-9542A3008614}"/>
              </a:ext>
            </a:extLst>
          </p:cNvPr>
          <p:cNvSpPr>
            <a:spLocks noGrp="1" noRot="1" noMove="1" noResize="1" noEditPoints="1" noAdjustHandles="1" noChangeArrowheads="1" noChangeShapeType="1"/>
          </p:cNvSpPr>
          <p:nvPr>
            <p:ph type="pic" sz="quarter" idx="16" hasCustomPrompt="1"/>
          </p:nvPr>
        </p:nvSpPr>
        <p:spPr bwMode="gray">
          <a:xfrm>
            <a:off x="6253118" y="1432561"/>
            <a:ext cx="2560321" cy="1440180"/>
          </a:xfrm>
          <a:solidFill>
            <a:schemeClr val="accent4"/>
          </a:solid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8" name="Bildplatzhalter 3">
            <a:extLst>
              <a:ext uri="{FF2B5EF4-FFF2-40B4-BE49-F238E27FC236}">
                <a16:creationId xmlns:a16="http://schemas.microsoft.com/office/drawing/2014/main" id="{3349C496-FDAB-3F20-70B1-DA0537D500C6}"/>
              </a:ext>
            </a:extLst>
          </p:cNvPr>
          <p:cNvSpPr>
            <a:spLocks noGrp="1" noRot="1" noMove="1" noResize="1" noEditPoints="1" noAdjustHandles="1" noChangeArrowheads="1" noChangeShapeType="1"/>
          </p:cNvSpPr>
          <p:nvPr>
            <p:ph type="pic" sz="quarter" idx="17" hasCustomPrompt="1"/>
          </p:nvPr>
        </p:nvSpPr>
        <p:spPr bwMode="gray">
          <a:xfrm>
            <a:off x="9127679" y="1432561"/>
            <a:ext cx="2560320" cy="1440180"/>
          </a:xfrm>
          <a:solidFill>
            <a:schemeClr val="accent4"/>
          </a:solid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10" name="Textplatzhalter 10">
            <a:extLst>
              <a:ext uri="{FF2B5EF4-FFF2-40B4-BE49-F238E27FC236}">
                <a16:creationId xmlns:a16="http://schemas.microsoft.com/office/drawing/2014/main" id="{4A02B2BE-F469-3241-5D5D-DC8A01F634A3}"/>
              </a:ext>
            </a:extLst>
          </p:cNvPr>
          <p:cNvSpPr>
            <a:spLocks noGrp="1" noRot="1" noMove="1" noResize="1" noEditPoints="1" noAdjustHandles="1" noChangeArrowheads="1" noChangeShapeType="1"/>
          </p:cNvSpPr>
          <p:nvPr>
            <p:ph type="body" sz="quarter" idx="11" hasCustomPrompt="1"/>
          </p:nvPr>
        </p:nvSpPr>
        <p:spPr bwMode="gray">
          <a:xfrm>
            <a:off x="503998" y="3073706"/>
            <a:ext cx="2560321" cy="2984194"/>
          </a:xfrm>
          <a:prstGeom prst="rect">
            <a:avLst/>
          </a:prstGeom>
        </p:spPr>
        <p:txBody>
          <a:bodyPr>
            <a:noAutofit/>
          </a:bodyPr>
          <a:lstStyle>
            <a:lvl1pPr>
              <a:defRPr sz="1600">
                <a:latin typeface="Aptos" panose="020B0004020202020204" pitchFamily="34" charset="0"/>
              </a:defRPr>
            </a:lvl1pPr>
            <a:lvl2pPr marL="269875" indent="-180975">
              <a:buClr>
                <a:schemeClr val="accent3"/>
              </a:buClr>
              <a:defRPr sz="1400">
                <a:latin typeface="Aptos" panose="020B0004020202020204" pitchFamily="34" charset="0"/>
              </a:defRPr>
            </a:lvl2pPr>
            <a:lvl3pPr>
              <a:buClr>
                <a:schemeClr val="accent3"/>
              </a:buClr>
              <a:defRPr/>
            </a:lvl3pPr>
            <a:lvl4pPr>
              <a:buClr>
                <a:schemeClr val="accent3"/>
              </a:buClr>
              <a:defRPr/>
            </a:lvl4pPr>
            <a:lvl5pPr>
              <a:buClr>
                <a:schemeClr val="accent3"/>
              </a:buClr>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a:t>Second Level</a:t>
            </a:r>
          </a:p>
        </p:txBody>
      </p:sp>
      <p:sp>
        <p:nvSpPr>
          <p:cNvPr id="12" name="Textplatzhalter 10">
            <a:extLst>
              <a:ext uri="{FF2B5EF4-FFF2-40B4-BE49-F238E27FC236}">
                <a16:creationId xmlns:a16="http://schemas.microsoft.com/office/drawing/2014/main" id="{428FF9F6-9750-1B7B-4FD5-293B0662C35A}"/>
              </a:ext>
            </a:extLst>
          </p:cNvPr>
          <p:cNvSpPr>
            <a:spLocks noGrp="1" noRot="1" noMove="1" noResize="1" noEditPoints="1" noAdjustHandles="1" noChangeArrowheads="1" noChangeShapeType="1"/>
          </p:cNvSpPr>
          <p:nvPr>
            <p:ph type="body" sz="quarter" idx="18" hasCustomPrompt="1"/>
          </p:nvPr>
        </p:nvSpPr>
        <p:spPr bwMode="gray">
          <a:xfrm>
            <a:off x="3378558" y="3073706"/>
            <a:ext cx="2560321" cy="2984194"/>
          </a:xfrm>
          <a:prstGeom prst="rect">
            <a:avLst/>
          </a:prstGeom>
        </p:spPr>
        <p:txBody>
          <a:bodyPr>
            <a:noAutofit/>
          </a:bodyPr>
          <a:lstStyle>
            <a:lvl1pPr>
              <a:defRPr sz="1600">
                <a:latin typeface="Aptos" panose="020B0004020202020204" pitchFamily="34" charset="0"/>
              </a:defRPr>
            </a:lvl1pPr>
            <a:lvl2pPr marL="269875" indent="-180975">
              <a:buClr>
                <a:schemeClr val="accent3"/>
              </a:buClr>
              <a:defRPr sz="1400">
                <a:latin typeface="Aptos" panose="020B0004020202020204" pitchFamily="34" charset="0"/>
              </a:defRPr>
            </a:lvl2pPr>
            <a:lvl3pPr>
              <a:buClr>
                <a:schemeClr val="accent3"/>
              </a:buClr>
              <a:defRPr/>
            </a:lvl3pPr>
            <a:lvl4pPr>
              <a:buClr>
                <a:schemeClr val="accent3"/>
              </a:buClr>
              <a:defRPr/>
            </a:lvl4pPr>
            <a:lvl5pPr>
              <a:buClr>
                <a:schemeClr val="accent3"/>
              </a:buClr>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a:t>Second Level</a:t>
            </a:r>
          </a:p>
        </p:txBody>
      </p:sp>
      <p:sp>
        <p:nvSpPr>
          <p:cNvPr id="14" name="Textplatzhalter 10">
            <a:extLst>
              <a:ext uri="{FF2B5EF4-FFF2-40B4-BE49-F238E27FC236}">
                <a16:creationId xmlns:a16="http://schemas.microsoft.com/office/drawing/2014/main" id="{3AFB4D80-1978-ECDF-EC8A-C011141BC1B3}"/>
              </a:ext>
            </a:extLst>
          </p:cNvPr>
          <p:cNvSpPr>
            <a:spLocks noGrp="1" noRot="1" noMove="1" noResize="1" noEditPoints="1" noAdjustHandles="1" noChangeArrowheads="1" noChangeShapeType="1"/>
          </p:cNvSpPr>
          <p:nvPr>
            <p:ph type="body" sz="quarter" idx="19" hasCustomPrompt="1"/>
          </p:nvPr>
        </p:nvSpPr>
        <p:spPr bwMode="gray">
          <a:xfrm>
            <a:off x="6253118" y="3073706"/>
            <a:ext cx="2560321" cy="2984194"/>
          </a:xfrm>
          <a:prstGeom prst="rect">
            <a:avLst/>
          </a:prstGeom>
        </p:spPr>
        <p:txBody>
          <a:bodyPr>
            <a:noAutofit/>
          </a:bodyPr>
          <a:lstStyle>
            <a:lvl1pPr>
              <a:defRPr sz="1600">
                <a:latin typeface="Aptos" panose="020B0004020202020204" pitchFamily="34" charset="0"/>
              </a:defRPr>
            </a:lvl1pPr>
            <a:lvl2pPr marL="269875" indent="-180975">
              <a:buClr>
                <a:schemeClr val="accent3"/>
              </a:buClr>
              <a:defRPr sz="1400">
                <a:latin typeface="Aptos" panose="020B0004020202020204" pitchFamily="34" charset="0"/>
              </a:defRPr>
            </a:lvl2pPr>
            <a:lvl3pPr>
              <a:buClr>
                <a:schemeClr val="accent3"/>
              </a:buClr>
              <a:defRPr/>
            </a:lvl3pPr>
            <a:lvl4pPr>
              <a:buClr>
                <a:schemeClr val="accent3"/>
              </a:buClr>
              <a:defRPr/>
            </a:lvl4pPr>
            <a:lvl5pPr>
              <a:buClr>
                <a:schemeClr val="accent3"/>
              </a:buClr>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a:t>Second Level</a:t>
            </a:r>
          </a:p>
        </p:txBody>
      </p:sp>
      <p:sp>
        <p:nvSpPr>
          <p:cNvPr id="15" name="Textplatzhalter 10">
            <a:extLst>
              <a:ext uri="{FF2B5EF4-FFF2-40B4-BE49-F238E27FC236}">
                <a16:creationId xmlns:a16="http://schemas.microsoft.com/office/drawing/2014/main" id="{CC3C4D6A-D97C-B89F-469D-FEFD52D599C5}"/>
              </a:ext>
            </a:extLst>
          </p:cNvPr>
          <p:cNvSpPr>
            <a:spLocks noGrp="1" noRot="1" noMove="1" noResize="1" noEditPoints="1" noAdjustHandles="1" noChangeArrowheads="1" noChangeShapeType="1"/>
          </p:cNvSpPr>
          <p:nvPr>
            <p:ph type="body" sz="quarter" idx="20" hasCustomPrompt="1"/>
          </p:nvPr>
        </p:nvSpPr>
        <p:spPr bwMode="gray">
          <a:xfrm>
            <a:off x="9127679" y="3073706"/>
            <a:ext cx="2560321" cy="2984194"/>
          </a:xfrm>
          <a:prstGeom prst="rect">
            <a:avLst/>
          </a:prstGeom>
        </p:spPr>
        <p:txBody>
          <a:bodyPr>
            <a:noAutofit/>
          </a:bodyPr>
          <a:lstStyle>
            <a:lvl1pPr>
              <a:defRPr sz="1600">
                <a:latin typeface="Aptos" panose="020B0004020202020204" pitchFamily="34" charset="0"/>
              </a:defRPr>
            </a:lvl1pPr>
            <a:lvl2pPr marL="269875" indent="-180975">
              <a:buClr>
                <a:schemeClr val="accent3"/>
              </a:buClr>
              <a:defRPr sz="1400">
                <a:latin typeface="Aptos" panose="020B0004020202020204" pitchFamily="34" charset="0"/>
              </a:defRPr>
            </a:lvl2pPr>
            <a:lvl3pPr>
              <a:buClr>
                <a:schemeClr val="accent3"/>
              </a:buClr>
              <a:defRPr/>
            </a:lvl3pPr>
            <a:lvl4pPr>
              <a:buClr>
                <a:schemeClr val="accent3"/>
              </a:buClr>
              <a:defRPr/>
            </a:lvl4pPr>
            <a:lvl5pPr>
              <a:buClr>
                <a:schemeClr val="accent3"/>
              </a:buClr>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a:t>Second Level</a:t>
            </a:r>
          </a:p>
        </p:txBody>
      </p:sp>
    </p:spTree>
    <p:extLst>
      <p:ext uri="{BB962C8B-B14F-4D97-AF65-F5344CB8AC3E}">
        <p14:creationId xmlns:p14="http://schemas.microsoft.com/office/powerpoint/2010/main" val="255973272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orient="horz" pos="193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picture 12">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Click to edit Master title style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400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4" name="Bildplatzhalter 3">
            <a:extLst>
              <a:ext uri="{FF2B5EF4-FFF2-40B4-BE49-F238E27FC236}">
                <a16:creationId xmlns:a16="http://schemas.microsoft.com/office/drawing/2014/main" id="{5D160B24-759E-5C41-1217-9290FD040666}"/>
              </a:ext>
            </a:extLst>
          </p:cNvPr>
          <p:cNvSpPr>
            <a:spLocks noGrp="1" noRot="1" noMove="1" noResize="1" noEditPoints="1" noAdjustHandles="1" noChangeArrowheads="1" noChangeShapeType="1"/>
          </p:cNvSpPr>
          <p:nvPr>
            <p:ph type="pic" sz="quarter" idx="12" hasCustomPrompt="1"/>
          </p:nvPr>
        </p:nvSpPr>
        <p:spPr bwMode="gray">
          <a:xfrm>
            <a:off x="503998" y="1432561"/>
            <a:ext cx="2412000" cy="2412513"/>
          </a:xfrm>
          <a:solidFill>
            <a:schemeClr val="accent4"/>
          </a:solid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10" name="Textplatzhalter 10">
            <a:extLst>
              <a:ext uri="{FF2B5EF4-FFF2-40B4-BE49-F238E27FC236}">
                <a16:creationId xmlns:a16="http://schemas.microsoft.com/office/drawing/2014/main" id="{4A02B2BE-F469-3241-5D5D-DC8A01F634A3}"/>
              </a:ext>
            </a:extLst>
          </p:cNvPr>
          <p:cNvSpPr>
            <a:spLocks noGrp="1" noRot="1" noMove="1" noResize="1" noEditPoints="1" noAdjustHandles="1" noChangeArrowheads="1" noChangeShapeType="1"/>
          </p:cNvSpPr>
          <p:nvPr>
            <p:ph type="body" sz="quarter" idx="11" hasCustomPrompt="1"/>
          </p:nvPr>
        </p:nvSpPr>
        <p:spPr bwMode="gray">
          <a:xfrm>
            <a:off x="3183698" y="1432561"/>
            <a:ext cx="2734502" cy="2412513"/>
          </a:xfrm>
          <a:prstGeom prst="rect">
            <a:avLst/>
          </a:prstGeom>
        </p:spPr>
        <p:txBody>
          <a:bodyPr>
            <a:noAutofit/>
          </a:bodyPr>
          <a:lstStyle>
            <a:lvl1pPr>
              <a:defRPr sz="1600">
                <a:latin typeface="Aptos" panose="020B0004020202020204" pitchFamily="34" charset="0"/>
              </a:defRPr>
            </a:lvl1pPr>
            <a:lvl2pPr marL="269875" indent="-180975">
              <a:buClr>
                <a:schemeClr val="accent3"/>
              </a:buClr>
              <a:defRPr sz="1400">
                <a:latin typeface="Aptos" panose="020B0004020202020204" pitchFamily="34" charset="0"/>
              </a:defRPr>
            </a:lvl2pPr>
            <a:lvl3pPr>
              <a:buClr>
                <a:schemeClr val="accent3"/>
              </a:buClr>
              <a:defRPr/>
            </a:lvl3pPr>
            <a:lvl4pPr>
              <a:buClr>
                <a:schemeClr val="accent3"/>
              </a:buClr>
              <a:defRPr/>
            </a:lvl4pPr>
            <a:lvl5pPr>
              <a:buClr>
                <a:schemeClr val="accent3"/>
              </a:buClr>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p:txBody>
      </p:sp>
      <p:sp>
        <p:nvSpPr>
          <p:cNvPr id="16" name="Bildplatzhalter 3">
            <a:extLst>
              <a:ext uri="{FF2B5EF4-FFF2-40B4-BE49-F238E27FC236}">
                <a16:creationId xmlns:a16="http://schemas.microsoft.com/office/drawing/2014/main" id="{97D83A58-CB2F-5B36-D6E7-6F61FEFE8509}"/>
              </a:ext>
            </a:extLst>
          </p:cNvPr>
          <p:cNvSpPr>
            <a:spLocks noGrp="1" noRot="1" noMove="1" noResize="1" noEditPoints="1" noAdjustHandles="1" noChangeArrowheads="1" noChangeShapeType="1"/>
          </p:cNvSpPr>
          <p:nvPr>
            <p:ph type="pic" sz="quarter" idx="13" hasCustomPrompt="1"/>
          </p:nvPr>
        </p:nvSpPr>
        <p:spPr bwMode="gray">
          <a:xfrm>
            <a:off x="6276148" y="1432561"/>
            <a:ext cx="2412000" cy="2412513"/>
          </a:xfrm>
          <a:solidFill>
            <a:schemeClr val="accent4"/>
          </a:solid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17" name="Textplatzhalter 10">
            <a:extLst>
              <a:ext uri="{FF2B5EF4-FFF2-40B4-BE49-F238E27FC236}">
                <a16:creationId xmlns:a16="http://schemas.microsoft.com/office/drawing/2014/main" id="{4BCD317E-D62E-E393-03EC-CE874E907FFF}"/>
              </a:ext>
            </a:extLst>
          </p:cNvPr>
          <p:cNvSpPr>
            <a:spLocks noGrp="1" noRot="1" noMove="1" noResize="1" noEditPoints="1" noAdjustHandles="1" noChangeArrowheads="1" noChangeShapeType="1"/>
          </p:cNvSpPr>
          <p:nvPr>
            <p:ph type="body" sz="quarter" idx="14" hasCustomPrompt="1"/>
          </p:nvPr>
        </p:nvSpPr>
        <p:spPr bwMode="gray">
          <a:xfrm>
            <a:off x="8955848" y="1432561"/>
            <a:ext cx="2734502" cy="2412513"/>
          </a:xfrm>
          <a:prstGeom prst="rect">
            <a:avLst/>
          </a:prstGeom>
        </p:spPr>
        <p:txBody>
          <a:bodyPr>
            <a:noAutofit/>
          </a:bodyPr>
          <a:lstStyle>
            <a:lvl1pPr>
              <a:defRPr sz="1600">
                <a:latin typeface="Aptos" panose="020B0004020202020204" pitchFamily="34" charset="0"/>
              </a:defRPr>
            </a:lvl1pPr>
            <a:lvl2pPr marL="269875" indent="-180975">
              <a:buClr>
                <a:schemeClr val="accent3"/>
              </a:buClr>
              <a:defRPr sz="1400">
                <a:latin typeface="Aptos" panose="020B0004020202020204" pitchFamily="34" charset="0"/>
              </a:defRPr>
            </a:lvl2pPr>
            <a:lvl3pPr>
              <a:buClr>
                <a:schemeClr val="accent3"/>
              </a:buClr>
              <a:defRPr/>
            </a:lvl3pPr>
            <a:lvl4pPr>
              <a:buClr>
                <a:schemeClr val="accent3"/>
              </a:buClr>
              <a:defRPr/>
            </a:lvl4pPr>
            <a:lvl5pPr>
              <a:buClr>
                <a:schemeClr val="accent3"/>
              </a:buClr>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p:txBody>
      </p:sp>
      <p:sp>
        <p:nvSpPr>
          <p:cNvPr id="18" name="Bildplatzhalter 3">
            <a:extLst>
              <a:ext uri="{FF2B5EF4-FFF2-40B4-BE49-F238E27FC236}">
                <a16:creationId xmlns:a16="http://schemas.microsoft.com/office/drawing/2014/main" id="{55C3FE7C-0F43-5162-F3BE-A58786709929}"/>
              </a:ext>
            </a:extLst>
          </p:cNvPr>
          <p:cNvSpPr>
            <a:spLocks noGrp="1" noRot="1" noMove="1" noResize="1" noEditPoints="1" noAdjustHandles="1" noChangeArrowheads="1" noChangeShapeType="1"/>
          </p:cNvSpPr>
          <p:nvPr>
            <p:ph type="pic" sz="quarter" idx="15" hasCustomPrompt="1"/>
          </p:nvPr>
        </p:nvSpPr>
        <p:spPr bwMode="gray">
          <a:xfrm>
            <a:off x="503998" y="4085485"/>
            <a:ext cx="2412000" cy="2412513"/>
          </a:xfrm>
          <a:solidFill>
            <a:schemeClr val="accent4"/>
          </a:solid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19" name="Textplatzhalter 10">
            <a:extLst>
              <a:ext uri="{FF2B5EF4-FFF2-40B4-BE49-F238E27FC236}">
                <a16:creationId xmlns:a16="http://schemas.microsoft.com/office/drawing/2014/main" id="{30CF4784-79B2-0F10-3A18-E97AFF2EFEC2}"/>
              </a:ext>
            </a:extLst>
          </p:cNvPr>
          <p:cNvSpPr>
            <a:spLocks noGrp="1" noRot="1" noMove="1" noResize="1" noEditPoints="1" noAdjustHandles="1" noChangeArrowheads="1" noChangeShapeType="1"/>
          </p:cNvSpPr>
          <p:nvPr>
            <p:ph type="body" sz="quarter" idx="16" hasCustomPrompt="1"/>
          </p:nvPr>
        </p:nvSpPr>
        <p:spPr bwMode="gray">
          <a:xfrm>
            <a:off x="3183698" y="4085486"/>
            <a:ext cx="2734502" cy="2412513"/>
          </a:xfrm>
          <a:prstGeom prst="rect">
            <a:avLst/>
          </a:prstGeom>
        </p:spPr>
        <p:txBody>
          <a:bodyPr>
            <a:noAutofit/>
          </a:bodyPr>
          <a:lstStyle>
            <a:lvl1pPr>
              <a:defRPr sz="1600">
                <a:latin typeface="Aptos" panose="020B0004020202020204" pitchFamily="34" charset="0"/>
              </a:defRPr>
            </a:lvl1pPr>
            <a:lvl2pPr marL="269875" indent="-180975">
              <a:buClr>
                <a:schemeClr val="accent3"/>
              </a:buClr>
              <a:defRPr sz="1400">
                <a:latin typeface="Aptos" panose="020B0004020202020204" pitchFamily="34" charset="0"/>
              </a:defRPr>
            </a:lvl2pPr>
            <a:lvl3pPr>
              <a:buClr>
                <a:schemeClr val="accent3"/>
              </a:buClr>
              <a:defRPr/>
            </a:lvl3pPr>
            <a:lvl4pPr>
              <a:buClr>
                <a:schemeClr val="accent3"/>
              </a:buClr>
              <a:defRPr/>
            </a:lvl4pPr>
            <a:lvl5pPr>
              <a:buClr>
                <a:schemeClr val="accent3"/>
              </a:buClr>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p:txBody>
      </p:sp>
      <p:sp>
        <p:nvSpPr>
          <p:cNvPr id="20" name="Bildplatzhalter 3">
            <a:extLst>
              <a:ext uri="{FF2B5EF4-FFF2-40B4-BE49-F238E27FC236}">
                <a16:creationId xmlns:a16="http://schemas.microsoft.com/office/drawing/2014/main" id="{CED8D4F6-8FE8-24B7-3DA5-A34459AE63FA}"/>
              </a:ext>
            </a:extLst>
          </p:cNvPr>
          <p:cNvSpPr>
            <a:spLocks noGrp="1" noRot="1" noMove="1" noResize="1" noEditPoints="1" noAdjustHandles="1" noChangeArrowheads="1" noChangeShapeType="1"/>
          </p:cNvSpPr>
          <p:nvPr>
            <p:ph type="pic" sz="quarter" idx="17" hasCustomPrompt="1"/>
          </p:nvPr>
        </p:nvSpPr>
        <p:spPr bwMode="gray">
          <a:xfrm>
            <a:off x="6276148" y="4085485"/>
            <a:ext cx="2412000" cy="2412513"/>
          </a:xfrm>
          <a:solidFill>
            <a:schemeClr val="accent4"/>
          </a:solid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21" name="Textplatzhalter 10">
            <a:extLst>
              <a:ext uri="{FF2B5EF4-FFF2-40B4-BE49-F238E27FC236}">
                <a16:creationId xmlns:a16="http://schemas.microsoft.com/office/drawing/2014/main" id="{084A4251-B6E8-FA6E-C0DB-2B3250638DBF}"/>
              </a:ext>
            </a:extLst>
          </p:cNvPr>
          <p:cNvSpPr>
            <a:spLocks noGrp="1" noRot="1" noMove="1" noResize="1" noEditPoints="1" noAdjustHandles="1" noChangeArrowheads="1" noChangeShapeType="1"/>
          </p:cNvSpPr>
          <p:nvPr>
            <p:ph type="body" sz="quarter" idx="18" hasCustomPrompt="1"/>
          </p:nvPr>
        </p:nvSpPr>
        <p:spPr bwMode="gray">
          <a:xfrm>
            <a:off x="8955848" y="4085486"/>
            <a:ext cx="2734502" cy="2412513"/>
          </a:xfrm>
          <a:prstGeom prst="rect">
            <a:avLst/>
          </a:prstGeom>
        </p:spPr>
        <p:txBody>
          <a:bodyPr>
            <a:noAutofit/>
          </a:bodyPr>
          <a:lstStyle>
            <a:lvl1pPr>
              <a:defRPr sz="1600">
                <a:latin typeface="Aptos" panose="020B0004020202020204" pitchFamily="34" charset="0"/>
              </a:defRPr>
            </a:lvl1pPr>
            <a:lvl2pPr marL="269875" indent="-180975">
              <a:buClr>
                <a:schemeClr val="accent3"/>
              </a:buClr>
              <a:defRPr sz="1400">
                <a:latin typeface="Aptos" panose="020B0004020202020204" pitchFamily="34" charset="0"/>
              </a:defRPr>
            </a:lvl2pPr>
            <a:lvl3pPr>
              <a:buClr>
                <a:schemeClr val="accent3"/>
              </a:buClr>
              <a:defRPr/>
            </a:lvl3pPr>
            <a:lvl4pPr>
              <a:buClr>
                <a:schemeClr val="accent3"/>
              </a:buClr>
              <a:defRPr/>
            </a:lvl4pPr>
            <a:lvl5pPr>
              <a:buClr>
                <a:schemeClr val="accent3"/>
              </a:buClr>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p:txBody>
      </p:sp>
    </p:spTree>
    <p:extLst>
      <p:ext uri="{BB962C8B-B14F-4D97-AF65-F5344CB8AC3E}">
        <p14:creationId xmlns:p14="http://schemas.microsoft.com/office/powerpoint/2010/main" val="356747365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2003" userDrawn="1">
          <p15:clr>
            <a:srgbClr val="FBAE40"/>
          </p15:clr>
        </p15:guide>
        <p15:guide id="7" pos="5639" userDrawn="1">
          <p15:clr>
            <a:srgbClr val="FBAE40"/>
          </p15:clr>
        </p15:guide>
        <p15:guide id="8" orient="horz" pos="2423" userDrawn="1">
          <p15:clr>
            <a:srgbClr val="FBAE40"/>
          </p15:clr>
        </p15:guide>
        <p15:guide id="9" orient="horz" pos="2570" userDrawn="1">
          <p15:clr>
            <a:srgbClr val="FBAE40"/>
          </p15:clr>
        </p15:guide>
        <p15:guide id="10" pos="373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brigh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A8CD5FD0-4EE7-BF69-C11B-DA58CEEDBD2B}"/>
              </a:ext>
            </a:extLst>
          </p:cNvPr>
          <p:cNvSpPr>
            <a:spLocks noGrp="1" noRot="1" noMove="1" noResize="1" noEditPoints="1" noAdjustHandles="1" noChangeArrowheads="1" noChangeShapeType="1"/>
          </p:cNvSpPr>
          <p:nvPr userDrawn="1"/>
        </p:nvSpPr>
        <p:spPr bwMode="gray">
          <a:xfrm>
            <a:off x="7547428" y="0"/>
            <a:ext cx="464457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5" name="Freihandform: Form 4">
            <a:extLst>
              <a:ext uri="{FF2B5EF4-FFF2-40B4-BE49-F238E27FC236}">
                <a16:creationId xmlns:a16="http://schemas.microsoft.com/office/drawing/2014/main" id="{9261E836-C719-359E-C50F-798334DDE5D8}"/>
              </a:ext>
            </a:extLst>
          </p:cNvPr>
          <p:cNvSpPr>
            <a:spLocks noGrp="1" noRot="1" noMove="1" noResize="1" noEditPoints="1" noAdjustHandles="1" noChangeArrowheads="1" noChangeShapeType="1"/>
          </p:cNvSpPr>
          <p:nvPr/>
        </p:nvSpPr>
        <p:spPr bwMode="gray">
          <a:xfrm rot="5400000" flipH="1">
            <a:off x="7191079" y="2416366"/>
            <a:ext cx="3297740" cy="3299528"/>
          </a:xfrm>
          <a:custGeom>
            <a:avLst/>
            <a:gdLst>
              <a:gd name="connsiteX0" fmla="*/ 3410871 w 3410171"/>
              <a:gd name="connsiteY0" fmla="*/ 1705536 h 3412019"/>
              <a:gd name="connsiteX1" fmla="*/ 1705785 w 3410171"/>
              <a:gd name="connsiteY1" fmla="*/ 3411546 h 3412019"/>
              <a:gd name="connsiteX2" fmla="*/ 699 w 3410171"/>
              <a:gd name="connsiteY2" fmla="*/ 1705536 h 3412019"/>
              <a:gd name="connsiteX3" fmla="*/ 1705785 w 3410171"/>
              <a:gd name="connsiteY3" fmla="*/ -474 h 3412019"/>
              <a:gd name="connsiteX4" fmla="*/ 3410871 w 3410171"/>
              <a:gd name="connsiteY4" fmla="*/ 1705536 h 341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171" h="3412019">
                <a:moveTo>
                  <a:pt x="3410871" y="1705536"/>
                </a:moveTo>
                <a:cubicBezTo>
                  <a:pt x="3410871" y="2647739"/>
                  <a:pt x="2647478" y="3411546"/>
                  <a:pt x="1705785" y="3411546"/>
                </a:cubicBezTo>
                <a:cubicBezTo>
                  <a:pt x="764092" y="3411546"/>
                  <a:pt x="699" y="2647739"/>
                  <a:pt x="699" y="1705536"/>
                </a:cubicBezTo>
                <a:cubicBezTo>
                  <a:pt x="699" y="763333"/>
                  <a:pt x="764092" y="-474"/>
                  <a:pt x="1705785" y="-474"/>
                </a:cubicBezTo>
                <a:cubicBezTo>
                  <a:pt x="2647478" y="-474"/>
                  <a:pt x="3410871" y="763333"/>
                  <a:pt x="3410871" y="1705536"/>
                </a:cubicBezTo>
                <a:close/>
              </a:path>
            </a:pathLst>
          </a:custGeom>
          <a:gradFill>
            <a:gsLst>
              <a:gs pos="0">
                <a:srgbClr val="112938">
                  <a:alpha val="0"/>
                </a:srgbClr>
              </a:gs>
              <a:gs pos="50000">
                <a:srgbClr val="112938">
                  <a:alpha val="29804"/>
                </a:srgbClr>
              </a:gs>
              <a:gs pos="100000">
                <a:srgbClr val="112938">
                  <a:alpha val="60000"/>
                </a:srgbClr>
              </a:gs>
            </a:gsLst>
            <a:lin ang="18178740" scaled="1"/>
          </a:gradFill>
          <a:ln w="5044" cap="flat">
            <a:noFill/>
            <a:prstDash val="solid"/>
            <a:miter/>
          </a:ln>
        </p:spPr>
        <p:txBody>
          <a:bodyPr rtlCol="0" anchor="ctr"/>
          <a:lstStyle/>
          <a:p>
            <a:endParaRPr lang="de-DE" dirty="0">
              <a:latin typeface="Aptos" panose="020B0004020202020204" pitchFamily="34" charset="0"/>
            </a:endParaRPr>
          </a:p>
        </p:txBody>
      </p:sp>
      <p:sp>
        <p:nvSpPr>
          <p:cNvPr id="21" name="Freihandform: Form 20">
            <a:extLst>
              <a:ext uri="{FF2B5EF4-FFF2-40B4-BE49-F238E27FC236}">
                <a16:creationId xmlns:a16="http://schemas.microsoft.com/office/drawing/2014/main" id="{30A061FA-0080-E081-3BB4-BF1D33A764E5}"/>
              </a:ext>
            </a:extLst>
          </p:cNvPr>
          <p:cNvSpPr>
            <a:spLocks noGrp="1" noRot="1" noMove="1" noResize="1" noEditPoints="1" noAdjustHandles="1" noChangeArrowheads="1" noChangeShapeType="1"/>
          </p:cNvSpPr>
          <p:nvPr userDrawn="1"/>
        </p:nvSpPr>
        <p:spPr bwMode="gray">
          <a:xfrm rot="7739400" flipH="1">
            <a:off x="10082493" y="-875208"/>
            <a:ext cx="2013532" cy="2555657"/>
          </a:xfrm>
          <a:custGeom>
            <a:avLst/>
            <a:gdLst>
              <a:gd name="connsiteX0" fmla="*/ 490372 w 2013532"/>
              <a:gd name="connsiteY0" fmla="*/ 2555657 h 2555657"/>
              <a:gd name="connsiteX1" fmla="*/ 2013532 w 2013532"/>
              <a:gd name="connsiteY1" fmla="*/ 674040 h 2555657"/>
              <a:gd name="connsiteX2" fmla="*/ 1180864 w 2013532"/>
              <a:gd name="connsiteY2" fmla="*/ 0 h 2555657"/>
              <a:gd name="connsiteX3" fmla="*/ 1046615 w 2013532"/>
              <a:gd name="connsiteY3" fmla="*/ 34466 h 2555657"/>
              <a:gd name="connsiteX4" fmla="*/ 0 w 2013532"/>
              <a:gd name="connsiteY4" fmla="*/ 1454897 h 2555657"/>
              <a:gd name="connsiteX5" fmla="*/ 436284 w 2013532"/>
              <a:gd name="connsiteY5" fmla="*/ 2506574 h 255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532" h="2555657">
                <a:moveTo>
                  <a:pt x="490372" y="2555657"/>
                </a:moveTo>
                <a:lnTo>
                  <a:pt x="2013532" y="674040"/>
                </a:lnTo>
                <a:lnTo>
                  <a:pt x="1180864" y="0"/>
                </a:lnTo>
                <a:lnTo>
                  <a:pt x="1046615" y="34466"/>
                </a:lnTo>
                <a:cubicBezTo>
                  <a:pt x="440259" y="222775"/>
                  <a:pt x="0" y="787500"/>
                  <a:pt x="0" y="1454897"/>
                </a:cubicBezTo>
                <a:cubicBezTo>
                  <a:pt x="0" y="1865602"/>
                  <a:pt x="166726" y="2237426"/>
                  <a:pt x="436284" y="2506574"/>
                </a:cubicBezTo>
                <a:close/>
              </a:path>
            </a:pathLst>
          </a:custGeom>
          <a:gradFill>
            <a:gsLst>
              <a:gs pos="0">
                <a:srgbClr val="112938">
                  <a:alpha val="0"/>
                </a:srgbClr>
              </a:gs>
              <a:gs pos="50000">
                <a:srgbClr val="112938">
                  <a:alpha val="29804"/>
                </a:srgbClr>
              </a:gs>
              <a:gs pos="100000">
                <a:srgbClr val="112938">
                  <a:alpha val="60000"/>
                </a:srgbClr>
              </a:gs>
            </a:gsLst>
            <a:lin ang="1080000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6" name="Freihandform: Form 5">
            <a:extLst>
              <a:ext uri="{FF2B5EF4-FFF2-40B4-BE49-F238E27FC236}">
                <a16:creationId xmlns:a16="http://schemas.microsoft.com/office/drawing/2014/main" id="{C19785F9-9C87-3685-93FA-C9B50DE8D9A7}"/>
              </a:ext>
            </a:extLst>
          </p:cNvPr>
          <p:cNvSpPr>
            <a:spLocks noGrp="1" noRot="1" noMove="1" noResize="1" noEditPoints="1" noAdjustHandles="1" noChangeArrowheads="1" noChangeShapeType="1"/>
          </p:cNvSpPr>
          <p:nvPr/>
        </p:nvSpPr>
        <p:spPr bwMode="gray">
          <a:xfrm rot="8999999" flipH="1">
            <a:off x="9743324" y="3061245"/>
            <a:ext cx="1981403" cy="1985738"/>
          </a:xfrm>
          <a:custGeom>
            <a:avLst/>
            <a:gdLst>
              <a:gd name="connsiteX0" fmla="*/ 2049655 w 2048955"/>
              <a:gd name="connsiteY0" fmla="*/ 1026245 h 2053438"/>
              <a:gd name="connsiteX1" fmla="*/ 1025177 w 2048955"/>
              <a:gd name="connsiteY1" fmla="*/ 2052965 h 2053438"/>
              <a:gd name="connsiteX2" fmla="*/ 699 w 2048955"/>
              <a:gd name="connsiteY2" fmla="*/ 1026245 h 2053438"/>
              <a:gd name="connsiteX3" fmla="*/ 1025177 w 2048955"/>
              <a:gd name="connsiteY3" fmla="*/ -474 h 2053438"/>
              <a:gd name="connsiteX4" fmla="*/ 2049655 w 2048955"/>
              <a:gd name="connsiteY4" fmla="*/ 1026245 h 205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955" h="2053438">
                <a:moveTo>
                  <a:pt x="2049655" y="1026245"/>
                </a:moveTo>
                <a:cubicBezTo>
                  <a:pt x="2049655" y="1593287"/>
                  <a:pt x="1590980" y="2052965"/>
                  <a:pt x="1025177" y="2052965"/>
                </a:cubicBezTo>
                <a:cubicBezTo>
                  <a:pt x="459373" y="2052965"/>
                  <a:pt x="699" y="1593287"/>
                  <a:pt x="699" y="1026245"/>
                </a:cubicBezTo>
                <a:cubicBezTo>
                  <a:pt x="699" y="459204"/>
                  <a:pt x="459373" y="-474"/>
                  <a:pt x="1025177" y="-474"/>
                </a:cubicBezTo>
                <a:cubicBezTo>
                  <a:pt x="1590980" y="-474"/>
                  <a:pt x="2049655" y="459204"/>
                  <a:pt x="2049655" y="1026245"/>
                </a:cubicBezTo>
                <a:close/>
              </a:path>
            </a:pathLst>
          </a:custGeom>
          <a:gradFill>
            <a:gsLst>
              <a:gs pos="0">
                <a:srgbClr val="112938">
                  <a:alpha val="0"/>
                </a:srgbClr>
              </a:gs>
              <a:gs pos="50000">
                <a:srgbClr val="112938">
                  <a:alpha val="29804"/>
                </a:srgbClr>
              </a:gs>
              <a:gs pos="100000">
                <a:srgbClr val="112938">
                  <a:alpha val="60000"/>
                </a:srgbClr>
              </a:gs>
            </a:gsLst>
            <a:lin ang="5400000" scaled="1"/>
          </a:gradFill>
          <a:ln w="5044" cap="flat">
            <a:noFill/>
            <a:prstDash val="solid"/>
            <a:miter/>
          </a:ln>
        </p:spPr>
        <p:txBody>
          <a:bodyPr rtlCol="0" anchor="ctr"/>
          <a:lstStyle/>
          <a:p>
            <a:endParaRPr lang="de-DE" dirty="0">
              <a:latin typeface="Aptos" panose="020B0004020202020204" pitchFamily="34" charset="0"/>
            </a:endParaRPr>
          </a:p>
        </p:txBody>
      </p:sp>
      <p:sp>
        <p:nvSpPr>
          <p:cNvPr id="13" name="Rechteck 12">
            <a:extLst>
              <a:ext uri="{FF2B5EF4-FFF2-40B4-BE49-F238E27FC236}">
                <a16:creationId xmlns:a16="http://schemas.microsoft.com/office/drawing/2014/main" id="{95F30190-9C54-F860-962A-76F0E34EF88A}"/>
              </a:ext>
            </a:extLst>
          </p:cNvPr>
          <p:cNvSpPr>
            <a:spLocks noGrp="1" noRot="1" noMove="1" noResize="1" noEditPoints="1" noAdjustHandles="1" noChangeArrowheads="1" noChangeShapeType="1"/>
          </p:cNvSpPr>
          <p:nvPr userDrawn="1"/>
        </p:nvSpPr>
        <p:spPr bwMode="gray">
          <a:xfrm>
            <a:off x="7547428" y="0"/>
            <a:ext cx="4644572" cy="6858000"/>
          </a:xfrm>
          <a:prstGeom prst="rect">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10" name="Freihandform: Form 9">
            <a:extLst>
              <a:ext uri="{FF2B5EF4-FFF2-40B4-BE49-F238E27FC236}">
                <a16:creationId xmlns:a16="http://schemas.microsoft.com/office/drawing/2014/main" id="{92B697C2-20BF-DE7E-2232-2E04AD2D89AF}"/>
              </a:ext>
            </a:extLst>
          </p:cNvPr>
          <p:cNvSpPr>
            <a:spLocks noGrp="1" noRot="1" noMove="1" noResize="1" noEditPoints="1" noAdjustHandles="1" noChangeArrowheads="1" noChangeShapeType="1"/>
          </p:cNvSpPr>
          <p:nvPr/>
        </p:nvSpPr>
        <p:spPr bwMode="gray">
          <a:xfrm rot="5400000" flipH="1">
            <a:off x="10197855" y="3156129"/>
            <a:ext cx="84366" cy="84400"/>
          </a:xfrm>
          <a:custGeom>
            <a:avLst/>
            <a:gdLst>
              <a:gd name="connsiteX0" fmla="*/ 51090 w 50390"/>
              <a:gd name="connsiteY0" fmla="*/ 24731 h 50410"/>
              <a:gd name="connsiteX1" fmla="*/ 25894 w 50390"/>
              <a:gd name="connsiteY1" fmla="*/ 49937 h 50410"/>
              <a:gd name="connsiteX2" fmla="*/ 699 w 50390"/>
              <a:gd name="connsiteY2" fmla="*/ 24731 h 50410"/>
              <a:gd name="connsiteX3" fmla="*/ 25894 w 50390"/>
              <a:gd name="connsiteY3" fmla="*/ -474 h 50410"/>
              <a:gd name="connsiteX4" fmla="*/ 51090 w 50390"/>
              <a:gd name="connsiteY4" fmla="*/ 24731 h 50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90" h="50410">
                <a:moveTo>
                  <a:pt x="51090" y="24731"/>
                </a:moveTo>
                <a:cubicBezTo>
                  <a:pt x="51090" y="38652"/>
                  <a:pt x="39809" y="49937"/>
                  <a:pt x="25894" y="49937"/>
                </a:cubicBezTo>
                <a:cubicBezTo>
                  <a:pt x="11979" y="49937"/>
                  <a:pt x="699" y="38652"/>
                  <a:pt x="699" y="24731"/>
                </a:cubicBezTo>
                <a:cubicBezTo>
                  <a:pt x="699" y="10811"/>
                  <a:pt x="11979" y="-474"/>
                  <a:pt x="25894" y="-474"/>
                </a:cubicBezTo>
                <a:cubicBezTo>
                  <a:pt x="39809" y="-474"/>
                  <a:pt x="51090" y="10811"/>
                  <a:pt x="51090" y="24731"/>
                </a:cubicBezTo>
                <a:close/>
              </a:path>
            </a:pathLst>
          </a:custGeom>
          <a:solidFill>
            <a:schemeClr val="accent5"/>
          </a:solidFill>
          <a:ln w="5044" cap="flat">
            <a:noFill/>
            <a:prstDash val="solid"/>
            <a:miter/>
          </a:ln>
        </p:spPr>
        <p:txBody>
          <a:bodyPr rtlCol="0" anchor="ctr"/>
          <a:lstStyle/>
          <a:p>
            <a:endParaRPr lang="de-DE" dirty="0">
              <a:latin typeface="Aptos" panose="020B0004020202020204" pitchFamily="34" charset="0"/>
            </a:endParaRPr>
          </a:p>
        </p:txBody>
      </p:sp>
      <p:sp>
        <p:nvSpPr>
          <p:cNvPr id="11" name="Freihandform: Form 10">
            <a:extLst>
              <a:ext uri="{FF2B5EF4-FFF2-40B4-BE49-F238E27FC236}">
                <a16:creationId xmlns:a16="http://schemas.microsoft.com/office/drawing/2014/main" id="{8F76AADE-0A7A-7792-7A31-17F23AF9EEA8}"/>
              </a:ext>
            </a:extLst>
          </p:cNvPr>
          <p:cNvSpPr>
            <a:spLocks noGrp="1" noRot="1" noMove="1" noResize="1" noEditPoints="1" noAdjustHandles="1" noChangeArrowheads="1" noChangeShapeType="1"/>
          </p:cNvSpPr>
          <p:nvPr/>
        </p:nvSpPr>
        <p:spPr bwMode="gray">
          <a:xfrm rot="5400000" flipH="1">
            <a:off x="10022591" y="1075866"/>
            <a:ext cx="76828" cy="76828"/>
          </a:xfrm>
          <a:custGeom>
            <a:avLst/>
            <a:gdLst>
              <a:gd name="connsiteX0" fmla="*/ 47523 w 45887"/>
              <a:gd name="connsiteY0" fmla="*/ 23370 h 45887"/>
              <a:gd name="connsiteX1" fmla="*/ 24579 w 45887"/>
              <a:gd name="connsiteY1" fmla="*/ 46314 h 45887"/>
              <a:gd name="connsiteX2" fmla="*/ 1635 w 45887"/>
              <a:gd name="connsiteY2" fmla="*/ 23370 h 45887"/>
              <a:gd name="connsiteX3" fmla="*/ 24579 w 45887"/>
              <a:gd name="connsiteY3" fmla="*/ 426 h 45887"/>
              <a:gd name="connsiteX4" fmla="*/ 47523 w 45887"/>
              <a:gd name="connsiteY4" fmla="*/ 23370 h 4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7" h="45887">
                <a:moveTo>
                  <a:pt x="47523" y="23370"/>
                </a:moveTo>
                <a:cubicBezTo>
                  <a:pt x="47523" y="36041"/>
                  <a:pt x="37250" y="46314"/>
                  <a:pt x="24579" y="46314"/>
                </a:cubicBezTo>
                <a:cubicBezTo>
                  <a:pt x="11907" y="46314"/>
                  <a:pt x="1635" y="36041"/>
                  <a:pt x="1635" y="23370"/>
                </a:cubicBezTo>
                <a:cubicBezTo>
                  <a:pt x="1635" y="10698"/>
                  <a:pt x="11907" y="426"/>
                  <a:pt x="24579" y="426"/>
                </a:cubicBezTo>
                <a:cubicBezTo>
                  <a:pt x="37250" y="426"/>
                  <a:pt x="47523" y="10698"/>
                  <a:pt x="47523" y="23370"/>
                </a:cubicBezTo>
                <a:close/>
              </a:path>
            </a:pathLst>
          </a:custGeom>
          <a:solidFill>
            <a:schemeClr val="accent5"/>
          </a:solidFill>
          <a:ln w="5044" cap="flat">
            <a:noFill/>
            <a:prstDash val="solid"/>
            <a:miter/>
          </a:ln>
        </p:spPr>
        <p:txBody>
          <a:bodyPr rtlCol="0" anchor="ctr"/>
          <a:lstStyle/>
          <a:p>
            <a:endParaRPr lang="de-DE" dirty="0">
              <a:latin typeface="Aptos" panose="020B0004020202020204" pitchFamily="34" charset="0"/>
            </a:endParaRPr>
          </a:p>
        </p:txBody>
      </p:sp>
      <p:grpSp>
        <p:nvGrpSpPr>
          <p:cNvPr id="16" name="Gruppieren 15">
            <a:extLst>
              <a:ext uri="{FF2B5EF4-FFF2-40B4-BE49-F238E27FC236}">
                <a16:creationId xmlns:a16="http://schemas.microsoft.com/office/drawing/2014/main" id="{3AE3C2E0-ED54-BF51-85A2-BA4EFCF12E9F}"/>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accent2"/>
          </a:solidFill>
        </p:grpSpPr>
        <p:sp>
          <p:nvSpPr>
            <p:cNvPr id="17" name="Freihandform: Form 16">
              <a:extLst>
                <a:ext uri="{FF2B5EF4-FFF2-40B4-BE49-F238E27FC236}">
                  <a16:creationId xmlns:a16="http://schemas.microsoft.com/office/drawing/2014/main" id="{A04D09C4-CDDF-236E-ED14-E0AD0F4AD4ED}"/>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solidFill>
              <a:schemeClr val="accent5"/>
            </a:solidFill>
            <a:ln w="9525" cap="flat">
              <a:noFill/>
              <a:prstDash val="solid"/>
              <a:miter/>
            </a:ln>
          </p:spPr>
          <p:txBody>
            <a:bodyPr rtlCol="0" anchor="ctr"/>
            <a:lstStyle/>
            <a:p>
              <a:endParaRPr lang="de-DE" dirty="0">
                <a:latin typeface="Aptos" panose="020B0004020202020204" pitchFamily="34" charset="0"/>
              </a:endParaRPr>
            </a:p>
          </p:txBody>
        </p:sp>
        <p:sp>
          <p:nvSpPr>
            <p:cNvPr id="18" name="Freihandform: Form 17">
              <a:extLst>
                <a:ext uri="{FF2B5EF4-FFF2-40B4-BE49-F238E27FC236}">
                  <a16:creationId xmlns:a16="http://schemas.microsoft.com/office/drawing/2014/main" id="{7A20244E-4B80-C48C-4B37-B1021C49BB5F}"/>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3" name="Rechteck 2">
            <a:extLst>
              <a:ext uri="{FF2B5EF4-FFF2-40B4-BE49-F238E27FC236}">
                <a16:creationId xmlns:a16="http://schemas.microsoft.com/office/drawing/2014/main" id="{0843E582-8AEC-F1F1-2E88-E15AD80FA747}"/>
              </a:ext>
            </a:extLst>
          </p:cNvPr>
          <p:cNvSpPr>
            <a:spLocks noGrp="1" noRot="1" noMove="1" noResize="1" noEditPoints="1" noAdjustHandles="1" noChangeArrowheads="1" noChangeShapeType="1"/>
          </p:cNvSpPr>
          <p:nvPr userDrawn="1"/>
        </p:nvSpPr>
        <p:spPr bwMode="gray">
          <a:xfrm>
            <a:off x="0" y="0"/>
            <a:ext cx="754742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7" y="349251"/>
            <a:ext cx="6555752" cy="715310"/>
          </a:xfrm>
        </p:spPr>
        <p:txBody>
          <a:bodyPr/>
          <a:lstStyle>
            <a:lvl1pPr>
              <a:defRPr sz="5400"/>
            </a:lvl1pPr>
          </a:lstStyle>
          <a:p>
            <a:r>
              <a:rPr lang="en-US" dirty="0"/>
              <a:t>Text</a:t>
            </a:r>
          </a:p>
        </p:txBody>
      </p:sp>
      <p:sp>
        <p:nvSpPr>
          <p:cNvPr id="2" name="Textplatzhalter 4">
            <a:extLst>
              <a:ext uri="{FF2B5EF4-FFF2-40B4-BE49-F238E27FC236}">
                <a16:creationId xmlns:a16="http://schemas.microsoft.com/office/drawing/2014/main" id="{5C0832B2-785B-3A2A-415B-8C08B86258CC}"/>
              </a:ext>
            </a:extLst>
          </p:cNvPr>
          <p:cNvSpPr>
            <a:spLocks noGrp="1" noRot="1" noMove="1" noResize="1" noEditPoints="1" noAdjustHandles="1" noChangeArrowheads="1" noChangeShapeType="1"/>
          </p:cNvSpPr>
          <p:nvPr>
            <p:ph type="body" sz="quarter" idx="16" hasCustomPrompt="1"/>
          </p:nvPr>
        </p:nvSpPr>
        <p:spPr bwMode="gray">
          <a:xfrm>
            <a:off x="503997" y="1432561"/>
            <a:ext cx="6555752" cy="5063490"/>
          </a:xfrm>
          <a:prstGeom prst="rect">
            <a:avLst/>
          </a:prstGeom>
        </p:spPr>
        <p:txBody>
          <a:bodyPr/>
          <a:lstStyle>
            <a:lvl1pPr marL="446088" indent="-446088">
              <a:spcBef>
                <a:spcPts val="1200"/>
              </a:spcBef>
              <a:spcAft>
                <a:spcPts val="0"/>
              </a:spcAft>
              <a:buFont typeface="+mj-lt"/>
              <a:buAutoNum type="arabicPeriod"/>
              <a:defRPr sz="2000" b="1">
                <a:latin typeface="Aptos" panose="020B0004020202020204" pitchFamily="34" charset="0"/>
              </a:defRPr>
            </a:lvl1pPr>
            <a:lvl2pPr marL="804863" indent="-265113">
              <a:spcBef>
                <a:spcPts val="0"/>
              </a:spcBef>
              <a:spcAft>
                <a:spcPts val="300"/>
              </a:spcAft>
              <a:defRPr sz="1600">
                <a:latin typeface="Aptos" panose="020B0004020202020204" pitchFamily="34" charset="0"/>
              </a:defRPr>
            </a:lvl2pPr>
            <a:lvl3pPr marL="1168400" indent="-269875">
              <a:spcBef>
                <a:spcPts val="300"/>
              </a:spcBef>
              <a:spcAft>
                <a:spcPts val="600"/>
              </a:spcAft>
              <a:tabLst/>
              <a:defRPr sz="1400"/>
            </a:lvl3pPr>
            <a:lvl4pPr>
              <a:spcBef>
                <a:spcPts val="300"/>
              </a:spcBef>
              <a:spcAft>
                <a:spcPts val="600"/>
              </a:spcAft>
              <a:defRPr/>
            </a:lvl4pPr>
            <a:lvl5pPr>
              <a:spcBef>
                <a:spcPts val="300"/>
              </a:spcBef>
              <a:spcAft>
                <a:spcPts val="600"/>
              </a:spcAft>
              <a:defRPr/>
            </a:lvl5pPr>
          </a:lstStyle>
          <a:p>
            <a:pPr lvl="0"/>
            <a:r>
              <a:rPr lang="en-US" dirty="0"/>
              <a:t>Please use “Increase List Level” in the menu to show bullet points</a:t>
            </a:r>
          </a:p>
          <a:p>
            <a:pPr lvl="1"/>
            <a:r>
              <a:rPr lang="en-US" dirty="0" err="1"/>
              <a:t>Zweite</a:t>
            </a:r>
            <a:r>
              <a:rPr lang="en-US" dirty="0"/>
              <a:t> Ebene</a:t>
            </a:r>
          </a:p>
        </p:txBody>
      </p:sp>
      <p:sp>
        <p:nvSpPr>
          <p:cNvPr id="24" name="Freihandform: Form 23">
            <a:extLst>
              <a:ext uri="{FF2B5EF4-FFF2-40B4-BE49-F238E27FC236}">
                <a16:creationId xmlns:a16="http://schemas.microsoft.com/office/drawing/2014/main" id="{0D1929F9-A513-90D3-6D1F-71FE8E11C25F}"/>
              </a:ext>
            </a:extLst>
          </p:cNvPr>
          <p:cNvSpPr>
            <a:spLocks noGrp="1" noRot="1" noMove="1" noResize="1" noEditPoints="1" noAdjustHandles="1" noChangeArrowheads="1" noChangeShapeType="1"/>
          </p:cNvSpPr>
          <p:nvPr/>
        </p:nvSpPr>
        <p:spPr bwMode="gray">
          <a:xfrm rot="5400000" flipH="1">
            <a:off x="8904684" y="977503"/>
            <a:ext cx="4288631" cy="2309811"/>
          </a:xfrm>
          <a:custGeom>
            <a:avLst/>
            <a:gdLst>
              <a:gd name="connsiteX0" fmla="*/ 4267909 w 4267909"/>
              <a:gd name="connsiteY0" fmla="*/ 1157928 h 2302228"/>
              <a:gd name="connsiteX1" fmla="*/ 4267909 w 4267909"/>
              <a:gd name="connsiteY1" fmla="*/ 0 h 2302228"/>
              <a:gd name="connsiteX2" fmla="*/ 634 w 4267909"/>
              <a:gd name="connsiteY2" fmla="*/ 0 h 2302228"/>
              <a:gd name="connsiteX3" fmla="*/ 0 w 4267909"/>
              <a:gd name="connsiteY3" fmla="*/ 12548 h 2302228"/>
              <a:gd name="connsiteX4" fmla="*/ 2288445 w 4267909"/>
              <a:gd name="connsiteY4" fmla="*/ 2302228 h 2302228"/>
              <a:gd name="connsiteX5" fmla="*/ 4186059 w 4267909"/>
              <a:gd name="connsiteY5" fmla="*/ 1292730 h 2302228"/>
              <a:gd name="connsiteX0" fmla="*/ 4267909 w 4359349"/>
              <a:gd name="connsiteY0" fmla="*/ 0 h 2302228"/>
              <a:gd name="connsiteX1" fmla="*/ 634 w 4359349"/>
              <a:gd name="connsiteY1" fmla="*/ 0 h 2302228"/>
              <a:gd name="connsiteX2" fmla="*/ 0 w 4359349"/>
              <a:gd name="connsiteY2" fmla="*/ 12548 h 2302228"/>
              <a:gd name="connsiteX3" fmla="*/ 2288445 w 4359349"/>
              <a:gd name="connsiteY3" fmla="*/ 2302228 h 2302228"/>
              <a:gd name="connsiteX4" fmla="*/ 4186059 w 4359349"/>
              <a:gd name="connsiteY4" fmla="*/ 1292730 h 2302228"/>
              <a:gd name="connsiteX5" fmla="*/ 4267909 w 4359349"/>
              <a:gd name="connsiteY5" fmla="*/ 1157928 h 2302228"/>
              <a:gd name="connsiteX6" fmla="*/ 4359349 w 4359349"/>
              <a:gd name="connsiteY6" fmla="*/ 91440 h 2302228"/>
              <a:gd name="connsiteX0" fmla="*/ 4267909 w 4267909"/>
              <a:gd name="connsiteY0" fmla="*/ 0 h 2302228"/>
              <a:gd name="connsiteX1" fmla="*/ 634 w 4267909"/>
              <a:gd name="connsiteY1" fmla="*/ 0 h 2302228"/>
              <a:gd name="connsiteX2" fmla="*/ 0 w 4267909"/>
              <a:gd name="connsiteY2" fmla="*/ 12548 h 2302228"/>
              <a:gd name="connsiteX3" fmla="*/ 2288445 w 4267909"/>
              <a:gd name="connsiteY3" fmla="*/ 2302228 h 2302228"/>
              <a:gd name="connsiteX4" fmla="*/ 4186059 w 4267909"/>
              <a:gd name="connsiteY4" fmla="*/ 1292730 h 2302228"/>
              <a:gd name="connsiteX5" fmla="*/ 4267909 w 4267909"/>
              <a:gd name="connsiteY5" fmla="*/ 1157928 h 2302228"/>
              <a:gd name="connsiteX0" fmla="*/ 634 w 4267909"/>
              <a:gd name="connsiteY0" fmla="*/ 0 h 2302228"/>
              <a:gd name="connsiteX1" fmla="*/ 0 w 4267909"/>
              <a:gd name="connsiteY1" fmla="*/ 12548 h 2302228"/>
              <a:gd name="connsiteX2" fmla="*/ 2288445 w 4267909"/>
              <a:gd name="connsiteY2" fmla="*/ 2302228 h 2302228"/>
              <a:gd name="connsiteX3" fmla="*/ 4186059 w 4267909"/>
              <a:gd name="connsiteY3" fmla="*/ 1292730 h 2302228"/>
              <a:gd name="connsiteX4" fmla="*/ 4267909 w 4267909"/>
              <a:gd name="connsiteY4" fmla="*/ 1157928 h 2302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909" h="2302228">
                <a:moveTo>
                  <a:pt x="634" y="0"/>
                </a:moveTo>
                <a:cubicBezTo>
                  <a:pt x="423" y="4183"/>
                  <a:pt x="211" y="8365"/>
                  <a:pt x="0" y="12548"/>
                </a:cubicBezTo>
                <a:cubicBezTo>
                  <a:pt x="0" y="1277104"/>
                  <a:pt x="1024571" y="2302228"/>
                  <a:pt x="2288445" y="2302228"/>
                </a:cubicBezTo>
                <a:cubicBezTo>
                  <a:pt x="3078365" y="2302228"/>
                  <a:pt x="3774809" y="1901789"/>
                  <a:pt x="4186059" y="1292730"/>
                </a:cubicBezTo>
                <a:lnTo>
                  <a:pt x="4267909" y="1157928"/>
                </a:lnTo>
              </a:path>
            </a:pathLst>
          </a:custGeom>
          <a:noFill/>
          <a:ln w="9525" cap="flat">
            <a:solidFill>
              <a:schemeClr val="accent5"/>
            </a:solidFill>
            <a:prstDash val="solid"/>
            <a:miter/>
          </a:ln>
        </p:spPr>
        <p:txBody>
          <a:bodyPr wrap="square" rtlCol="0" anchor="ctr">
            <a:noAutofit/>
          </a:bodyPr>
          <a:lstStyle/>
          <a:p>
            <a:endParaRPr lang="de-DE" dirty="0">
              <a:latin typeface="Aptos" panose="020B0004020202020204" pitchFamily="34" charset="0"/>
            </a:endParaRPr>
          </a:p>
        </p:txBody>
      </p:sp>
    </p:spTree>
    <p:extLst>
      <p:ext uri="{BB962C8B-B14F-4D97-AF65-F5344CB8AC3E}">
        <p14:creationId xmlns:p14="http://schemas.microsoft.com/office/powerpoint/2010/main" val="23372486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4452"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Laptop">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3B31C3C-47E3-C0D2-275A-0945451DAD09}"/>
              </a:ext>
            </a:extLst>
          </p:cNvPr>
          <p:cNvPicPr>
            <a:picLocks noGrp="1" noRot="1" noChangeAspect="1" noMove="1" noResize="1" noEditPoints="1" noAdjustHandles="1" noChangeArrowheads="1" noChangeShapeType="1" noCrop="1"/>
          </p:cNvPicPr>
          <p:nvPr userDrawn="1"/>
        </p:nvPicPr>
        <p:blipFill>
          <a:blip r:embed="rId2"/>
          <a:srcRect l="7573" t="18160" r="7778" b="26617"/>
          <a:stretch/>
        </p:blipFill>
        <p:spPr bwMode="gray">
          <a:xfrm>
            <a:off x="4648200" y="1471931"/>
            <a:ext cx="6959600" cy="4540250"/>
          </a:xfrm>
          <a:custGeom>
            <a:avLst/>
            <a:gdLst>
              <a:gd name="connsiteX0" fmla="*/ 2085975 w 6959600"/>
              <a:gd name="connsiteY0" fmla="*/ 225425 h 4540250"/>
              <a:gd name="connsiteX1" fmla="*/ 2085975 w 6959600"/>
              <a:gd name="connsiteY1" fmla="*/ 1287462 h 4540250"/>
              <a:gd name="connsiteX2" fmla="*/ 5395913 w 6959600"/>
              <a:gd name="connsiteY2" fmla="*/ 1287462 h 4540250"/>
              <a:gd name="connsiteX3" fmla="*/ 5395913 w 6959600"/>
              <a:gd name="connsiteY3" fmla="*/ 225425 h 4540250"/>
              <a:gd name="connsiteX4" fmla="*/ 0 w 6959600"/>
              <a:gd name="connsiteY4" fmla="*/ 0 h 4540250"/>
              <a:gd name="connsiteX5" fmla="*/ 6959600 w 6959600"/>
              <a:gd name="connsiteY5" fmla="*/ 0 h 4540250"/>
              <a:gd name="connsiteX6" fmla="*/ 6959600 w 6959600"/>
              <a:gd name="connsiteY6" fmla="*/ 4540250 h 4540250"/>
              <a:gd name="connsiteX7" fmla="*/ 0 w 6959600"/>
              <a:gd name="connsiteY7" fmla="*/ 4540250 h 4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600" h="4540250">
                <a:moveTo>
                  <a:pt x="2085975" y="225425"/>
                </a:moveTo>
                <a:lnTo>
                  <a:pt x="2085975" y="1287462"/>
                </a:lnTo>
                <a:lnTo>
                  <a:pt x="5395913" y="1287462"/>
                </a:lnTo>
                <a:lnTo>
                  <a:pt x="5395913" y="225425"/>
                </a:lnTo>
                <a:close/>
                <a:moveTo>
                  <a:pt x="0" y="0"/>
                </a:moveTo>
                <a:lnTo>
                  <a:pt x="6959600" y="0"/>
                </a:lnTo>
                <a:lnTo>
                  <a:pt x="6959600" y="4540250"/>
                </a:lnTo>
                <a:lnTo>
                  <a:pt x="0" y="4540250"/>
                </a:lnTo>
                <a:close/>
              </a:path>
            </a:pathLst>
          </a:custGeom>
        </p:spPr>
      </p:pic>
      <p:sp>
        <p:nvSpPr>
          <p:cNvPr id="12" name="Bildplatzhalter 11">
            <a:extLst>
              <a:ext uri="{FF2B5EF4-FFF2-40B4-BE49-F238E27FC236}">
                <a16:creationId xmlns:a16="http://schemas.microsoft.com/office/drawing/2014/main" id="{3850592E-C225-97FA-6CB1-AAC043545679}"/>
              </a:ext>
            </a:extLst>
          </p:cNvPr>
          <p:cNvSpPr>
            <a:spLocks noGrp="1" noRot="1" noMove="1" noResize="1" noEditPoints="1" noAdjustHandles="1" noChangeArrowheads="1" noChangeShapeType="1"/>
          </p:cNvSpPr>
          <p:nvPr>
            <p:ph type="pic" sz="quarter" idx="12" hasCustomPrompt="1"/>
          </p:nvPr>
        </p:nvSpPr>
        <p:spPr bwMode="gray">
          <a:xfrm>
            <a:off x="5337332" y="1686085"/>
            <a:ext cx="5605200" cy="3648232"/>
          </a:xfrm>
          <a:custGeom>
            <a:avLst/>
            <a:gdLst>
              <a:gd name="connsiteX0" fmla="*/ 81901 w 5598162"/>
              <a:gd name="connsiteY0" fmla="*/ 0 h 3648232"/>
              <a:gd name="connsiteX1" fmla="*/ 5516261 w 5598162"/>
              <a:gd name="connsiteY1" fmla="*/ 0 h 3648232"/>
              <a:gd name="connsiteX2" fmla="*/ 5598162 w 5598162"/>
              <a:gd name="connsiteY2" fmla="*/ 81901 h 3648232"/>
              <a:gd name="connsiteX3" fmla="*/ 5598162 w 5598162"/>
              <a:gd name="connsiteY3" fmla="*/ 3648232 h 3648232"/>
              <a:gd name="connsiteX4" fmla="*/ 0 w 5598162"/>
              <a:gd name="connsiteY4" fmla="*/ 3648232 h 3648232"/>
              <a:gd name="connsiteX5" fmla="*/ 0 w 5598162"/>
              <a:gd name="connsiteY5" fmla="*/ 81901 h 3648232"/>
              <a:gd name="connsiteX6" fmla="*/ 81901 w 5598162"/>
              <a:gd name="connsiteY6" fmla="*/ 0 h 364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8162" h="3648232">
                <a:moveTo>
                  <a:pt x="81901" y="0"/>
                </a:moveTo>
                <a:lnTo>
                  <a:pt x="5516261" y="0"/>
                </a:lnTo>
                <a:cubicBezTo>
                  <a:pt x="5561494" y="0"/>
                  <a:pt x="5598162" y="36668"/>
                  <a:pt x="5598162" y="81901"/>
                </a:cubicBezTo>
                <a:lnTo>
                  <a:pt x="5598162" y="3648232"/>
                </a:lnTo>
                <a:lnTo>
                  <a:pt x="0" y="3648232"/>
                </a:lnTo>
                <a:lnTo>
                  <a:pt x="0" y="81901"/>
                </a:lnTo>
                <a:cubicBezTo>
                  <a:pt x="0" y="36668"/>
                  <a:pt x="36668" y="0"/>
                  <a:pt x="81901" y="0"/>
                </a:cubicBezTo>
                <a:close/>
              </a:path>
            </a:pathLst>
          </a:custGeom>
          <a:solidFill>
            <a:schemeClr val="accent4"/>
          </a:solidFill>
        </p:spPr>
        <p:txBody>
          <a:bodyPr wrap="square" tIns="0" bIns="684000" anchor="ctr" anchorCtr="0">
            <a:no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635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8" y="1432561"/>
            <a:ext cx="3782252"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635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Tree>
    <p:extLst>
      <p:ext uri="{BB962C8B-B14F-4D97-AF65-F5344CB8AC3E}">
        <p14:creationId xmlns:p14="http://schemas.microsoft.com/office/powerpoint/2010/main" val="331756149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guide id="6" pos="270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Mobil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4C8B6BC-C2AE-6397-5BED-BF7B2A80F66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gray">
          <a:xfrm>
            <a:off x="7802267" y="1381512"/>
            <a:ext cx="2289943" cy="4824317"/>
          </a:xfrm>
          <a:prstGeom prst="rect">
            <a:avLst/>
          </a:prstGeom>
        </p:spPr>
      </p:pic>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6352" cy="427618"/>
          </a:xfrm>
        </p:spPr>
        <p:txBody>
          <a:bodyPr/>
          <a:lstStyle>
            <a:lvl1pPr>
              <a:defRPr/>
            </a:lvl1pPr>
          </a:lstStyle>
          <a:p>
            <a:r>
              <a:rPr lang="en-US" dirty="0"/>
              <a:t>Click to edit Master title style</a:t>
            </a:r>
          </a:p>
        </p:txBody>
      </p:sp>
      <p:sp>
        <p:nvSpPr>
          <p:cNvPr id="11" name="Textplatzhalter 10">
            <a:extLst>
              <a:ext uri="{FF2B5EF4-FFF2-40B4-BE49-F238E27FC236}">
                <a16:creationId xmlns:a16="http://schemas.microsoft.com/office/drawing/2014/main" id="{CE2E6488-A826-617E-2CCC-3BD9C6FF4BBF}"/>
              </a:ext>
            </a:extLst>
          </p:cNvPr>
          <p:cNvSpPr>
            <a:spLocks noGrp="1" noRot="1" noMove="1" noResize="1" noEditPoints="1" noAdjustHandles="1" noChangeArrowheads="1" noChangeShapeType="1"/>
          </p:cNvSpPr>
          <p:nvPr>
            <p:ph type="body" sz="quarter" idx="11" hasCustomPrompt="1"/>
          </p:nvPr>
        </p:nvSpPr>
        <p:spPr bwMode="gray">
          <a:xfrm>
            <a:off x="503997" y="1432561"/>
            <a:ext cx="6276216" cy="5063490"/>
          </a:xfrm>
          <a:prstGeom prst="rect">
            <a:avLst/>
          </a:prstGeom>
        </p:spPr>
        <p:txBody>
          <a:bodyPr>
            <a:noAutofit/>
          </a:bodyPr>
          <a:lstStyle>
            <a:lvl1pPr>
              <a:defRPr sz="2000">
                <a:latin typeface="Aptos" panose="020B0004020202020204" pitchFamily="34" charset="0"/>
              </a:defRPr>
            </a:lvl1pPr>
            <a:lvl2pPr>
              <a:buClr>
                <a:schemeClr val="accent3"/>
              </a:buClr>
              <a:defRPr sz="1800">
                <a:latin typeface="Aptos" panose="020B0004020202020204" pitchFamily="34" charset="0"/>
              </a:defRPr>
            </a:lvl2pPr>
            <a:lvl3pPr>
              <a:buClr>
                <a:schemeClr val="accent3"/>
              </a:buClr>
              <a:defRPr sz="1600">
                <a:latin typeface="Aptos" panose="020B0004020202020204" pitchFamily="34" charset="0"/>
              </a:defRPr>
            </a:lvl3pPr>
            <a:lvl4pPr>
              <a:buClr>
                <a:schemeClr val="accent3"/>
              </a:buClr>
              <a:defRPr sz="1400">
                <a:latin typeface="Aptos" panose="020B0004020202020204" pitchFamily="34" charset="0"/>
              </a:defRPr>
            </a:lvl4pPr>
            <a:lvl5pPr>
              <a:buClr>
                <a:schemeClr val="accent3"/>
              </a:buClr>
              <a:defRPr sz="1200">
                <a:latin typeface="Aptos" panose="020B0004020202020204" pitchFamily="34" charset="0"/>
              </a:defRPr>
            </a:lvl5pPr>
          </a:lstStyle>
          <a:p>
            <a:pPr marL="0" marR="0" lvl="0" indent="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None/>
              <a:tabLst/>
              <a:defRPr/>
            </a:pPr>
            <a:r>
              <a:rPr lang="en-US" dirty="0"/>
              <a:t>Please use “Increase List Level” in the menu to show bullet points</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503998" y="781269"/>
            <a:ext cx="11186352" cy="278794"/>
          </a:xfrm>
          <a:prstGeom prst="rect">
            <a:avLst/>
          </a:prstGeom>
        </p:spPr>
        <p:txBody>
          <a:bodyPr>
            <a:spAutoFit/>
          </a:bodyPr>
          <a:lstStyle>
            <a:lvl1pPr marL="0" indent="0">
              <a:lnSpc>
                <a:spcPct val="90000"/>
              </a:lnSpc>
              <a:buNone/>
              <a:defRPr sz="2000">
                <a:solidFill>
                  <a:schemeClr val="accent3"/>
                </a:solidFill>
                <a:latin typeface="+mj-lt"/>
              </a:defRPr>
            </a:lvl1pPr>
            <a:lvl2pPr marL="350837" indent="0">
              <a:buNone/>
              <a:defRPr sz="2000">
                <a:solidFill>
                  <a:schemeClr val="accent3"/>
                </a:solidFill>
                <a:latin typeface="+mj-lt"/>
              </a:defRPr>
            </a:lvl2pPr>
          </a:lstStyle>
          <a:p>
            <a:r>
              <a:rPr lang="en-US" dirty="0"/>
              <a:t>Subline can be removed if two lines are required for the headline</a:t>
            </a:r>
          </a:p>
        </p:txBody>
      </p:sp>
      <p:sp>
        <p:nvSpPr>
          <p:cNvPr id="3" name="Bildplatzhalter 3">
            <a:extLst>
              <a:ext uri="{FF2B5EF4-FFF2-40B4-BE49-F238E27FC236}">
                <a16:creationId xmlns:a16="http://schemas.microsoft.com/office/drawing/2014/main" id="{98D4024C-B012-3CF4-3EE0-54561C993561}"/>
              </a:ext>
            </a:extLst>
          </p:cNvPr>
          <p:cNvSpPr>
            <a:spLocks noGrp="1" noRot="1" noMove="1" noResize="1" noEditPoints="1" noAdjustHandles="1" noChangeArrowheads="1" noChangeShapeType="1"/>
          </p:cNvSpPr>
          <p:nvPr>
            <p:ph type="pic" sz="quarter" idx="18" hasCustomPrompt="1"/>
          </p:nvPr>
        </p:nvSpPr>
        <p:spPr bwMode="gray">
          <a:xfrm>
            <a:off x="7899400" y="1481331"/>
            <a:ext cx="2082800" cy="4625976"/>
          </a:xfrm>
          <a:prstGeom prst="roundRect">
            <a:avLst>
              <a:gd name="adj" fmla="val 8435"/>
            </a:avLst>
          </a:prstGeom>
          <a:solidFill>
            <a:schemeClr val="accent4"/>
          </a:solidFill>
        </p:spPr>
        <p:txBody>
          <a:bodyPr/>
          <a:lstStyle>
            <a:lvl1pPr>
              <a:defRPr>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246939468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4271" userDrawn="1">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bright 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B2F6924-1A12-CDCE-5A9D-8C5E01842BFD}"/>
              </a:ext>
            </a:extLst>
          </p:cNvPr>
          <p:cNvSpPr>
            <a:spLocks noGrp="1" noRot="1" noMove="1" noResize="1" noEditPoints="1" noAdjustHandles="1" noChangeArrowheads="1" noChangeShapeType="1"/>
          </p:cNvSpPr>
          <p:nvPr userDrawn="1"/>
        </p:nvSpPr>
        <p:spPr bwMode="gray">
          <a:xfrm flipV="1">
            <a:off x="0" y="0"/>
            <a:ext cx="12192000" cy="6858000"/>
          </a:xfrm>
          <a:prstGeom prst="rect">
            <a:avLst/>
          </a:prstGeom>
          <a:gradFill>
            <a:gsLst>
              <a:gs pos="0">
                <a:srgbClr val="8CBBC9">
                  <a:alpha val="26000"/>
                </a:srgbClr>
              </a:gs>
              <a:gs pos="50000">
                <a:srgbClr val="8CBBC9">
                  <a:alpha val="21000"/>
                </a:srgbClr>
              </a:gs>
              <a:gs pos="100000">
                <a:srgbClr val="8CBBC9">
                  <a:alpha val="61000"/>
                </a:srgbClr>
              </a:gs>
            </a:gsLst>
            <a:lin ang="17400000" scaled="0"/>
          </a:gradFill>
          <a:ln w="504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DE" dirty="0">
              <a:solidFill>
                <a:schemeClr val="tx1"/>
              </a:solidFill>
              <a:latin typeface="Aptos" panose="020B0004020202020204" pitchFamily="34" charset="0"/>
            </a:endParaRPr>
          </a:p>
        </p:txBody>
      </p:sp>
      <p:sp>
        <p:nvSpPr>
          <p:cNvPr id="9" name="Freihandform: Form 8">
            <a:extLst>
              <a:ext uri="{FF2B5EF4-FFF2-40B4-BE49-F238E27FC236}">
                <a16:creationId xmlns:a16="http://schemas.microsoft.com/office/drawing/2014/main" id="{1756AFD8-46E6-A43F-C0BD-BAC839D64E33}"/>
              </a:ext>
            </a:extLst>
          </p:cNvPr>
          <p:cNvSpPr>
            <a:spLocks noGrp="1" noRot="1" noMove="1" noResize="1" noEditPoints="1" noAdjustHandles="1" noChangeArrowheads="1" noChangeShapeType="1"/>
          </p:cNvSpPr>
          <p:nvPr userDrawn="1"/>
        </p:nvSpPr>
        <p:spPr bwMode="gray">
          <a:xfrm rot="15100106" flipH="1">
            <a:off x="349587" y="4696292"/>
            <a:ext cx="2262906" cy="3173444"/>
          </a:xfrm>
          <a:custGeom>
            <a:avLst/>
            <a:gdLst>
              <a:gd name="connsiteX0" fmla="*/ 129580 w 2262906"/>
              <a:gd name="connsiteY0" fmla="*/ 1194379 h 3173444"/>
              <a:gd name="connsiteX1" fmla="*/ 2053808 w 2262906"/>
              <a:gd name="connsiteY1" fmla="*/ 3119650 h 3173444"/>
              <a:gd name="connsiteX2" fmla="*/ 2262906 w 2262906"/>
              <a:gd name="connsiteY2" fmla="*/ 3173444 h 3173444"/>
              <a:gd name="connsiteX3" fmla="*/ 1211450 w 2262906"/>
              <a:gd name="connsiteY3" fmla="*/ 0 h 3173444"/>
              <a:gd name="connsiteX4" fmla="*/ 0 w 2262906"/>
              <a:gd name="connsiteY4" fmla="*/ 401390 h 3173444"/>
              <a:gd name="connsiteX5" fmla="*/ 1848 w 2262906"/>
              <a:gd name="connsiteY5" fmla="*/ 474503 h 3173444"/>
              <a:gd name="connsiteX6" fmla="*/ 129580 w 2262906"/>
              <a:gd name="connsiteY6" fmla="*/ 1194379 h 317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906" h="3173444">
                <a:moveTo>
                  <a:pt x="129580" y="1194379"/>
                </a:moveTo>
                <a:cubicBezTo>
                  <a:pt x="414535" y="2111035"/>
                  <a:pt x="1137648" y="2834541"/>
                  <a:pt x="2053808" y="3119650"/>
                </a:cubicBezTo>
                <a:lnTo>
                  <a:pt x="2262906" y="3173444"/>
                </a:lnTo>
                <a:lnTo>
                  <a:pt x="1211450" y="0"/>
                </a:lnTo>
                <a:lnTo>
                  <a:pt x="0" y="401390"/>
                </a:lnTo>
                <a:lnTo>
                  <a:pt x="1848" y="474503"/>
                </a:lnTo>
                <a:cubicBezTo>
                  <a:pt x="14487" y="723979"/>
                  <a:pt x="58341" y="965215"/>
                  <a:pt x="129580" y="1194379"/>
                </a:cubicBezTo>
                <a:close/>
              </a:path>
            </a:pathLst>
          </a:custGeom>
          <a:gradFill>
            <a:gsLst>
              <a:gs pos="0">
                <a:srgbClr val="8CBBC9">
                  <a:alpha val="0"/>
                </a:srgbClr>
              </a:gs>
              <a:gs pos="80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6" name="Freihandform: Form 5">
            <a:extLst>
              <a:ext uri="{FF2B5EF4-FFF2-40B4-BE49-F238E27FC236}">
                <a16:creationId xmlns:a16="http://schemas.microsoft.com/office/drawing/2014/main" id="{FE01C480-A4CF-129A-FC54-2D27AF8DEC4E}"/>
              </a:ext>
            </a:extLst>
          </p:cNvPr>
          <p:cNvSpPr>
            <a:spLocks noGrp="1" noRot="1" noMove="1" noResize="1" noEditPoints="1" noAdjustHandles="1" noChangeArrowheads="1" noChangeShapeType="1"/>
          </p:cNvSpPr>
          <p:nvPr userDrawn="1"/>
        </p:nvSpPr>
        <p:spPr bwMode="gray">
          <a:xfrm rot="7466482" flipH="1">
            <a:off x="9042340" y="-643757"/>
            <a:ext cx="2180142" cy="2343723"/>
          </a:xfrm>
          <a:custGeom>
            <a:avLst/>
            <a:gdLst>
              <a:gd name="connsiteX0" fmla="*/ 1214478 w 2789337"/>
              <a:gd name="connsiteY0" fmla="*/ 2998628 h 2998628"/>
              <a:gd name="connsiteX1" fmla="*/ 2789337 w 2789337"/>
              <a:gd name="connsiteY1" fmla="*/ 702163 h 2998628"/>
              <a:gd name="connsiteX2" fmla="*/ 2768358 w 2789337"/>
              <a:gd name="connsiteY2" fmla="*/ 667611 h 2998628"/>
              <a:gd name="connsiteX3" fmla="*/ 1513412 w 2789337"/>
              <a:gd name="connsiteY3" fmla="*/ 0 h 2998628"/>
              <a:gd name="connsiteX4" fmla="*/ 0 w 2789337"/>
              <a:gd name="connsiteY4" fmla="*/ 1514233 h 2998628"/>
              <a:gd name="connsiteX5" fmla="*/ 1208407 w 2789337"/>
              <a:gd name="connsiteY5" fmla="*/ 2997701 h 2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337" h="2998628">
                <a:moveTo>
                  <a:pt x="1214478" y="2998628"/>
                </a:moveTo>
                <a:lnTo>
                  <a:pt x="2789337" y="702163"/>
                </a:lnTo>
                <a:lnTo>
                  <a:pt x="2768358" y="667611"/>
                </a:lnTo>
                <a:cubicBezTo>
                  <a:pt x="2496386" y="264822"/>
                  <a:pt x="2035809" y="0"/>
                  <a:pt x="1513412" y="0"/>
                </a:cubicBezTo>
                <a:cubicBezTo>
                  <a:pt x="677578" y="0"/>
                  <a:pt x="0" y="677945"/>
                  <a:pt x="0" y="1514233"/>
                </a:cubicBezTo>
                <a:cubicBezTo>
                  <a:pt x="0" y="2245984"/>
                  <a:pt x="518771" y="2856505"/>
                  <a:pt x="1208407" y="2997701"/>
                </a:cubicBezTo>
                <a:close/>
              </a:path>
            </a:pathLst>
          </a:custGeom>
          <a:gradFill>
            <a:gsLst>
              <a:gs pos="0">
                <a:srgbClr val="8CBBC9">
                  <a:alpha val="0"/>
                </a:srgbClr>
              </a:gs>
              <a:gs pos="72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7" name="Freihandform: Form 6">
            <a:extLst>
              <a:ext uri="{FF2B5EF4-FFF2-40B4-BE49-F238E27FC236}">
                <a16:creationId xmlns:a16="http://schemas.microsoft.com/office/drawing/2014/main" id="{2504F629-92BC-E89C-457D-669D6F74E2E7}"/>
              </a:ext>
            </a:extLst>
          </p:cNvPr>
          <p:cNvSpPr>
            <a:spLocks noGrp="1" noRot="1" noMove="1" noResize="1" noEditPoints="1" noAdjustHandles="1" noChangeArrowheads="1" noChangeShapeType="1"/>
          </p:cNvSpPr>
          <p:nvPr userDrawn="1"/>
        </p:nvSpPr>
        <p:spPr bwMode="gray">
          <a:xfrm rot="5379983" flipH="1">
            <a:off x="10186893" y="965012"/>
            <a:ext cx="3006918" cy="1044758"/>
          </a:xfrm>
          <a:custGeom>
            <a:avLst/>
            <a:gdLst>
              <a:gd name="connsiteX0" fmla="*/ 3847138 w 3847138"/>
              <a:gd name="connsiteY0" fmla="*/ 126778 h 1336693"/>
              <a:gd name="connsiteX1" fmla="*/ 3846400 w 3847138"/>
              <a:gd name="connsiteY1" fmla="*/ 0 h 1336693"/>
              <a:gd name="connsiteX2" fmla="*/ 0 w 3847138"/>
              <a:gd name="connsiteY2" fmla="*/ 22397 h 1336693"/>
              <a:gd name="connsiteX3" fmla="*/ 11149 w 3847138"/>
              <a:gd name="connsiteY3" fmla="*/ 52876 h 1336693"/>
              <a:gd name="connsiteX4" fmla="*/ 1946934 w 3847138"/>
              <a:gd name="connsiteY4" fmla="*/ 1336693 h 1336693"/>
              <a:gd name="connsiteX5" fmla="*/ 3794252 w 3847138"/>
              <a:gd name="connsiteY5" fmla="*/ 236621 h 1336693"/>
              <a:gd name="connsiteX0" fmla="*/ 3847138 w 3847138"/>
              <a:gd name="connsiteY0" fmla="*/ 126778 h 1336693"/>
              <a:gd name="connsiteX1" fmla="*/ 3846400 w 3847138"/>
              <a:gd name="connsiteY1" fmla="*/ 0 h 1336693"/>
              <a:gd name="connsiteX2" fmla="*/ 1680252 w 3847138"/>
              <a:gd name="connsiteY2" fmla="*/ 9136 h 1336693"/>
              <a:gd name="connsiteX3" fmla="*/ 0 w 3847138"/>
              <a:gd name="connsiteY3" fmla="*/ 22397 h 1336693"/>
              <a:gd name="connsiteX4" fmla="*/ 11149 w 3847138"/>
              <a:gd name="connsiteY4" fmla="*/ 52876 h 1336693"/>
              <a:gd name="connsiteX5" fmla="*/ 1946934 w 3847138"/>
              <a:gd name="connsiteY5" fmla="*/ 1336693 h 1336693"/>
              <a:gd name="connsiteX6" fmla="*/ 3794252 w 3847138"/>
              <a:gd name="connsiteY6" fmla="*/ 236621 h 1336693"/>
              <a:gd name="connsiteX7" fmla="*/ 3847138 w 3847138"/>
              <a:gd name="connsiteY7" fmla="*/ 126778 h 1336693"/>
              <a:gd name="connsiteX0" fmla="*/ 1680252 w 3847138"/>
              <a:gd name="connsiteY0" fmla="*/ 9136 h 1336693"/>
              <a:gd name="connsiteX1" fmla="*/ 0 w 3847138"/>
              <a:gd name="connsiteY1" fmla="*/ 22397 h 1336693"/>
              <a:gd name="connsiteX2" fmla="*/ 11149 w 3847138"/>
              <a:gd name="connsiteY2" fmla="*/ 52876 h 1336693"/>
              <a:gd name="connsiteX3" fmla="*/ 1946934 w 3847138"/>
              <a:gd name="connsiteY3" fmla="*/ 1336693 h 1336693"/>
              <a:gd name="connsiteX4" fmla="*/ 3794252 w 3847138"/>
              <a:gd name="connsiteY4" fmla="*/ 236621 h 1336693"/>
              <a:gd name="connsiteX5" fmla="*/ 3847138 w 3847138"/>
              <a:gd name="connsiteY5" fmla="*/ 126778 h 1336693"/>
              <a:gd name="connsiteX6" fmla="*/ 3846400 w 3847138"/>
              <a:gd name="connsiteY6" fmla="*/ 0 h 1336693"/>
              <a:gd name="connsiteX7" fmla="*/ 1797243 w 3847138"/>
              <a:gd name="connsiteY7" fmla="*/ 126127 h 1336693"/>
              <a:gd name="connsiteX0" fmla="*/ 0 w 3847138"/>
              <a:gd name="connsiteY0" fmla="*/ 22397 h 1336693"/>
              <a:gd name="connsiteX1" fmla="*/ 11149 w 3847138"/>
              <a:gd name="connsiteY1" fmla="*/ 52876 h 1336693"/>
              <a:gd name="connsiteX2" fmla="*/ 1946934 w 3847138"/>
              <a:gd name="connsiteY2" fmla="*/ 1336693 h 1336693"/>
              <a:gd name="connsiteX3" fmla="*/ 3794252 w 3847138"/>
              <a:gd name="connsiteY3" fmla="*/ 236621 h 1336693"/>
              <a:gd name="connsiteX4" fmla="*/ 3847138 w 3847138"/>
              <a:gd name="connsiteY4" fmla="*/ 126778 h 1336693"/>
              <a:gd name="connsiteX5" fmla="*/ 3846400 w 3847138"/>
              <a:gd name="connsiteY5" fmla="*/ 0 h 1336693"/>
              <a:gd name="connsiteX6" fmla="*/ 1797243 w 3847138"/>
              <a:gd name="connsiteY6" fmla="*/ 126127 h 1336693"/>
              <a:gd name="connsiteX0" fmla="*/ 0 w 3847138"/>
              <a:gd name="connsiteY0" fmla="*/ 22397 h 1336693"/>
              <a:gd name="connsiteX1" fmla="*/ 11149 w 3847138"/>
              <a:gd name="connsiteY1" fmla="*/ 52876 h 1336693"/>
              <a:gd name="connsiteX2" fmla="*/ 1946934 w 3847138"/>
              <a:gd name="connsiteY2" fmla="*/ 1336693 h 1336693"/>
              <a:gd name="connsiteX3" fmla="*/ 3794252 w 3847138"/>
              <a:gd name="connsiteY3" fmla="*/ 236621 h 1336693"/>
              <a:gd name="connsiteX4" fmla="*/ 3847138 w 3847138"/>
              <a:gd name="connsiteY4" fmla="*/ 126778 h 1336693"/>
              <a:gd name="connsiteX5" fmla="*/ 3846400 w 3847138"/>
              <a:gd name="connsiteY5" fmla="*/ 0 h 133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7138" h="1336693">
                <a:moveTo>
                  <a:pt x="0" y="22397"/>
                </a:moveTo>
                <a:lnTo>
                  <a:pt x="11149" y="52876"/>
                </a:lnTo>
                <a:cubicBezTo>
                  <a:pt x="330080" y="807321"/>
                  <a:pt x="1076720" y="1336693"/>
                  <a:pt x="1946934" y="1336693"/>
                </a:cubicBezTo>
                <a:cubicBezTo>
                  <a:pt x="2744631" y="1336693"/>
                  <a:pt x="3438490" y="891874"/>
                  <a:pt x="3794252" y="236621"/>
                </a:cubicBezTo>
                <a:lnTo>
                  <a:pt x="3847138" y="126778"/>
                </a:lnTo>
                <a:lnTo>
                  <a:pt x="3846400" y="0"/>
                </a:lnTo>
              </a:path>
            </a:pathLst>
          </a:custGeom>
          <a:noFill/>
          <a:ln w="9525" cap="flat">
            <a:solidFill>
              <a:schemeClr val="accent5"/>
            </a:solidFill>
            <a:prstDash val="solid"/>
            <a:miter/>
          </a:ln>
        </p:spPr>
        <p:txBody>
          <a:bodyPr wrap="square" rtlCol="0" anchor="ctr">
            <a:noAutofit/>
          </a:bodyPr>
          <a:lstStyle/>
          <a:p>
            <a:endParaRPr lang="de-DE" dirty="0">
              <a:latin typeface="Aptos" panose="020B0004020202020204" pitchFamily="34" charset="0"/>
            </a:endParaRPr>
          </a:p>
        </p:txBody>
      </p:sp>
      <p:sp>
        <p:nvSpPr>
          <p:cNvPr id="8" name="Freihandform: Form 7">
            <a:extLst>
              <a:ext uri="{FF2B5EF4-FFF2-40B4-BE49-F238E27FC236}">
                <a16:creationId xmlns:a16="http://schemas.microsoft.com/office/drawing/2014/main" id="{63068D7D-7F35-916A-71F8-7D48970DC7AA}"/>
              </a:ext>
            </a:extLst>
          </p:cNvPr>
          <p:cNvSpPr>
            <a:spLocks noGrp="1" noRot="1" noMove="1" noResize="1" noEditPoints="1" noAdjustHandles="1" noChangeArrowheads="1" noChangeShapeType="1"/>
          </p:cNvSpPr>
          <p:nvPr userDrawn="1"/>
        </p:nvSpPr>
        <p:spPr bwMode="gray">
          <a:xfrm rot="7466482" flipH="1">
            <a:off x="10845802" y="-480218"/>
            <a:ext cx="1264368" cy="1460811"/>
          </a:xfrm>
          <a:custGeom>
            <a:avLst/>
            <a:gdLst>
              <a:gd name="connsiteX0" fmla="*/ 584823 w 1617669"/>
              <a:gd name="connsiteY0" fmla="*/ 1869003 h 1869003"/>
              <a:gd name="connsiteX1" fmla="*/ 1617669 w 1617669"/>
              <a:gd name="connsiteY1" fmla="*/ 362903 h 1869003"/>
              <a:gd name="connsiteX2" fmla="*/ 1108008 w 1617669"/>
              <a:gd name="connsiteY2" fmla="*/ 13390 h 1869003"/>
              <a:gd name="connsiteX3" fmla="*/ 975250 w 1617669"/>
              <a:gd name="connsiteY3" fmla="*/ 0 h 1869003"/>
              <a:gd name="connsiteX4" fmla="*/ 0 w 1617669"/>
              <a:gd name="connsiteY4" fmla="*/ 975779 h 1869003"/>
              <a:gd name="connsiteX5" fmla="*/ 429978 w 1617669"/>
              <a:gd name="connsiteY5" fmla="*/ 1784911 h 186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669" h="1869003">
                <a:moveTo>
                  <a:pt x="584823" y="1869003"/>
                </a:moveTo>
                <a:lnTo>
                  <a:pt x="1617669" y="362903"/>
                </a:lnTo>
                <a:lnTo>
                  <a:pt x="1108008" y="13390"/>
                </a:lnTo>
                <a:lnTo>
                  <a:pt x="975250" y="0"/>
                </a:lnTo>
                <a:cubicBezTo>
                  <a:pt x="436634" y="0"/>
                  <a:pt x="0" y="436871"/>
                  <a:pt x="0" y="975779"/>
                </a:cubicBezTo>
                <a:cubicBezTo>
                  <a:pt x="0" y="1312597"/>
                  <a:pt x="170560" y="1609556"/>
                  <a:pt x="429978" y="1784911"/>
                </a:cubicBezTo>
                <a:close/>
              </a:path>
            </a:pathLst>
          </a:custGeom>
          <a:gradFill>
            <a:gsLst>
              <a:gs pos="0">
                <a:srgbClr val="8CBBC9">
                  <a:alpha val="0"/>
                </a:srgbClr>
              </a:gs>
              <a:gs pos="65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10" name="Freihandform: Form 9">
            <a:extLst>
              <a:ext uri="{FF2B5EF4-FFF2-40B4-BE49-F238E27FC236}">
                <a16:creationId xmlns:a16="http://schemas.microsoft.com/office/drawing/2014/main" id="{34841EDC-8C7A-9648-AA34-200CED56DADF}"/>
              </a:ext>
            </a:extLst>
          </p:cNvPr>
          <p:cNvSpPr>
            <a:spLocks noGrp="1" noRot="1" noMove="1" noResize="1" noEditPoints="1" noAdjustHandles="1" noChangeArrowheads="1" noChangeShapeType="1"/>
          </p:cNvSpPr>
          <p:nvPr userDrawn="1"/>
        </p:nvSpPr>
        <p:spPr bwMode="gray">
          <a:xfrm rot="5379983" flipH="1">
            <a:off x="11259564" y="823098"/>
            <a:ext cx="55127" cy="55127"/>
          </a:xfrm>
          <a:custGeom>
            <a:avLst/>
            <a:gdLst>
              <a:gd name="connsiteX0" fmla="*/ 47523 w 45887"/>
              <a:gd name="connsiteY0" fmla="*/ 23370 h 45887"/>
              <a:gd name="connsiteX1" fmla="*/ 24579 w 45887"/>
              <a:gd name="connsiteY1" fmla="*/ 46314 h 45887"/>
              <a:gd name="connsiteX2" fmla="*/ 1635 w 45887"/>
              <a:gd name="connsiteY2" fmla="*/ 23370 h 45887"/>
              <a:gd name="connsiteX3" fmla="*/ 24579 w 45887"/>
              <a:gd name="connsiteY3" fmla="*/ 426 h 45887"/>
              <a:gd name="connsiteX4" fmla="*/ 47523 w 45887"/>
              <a:gd name="connsiteY4" fmla="*/ 23370 h 4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7" h="45887">
                <a:moveTo>
                  <a:pt x="47523" y="23370"/>
                </a:moveTo>
                <a:cubicBezTo>
                  <a:pt x="47523" y="36041"/>
                  <a:pt x="37250" y="46314"/>
                  <a:pt x="24579" y="46314"/>
                </a:cubicBezTo>
                <a:cubicBezTo>
                  <a:pt x="11907" y="46314"/>
                  <a:pt x="1635" y="36041"/>
                  <a:pt x="1635" y="23370"/>
                </a:cubicBezTo>
                <a:cubicBezTo>
                  <a:pt x="1635" y="10698"/>
                  <a:pt x="11907" y="426"/>
                  <a:pt x="24579" y="426"/>
                </a:cubicBezTo>
                <a:cubicBezTo>
                  <a:pt x="37250" y="426"/>
                  <a:pt x="47523" y="10698"/>
                  <a:pt x="47523" y="23370"/>
                </a:cubicBezTo>
                <a:close/>
              </a:path>
            </a:pathLst>
          </a:custGeom>
          <a:solidFill>
            <a:schemeClr val="accent5"/>
          </a:solidFill>
          <a:ln w="5044" cap="flat">
            <a:noFill/>
            <a:prstDash val="solid"/>
            <a:miter/>
          </a:ln>
        </p:spPr>
        <p:txBody>
          <a:bodyPr rtlCol="0" anchor="ctr"/>
          <a:lstStyle/>
          <a:p>
            <a:endParaRPr lang="de-DE" dirty="0">
              <a:latin typeface="Aptos" panose="020B0004020202020204" pitchFamily="34" charset="0"/>
            </a:endParaRPr>
          </a:p>
        </p:txBody>
      </p:sp>
      <p:sp>
        <p:nvSpPr>
          <p:cNvPr id="12" name="Titel 6">
            <a:extLst>
              <a:ext uri="{FF2B5EF4-FFF2-40B4-BE49-F238E27FC236}">
                <a16:creationId xmlns:a16="http://schemas.microsoft.com/office/drawing/2014/main" id="{9F57019D-3B36-AB01-4F49-5F6EEDE015D0}"/>
              </a:ext>
            </a:extLst>
          </p:cNvPr>
          <p:cNvSpPr>
            <a:spLocks noGrp="1" noRot="1" noMove="1" noResize="1" noEditPoints="1" noAdjustHandles="1" noChangeArrowheads="1" noChangeShapeType="1"/>
          </p:cNvSpPr>
          <p:nvPr userDrawn="1">
            <p:ph type="title" hasCustomPrompt="1"/>
          </p:nvPr>
        </p:nvSpPr>
        <p:spPr bwMode="gray">
          <a:xfrm>
            <a:off x="1775459" y="882969"/>
            <a:ext cx="8821103" cy="2976510"/>
          </a:xfrm>
        </p:spPr>
        <p:txBody>
          <a:bodyPr anchor="b" anchorCtr="0">
            <a:noAutofit/>
          </a:bodyPr>
          <a:lstStyle>
            <a:lvl1pPr>
              <a:defRPr sz="6600" i="1">
                <a:solidFill>
                  <a:schemeClr val="accent2"/>
                </a:solidFill>
                <a:latin typeface="Aptos" panose="020B0004020202020204" pitchFamily="34" charset="0"/>
              </a:defRPr>
            </a:lvl1pPr>
          </a:lstStyle>
          <a:p>
            <a:r>
              <a:rPr lang="en-US" dirty="0"/>
              <a:t>„Quote“</a:t>
            </a:r>
          </a:p>
        </p:txBody>
      </p:sp>
      <p:sp>
        <p:nvSpPr>
          <p:cNvPr id="13" name="Textplatzhalter 8">
            <a:extLst>
              <a:ext uri="{FF2B5EF4-FFF2-40B4-BE49-F238E27FC236}">
                <a16:creationId xmlns:a16="http://schemas.microsoft.com/office/drawing/2014/main" id="{66DC6465-364C-0C6A-AA43-EB7FECDD51EC}"/>
              </a:ext>
            </a:extLst>
          </p:cNvPr>
          <p:cNvSpPr>
            <a:spLocks noGrp="1" noRot="1" noMove="1" noResize="1" noEditPoints="1" noAdjustHandles="1" noChangeArrowheads="1" noChangeShapeType="1"/>
          </p:cNvSpPr>
          <p:nvPr userDrawn="1">
            <p:ph type="body" sz="quarter" idx="10" hasCustomPrompt="1"/>
          </p:nvPr>
        </p:nvSpPr>
        <p:spPr bwMode="gray">
          <a:xfrm>
            <a:off x="1775459" y="4400550"/>
            <a:ext cx="8821103" cy="622081"/>
          </a:xfrm>
          <a:prstGeom prst="rect">
            <a:avLst/>
          </a:prstGeom>
        </p:spPr>
        <p:txBody>
          <a:bodyPr>
            <a:noAutofit/>
          </a:bodyPr>
          <a:lstStyle>
            <a:lvl1pPr marL="0" indent="0">
              <a:buNone/>
              <a:defRPr sz="24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pic>
        <p:nvPicPr>
          <p:cNvPr id="4" name="Grafik 3">
            <a:extLst>
              <a:ext uri="{FF2B5EF4-FFF2-40B4-BE49-F238E27FC236}">
                <a16:creationId xmlns:a16="http://schemas.microsoft.com/office/drawing/2014/main" id="{9FD73A28-F230-D5CB-7754-BE044761DCD4}"/>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11447157" y="6161604"/>
            <a:ext cx="494544" cy="494544"/>
          </a:xfrm>
          <a:prstGeom prst="rect">
            <a:avLst/>
          </a:prstGeom>
        </p:spPr>
      </p:pic>
    </p:spTree>
    <p:extLst>
      <p:ext uri="{BB962C8B-B14F-4D97-AF65-F5344CB8AC3E}">
        <p14:creationId xmlns:p14="http://schemas.microsoft.com/office/powerpoint/2010/main" val="407542803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2432" userDrawn="1">
          <p15:clr>
            <a:srgbClr val="FBAE40"/>
          </p15:clr>
        </p15:guide>
        <p15:guide id="2" pos="1118" userDrawn="1">
          <p15:clr>
            <a:srgbClr val="FBAE40"/>
          </p15:clr>
        </p15:guide>
        <p15:guide id="3" orient="horz" pos="2772" userDrawn="1">
          <p15:clr>
            <a:srgbClr val="FBAE40"/>
          </p15:clr>
        </p15:guide>
        <p15:guide id="4" pos="667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dark 1">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155AD6B-ACDD-B826-1FEF-151A32E86EC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pic>
        <p:nvPicPr>
          <p:cNvPr id="3" name="Grafik 2">
            <a:extLst>
              <a:ext uri="{FF2B5EF4-FFF2-40B4-BE49-F238E27FC236}">
                <a16:creationId xmlns:a16="http://schemas.microsoft.com/office/drawing/2014/main" id="{336565D5-8BC1-8C29-EB58-4EA5249E043B}"/>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11447157" y="6161604"/>
            <a:ext cx="494544" cy="494544"/>
          </a:xfrm>
          <a:prstGeom prst="rect">
            <a:avLst/>
          </a:prstGeom>
        </p:spPr>
      </p:pic>
      <p:sp>
        <p:nvSpPr>
          <p:cNvPr id="4" name="Titel 6">
            <a:extLst>
              <a:ext uri="{FF2B5EF4-FFF2-40B4-BE49-F238E27FC236}">
                <a16:creationId xmlns:a16="http://schemas.microsoft.com/office/drawing/2014/main" id="{7E9342B3-2E74-E23C-D596-43E3FF484B5C}"/>
              </a:ext>
            </a:extLst>
          </p:cNvPr>
          <p:cNvSpPr>
            <a:spLocks noGrp="1" noRot="1" noMove="1" noResize="1" noEditPoints="1" noAdjustHandles="1" noChangeArrowheads="1" noChangeShapeType="1"/>
          </p:cNvSpPr>
          <p:nvPr>
            <p:ph type="title" hasCustomPrompt="1"/>
          </p:nvPr>
        </p:nvSpPr>
        <p:spPr bwMode="gray">
          <a:xfrm>
            <a:off x="1775460" y="882969"/>
            <a:ext cx="8821103" cy="2976510"/>
          </a:xfrm>
        </p:spPr>
        <p:txBody>
          <a:bodyPr anchor="b" anchorCtr="0">
            <a:noAutofit/>
          </a:bodyPr>
          <a:lstStyle>
            <a:lvl1pPr>
              <a:defRPr sz="6600" i="1">
                <a:solidFill>
                  <a:schemeClr val="bg1"/>
                </a:solidFill>
                <a:latin typeface="Aptos" panose="020B0004020202020204" pitchFamily="34" charset="0"/>
              </a:defRPr>
            </a:lvl1pPr>
          </a:lstStyle>
          <a:p>
            <a:r>
              <a:rPr lang="en-US" dirty="0"/>
              <a:t>„Quote“</a:t>
            </a:r>
          </a:p>
        </p:txBody>
      </p:sp>
      <p:sp>
        <p:nvSpPr>
          <p:cNvPr id="6" name="Textplatzhalter 8">
            <a:extLst>
              <a:ext uri="{FF2B5EF4-FFF2-40B4-BE49-F238E27FC236}">
                <a16:creationId xmlns:a16="http://schemas.microsoft.com/office/drawing/2014/main" id="{29091C34-46F8-3356-2C13-915A21657A5B}"/>
              </a:ext>
            </a:extLst>
          </p:cNvPr>
          <p:cNvSpPr>
            <a:spLocks noGrp="1" noRot="1" noMove="1" noResize="1" noEditPoints="1" noAdjustHandles="1" noChangeArrowheads="1" noChangeShapeType="1"/>
          </p:cNvSpPr>
          <p:nvPr>
            <p:ph type="body" sz="quarter" idx="10" hasCustomPrompt="1"/>
          </p:nvPr>
        </p:nvSpPr>
        <p:spPr bwMode="gray">
          <a:xfrm>
            <a:off x="1775459" y="4400550"/>
            <a:ext cx="8821103" cy="622081"/>
          </a:xfrm>
          <a:prstGeom prst="rect">
            <a:avLst/>
          </a:prstGeom>
        </p:spPr>
        <p:txBody>
          <a:bodyPr>
            <a:noAutofit/>
          </a:bodyPr>
          <a:lstStyle>
            <a:lvl1pPr marL="0" indent="0">
              <a:buNone/>
              <a:defRPr sz="24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Tree>
    <p:extLst>
      <p:ext uri="{BB962C8B-B14F-4D97-AF65-F5344CB8AC3E}">
        <p14:creationId xmlns:p14="http://schemas.microsoft.com/office/powerpoint/2010/main" val="17190014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orient="horz" pos="2432" userDrawn="1">
          <p15:clr>
            <a:srgbClr val="FBAE40"/>
          </p15:clr>
        </p15:guide>
        <p15:guide id="2" pos="1118" userDrawn="1">
          <p15:clr>
            <a:srgbClr val="FBAE40"/>
          </p15:clr>
        </p15:guide>
        <p15:guide id="3" orient="horz" pos="2772" userDrawn="1">
          <p15:clr>
            <a:srgbClr val="FBAE40"/>
          </p15:clr>
        </p15:guide>
        <p15:guide id="4" pos="667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bright">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B2259DCB-4F86-A33C-4E59-2FFC9EAF6E59}"/>
              </a:ext>
            </a:extLst>
          </p:cNvPr>
          <p:cNvSpPr>
            <a:spLocks noGrp="1" noRot="1" noMove="1" noResize="1" noEditPoints="1" noAdjustHandles="1" noChangeArrowheads="1" noChangeShapeType="1"/>
          </p:cNvSpPr>
          <p:nvPr userDrawn="1"/>
        </p:nvSpPr>
        <p:spPr bwMode="gray">
          <a:xfrm flipV="1">
            <a:off x="0" y="0"/>
            <a:ext cx="12192000" cy="6858000"/>
          </a:xfrm>
          <a:prstGeom prst="rect">
            <a:avLst/>
          </a:prstGeom>
          <a:gradFill>
            <a:gsLst>
              <a:gs pos="0">
                <a:srgbClr val="8CBBC9">
                  <a:alpha val="26000"/>
                </a:srgbClr>
              </a:gs>
              <a:gs pos="50000">
                <a:srgbClr val="8CBBC9">
                  <a:alpha val="21000"/>
                </a:srgbClr>
              </a:gs>
              <a:gs pos="100000">
                <a:srgbClr val="8CBBC9">
                  <a:alpha val="61000"/>
                </a:srgbClr>
              </a:gs>
            </a:gsLst>
            <a:lin ang="17400000" scaled="0"/>
          </a:gradFill>
          <a:ln w="504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DE" dirty="0">
              <a:solidFill>
                <a:schemeClr val="tx1"/>
              </a:solidFill>
              <a:latin typeface="Aptos" panose="020B0004020202020204" pitchFamily="34" charset="0"/>
            </a:endParaRPr>
          </a:p>
        </p:txBody>
      </p:sp>
      <p:sp>
        <p:nvSpPr>
          <p:cNvPr id="15" name="Freihandform: Form 14">
            <a:extLst>
              <a:ext uri="{FF2B5EF4-FFF2-40B4-BE49-F238E27FC236}">
                <a16:creationId xmlns:a16="http://schemas.microsoft.com/office/drawing/2014/main" id="{E1B88A97-7272-6567-BE9D-392BF1D16BC1}"/>
              </a:ext>
            </a:extLst>
          </p:cNvPr>
          <p:cNvSpPr>
            <a:spLocks noGrp="1" noRot="1" noMove="1" noResize="1" noEditPoints="1" noAdjustHandles="1" noChangeArrowheads="1" noChangeShapeType="1"/>
          </p:cNvSpPr>
          <p:nvPr userDrawn="1"/>
        </p:nvSpPr>
        <p:spPr bwMode="gray">
          <a:xfrm rot="10800000" flipH="1">
            <a:off x="0" y="1526992"/>
            <a:ext cx="2181159" cy="4098941"/>
          </a:xfrm>
          <a:custGeom>
            <a:avLst/>
            <a:gdLst>
              <a:gd name="connsiteX0" fmla="*/ 132800 w 2181159"/>
              <a:gd name="connsiteY0" fmla="*/ 4098941 h 4098941"/>
              <a:gd name="connsiteX1" fmla="*/ 2181159 w 2181159"/>
              <a:gd name="connsiteY1" fmla="*/ 2049471 h 4098941"/>
              <a:gd name="connsiteX2" fmla="*/ 132800 w 2181159"/>
              <a:gd name="connsiteY2" fmla="*/ 0 h 4098941"/>
              <a:gd name="connsiteX3" fmla="*/ 0 w 2181159"/>
              <a:gd name="connsiteY3" fmla="*/ 6710 h 4098941"/>
              <a:gd name="connsiteX4" fmla="*/ 0 w 2181159"/>
              <a:gd name="connsiteY4" fmla="*/ 4092231 h 409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159" h="4098941">
                <a:moveTo>
                  <a:pt x="132800" y="4098941"/>
                </a:moveTo>
                <a:cubicBezTo>
                  <a:pt x="1264077" y="4098941"/>
                  <a:pt x="2181159" y="3181361"/>
                  <a:pt x="2181159" y="2049471"/>
                </a:cubicBezTo>
                <a:cubicBezTo>
                  <a:pt x="2181159" y="917580"/>
                  <a:pt x="1264077" y="0"/>
                  <a:pt x="132800" y="0"/>
                </a:cubicBezTo>
                <a:lnTo>
                  <a:pt x="0" y="6710"/>
                </a:lnTo>
                <a:lnTo>
                  <a:pt x="0" y="4092231"/>
                </a:lnTo>
                <a:close/>
              </a:path>
            </a:pathLst>
          </a:custGeom>
          <a:gradFill>
            <a:gsLst>
              <a:gs pos="0">
                <a:srgbClr val="8CBBC9">
                  <a:alpha val="0"/>
                </a:srgbClr>
              </a:gs>
              <a:gs pos="63000">
                <a:srgbClr val="8CBBC9">
                  <a:alpha val="31000"/>
                </a:srgbClr>
              </a:gs>
              <a:gs pos="100000">
                <a:srgbClr val="8CBBC9">
                  <a:alpha val="52000"/>
                </a:srgbClr>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18" name="Freihandform: Form 17">
            <a:extLst>
              <a:ext uri="{FF2B5EF4-FFF2-40B4-BE49-F238E27FC236}">
                <a16:creationId xmlns:a16="http://schemas.microsoft.com/office/drawing/2014/main" id="{F93A17C5-2E05-554A-A850-60559AA9236E}"/>
              </a:ext>
            </a:extLst>
          </p:cNvPr>
          <p:cNvSpPr>
            <a:spLocks noGrp="1" noRot="1" noMove="1" noResize="1" noEditPoints="1" noAdjustHandles="1" noChangeArrowheads="1" noChangeShapeType="1"/>
          </p:cNvSpPr>
          <p:nvPr userDrawn="1"/>
        </p:nvSpPr>
        <p:spPr bwMode="gray">
          <a:xfrm rot="8713501" flipH="1">
            <a:off x="632898" y="4832034"/>
            <a:ext cx="2426317" cy="2979095"/>
          </a:xfrm>
          <a:custGeom>
            <a:avLst/>
            <a:gdLst>
              <a:gd name="connsiteX0" fmla="*/ 1781791 w 3035456"/>
              <a:gd name="connsiteY0" fmla="*/ 2527205 h 2979095"/>
              <a:gd name="connsiteX1" fmla="*/ 3035456 w 3035456"/>
              <a:gd name="connsiteY1" fmla="*/ 168069 h 2979095"/>
              <a:gd name="connsiteX2" fmla="*/ 3026974 w 3035456"/>
              <a:gd name="connsiteY2" fmla="*/ 0 h 2979095"/>
              <a:gd name="connsiteX3" fmla="*/ 0 w 3035456"/>
              <a:gd name="connsiteY3" fmla="*/ 2101842 h 2979095"/>
              <a:gd name="connsiteX4" fmla="*/ 609139 w 3035456"/>
              <a:gd name="connsiteY4" fmla="*/ 2979095 h 2979095"/>
              <a:gd name="connsiteX5" fmla="*/ 765033 w 3035456"/>
              <a:gd name="connsiteY5" fmla="*/ 2955289 h 2979095"/>
              <a:gd name="connsiteX6" fmla="*/ 1781791 w 3035456"/>
              <a:gd name="connsiteY6" fmla="*/ 2527205 h 2979095"/>
              <a:gd name="connsiteX0" fmla="*/ 0 w 3035456"/>
              <a:gd name="connsiteY0" fmla="*/ 2101842 h 2979095"/>
              <a:gd name="connsiteX1" fmla="*/ 609139 w 3035456"/>
              <a:gd name="connsiteY1" fmla="*/ 2979095 h 2979095"/>
              <a:gd name="connsiteX2" fmla="*/ 765033 w 3035456"/>
              <a:gd name="connsiteY2" fmla="*/ 2955289 h 2979095"/>
              <a:gd name="connsiteX3" fmla="*/ 1781791 w 3035456"/>
              <a:gd name="connsiteY3" fmla="*/ 2527205 h 2979095"/>
              <a:gd name="connsiteX4" fmla="*/ 3035456 w 3035456"/>
              <a:gd name="connsiteY4" fmla="*/ 168069 h 2979095"/>
              <a:gd name="connsiteX5" fmla="*/ 3026974 w 3035456"/>
              <a:gd name="connsiteY5" fmla="*/ 0 h 2979095"/>
              <a:gd name="connsiteX6" fmla="*/ 91440 w 3035456"/>
              <a:gd name="connsiteY6" fmla="*/ 2193282 h 2979095"/>
              <a:gd name="connsiteX0" fmla="*/ 0 w 3035456"/>
              <a:gd name="connsiteY0" fmla="*/ 2101842 h 2979095"/>
              <a:gd name="connsiteX1" fmla="*/ 609139 w 3035456"/>
              <a:gd name="connsiteY1" fmla="*/ 2979095 h 2979095"/>
              <a:gd name="connsiteX2" fmla="*/ 765033 w 3035456"/>
              <a:gd name="connsiteY2" fmla="*/ 2955289 h 2979095"/>
              <a:gd name="connsiteX3" fmla="*/ 1781791 w 3035456"/>
              <a:gd name="connsiteY3" fmla="*/ 2527205 h 2979095"/>
              <a:gd name="connsiteX4" fmla="*/ 3035456 w 3035456"/>
              <a:gd name="connsiteY4" fmla="*/ 168069 h 2979095"/>
              <a:gd name="connsiteX5" fmla="*/ 3026974 w 3035456"/>
              <a:gd name="connsiteY5" fmla="*/ 0 h 2979095"/>
              <a:gd name="connsiteX0" fmla="*/ 0 w 2426317"/>
              <a:gd name="connsiteY0" fmla="*/ 2979095 h 2979095"/>
              <a:gd name="connsiteX1" fmla="*/ 155894 w 2426317"/>
              <a:gd name="connsiteY1" fmla="*/ 2955289 h 2979095"/>
              <a:gd name="connsiteX2" fmla="*/ 1172652 w 2426317"/>
              <a:gd name="connsiteY2" fmla="*/ 2527205 h 2979095"/>
              <a:gd name="connsiteX3" fmla="*/ 2426317 w 2426317"/>
              <a:gd name="connsiteY3" fmla="*/ 168069 h 2979095"/>
              <a:gd name="connsiteX4" fmla="*/ 2417835 w 2426317"/>
              <a:gd name="connsiteY4" fmla="*/ 0 h 29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317" h="2979095">
                <a:moveTo>
                  <a:pt x="0" y="2979095"/>
                </a:moveTo>
                <a:lnTo>
                  <a:pt x="155894" y="2955289"/>
                </a:lnTo>
                <a:cubicBezTo>
                  <a:pt x="526102" y="2879493"/>
                  <a:pt x="870103" y="2731714"/>
                  <a:pt x="1172652" y="2527205"/>
                </a:cubicBezTo>
                <a:cubicBezTo>
                  <a:pt x="1929024" y="2015934"/>
                  <a:pt x="2426317" y="1150108"/>
                  <a:pt x="2426317" y="168069"/>
                </a:cubicBezTo>
                <a:lnTo>
                  <a:pt x="2417835" y="0"/>
                </a:lnTo>
              </a:path>
            </a:pathLst>
          </a:custGeom>
          <a:noFill/>
          <a:ln w="9525" cap="flat">
            <a:solidFill>
              <a:schemeClr val="accent5"/>
            </a:solidFill>
            <a:prstDash val="solid"/>
            <a:miter/>
          </a:ln>
        </p:spPr>
        <p:txBody>
          <a:bodyPr wrap="square" rtlCol="0" anchor="ctr">
            <a:noAutofit/>
          </a:bodyPr>
          <a:lstStyle/>
          <a:p>
            <a:endParaRPr lang="de-DE" dirty="0">
              <a:latin typeface="Aptos" panose="020B0004020202020204" pitchFamily="34" charset="0"/>
            </a:endParaRPr>
          </a:p>
        </p:txBody>
      </p:sp>
      <p:sp>
        <p:nvSpPr>
          <p:cNvPr id="49" name="Freihandform: Form 48">
            <a:extLst>
              <a:ext uri="{FF2B5EF4-FFF2-40B4-BE49-F238E27FC236}">
                <a16:creationId xmlns:a16="http://schemas.microsoft.com/office/drawing/2014/main" id="{9D700FC0-5985-114A-24C0-984E391420BE}"/>
              </a:ext>
            </a:extLst>
          </p:cNvPr>
          <p:cNvSpPr>
            <a:spLocks noGrp="1" noRot="1" noMove="1" noResize="1" noEditPoints="1" noAdjustHandles="1" noChangeArrowheads="1" noChangeShapeType="1"/>
          </p:cNvSpPr>
          <p:nvPr userDrawn="1"/>
        </p:nvSpPr>
        <p:spPr bwMode="gray">
          <a:xfrm rot="10800000" flipH="1">
            <a:off x="591520" y="3869189"/>
            <a:ext cx="2639946" cy="2641377"/>
          </a:xfrm>
          <a:custGeom>
            <a:avLst/>
            <a:gdLst>
              <a:gd name="connsiteX0" fmla="*/ 3410871 w 3410171"/>
              <a:gd name="connsiteY0" fmla="*/ 1705536 h 3412019"/>
              <a:gd name="connsiteX1" fmla="*/ 1705785 w 3410171"/>
              <a:gd name="connsiteY1" fmla="*/ 3411546 h 3412019"/>
              <a:gd name="connsiteX2" fmla="*/ 699 w 3410171"/>
              <a:gd name="connsiteY2" fmla="*/ 1705536 h 3412019"/>
              <a:gd name="connsiteX3" fmla="*/ 1705785 w 3410171"/>
              <a:gd name="connsiteY3" fmla="*/ -474 h 3412019"/>
              <a:gd name="connsiteX4" fmla="*/ 3410871 w 3410171"/>
              <a:gd name="connsiteY4" fmla="*/ 1705536 h 341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171" h="3412019">
                <a:moveTo>
                  <a:pt x="3410871" y="1705536"/>
                </a:moveTo>
                <a:cubicBezTo>
                  <a:pt x="3410871" y="2647739"/>
                  <a:pt x="2647478" y="3411546"/>
                  <a:pt x="1705785" y="3411546"/>
                </a:cubicBezTo>
                <a:cubicBezTo>
                  <a:pt x="764092" y="3411546"/>
                  <a:pt x="699" y="2647739"/>
                  <a:pt x="699" y="1705536"/>
                </a:cubicBezTo>
                <a:cubicBezTo>
                  <a:pt x="699" y="763333"/>
                  <a:pt x="764092" y="-474"/>
                  <a:pt x="1705785" y="-474"/>
                </a:cubicBezTo>
                <a:cubicBezTo>
                  <a:pt x="2647478" y="-474"/>
                  <a:pt x="3410871" y="763333"/>
                  <a:pt x="3410871" y="1705536"/>
                </a:cubicBezTo>
                <a:close/>
              </a:path>
            </a:pathLst>
          </a:custGeom>
          <a:gradFill>
            <a:gsLst>
              <a:gs pos="0">
                <a:srgbClr val="8CBBC9">
                  <a:alpha val="0"/>
                </a:srgbClr>
              </a:gs>
              <a:gs pos="50000">
                <a:srgbClr val="8CBBC9">
                  <a:alpha val="33000"/>
                </a:srgbClr>
              </a:gs>
              <a:gs pos="100000">
                <a:srgbClr val="8CBBC9">
                  <a:alpha val="62000"/>
                </a:srgbClr>
              </a:gs>
            </a:gsLst>
            <a:lin ang="18178740" scaled="1"/>
          </a:gradFill>
          <a:ln w="5044" cap="flat">
            <a:noFill/>
            <a:prstDash val="solid"/>
            <a:miter/>
          </a:ln>
        </p:spPr>
        <p:txBody>
          <a:bodyPr rtlCol="0" anchor="ctr"/>
          <a:lstStyle/>
          <a:p>
            <a:endParaRPr lang="de-DE" dirty="0">
              <a:latin typeface="Aptos" panose="020B0004020202020204" pitchFamily="34" charset="0"/>
            </a:endParaRPr>
          </a:p>
        </p:txBody>
      </p:sp>
      <p:sp>
        <p:nvSpPr>
          <p:cNvPr id="2" name="Textplatzhalter 20">
            <a:extLst>
              <a:ext uri="{FF2B5EF4-FFF2-40B4-BE49-F238E27FC236}">
                <a16:creationId xmlns:a16="http://schemas.microsoft.com/office/drawing/2014/main" id="{83C0E81E-81A8-D2C2-22B4-3251A0FDF827}"/>
              </a:ext>
            </a:extLst>
          </p:cNvPr>
          <p:cNvSpPr>
            <a:spLocks noGrp="1" noRot="1" noMove="1" noResize="1" noEditPoints="1" noAdjustHandles="1" noChangeArrowheads="1" noChangeShapeType="1"/>
          </p:cNvSpPr>
          <p:nvPr userDrawn="1">
            <p:ph type="body" sz="quarter" idx="12" hasCustomPrompt="1"/>
          </p:nvPr>
        </p:nvSpPr>
        <p:spPr bwMode="gray">
          <a:xfrm>
            <a:off x="5217914" y="2460624"/>
            <a:ext cx="6472436" cy="655956"/>
          </a:xfrm>
          <a:prstGeom prst="rect">
            <a:avLst/>
          </a:prstGeom>
        </p:spPr>
        <p:txBody>
          <a:bodyPr tIns="50400">
            <a:noAutofit/>
          </a:bodyPr>
          <a:lstStyle>
            <a:lvl1pPr>
              <a:lnSpc>
                <a:spcPct val="100000"/>
              </a:lnSpc>
              <a:spcBef>
                <a:spcPts val="0"/>
              </a:spcBef>
              <a:defRPr sz="3600" b="1">
                <a:solidFill>
                  <a:schemeClr val="tx2"/>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3" name="Textplatzhalter 20">
            <a:extLst>
              <a:ext uri="{FF2B5EF4-FFF2-40B4-BE49-F238E27FC236}">
                <a16:creationId xmlns:a16="http://schemas.microsoft.com/office/drawing/2014/main" id="{C6EF81B3-3510-E164-4B01-298D2FFDA360}"/>
              </a:ext>
            </a:extLst>
          </p:cNvPr>
          <p:cNvSpPr>
            <a:spLocks noGrp="1" noRot="1" noMove="1" noResize="1" noEditPoints="1" noAdjustHandles="1" noChangeArrowheads="1" noChangeShapeType="1"/>
          </p:cNvSpPr>
          <p:nvPr userDrawn="1">
            <p:ph type="body" sz="quarter" idx="21" hasCustomPrompt="1"/>
          </p:nvPr>
        </p:nvSpPr>
        <p:spPr bwMode="gray">
          <a:xfrm>
            <a:off x="5217914" y="3191798"/>
            <a:ext cx="6472436" cy="1014442"/>
          </a:xfrm>
          <a:prstGeom prst="rect">
            <a:avLst/>
          </a:prstGeom>
        </p:spPr>
        <p:txBody>
          <a:bodyPr>
            <a:noAutofit/>
          </a:bodyPr>
          <a:lstStyle>
            <a:lvl1pPr>
              <a:lnSpc>
                <a:spcPct val="100000"/>
              </a:lnSpc>
              <a:spcBef>
                <a:spcPts val="0"/>
              </a:spcBef>
              <a:defRPr sz="28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8" name="Textplatzhalter 20">
            <a:extLst>
              <a:ext uri="{FF2B5EF4-FFF2-40B4-BE49-F238E27FC236}">
                <a16:creationId xmlns:a16="http://schemas.microsoft.com/office/drawing/2014/main" id="{CF217354-471E-8E06-4515-4696229F225F}"/>
              </a:ext>
            </a:extLst>
          </p:cNvPr>
          <p:cNvSpPr>
            <a:spLocks noGrp="1" noRot="1" noMove="1" noResize="1" noEditPoints="1" noAdjustHandles="1" noChangeArrowheads="1" noChangeShapeType="1"/>
          </p:cNvSpPr>
          <p:nvPr userDrawn="1">
            <p:ph type="body" sz="quarter" idx="28" hasCustomPrompt="1"/>
          </p:nvPr>
        </p:nvSpPr>
        <p:spPr bwMode="gray">
          <a:xfrm>
            <a:off x="5217914" y="4438545"/>
            <a:ext cx="6472436" cy="272081"/>
          </a:xfrm>
          <a:prstGeom prst="rect">
            <a:avLst/>
          </a:prstGeom>
        </p:spPr>
        <p:txBody>
          <a:bodyPr>
            <a:noAutofit/>
          </a:bodyPr>
          <a:lstStyle>
            <a:lvl1pPr>
              <a:lnSpc>
                <a:spcPct val="100000"/>
              </a:lnSpc>
              <a:spcBef>
                <a:spcPts val="0"/>
              </a:spcBef>
              <a:defRPr sz="20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10" name="Textplatzhalter 20">
            <a:extLst>
              <a:ext uri="{FF2B5EF4-FFF2-40B4-BE49-F238E27FC236}">
                <a16:creationId xmlns:a16="http://schemas.microsoft.com/office/drawing/2014/main" id="{13218165-0AD2-606B-7C0E-9E294FAB9D72}"/>
              </a:ext>
            </a:extLst>
          </p:cNvPr>
          <p:cNvSpPr>
            <a:spLocks noGrp="1" noRot="1" noMove="1" noResize="1" noEditPoints="1" noAdjustHandles="1" noChangeArrowheads="1" noChangeShapeType="1"/>
          </p:cNvSpPr>
          <p:nvPr userDrawn="1">
            <p:ph type="body" sz="quarter" idx="29" hasCustomPrompt="1"/>
          </p:nvPr>
        </p:nvSpPr>
        <p:spPr bwMode="gray">
          <a:xfrm>
            <a:off x="5217914" y="4722542"/>
            <a:ext cx="6472436" cy="361463"/>
          </a:xfrm>
          <a:prstGeom prst="rect">
            <a:avLst/>
          </a:prstGeom>
        </p:spPr>
        <p:txBody>
          <a:bodyPr>
            <a:noAutofit/>
          </a:bodyPr>
          <a:lstStyle>
            <a:lvl1pPr>
              <a:lnSpc>
                <a:spcPct val="100000"/>
              </a:lnSpc>
              <a:spcBef>
                <a:spcPts val="0"/>
              </a:spcBef>
              <a:defRPr sz="20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14" name="Bildplatzhalter 3">
            <a:extLst>
              <a:ext uri="{FF2B5EF4-FFF2-40B4-BE49-F238E27FC236}">
                <a16:creationId xmlns:a16="http://schemas.microsoft.com/office/drawing/2014/main" id="{2E2A795F-4490-2ACA-6B34-3527FD0DCE44}"/>
              </a:ext>
            </a:extLst>
          </p:cNvPr>
          <p:cNvSpPr>
            <a:spLocks noGrp="1" noRot="1" noMove="1" noResize="1" noEditPoints="1" noAdjustHandles="1" noChangeArrowheads="1" noChangeShapeType="1"/>
          </p:cNvSpPr>
          <p:nvPr userDrawn="1">
            <p:ph type="pic" sz="quarter" idx="42" hasCustomPrompt="1"/>
          </p:nvPr>
        </p:nvSpPr>
        <p:spPr bwMode="gray">
          <a:xfrm>
            <a:off x="1866454" y="1869047"/>
            <a:ext cx="2857192" cy="2857800"/>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12" name="Freihandform: Form 11">
            <a:extLst>
              <a:ext uri="{FF2B5EF4-FFF2-40B4-BE49-F238E27FC236}">
                <a16:creationId xmlns:a16="http://schemas.microsoft.com/office/drawing/2014/main" id="{026922AF-F632-3CF1-D426-902E0371D1E2}"/>
              </a:ext>
            </a:extLst>
          </p:cNvPr>
          <p:cNvSpPr>
            <a:spLocks noGrp="1" noRot="1" noMove="1" noResize="1" noEditPoints="1" noAdjustHandles="1" noChangeArrowheads="1" noChangeShapeType="1"/>
          </p:cNvSpPr>
          <p:nvPr userDrawn="1"/>
        </p:nvSpPr>
        <p:spPr bwMode="gray">
          <a:xfrm rot="1800000" flipH="1">
            <a:off x="8821639" y="-534111"/>
            <a:ext cx="4111873" cy="2905890"/>
          </a:xfrm>
          <a:custGeom>
            <a:avLst/>
            <a:gdLst>
              <a:gd name="connsiteX0" fmla="*/ 4111873 w 4111873"/>
              <a:gd name="connsiteY0" fmla="*/ 1578963 h 2905890"/>
              <a:gd name="connsiteX1" fmla="*/ 1377028 w 4111873"/>
              <a:gd name="connsiteY1" fmla="*/ 0 h 2905890"/>
              <a:gd name="connsiteX2" fmla="*/ 0 w 4111873"/>
              <a:gd name="connsiteY2" fmla="*/ 2385081 h 2905890"/>
              <a:gd name="connsiteX3" fmla="*/ 27872 w 4111873"/>
              <a:gd name="connsiteY3" fmla="*/ 2405935 h 2905890"/>
              <a:gd name="connsiteX4" fmla="*/ 1663724 w 4111873"/>
              <a:gd name="connsiteY4" fmla="*/ 2905890 h 2905890"/>
              <a:gd name="connsiteX5" fmla="*/ 4089854 w 4111873"/>
              <a:gd name="connsiteY5" fmla="*/ 1615226 h 290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1873" h="2905890">
                <a:moveTo>
                  <a:pt x="4111873" y="1578963"/>
                </a:moveTo>
                <a:lnTo>
                  <a:pt x="1377028" y="0"/>
                </a:lnTo>
                <a:lnTo>
                  <a:pt x="0" y="2385081"/>
                </a:lnTo>
                <a:lnTo>
                  <a:pt x="27872" y="2405935"/>
                </a:lnTo>
                <a:cubicBezTo>
                  <a:pt x="494836" y="2721580"/>
                  <a:pt x="1057768" y="2905890"/>
                  <a:pt x="1663724" y="2905890"/>
                </a:cubicBezTo>
                <a:cubicBezTo>
                  <a:pt x="2673650" y="2905890"/>
                  <a:pt x="3564065" y="2393920"/>
                  <a:pt x="4089854" y="1615226"/>
                </a:cubicBezTo>
                <a:close/>
              </a:path>
            </a:pathLst>
          </a:custGeom>
          <a:gradFill>
            <a:gsLst>
              <a:gs pos="0">
                <a:srgbClr val="8CBBC9">
                  <a:alpha val="0"/>
                </a:srgbClr>
              </a:gs>
              <a:gs pos="50000">
                <a:srgbClr val="8CBBC9">
                  <a:alpha val="32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grpSp>
        <p:nvGrpSpPr>
          <p:cNvPr id="4" name="Gruppieren 3">
            <a:extLst>
              <a:ext uri="{FF2B5EF4-FFF2-40B4-BE49-F238E27FC236}">
                <a16:creationId xmlns:a16="http://schemas.microsoft.com/office/drawing/2014/main" id="{D315A246-8BE7-FADA-4CCB-B5527225C52D}"/>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accent2"/>
          </a:solidFill>
        </p:grpSpPr>
        <p:sp>
          <p:nvSpPr>
            <p:cNvPr id="5" name="Freihandform: Form 4">
              <a:extLst>
                <a:ext uri="{FF2B5EF4-FFF2-40B4-BE49-F238E27FC236}">
                  <a16:creationId xmlns:a16="http://schemas.microsoft.com/office/drawing/2014/main" id="{BE990906-5D53-3C78-4824-E073ED8DAA36}"/>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solidFill>
              <a:schemeClr val="accent5"/>
            </a:solidFill>
            <a:ln w="9525" cap="flat">
              <a:noFill/>
              <a:prstDash val="solid"/>
              <a:miter/>
            </a:ln>
          </p:spPr>
          <p:txBody>
            <a:bodyPr rtlCol="0" anchor="ctr"/>
            <a:lstStyle/>
            <a:p>
              <a:endParaRPr lang="de-DE" dirty="0">
                <a:latin typeface="Aptos" panose="020B0004020202020204" pitchFamily="34" charset="0"/>
              </a:endParaRPr>
            </a:p>
          </p:txBody>
        </p:sp>
        <p:sp>
          <p:nvSpPr>
            <p:cNvPr id="6" name="Freihandform: Form 5">
              <a:extLst>
                <a:ext uri="{FF2B5EF4-FFF2-40B4-BE49-F238E27FC236}">
                  <a16:creationId xmlns:a16="http://schemas.microsoft.com/office/drawing/2014/main" id="{017AF642-D20F-DE7F-FCAA-DF6672678DDF}"/>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1" name="Titel 6">
            <a:extLst>
              <a:ext uri="{FF2B5EF4-FFF2-40B4-BE49-F238E27FC236}">
                <a16:creationId xmlns:a16="http://schemas.microsoft.com/office/drawing/2014/main" id="{1CA1D9E0-28B0-005B-CE0D-E47A46886D74}"/>
              </a:ext>
            </a:extLst>
          </p:cNvPr>
          <p:cNvSpPr>
            <a:spLocks noGrp="1" noRot="1" noMove="1" noResize="1" noEditPoints="1" noAdjustHandles="1" noChangeArrowheads="1" noChangeShapeType="1"/>
          </p:cNvSpPr>
          <p:nvPr userDrawn="1">
            <p:ph type="title" hasCustomPrompt="1"/>
          </p:nvPr>
        </p:nvSpPr>
        <p:spPr bwMode="gray">
          <a:xfrm>
            <a:off x="503997" y="349251"/>
            <a:ext cx="6555752" cy="715310"/>
          </a:xfrm>
        </p:spPr>
        <p:txBody>
          <a:bodyPr/>
          <a:lstStyle>
            <a:lvl1pPr>
              <a:defRPr sz="5400"/>
            </a:lvl1pPr>
          </a:lstStyle>
          <a:p>
            <a:r>
              <a:rPr lang="en-US" dirty="0"/>
              <a:t>Text</a:t>
            </a:r>
          </a:p>
        </p:txBody>
      </p:sp>
      <p:sp>
        <p:nvSpPr>
          <p:cNvPr id="22" name="Freihandform: Form 21">
            <a:extLst>
              <a:ext uri="{FF2B5EF4-FFF2-40B4-BE49-F238E27FC236}">
                <a16:creationId xmlns:a16="http://schemas.microsoft.com/office/drawing/2014/main" id="{B6AFF759-C57C-250B-59A3-BAB9A2D3608D}"/>
              </a:ext>
            </a:extLst>
          </p:cNvPr>
          <p:cNvSpPr>
            <a:spLocks noGrp="1" noRot="1" noMove="1" noResize="1" noEditPoints="1" noAdjustHandles="1" noChangeArrowheads="1" noChangeShapeType="1"/>
          </p:cNvSpPr>
          <p:nvPr userDrawn="1"/>
        </p:nvSpPr>
        <p:spPr bwMode="gray">
          <a:xfrm rot="8713501" flipH="1">
            <a:off x="594594" y="5513898"/>
            <a:ext cx="95462" cy="95462"/>
          </a:xfrm>
          <a:custGeom>
            <a:avLst/>
            <a:gdLst>
              <a:gd name="connsiteX0" fmla="*/ 47523 w 45887"/>
              <a:gd name="connsiteY0" fmla="*/ 23370 h 45887"/>
              <a:gd name="connsiteX1" fmla="*/ 24579 w 45887"/>
              <a:gd name="connsiteY1" fmla="*/ 46314 h 45887"/>
              <a:gd name="connsiteX2" fmla="*/ 1635 w 45887"/>
              <a:gd name="connsiteY2" fmla="*/ 23370 h 45887"/>
              <a:gd name="connsiteX3" fmla="*/ 24579 w 45887"/>
              <a:gd name="connsiteY3" fmla="*/ 426 h 45887"/>
              <a:gd name="connsiteX4" fmla="*/ 47523 w 45887"/>
              <a:gd name="connsiteY4" fmla="*/ 23370 h 4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7" h="45887">
                <a:moveTo>
                  <a:pt x="47523" y="23370"/>
                </a:moveTo>
                <a:cubicBezTo>
                  <a:pt x="47523" y="36041"/>
                  <a:pt x="37250" y="46314"/>
                  <a:pt x="24579" y="46314"/>
                </a:cubicBezTo>
                <a:cubicBezTo>
                  <a:pt x="11907" y="46314"/>
                  <a:pt x="1635" y="36041"/>
                  <a:pt x="1635" y="23370"/>
                </a:cubicBezTo>
                <a:cubicBezTo>
                  <a:pt x="1635" y="10698"/>
                  <a:pt x="11907" y="426"/>
                  <a:pt x="24579" y="426"/>
                </a:cubicBezTo>
                <a:cubicBezTo>
                  <a:pt x="37250" y="426"/>
                  <a:pt x="47523" y="10698"/>
                  <a:pt x="47523" y="23370"/>
                </a:cubicBezTo>
                <a:close/>
              </a:path>
            </a:pathLst>
          </a:custGeom>
          <a:solidFill>
            <a:schemeClr val="accent5"/>
          </a:solidFill>
          <a:ln w="5044" cap="flat">
            <a:noFill/>
            <a:prstDash val="solid"/>
            <a:miter/>
          </a:ln>
        </p:spPr>
        <p:txBody>
          <a:bodyPr rtlCol="0" anchor="ctr"/>
          <a:lstStyle/>
          <a:p>
            <a:endParaRPr lang="de-DE" dirty="0">
              <a:latin typeface="Aptos" panose="020B0004020202020204" pitchFamily="34" charset="0"/>
            </a:endParaRPr>
          </a:p>
        </p:txBody>
      </p:sp>
    </p:spTree>
    <p:extLst>
      <p:ext uri="{BB962C8B-B14F-4D97-AF65-F5344CB8AC3E}">
        <p14:creationId xmlns:p14="http://schemas.microsoft.com/office/powerpoint/2010/main" val="238997017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3" orient="horz" pos="4092">
          <p15:clr>
            <a:srgbClr val="FBAE40"/>
          </p15:clr>
        </p15:guide>
        <p15:guide id="4" pos="316">
          <p15:clr>
            <a:srgbClr val="FBAE40"/>
          </p15:clr>
        </p15:guide>
        <p15:guide id="5" orient="horz" pos="219" userDrawn="1">
          <p15:clr>
            <a:srgbClr val="FBAE40"/>
          </p15:clr>
        </p15:guide>
        <p15:guide id="6" pos="3285"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dark 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8ED000E-8954-4E15-A89C-912CE67535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grpSp>
        <p:nvGrpSpPr>
          <p:cNvPr id="5" name="Gruppieren 4">
            <a:extLst>
              <a:ext uri="{FF2B5EF4-FFF2-40B4-BE49-F238E27FC236}">
                <a16:creationId xmlns:a16="http://schemas.microsoft.com/office/drawing/2014/main" id="{B8071045-4F66-29A4-3C39-3F82A8959F12}"/>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6" name="Freihandform: Form 5">
              <a:extLst>
                <a:ext uri="{FF2B5EF4-FFF2-40B4-BE49-F238E27FC236}">
                  <a16:creationId xmlns:a16="http://schemas.microsoft.com/office/drawing/2014/main" id="{CEBCE192-4B54-3DF0-4695-583F18F36F0E}"/>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1" name="Freihandform: Form 10">
              <a:extLst>
                <a:ext uri="{FF2B5EF4-FFF2-40B4-BE49-F238E27FC236}">
                  <a16:creationId xmlns:a16="http://schemas.microsoft.com/office/drawing/2014/main" id="{C52F805C-7FD6-D076-D2BD-6D3490FDE3A9}"/>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2" name="Titel 6">
            <a:extLst>
              <a:ext uri="{FF2B5EF4-FFF2-40B4-BE49-F238E27FC236}">
                <a16:creationId xmlns:a16="http://schemas.microsoft.com/office/drawing/2014/main" id="{AF24EC5F-97EF-EAEB-89BD-216871D17DE6}"/>
              </a:ext>
            </a:extLst>
          </p:cNvPr>
          <p:cNvSpPr>
            <a:spLocks noGrp="1" noRot="1" noMove="1" noResize="1" noEditPoints="1" noAdjustHandles="1" noChangeArrowheads="1" noChangeShapeType="1"/>
          </p:cNvSpPr>
          <p:nvPr>
            <p:ph type="title" hasCustomPrompt="1"/>
          </p:nvPr>
        </p:nvSpPr>
        <p:spPr bwMode="gray">
          <a:xfrm>
            <a:off x="503997" y="349251"/>
            <a:ext cx="6555752" cy="715310"/>
          </a:xfrm>
        </p:spPr>
        <p:txBody>
          <a:bodyPr/>
          <a:lstStyle>
            <a:lvl1pPr>
              <a:defRPr sz="5400">
                <a:solidFill>
                  <a:schemeClr val="bg1"/>
                </a:solidFill>
              </a:defRPr>
            </a:lvl1pPr>
          </a:lstStyle>
          <a:p>
            <a:r>
              <a:rPr lang="en-US" dirty="0"/>
              <a:t>Text</a:t>
            </a:r>
          </a:p>
        </p:txBody>
      </p:sp>
      <p:sp>
        <p:nvSpPr>
          <p:cNvPr id="10" name="Textplatzhalter 20">
            <a:extLst>
              <a:ext uri="{FF2B5EF4-FFF2-40B4-BE49-F238E27FC236}">
                <a16:creationId xmlns:a16="http://schemas.microsoft.com/office/drawing/2014/main" id="{6BF8E6A8-83E1-5A44-825F-F7E7A3C2D6A3}"/>
              </a:ext>
            </a:extLst>
          </p:cNvPr>
          <p:cNvSpPr>
            <a:spLocks noGrp="1"/>
          </p:cNvSpPr>
          <p:nvPr>
            <p:ph type="body" sz="quarter" idx="12" hasCustomPrompt="1"/>
          </p:nvPr>
        </p:nvSpPr>
        <p:spPr bwMode="gray">
          <a:xfrm>
            <a:off x="5217914" y="2460624"/>
            <a:ext cx="6472436" cy="655956"/>
          </a:xfrm>
          <a:prstGeom prst="rect">
            <a:avLst/>
          </a:prstGeom>
        </p:spPr>
        <p:txBody>
          <a:bodyPr tIns="50400">
            <a:noAutofit/>
          </a:bodyPr>
          <a:lstStyle>
            <a:lvl1pPr>
              <a:lnSpc>
                <a:spcPct val="100000"/>
              </a:lnSpc>
              <a:spcBef>
                <a:spcPts val="0"/>
              </a:spcBef>
              <a:defRPr sz="3600" b="1">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18" name="Textplatzhalter 20">
            <a:extLst>
              <a:ext uri="{FF2B5EF4-FFF2-40B4-BE49-F238E27FC236}">
                <a16:creationId xmlns:a16="http://schemas.microsoft.com/office/drawing/2014/main" id="{5A434503-9EC7-E5F9-5EBB-125D082243CC}"/>
              </a:ext>
            </a:extLst>
          </p:cNvPr>
          <p:cNvSpPr>
            <a:spLocks noGrp="1"/>
          </p:cNvSpPr>
          <p:nvPr>
            <p:ph type="body" sz="quarter" idx="21" hasCustomPrompt="1"/>
          </p:nvPr>
        </p:nvSpPr>
        <p:spPr bwMode="gray">
          <a:xfrm>
            <a:off x="5217914" y="3191798"/>
            <a:ext cx="6472436" cy="1014442"/>
          </a:xfrm>
          <a:prstGeom prst="rect">
            <a:avLst/>
          </a:prstGeom>
        </p:spPr>
        <p:txBody>
          <a:bodyPr>
            <a:noAutofit/>
          </a:bodyPr>
          <a:lstStyle>
            <a:lvl1pPr>
              <a:lnSpc>
                <a:spcPct val="100000"/>
              </a:lnSpc>
              <a:spcBef>
                <a:spcPts val="0"/>
              </a:spcBef>
              <a:defRPr sz="28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19" name="Textplatzhalter 20">
            <a:extLst>
              <a:ext uri="{FF2B5EF4-FFF2-40B4-BE49-F238E27FC236}">
                <a16:creationId xmlns:a16="http://schemas.microsoft.com/office/drawing/2014/main" id="{17DC88B4-F601-6DC9-2CC3-9B2D5B559CEA}"/>
              </a:ext>
            </a:extLst>
          </p:cNvPr>
          <p:cNvSpPr>
            <a:spLocks noGrp="1"/>
          </p:cNvSpPr>
          <p:nvPr>
            <p:ph type="body" sz="quarter" idx="28" hasCustomPrompt="1"/>
          </p:nvPr>
        </p:nvSpPr>
        <p:spPr bwMode="gray">
          <a:xfrm>
            <a:off x="5217914" y="4438545"/>
            <a:ext cx="6472436" cy="272081"/>
          </a:xfrm>
          <a:prstGeom prst="rect">
            <a:avLst/>
          </a:prstGeom>
        </p:spPr>
        <p:txBody>
          <a:bodyPr>
            <a:noAutofit/>
          </a:bodyPr>
          <a:lstStyle>
            <a:lvl1pPr>
              <a:lnSpc>
                <a:spcPct val="100000"/>
              </a:lnSpc>
              <a:spcBef>
                <a:spcPts val="0"/>
              </a:spcBef>
              <a:defRPr sz="20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20" name="Textplatzhalter 20">
            <a:extLst>
              <a:ext uri="{FF2B5EF4-FFF2-40B4-BE49-F238E27FC236}">
                <a16:creationId xmlns:a16="http://schemas.microsoft.com/office/drawing/2014/main" id="{BD812813-4046-BCA8-D7D9-CBCFF95920E5}"/>
              </a:ext>
            </a:extLst>
          </p:cNvPr>
          <p:cNvSpPr>
            <a:spLocks noGrp="1"/>
          </p:cNvSpPr>
          <p:nvPr>
            <p:ph type="body" sz="quarter" idx="29" hasCustomPrompt="1"/>
          </p:nvPr>
        </p:nvSpPr>
        <p:spPr bwMode="gray">
          <a:xfrm>
            <a:off x="5217914" y="4722542"/>
            <a:ext cx="6472436" cy="361463"/>
          </a:xfrm>
          <a:prstGeom prst="rect">
            <a:avLst/>
          </a:prstGeom>
        </p:spPr>
        <p:txBody>
          <a:bodyPr>
            <a:noAutofit/>
          </a:bodyPr>
          <a:lstStyle>
            <a:lvl1pPr>
              <a:lnSpc>
                <a:spcPct val="100000"/>
              </a:lnSpc>
              <a:spcBef>
                <a:spcPts val="0"/>
              </a:spcBef>
              <a:defRPr sz="20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21" name="Bildplatzhalter 3">
            <a:extLst>
              <a:ext uri="{FF2B5EF4-FFF2-40B4-BE49-F238E27FC236}">
                <a16:creationId xmlns:a16="http://schemas.microsoft.com/office/drawing/2014/main" id="{DFD80B5D-C06E-B92A-1BA1-BBB6EC75FA69}"/>
              </a:ext>
            </a:extLst>
          </p:cNvPr>
          <p:cNvSpPr>
            <a:spLocks noGrp="1"/>
          </p:cNvSpPr>
          <p:nvPr>
            <p:ph type="pic" sz="quarter" idx="42" hasCustomPrompt="1"/>
          </p:nvPr>
        </p:nvSpPr>
        <p:spPr bwMode="gray">
          <a:xfrm>
            <a:off x="1866454" y="1869047"/>
            <a:ext cx="2857192" cy="2857800"/>
          </a:xfrm>
          <a:prstGeom prst="ellipse">
            <a:avLst/>
          </a:prstGeom>
          <a:blipFill>
            <a:blip r:embed="rId3">
              <a:extLst>
                <a:ext uri="{96DAC541-7B7A-43D3-8B79-37D633B846F1}">
                  <asvg:svgBlip xmlns:asvg="http://schemas.microsoft.com/office/drawing/2016/SVG/main" r:embed="rId4"/>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154277396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guide id="6" pos="32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dark 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D38B295-6820-4AF6-2618-4E4925B8C2A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ltGray">
          <a:xfrm flipH="1" flipV="1">
            <a:off x="0" y="0"/>
            <a:ext cx="12192000" cy="6858000"/>
          </a:xfrm>
          <a:prstGeom prst="rect">
            <a:avLst/>
          </a:prstGeom>
        </p:spPr>
      </p:pic>
      <p:grpSp>
        <p:nvGrpSpPr>
          <p:cNvPr id="4" name="Gruppieren 3">
            <a:extLst>
              <a:ext uri="{FF2B5EF4-FFF2-40B4-BE49-F238E27FC236}">
                <a16:creationId xmlns:a16="http://schemas.microsoft.com/office/drawing/2014/main" id="{584F8491-8233-EE0C-BD9A-23F517F3AB44}"/>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6" name="Freihandform: Form 5">
              <a:extLst>
                <a:ext uri="{FF2B5EF4-FFF2-40B4-BE49-F238E27FC236}">
                  <a16:creationId xmlns:a16="http://schemas.microsoft.com/office/drawing/2014/main" id="{3FD83C18-9521-F8EB-5F76-8C4AF7DAA7F7}"/>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1" name="Freihandform: Form 10">
              <a:extLst>
                <a:ext uri="{FF2B5EF4-FFF2-40B4-BE49-F238E27FC236}">
                  <a16:creationId xmlns:a16="http://schemas.microsoft.com/office/drawing/2014/main" id="{BC5FDEB7-36F6-8166-9A32-BD7CBA07B717}"/>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2" name="Titel 6">
            <a:extLst>
              <a:ext uri="{FF2B5EF4-FFF2-40B4-BE49-F238E27FC236}">
                <a16:creationId xmlns:a16="http://schemas.microsoft.com/office/drawing/2014/main" id="{574A80C2-D438-9ED5-F0EE-C27B42F7325C}"/>
              </a:ext>
            </a:extLst>
          </p:cNvPr>
          <p:cNvSpPr>
            <a:spLocks noGrp="1" noRot="1" noMove="1" noResize="1" noEditPoints="1" noAdjustHandles="1" noChangeArrowheads="1" noChangeShapeType="1"/>
          </p:cNvSpPr>
          <p:nvPr>
            <p:ph type="title" hasCustomPrompt="1"/>
          </p:nvPr>
        </p:nvSpPr>
        <p:spPr bwMode="gray">
          <a:xfrm>
            <a:off x="503997" y="349251"/>
            <a:ext cx="6555752" cy="715310"/>
          </a:xfrm>
        </p:spPr>
        <p:txBody>
          <a:bodyPr/>
          <a:lstStyle>
            <a:lvl1pPr>
              <a:defRPr sz="5400">
                <a:solidFill>
                  <a:schemeClr val="bg1"/>
                </a:solidFill>
              </a:defRPr>
            </a:lvl1pPr>
          </a:lstStyle>
          <a:p>
            <a:r>
              <a:rPr lang="en-US" dirty="0"/>
              <a:t>Text</a:t>
            </a:r>
          </a:p>
        </p:txBody>
      </p:sp>
      <p:sp>
        <p:nvSpPr>
          <p:cNvPr id="10" name="Textplatzhalter 20">
            <a:extLst>
              <a:ext uri="{FF2B5EF4-FFF2-40B4-BE49-F238E27FC236}">
                <a16:creationId xmlns:a16="http://schemas.microsoft.com/office/drawing/2014/main" id="{3CDAFDED-E623-90DD-1C14-B817E2708AA6}"/>
              </a:ext>
            </a:extLst>
          </p:cNvPr>
          <p:cNvSpPr>
            <a:spLocks noGrp="1"/>
          </p:cNvSpPr>
          <p:nvPr>
            <p:ph type="body" sz="quarter" idx="12" hasCustomPrompt="1"/>
          </p:nvPr>
        </p:nvSpPr>
        <p:spPr bwMode="gray">
          <a:xfrm>
            <a:off x="5217914" y="2460624"/>
            <a:ext cx="6472436" cy="655956"/>
          </a:xfrm>
          <a:prstGeom prst="rect">
            <a:avLst/>
          </a:prstGeom>
        </p:spPr>
        <p:txBody>
          <a:bodyPr tIns="50400">
            <a:noAutofit/>
          </a:bodyPr>
          <a:lstStyle>
            <a:lvl1pPr>
              <a:lnSpc>
                <a:spcPct val="100000"/>
              </a:lnSpc>
              <a:spcBef>
                <a:spcPts val="0"/>
              </a:spcBef>
              <a:defRPr sz="3600" b="1">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18" name="Textplatzhalter 20">
            <a:extLst>
              <a:ext uri="{FF2B5EF4-FFF2-40B4-BE49-F238E27FC236}">
                <a16:creationId xmlns:a16="http://schemas.microsoft.com/office/drawing/2014/main" id="{06A00432-7B48-C24A-D0C1-A8B4CF2F172B}"/>
              </a:ext>
            </a:extLst>
          </p:cNvPr>
          <p:cNvSpPr>
            <a:spLocks noGrp="1"/>
          </p:cNvSpPr>
          <p:nvPr>
            <p:ph type="body" sz="quarter" idx="21" hasCustomPrompt="1"/>
          </p:nvPr>
        </p:nvSpPr>
        <p:spPr bwMode="gray">
          <a:xfrm>
            <a:off x="5217914" y="3191798"/>
            <a:ext cx="6472436" cy="1014442"/>
          </a:xfrm>
          <a:prstGeom prst="rect">
            <a:avLst/>
          </a:prstGeom>
        </p:spPr>
        <p:txBody>
          <a:bodyPr>
            <a:noAutofit/>
          </a:bodyPr>
          <a:lstStyle>
            <a:lvl1pPr>
              <a:lnSpc>
                <a:spcPct val="100000"/>
              </a:lnSpc>
              <a:spcBef>
                <a:spcPts val="0"/>
              </a:spcBef>
              <a:defRPr sz="28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19" name="Textplatzhalter 20">
            <a:extLst>
              <a:ext uri="{FF2B5EF4-FFF2-40B4-BE49-F238E27FC236}">
                <a16:creationId xmlns:a16="http://schemas.microsoft.com/office/drawing/2014/main" id="{75571E37-3756-30A4-D032-99AEF50ADAFE}"/>
              </a:ext>
            </a:extLst>
          </p:cNvPr>
          <p:cNvSpPr>
            <a:spLocks noGrp="1"/>
          </p:cNvSpPr>
          <p:nvPr>
            <p:ph type="body" sz="quarter" idx="28" hasCustomPrompt="1"/>
          </p:nvPr>
        </p:nvSpPr>
        <p:spPr bwMode="gray">
          <a:xfrm>
            <a:off x="5217914" y="4438545"/>
            <a:ext cx="6472436" cy="272081"/>
          </a:xfrm>
          <a:prstGeom prst="rect">
            <a:avLst/>
          </a:prstGeom>
        </p:spPr>
        <p:txBody>
          <a:bodyPr>
            <a:noAutofit/>
          </a:bodyPr>
          <a:lstStyle>
            <a:lvl1pPr>
              <a:lnSpc>
                <a:spcPct val="100000"/>
              </a:lnSpc>
              <a:spcBef>
                <a:spcPts val="0"/>
              </a:spcBef>
              <a:defRPr sz="20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20" name="Textplatzhalter 20">
            <a:extLst>
              <a:ext uri="{FF2B5EF4-FFF2-40B4-BE49-F238E27FC236}">
                <a16:creationId xmlns:a16="http://schemas.microsoft.com/office/drawing/2014/main" id="{91FB4FAB-BA24-4AA5-0ABB-28175224AFFC}"/>
              </a:ext>
            </a:extLst>
          </p:cNvPr>
          <p:cNvSpPr>
            <a:spLocks noGrp="1"/>
          </p:cNvSpPr>
          <p:nvPr>
            <p:ph type="body" sz="quarter" idx="29" hasCustomPrompt="1"/>
          </p:nvPr>
        </p:nvSpPr>
        <p:spPr bwMode="gray">
          <a:xfrm>
            <a:off x="5217914" y="4722542"/>
            <a:ext cx="6472436" cy="361463"/>
          </a:xfrm>
          <a:prstGeom prst="rect">
            <a:avLst/>
          </a:prstGeom>
        </p:spPr>
        <p:txBody>
          <a:bodyPr>
            <a:noAutofit/>
          </a:bodyPr>
          <a:lstStyle>
            <a:lvl1pPr>
              <a:lnSpc>
                <a:spcPct val="100000"/>
              </a:lnSpc>
              <a:spcBef>
                <a:spcPts val="0"/>
              </a:spcBef>
              <a:defRPr sz="20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21" name="Bildplatzhalter 3">
            <a:extLst>
              <a:ext uri="{FF2B5EF4-FFF2-40B4-BE49-F238E27FC236}">
                <a16:creationId xmlns:a16="http://schemas.microsoft.com/office/drawing/2014/main" id="{DFBDE2DF-C15C-4527-BA6E-302DE9C25198}"/>
              </a:ext>
            </a:extLst>
          </p:cNvPr>
          <p:cNvSpPr>
            <a:spLocks noGrp="1"/>
          </p:cNvSpPr>
          <p:nvPr>
            <p:ph type="pic" sz="quarter" idx="42" hasCustomPrompt="1"/>
          </p:nvPr>
        </p:nvSpPr>
        <p:spPr bwMode="gray">
          <a:xfrm>
            <a:off x="1866454" y="1869047"/>
            <a:ext cx="2857192" cy="2857800"/>
          </a:xfrm>
          <a:prstGeom prst="ellipse">
            <a:avLst/>
          </a:prstGeom>
          <a:blipFill>
            <a:blip r:embed="rId3">
              <a:extLst>
                <a:ext uri="{96DAC541-7B7A-43D3-8B79-37D633B846F1}">
                  <asvg:svgBlip xmlns:asvg="http://schemas.microsoft.com/office/drawing/2016/SVG/main" r:embed="rId4"/>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280516769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guide id="6" pos="3285"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ntacts brigh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7F49351-9E31-1CB0-FB60-143D167EBD24}"/>
              </a:ext>
            </a:extLst>
          </p:cNvPr>
          <p:cNvSpPr>
            <a:spLocks noGrp="1" noRot="1" noMove="1" noResize="1" noEditPoints="1" noAdjustHandles="1" noChangeArrowheads="1" noChangeShapeType="1"/>
          </p:cNvSpPr>
          <p:nvPr userDrawn="1"/>
        </p:nvSpPr>
        <p:spPr bwMode="gray">
          <a:xfrm flipV="1">
            <a:off x="0" y="0"/>
            <a:ext cx="12192000" cy="6858000"/>
          </a:xfrm>
          <a:prstGeom prst="rect">
            <a:avLst/>
          </a:prstGeom>
          <a:gradFill>
            <a:gsLst>
              <a:gs pos="0">
                <a:srgbClr val="8CBBC9">
                  <a:alpha val="26000"/>
                </a:srgbClr>
              </a:gs>
              <a:gs pos="50000">
                <a:srgbClr val="8CBBC9">
                  <a:alpha val="21000"/>
                </a:srgbClr>
              </a:gs>
              <a:gs pos="100000">
                <a:srgbClr val="8CBBC9">
                  <a:alpha val="61000"/>
                </a:srgbClr>
              </a:gs>
            </a:gsLst>
            <a:lin ang="17400000" scaled="0"/>
          </a:gradFill>
          <a:ln w="504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DE" dirty="0">
              <a:solidFill>
                <a:schemeClr val="tx1"/>
              </a:solidFill>
              <a:latin typeface="Aptos" panose="020B0004020202020204" pitchFamily="34" charset="0"/>
            </a:endParaRPr>
          </a:p>
        </p:txBody>
      </p:sp>
      <p:sp>
        <p:nvSpPr>
          <p:cNvPr id="2" name="Textplatzhalter 20">
            <a:extLst>
              <a:ext uri="{FF2B5EF4-FFF2-40B4-BE49-F238E27FC236}">
                <a16:creationId xmlns:a16="http://schemas.microsoft.com/office/drawing/2014/main" id="{83C0E81E-81A8-D2C2-22B4-3251A0FDF827}"/>
              </a:ext>
            </a:extLst>
          </p:cNvPr>
          <p:cNvSpPr>
            <a:spLocks noGrp="1" noRot="1" noMove="1" noResize="1" noEditPoints="1" noAdjustHandles="1" noChangeArrowheads="1" noChangeShapeType="1"/>
          </p:cNvSpPr>
          <p:nvPr>
            <p:ph type="body" sz="quarter" idx="12" hasCustomPrompt="1"/>
          </p:nvPr>
        </p:nvSpPr>
        <p:spPr bwMode="gray">
          <a:xfrm>
            <a:off x="4234179" y="1431924"/>
            <a:ext cx="6398895" cy="465729"/>
          </a:xfrm>
          <a:prstGeom prst="rect">
            <a:avLst/>
          </a:prstGeom>
        </p:spPr>
        <p:txBody>
          <a:bodyPr tIns="50400">
            <a:noAutofit/>
          </a:bodyPr>
          <a:lstStyle>
            <a:lvl1pPr>
              <a:lnSpc>
                <a:spcPct val="110000"/>
              </a:lnSpc>
              <a:spcBef>
                <a:spcPts val="0"/>
              </a:spcBef>
              <a:defRPr sz="2800" b="1">
                <a:solidFill>
                  <a:schemeClr val="tx2"/>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3" name="Textplatzhalter 20">
            <a:extLst>
              <a:ext uri="{FF2B5EF4-FFF2-40B4-BE49-F238E27FC236}">
                <a16:creationId xmlns:a16="http://schemas.microsoft.com/office/drawing/2014/main" id="{C6EF81B3-3510-E164-4B01-298D2FFDA360}"/>
              </a:ext>
            </a:extLst>
          </p:cNvPr>
          <p:cNvSpPr>
            <a:spLocks noGrp="1" noRot="1" noMove="1" noResize="1" noEditPoints="1" noAdjustHandles="1" noChangeArrowheads="1" noChangeShapeType="1"/>
          </p:cNvSpPr>
          <p:nvPr>
            <p:ph type="body" sz="quarter" idx="21" hasCustomPrompt="1"/>
          </p:nvPr>
        </p:nvSpPr>
        <p:spPr bwMode="gray">
          <a:xfrm>
            <a:off x="4234179" y="1949738"/>
            <a:ext cx="6398895" cy="672368"/>
          </a:xfrm>
          <a:prstGeom prst="rect">
            <a:avLst/>
          </a:prstGeom>
        </p:spPr>
        <p:txBody>
          <a:bodyPr>
            <a:noAutofit/>
          </a:bodyPr>
          <a:lstStyle>
            <a:lvl1pPr>
              <a:lnSpc>
                <a:spcPct val="110000"/>
              </a:lnSpc>
              <a:spcBef>
                <a:spcPts val="0"/>
              </a:spcBef>
              <a:defRPr sz="20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8" name="Textplatzhalter 20">
            <a:extLst>
              <a:ext uri="{FF2B5EF4-FFF2-40B4-BE49-F238E27FC236}">
                <a16:creationId xmlns:a16="http://schemas.microsoft.com/office/drawing/2014/main" id="{CF217354-471E-8E06-4515-4696229F225F}"/>
              </a:ext>
            </a:extLst>
          </p:cNvPr>
          <p:cNvSpPr>
            <a:spLocks noGrp="1" noRot="1" noMove="1" noResize="1" noEditPoints="1" noAdjustHandles="1" noChangeArrowheads="1" noChangeShapeType="1"/>
          </p:cNvSpPr>
          <p:nvPr>
            <p:ph type="body" sz="quarter" idx="28" hasCustomPrompt="1"/>
          </p:nvPr>
        </p:nvSpPr>
        <p:spPr bwMode="gray">
          <a:xfrm>
            <a:off x="4234179" y="2814019"/>
            <a:ext cx="6398895" cy="272081"/>
          </a:xfrm>
          <a:prstGeom prst="rect">
            <a:avLst/>
          </a:prstGeom>
        </p:spPr>
        <p:txBody>
          <a:bodyPr>
            <a:noAutofit/>
          </a:bodyPr>
          <a:lstStyle>
            <a:lvl1pPr>
              <a:lnSpc>
                <a:spcPct val="110000"/>
              </a:lnSpc>
              <a:spcBef>
                <a:spcPts val="0"/>
              </a:spcBef>
              <a:defRPr sz="16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10" name="Textplatzhalter 20">
            <a:extLst>
              <a:ext uri="{FF2B5EF4-FFF2-40B4-BE49-F238E27FC236}">
                <a16:creationId xmlns:a16="http://schemas.microsoft.com/office/drawing/2014/main" id="{13218165-0AD2-606B-7C0E-9E294FAB9D72}"/>
              </a:ext>
            </a:extLst>
          </p:cNvPr>
          <p:cNvSpPr>
            <a:spLocks noGrp="1" noRot="1" noMove="1" noResize="1" noEditPoints="1" noAdjustHandles="1" noChangeArrowheads="1" noChangeShapeType="1"/>
          </p:cNvSpPr>
          <p:nvPr>
            <p:ph type="body" sz="quarter" idx="29" hasCustomPrompt="1"/>
          </p:nvPr>
        </p:nvSpPr>
        <p:spPr bwMode="gray">
          <a:xfrm>
            <a:off x="4234179" y="3098016"/>
            <a:ext cx="6398895" cy="361463"/>
          </a:xfrm>
          <a:prstGeom prst="rect">
            <a:avLst/>
          </a:prstGeom>
        </p:spPr>
        <p:txBody>
          <a:bodyPr>
            <a:noAutofit/>
          </a:bodyPr>
          <a:lstStyle>
            <a:lvl1pPr>
              <a:lnSpc>
                <a:spcPct val="110000"/>
              </a:lnSpc>
              <a:spcBef>
                <a:spcPts val="0"/>
              </a:spcBef>
              <a:defRPr sz="16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14" name="Bildplatzhalter 3">
            <a:extLst>
              <a:ext uri="{FF2B5EF4-FFF2-40B4-BE49-F238E27FC236}">
                <a16:creationId xmlns:a16="http://schemas.microsoft.com/office/drawing/2014/main" id="{2E2A795F-4490-2ACA-6B34-3527FD0DCE44}"/>
              </a:ext>
            </a:extLst>
          </p:cNvPr>
          <p:cNvSpPr>
            <a:spLocks noGrp="1" noRot="1" noMove="1" noResize="1" noEditPoints="1" noAdjustHandles="1" noChangeArrowheads="1" noChangeShapeType="1"/>
          </p:cNvSpPr>
          <p:nvPr>
            <p:ph type="pic" sz="quarter" idx="42" hasCustomPrompt="1"/>
          </p:nvPr>
        </p:nvSpPr>
        <p:spPr bwMode="gray">
          <a:xfrm>
            <a:off x="1776538" y="1434613"/>
            <a:ext cx="2019358" cy="2019788"/>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32" name="Textplatzhalter 20">
            <a:extLst>
              <a:ext uri="{FF2B5EF4-FFF2-40B4-BE49-F238E27FC236}">
                <a16:creationId xmlns:a16="http://schemas.microsoft.com/office/drawing/2014/main" id="{1016CD6B-E529-8044-2453-7FE4F513AF64}"/>
              </a:ext>
            </a:extLst>
          </p:cNvPr>
          <p:cNvSpPr>
            <a:spLocks noGrp="1" noRot="1" noMove="1" noResize="1" noEditPoints="1" noAdjustHandles="1" noChangeArrowheads="1" noChangeShapeType="1"/>
          </p:cNvSpPr>
          <p:nvPr>
            <p:ph type="body" sz="quarter" idx="43" hasCustomPrompt="1"/>
          </p:nvPr>
        </p:nvSpPr>
        <p:spPr bwMode="gray">
          <a:xfrm>
            <a:off x="4234179" y="4053204"/>
            <a:ext cx="6398895" cy="465729"/>
          </a:xfrm>
          <a:prstGeom prst="rect">
            <a:avLst/>
          </a:prstGeom>
        </p:spPr>
        <p:txBody>
          <a:bodyPr tIns="50400">
            <a:noAutofit/>
          </a:bodyPr>
          <a:lstStyle>
            <a:lvl1pPr>
              <a:lnSpc>
                <a:spcPct val="110000"/>
              </a:lnSpc>
              <a:spcBef>
                <a:spcPts val="0"/>
              </a:spcBef>
              <a:defRPr sz="2800" b="1">
                <a:solidFill>
                  <a:schemeClr val="tx2"/>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33" name="Textplatzhalter 20">
            <a:extLst>
              <a:ext uri="{FF2B5EF4-FFF2-40B4-BE49-F238E27FC236}">
                <a16:creationId xmlns:a16="http://schemas.microsoft.com/office/drawing/2014/main" id="{7DCA1D92-5BB7-A589-65A7-BA89B72CCFA0}"/>
              </a:ext>
            </a:extLst>
          </p:cNvPr>
          <p:cNvSpPr>
            <a:spLocks noGrp="1" noRot="1" noMove="1" noResize="1" noEditPoints="1" noAdjustHandles="1" noChangeArrowheads="1" noChangeShapeType="1"/>
          </p:cNvSpPr>
          <p:nvPr>
            <p:ph type="body" sz="quarter" idx="44" hasCustomPrompt="1"/>
          </p:nvPr>
        </p:nvSpPr>
        <p:spPr bwMode="gray">
          <a:xfrm>
            <a:off x="4234179" y="4571018"/>
            <a:ext cx="6398895" cy="672368"/>
          </a:xfrm>
          <a:prstGeom prst="rect">
            <a:avLst/>
          </a:prstGeom>
        </p:spPr>
        <p:txBody>
          <a:bodyPr>
            <a:noAutofit/>
          </a:bodyPr>
          <a:lstStyle>
            <a:lvl1pPr>
              <a:lnSpc>
                <a:spcPct val="110000"/>
              </a:lnSpc>
              <a:spcBef>
                <a:spcPts val="0"/>
              </a:spcBef>
              <a:defRPr sz="20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34" name="Textplatzhalter 20">
            <a:extLst>
              <a:ext uri="{FF2B5EF4-FFF2-40B4-BE49-F238E27FC236}">
                <a16:creationId xmlns:a16="http://schemas.microsoft.com/office/drawing/2014/main" id="{9E7D9060-DDC5-EE93-65B3-ACBF3305E3F1}"/>
              </a:ext>
            </a:extLst>
          </p:cNvPr>
          <p:cNvSpPr>
            <a:spLocks noGrp="1" noRot="1" noMove="1" noResize="1" noEditPoints="1" noAdjustHandles="1" noChangeArrowheads="1" noChangeShapeType="1"/>
          </p:cNvSpPr>
          <p:nvPr>
            <p:ph type="body" sz="quarter" idx="45" hasCustomPrompt="1"/>
          </p:nvPr>
        </p:nvSpPr>
        <p:spPr bwMode="gray">
          <a:xfrm>
            <a:off x="4234179" y="5435299"/>
            <a:ext cx="6398895" cy="272081"/>
          </a:xfrm>
          <a:prstGeom prst="rect">
            <a:avLst/>
          </a:prstGeom>
        </p:spPr>
        <p:txBody>
          <a:bodyPr>
            <a:noAutofit/>
          </a:bodyPr>
          <a:lstStyle>
            <a:lvl1pPr>
              <a:lnSpc>
                <a:spcPct val="110000"/>
              </a:lnSpc>
              <a:spcBef>
                <a:spcPts val="0"/>
              </a:spcBef>
              <a:defRPr sz="16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35" name="Textplatzhalter 20">
            <a:extLst>
              <a:ext uri="{FF2B5EF4-FFF2-40B4-BE49-F238E27FC236}">
                <a16:creationId xmlns:a16="http://schemas.microsoft.com/office/drawing/2014/main" id="{6EE26842-8F59-85DB-A7E7-2A8478D10F14}"/>
              </a:ext>
            </a:extLst>
          </p:cNvPr>
          <p:cNvSpPr>
            <a:spLocks noGrp="1" noRot="1" noMove="1" noResize="1" noEditPoints="1" noAdjustHandles="1" noChangeArrowheads="1" noChangeShapeType="1"/>
          </p:cNvSpPr>
          <p:nvPr>
            <p:ph type="body" sz="quarter" idx="46" hasCustomPrompt="1"/>
          </p:nvPr>
        </p:nvSpPr>
        <p:spPr bwMode="gray">
          <a:xfrm>
            <a:off x="4234179" y="5719296"/>
            <a:ext cx="6398895" cy="361463"/>
          </a:xfrm>
          <a:prstGeom prst="rect">
            <a:avLst/>
          </a:prstGeom>
        </p:spPr>
        <p:txBody>
          <a:bodyPr>
            <a:noAutofit/>
          </a:bodyPr>
          <a:lstStyle>
            <a:lvl1pPr>
              <a:lnSpc>
                <a:spcPct val="110000"/>
              </a:lnSpc>
              <a:spcBef>
                <a:spcPts val="0"/>
              </a:spcBef>
              <a:defRPr sz="1600" b="0">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36" name="Bildplatzhalter 3">
            <a:extLst>
              <a:ext uri="{FF2B5EF4-FFF2-40B4-BE49-F238E27FC236}">
                <a16:creationId xmlns:a16="http://schemas.microsoft.com/office/drawing/2014/main" id="{1DEC396D-0C41-6597-D9E9-7FA5170C9426}"/>
              </a:ext>
            </a:extLst>
          </p:cNvPr>
          <p:cNvSpPr>
            <a:spLocks noGrp="1" noRot="1" noMove="1" noResize="1" noEditPoints="1" noAdjustHandles="1" noChangeArrowheads="1" noChangeShapeType="1"/>
          </p:cNvSpPr>
          <p:nvPr>
            <p:ph type="pic" sz="quarter" idx="47" hasCustomPrompt="1"/>
          </p:nvPr>
        </p:nvSpPr>
        <p:spPr bwMode="gray">
          <a:xfrm>
            <a:off x="1776538" y="4055893"/>
            <a:ext cx="2019358" cy="2019788"/>
          </a:xfrm>
          <a:prstGeom prst="ellipse">
            <a:avLst/>
          </a:prstGeom>
          <a:blipFill>
            <a:blip r:embed="rId4">
              <a:extLst>
                <a:ext uri="{96DAC541-7B7A-43D3-8B79-37D633B846F1}">
                  <asvg:svgBlip xmlns:asvg="http://schemas.microsoft.com/office/drawing/2016/SVG/main" r:embed="rId5"/>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grpSp>
        <p:nvGrpSpPr>
          <p:cNvPr id="19" name="Gruppieren 18">
            <a:extLst>
              <a:ext uri="{FF2B5EF4-FFF2-40B4-BE49-F238E27FC236}">
                <a16:creationId xmlns:a16="http://schemas.microsoft.com/office/drawing/2014/main" id="{BC18AC3F-FBA6-900A-2719-B57466A2A00A}"/>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accent2"/>
          </a:solidFill>
        </p:grpSpPr>
        <p:sp>
          <p:nvSpPr>
            <p:cNvPr id="20" name="Freihandform: Form 19">
              <a:extLst>
                <a:ext uri="{FF2B5EF4-FFF2-40B4-BE49-F238E27FC236}">
                  <a16:creationId xmlns:a16="http://schemas.microsoft.com/office/drawing/2014/main" id="{F4F3124B-4E42-923A-E21C-2E70EAEB2DBD}"/>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solidFill>
              <a:schemeClr val="accent5"/>
            </a:solidFill>
            <a:ln w="9525" cap="flat">
              <a:noFill/>
              <a:prstDash val="solid"/>
              <a:miter/>
            </a:ln>
          </p:spPr>
          <p:txBody>
            <a:bodyPr rtlCol="0" anchor="ctr"/>
            <a:lstStyle/>
            <a:p>
              <a:endParaRPr lang="de-DE" dirty="0">
                <a:latin typeface="Aptos" panose="020B0004020202020204" pitchFamily="34" charset="0"/>
              </a:endParaRPr>
            </a:p>
          </p:txBody>
        </p:sp>
        <p:sp>
          <p:nvSpPr>
            <p:cNvPr id="21" name="Freihandform: Form 20">
              <a:extLst>
                <a:ext uri="{FF2B5EF4-FFF2-40B4-BE49-F238E27FC236}">
                  <a16:creationId xmlns:a16="http://schemas.microsoft.com/office/drawing/2014/main" id="{286B04FF-F9E2-38C5-0CF3-0A62A7D1A8FC}"/>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9" name="Freihandform: Form 8">
            <a:extLst>
              <a:ext uri="{FF2B5EF4-FFF2-40B4-BE49-F238E27FC236}">
                <a16:creationId xmlns:a16="http://schemas.microsoft.com/office/drawing/2014/main" id="{3F8D6946-518F-72CF-B437-97C881F5CC19}"/>
              </a:ext>
            </a:extLst>
          </p:cNvPr>
          <p:cNvSpPr>
            <a:spLocks noGrp="1" noRot="1" noMove="1" noResize="1" noEditPoints="1" noAdjustHandles="1" noChangeArrowheads="1" noChangeShapeType="1"/>
          </p:cNvSpPr>
          <p:nvPr userDrawn="1"/>
        </p:nvSpPr>
        <p:spPr bwMode="gray">
          <a:xfrm rot="3065313" flipH="1">
            <a:off x="7865310" y="-682329"/>
            <a:ext cx="4065956" cy="4098941"/>
          </a:xfrm>
          <a:custGeom>
            <a:avLst/>
            <a:gdLst>
              <a:gd name="connsiteX0" fmla="*/ 4065956 w 4065956"/>
              <a:gd name="connsiteY0" fmla="*/ 2391372 h 4098941"/>
              <a:gd name="connsiteX1" fmla="*/ 2139281 w 4065956"/>
              <a:gd name="connsiteY1" fmla="*/ 4594 h 4098941"/>
              <a:gd name="connsiteX2" fmla="*/ 2048360 w 4065956"/>
              <a:gd name="connsiteY2" fmla="*/ 0 h 4098941"/>
              <a:gd name="connsiteX3" fmla="*/ 0 w 4065956"/>
              <a:gd name="connsiteY3" fmla="*/ 2049470 h 4098941"/>
              <a:gd name="connsiteX4" fmla="*/ 2048360 w 4065956"/>
              <a:gd name="connsiteY4" fmla="*/ 4098941 h 4098941"/>
              <a:gd name="connsiteX5" fmla="*/ 4055105 w 4065956"/>
              <a:gd name="connsiteY5" fmla="*/ 2462510 h 409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956" h="4098941">
                <a:moveTo>
                  <a:pt x="4065956" y="2391372"/>
                </a:moveTo>
                <a:lnTo>
                  <a:pt x="2139281" y="4594"/>
                </a:lnTo>
                <a:lnTo>
                  <a:pt x="2048360" y="0"/>
                </a:lnTo>
                <a:cubicBezTo>
                  <a:pt x="917083" y="1"/>
                  <a:pt x="0" y="917580"/>
                  <a:pt x="0" y="2049470"/>
                </a:cubicBezTo>
                <a:cubicBezTo>
                  <a:pt x="1" y="3181362"/>
                  <a:pt x="917082" y="4098940"/>
                  <a:pt x="2048360" y="4098941"/>
                </a:cubicBezTo>
                <a:cubicBezTo>
                  <a:pt x="3038228" y="4098941"/>
                  <a:pt x="3864103" y="3396419"/>
                  <a:pt x="4055105" y="2462510"/>
                </a:cubicBezTo>
                <a:close/>
              </a:path>
            </a:pathLst>
          </a:custGeom>
          <a:gradFill>
            <a:gsLst>
              <a:gs pos="0">
                <a:srgbClr val="8CBBC9">
                  <a:alpha val="0"/>
                </a:srgbClr>
              </a:gs>
              <a:gs pos="50000">
                <a:srgbClr val="8CBBC9">
                  <a:alpha val="31000"/>
                </a:srgbClr>
              </a:gs>
              <a:gs pos="100000">
                <a:srgbClr val="8CBBC9">
                  <a:alpha val="52000"/>
                </a:srgbClr>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15" name="Freihandform: Form 14">
            <a:extLst>
              <a:ext uri="{FF2B5EF4-FFF2-40B4-BE49-F238E27FC236}">
                <a16:creationId xmlns:a16="http://schemas.microsoft.com/office/drawing/2014/main" id="{43B69F19-D9D2-F262-D707-24E87A44DD3D}"/>
              </a:ext>
            </a:extLst>
          </p:cNvPr>
          <p:cNvSpPr>
            <a:spLocks noGrp="1" noRot="1" noMove="1" noResize="1" noEditPoints="1" noAdjustHandles="1" noChangeArrowheads="1" noChangeShapeType="1"/>
          </p:cNvSpPr>
          <p:nvPr userDrawn="1"/>
        </p:nvSpPr>
        <p:spPr bwMode="gray">
          <a:xfrm rot="4526565" flipH="1">
            <a:off x="10621661" y="-889146"/>
            <a:ext cx="841181" cy="2071743"/>
          </a:xfrm>
          <a:custGeom>
            <a:avLst/>
            <a:gdLst>
              <a:gd name="connsiteX0" fmla="*/ 841181 w 841181"/>
              <a:gd name="connsiteY0" fmla="*/ 2071743 h 2071743"/>
              <a:gd name="connsiteX1" fmla="*/ 303182 w 841181"/>
              <a:gd name="connsiteY1" fmla="*/ 0 h 2071743"/>
              <a:gd name="connsiteX2" fmla="*/ 301418 w 841181"/>
              <a:gd name="connsiteY2" fmla="*/ 1942 h 2071743"/>
              <a:gd name="connsiteX3" fmla="*/ 0 w 841181"/>
              <a:gd name="connsiteY3" fmla="*/ 842023 h 2071743"/>
              <a:gd name="connsiteX4" fmla="*/ 806180 w 841181"/>
              <a:gd name="connsiteY4" fmla="*/ 2058925 h 207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181" h="2071743">
                <a:moveTo>
                  <a:pt x="841181" y="2071743"/>
                </a:moveTo>
                <a:lnTo>
                  <a:pt x="303182" y="0"/>
                </a:lnTo>
                <a:lnTo>
                  <a:pt x="301418" y="1942"/>
                </a:lnTo>
                <a:cubicBezTo>
                  <a:pt x="113116" y="230235"/>
                  <a:pt x="0" y="522912"/>
                  <a:pt x="0" y="842023"/>
                </a:cubicBezTo>
                <a:cubicBezTo>
                  <a:pt x="0" y="1389070"/>
                  <a:pt x="332422" y="1858434"/>
                  <a:pt x="806180" y="2058925"/>
                </a:cubicBezTo>
                <a:close/>
              </a:path>
            </a:pathLst>
          </a:custGeom>
          <a:gradFill>
            <a:gsLst>
              <a:gs pos="0">
                <a:srgbClr val="8CBBC9">
                  <a:alpha val="0"/>
                </a:srgbClr>
              </a:gs>
              <a:gs pos="50000">
                <a:srgbClr val="8CBBC9">
                  <a:alpha val="33000"/>
                </a:srgbClr>
              </a:gs>
              <a:gs pos="100000">
                <a:srgbClr val="8CBBC9">
                  <a:alpha val="62000"/>
                </a:srgbClr>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6" name="Freihandform: Form 5">
            <a:extLst>
              <a:ext uri="{FF2B5EF4-FFF2-40B4-BE49-F238E27FC236}">
                <a16:creationId xmlns:a16="http://schemas.microsoft.com/office/drawing/2014/main" id="{3FC9B427-9DEA-65F0-D4D1-1A8A79C66548}"/>
              </a:ext>
            </a:extLst>
          </p:cNvPr>
          <p:cNvSpPr>
            <a:spLocks noGrp="1" noRot="1" noMove="1" noResize="1" noEditPoints="1" noAdjustHandles="1" noChangeArrowheads="1" noChangeShapeType="1"/>
          </p:cNvSpPr>
          <p:nvPr userDrawn="1"/>
        </p:nvSpPr>
        <p:spPr bwMode="gray">
          <a:xfrm rot="18300102" flipH="1">
            <a:off x="-386543" y="4827592"/>
            <a:ext cx="1846252" cy="2558401"/>
          </a:xfrm>
          <a:custGeom>
            <a:avLst/>
            <a:gdLst>
              <a:gd name="connsiteX0" fmla="*/ 31816 w 1846252"/>
              <a:gd name="connsiteY0" fmla="*/ 0 h 2558401"/>
              <a:gd name="connsiteX1" fmla="*/ 15106 w 1846252"/>
              <a:gd name="connsiteY1" fmla="*/ 109549 h 2558401"/>
              <a:gd name="connsiteX2" fmla="*/ 0 w 1846252"/>
              <a:gd name="connsiteY2" fmla="*/ 408859 h 2558401"/>
              <a:gd name="connsiteX3" fmla="*/ 856951 w 1846252"/>
              <a:gd name="connsiteY3" fmla="*/ 2478843 h 2558401"/>
              <a:gd name="connsiteX4" fmla="*/ 944439 w 1846252"/>
              <a:gd name="connsiteY4" fmla="*/ 2558401 h 2558401"/>
              <a:gd name="connsiteX5" fmla="*/ 1846252 w 1846252"/>
              <a:gd name="connsiteY5" fmla="*/ 1270561 h 255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252" h="2558401">
                <a:moveTo>
                  <a:pt x="31816" y="0"/>
                </a:moveTo>
                <a:lnTo>
                  <a:pt x="15106" y="109549"/>
                </a:lnTo>
                <a:cubicBezTo>
                  <a:pt x="5117" y="207960"/>
                  <a:pt x="0" y="307811"/>
                  <a:pt x="0" y="408859"/>
                </a:cubicBezTo>
                <a:cubicBezTo>
                  <a:pt x="0" y="1217238"/>
                  <a:pt x="327483" y="1949088"/>
                  <a:pt x="856951" y="2478843"/>
                </a:cubicBezTo>
                <a:lnTo>
                  <a:pt x="944439" y="2558401"/>
                </a:lnTo>
                <a:lnTo>
                  <a:pt x="1846252" y="1270561"/>
                </a:lnTo>
                <a:close/>
              </a:path>
            </a:pathLst>
          </a:custGeom>
          <a:gradFill>
            <a:gsLst>
              <a:gs pos="0">
                <a:srgbClr val="8CBBC9">
                  <a:alpha val="0"/>
                </a:srgbClr>
              </a:gs>
              <a:gs pos="50000">
                <a:srgbClr val="8CBBC9">
                  <a:alpha val="32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47" name="Titel 6">
            <a:extLst>
              <a:ext uri="{FF2B5EF4-FFF2-40B4-BE49-F238E27FC236}">
                <a16:creationId xmlns:a16="http://schemas.microsoft.com/office/drawing/2014/main" id="{A7636C9E-0ABC-1FC2-34B7-146A8E577379}"/>
              </a:ext>
            </a:extLst>
          </p:cNvPr>
          <p:cNvSpPr>
            <a:spLocks noGrp="1" noRot="1" noMove="1" noResize="1" noEditPoints="1" noAdjustHandles="1" noChangeArrowheads="1" noChangeShapeType="1"/>
          </p:cNvSpPr>
          <p:nvPr userDrawn="1">
            <p:ph type="title" hasCustomPrompt="1"/>
          </p:nvPr>
        </p:nvSpPr>
        <p:spPr bwMode="gray">
          <a:xfrm>
            <a:off x="503997" y="349251"/>
            <a:ext cx="6555752" cy="715310"/>
          </a:xfrm>
        </p:spPr>
        <p:txBody>
          <a:bodyPr/>
          <a:lstStyle>
            <a:lvl1pPr>
              <a:defRPr sz="5400"/>
            </a:lvl1pPr>
          </a:lstStyle>
          <a:p>
            <a:r>
              <a:rPr lang="en-US" dirty="0"/>
              <a:t>Text</a:t>
            </a:r>
          </a:p>
        </p:txBody>
      </p:sp>
      <p:sp>
        <p:nvSpPr>
          <p:cNvPr id="12" name="Freihandform: Form 11">
            <a:extLst>
              <a:ext uri="{FF2B5EF4-FFF2-40B4-BE49-F238E27FC236}">
                <a16:creationId xmlns:a16="http://schemas.microsoft.com/office/drawing/2014/main" id="{0F40B877-30FA-FEEB-45E9-59223C652117}"/>
              </a:ext>
            </a:extLst>
          </p:cNvPr>
          <p:cNvSpPr>
            <a:spLocks noGrp="1" noRot="1" noMove="1" noResize="1" noEditPoints="1" noAdjustHandles="1" noChangeArrowheads="1" noChangeShapeType="1"/>
          </p:cNvSpPr>
          <p:nvPr userDrawn="1"/>
        </p:nvSpPr>
        <p:spPr bwMode="gray">
          <a:xfrm rot="2440066" flipH="1">
            <a:off x="11261173" y="344950"/>
            <a:ext cx="1198061" cy="376165"/>
          </a:xfrm>
          <a:custGeom>
            <a:avLst/>
            <a:gdLst>
              <a:gd name="connsiteX0" fmla="*/ 1198061 w 1198061"/>
              <a:gd name="connsiteY0" fmla="*/ 432446 h 808611"/>
              <a:gd name="connsiteX1" fmla="*/ 694724 w 1198061"/>
              <a:gd name="connsiteY1" fmla="*/ 0 h 808611"/>
              <a:gd name="connsiteX2" fmla="*/ 0 w 1198061"/>
              <a:gd name="connsiteY2" fmla="*/ 808611 h 808611"/>
              <a:gd name="connsiteX3" fmla="*/ 60328 w 1198061"/>
              <a:gd name="connsiteY3" fmla="*/ 805564 h 808611"/>
              <a:gd name="connsiteX4" fmla="*/ 1124972 w 1198061"/>
              <a:gd name="connsiteY4" fmla="*/ 476873 h 808611"/>
              <a:gd name="connsiteX0" fmla="*/ 1198061 w 1198061"/>
              <a:gd name="connsiteY0" fmla="*/ 432446 h 808611"/>
              <a:gd name="connsiteX1" fmla="*/ 694724 w 1198061"/>
              <a:gd name="connsiteY1" fmla="*/ 0 h 808611"/>
              <a:gd name="connsiteX2" fmla="*/ 557657 w 1198061"/>
              <a:gd name="connsiteY2" fmla="*/ 152228 h 808611"/>
              <a:gd name="connsiteX3" fmla="*/ 0 w 1198061"/>
              <a:gd name="connsiteY3" fmla="*/ 808611 h 808611"/>
              <a:gd name="connsiteX4" fmla="*/ 60328 w 1198061"/>
              <a:gd name="connsiteY4" fmla="*/ 805564 h 808611"/>
              <a:gd name="connsiteX5" fmla="*/ 1124972 w 1198061"/>
              <a:gd name="connsiteY5" fmla="*/ 476873 h 808611"/>
              <a:gd name="connsiteX6" fmla="*/ 1198061 w 1198061"/>
              <a:gd name="connsiteY6" fmla="*/ 432446 h 808611"/>
              <a:gd name="connsiteX0" fmla="*/ 557657 w 1198061"/>
              <a:gd name="connsiteY0" fmla="*/ 152228 h 808611"/>
              <a:gd name="connsiteX1" fmla="*/ 0 w 1198061"/>
              <a:gd name="connsiteY1" fmla="*/ 808611 h 808611"/>
              <a:gd name="connsiteX2" fmla="*/ 60328 w 1198061"/>
              <a:gd name="connsiteY2" fmla="*/ 805564 h 808611"/>
              <a:gd name="connsiteX3" fmla="*/ 1124972 w 1198061"/>
              <a:gd name="connsiteY3" fmla="*/ 476873 h 808611"/>
              <a:gd name="connsiteX4" fmla="*/ 1198061 w 1198061"/>
              <a:gd name="connsiteY4" fmla="*/ 432446 h 808611"/>
              <a:gd name="connsiteX5" fmla="*/ 694724 w 1198061"/>
              <a:gd name="connsiteY5" fmla="*/ 0 h 808611"/>
              <a:gd name="connsiteX6" fmla="*/ 649097 w 1198061"/>
              <a:gd name="connsiteY6" fmla="*/ 243668 h 808611"/>
              <a:gd name="connsiteX0" fmla="*/ 0 w 1198061"/>
              <a:gd name="connsiteY0" fmla="*/ 808611 h 808611"/>
              <a:gd name="connsiteX1" fmla="*/ 60328 w 1198061"/>
              <a:gd name="connsiteY1" fmla="*/ 805564 h 808611"/>
              <a:gd name="connsiteX2" fmla="*/ 1124972 w 1198061"/>
              <a:gd name="connsiteY2" fmla="*/ 476873 h 808611"/>
              <a:gd name="connsiteX3" fmla="*/ 1198061 w 1198061"/>
              <a:gd name="connsiteY3" fmla="*/ 432446 h 808611"/>
              <a:gd name="connsiteX4" fmla="*/ 694724 w 1198061"/>
              <a:gd name="connsiteY4" fmla="*/ 0 h 808611"/>
              <a:gd name="connsiteX5" fmla="*/ 649097 w 1198061"/>
              <a:gd name="connsiteY5" fmla="*/ 243668 h 808611"/>
              <a:gd name="connsiteX0" fmla="*/ 0 w 1198061"/>
              <a:gd name="connsiteY0" fmla="*/ 808611 h 808611"/>
              <a:gd name="connsiteX1" fmla="*/ 60328 w 1198061"/>
              <a:gd name="connsiteY1" fmla="*/ 805564 h 808611"/>
              <a:gd name="connsiteX2" fmla="*/ 1124972 w 1198061"/>
              <a:gd name="connsiteY2" fmla="*/ 476873 h 808611"/>
              <a:gd name="connsiteX3" fmla="*/ 1198061 w 1198061"/>
              <a:gd name="connsiteY3" fmla="*/ 432446 h 808611"/>
              <a:gd name="connsiteX4" fmla="*/ 694724 w 1198061"/>
              <a:gd name="connsiteY4" fmla="*/ 0 h 808611"/>
              <a:gd name="connsiteX0" fmla="*/ 0 w 1198061"/>
              <a:gd name="connsiteY0" fmla="*/ 376165 h 376165"/>
              <a:gd name="connsiteX1" fmla="*/ 60328 w 1198061"/>
              <a:gd name="connsiteY1" fmla="*/ 373118 h 376165"/>
              <a:gd name="connsiteX2" fmla="*/ 1124972 w 1198061"/>
              <a:gd name="connsiteY2" fmla="*/ 44427 h 376165"/>
              <a:gd name="connsiteX3" fmla="*/ 1198061 w 1198061"/>
              <a:gd name="connsiteY3" fmla="*/ 0 h 376165"/>
            </a:gdLst>
            <a:ahLst/>
            <a:cxnLst>
              <a:cxn ang="0">
                <a:pos x="connsiteX0" y="connsiteY0"/>
              </a:cxn>
              <a:cxn ang="0">
                <a:pos x="connsiteX1" y="connsiteY1"/>
              </a:cxn>
              <a:cxn ang="0">
                <a:pos x="connsiteX2" y="connsiteY2"/>
              </a:cxn>
              <a:cxn ang="0">
                <a:pos x="connsiteX3" y="connsiteY3"/>
              </a:cxn>
            </a:cxnLst>
            <a:rect l="l" t="t" r="r" b="b"/>
            <a:pathLst>
              <a:path w="1198061" h="376165">
                <a:moveTo>
                  <a:pt x="0" y="376165"/>
                </a:moveTo>
                <a:lnTo>
                  <a:pt x="60328" y="373118"/>
                </a:lnTo>
                <a:cubicBezTo>
                  <a:pt x="442686" y="334265"/>
                  <a:pt x="802650" y="219617"/>
                  <a:pt x="1124972" y="44427"/>
                </a:cubicBezTo>
                <a:lnTo>
                  <a:pt x="1198061" y="0"/>
                </a:lnTo>
              </a:path>
            </a:pathLst>
          </a:custGeom>
          <a:noFill/>
          <a:ln w="9525" cap="flat">
            <a:solidFill>
              <a:schemeClr val="accent5"/>
            </a:solidFill>
            <a:prstDash val="solid"/>
            <a:miter/>
          </a:ln>
        </p:spPr>
        <p:txBody>
          <a:bodyPr wrap="square" rtlCol="0" anchor="ctr">
            <a:noAutofit/>
          </a:bodyPr>
          <a:lstStyle/>
          <a:p>
            <a:endParaRPr lang="de-DE" dirty="0">
              <a:latin typeface="Aptos" panose="020B0004020202020204" pitchFamily="34" charset="0"/>
            </a:endParaRPr>
          </a:p>
        </p:txBody>
      </p:sp>
      <p:sp>
        <p:nvSpPr>
          <p:cNvPr id="44" name="Freihandform: Form 43">
            <a:extLst>
              <a:ext uri="{FF2B5EF4-FFF2-40B4-BE49-F238E27FC236}">
                <a16:creationId xmlns:a16="http://schemas.microsoft.com/office/drawing/2014/main" id="{CD224F96-EA33-0567-1562-32FA14CB3FFF}"/>
              </a:ext>
            </a:extLst>
          </p:cNvPr>
          <p:cNvSpPr>
            <a:spLocks noGrp="1" noRot="1" noMove="1" noResize="1" noEditPoints="1" noAdjustHandles="1" noChangeArrowheads="1" noChangeShapeType="1"/>
          </p:cNvSpPr>
          <p:nvPr userDrawn="1"/>
        </p:nvSpPr>
        <p:spPr bwMode="gray">
          <a:xfrm rot="2440066" flipH="1">
            <a:off x="11634688" y="315362"/>
            <a:ext cx="95462" cy="95462"/>
          </a:xfrm>
          <a:custGeom>
            <a:avLst/>
            <a:gdLst>
              <a:gd name="connsiteX0" fmla="*/ 47523 w 45887"/>
              <a:gd name="connsiteY0" fmla="*/ 23370 h 45887"/>
              <a:gd name="connsiteX1" fmla="*/ 24579 w 45887"/>
              <a:gd name="connsiteY1" fmla="*/ 46314 h 45887"/>
              <a:gd name="connsiteX2" fmla="*/ 1635 w 45887"/>
              <a:gd name="connsiteY2" fmla="*/ 23370 h 45887"/>
              <a:gd name="connsiteX3" fmla="*/ 24579 w 45887"/>
              <a:gd name="connsiteY3" fmla="*/ 426 h 45887"/>
              <a:gd name="connsiteX4" fmla="*/ 47523 w 45887"/>
              <a:gd name="connsiteY4" fmla="*/ 23370 h 4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7" h="45887">
                <a:moveTo>
                  <a:pt x="47523" y="23370"/>
                </a:moveTo>
                <a:cubicBezTo>
                  <a:pt x="47523" y="36041"/>
                  <a:pt x="37250" y="46314"/>
                  <a:pt x="24579" y="46314"/>
                </a:cubicBezTo>
                <a:cubicBezTo>
                  <a:pt x="11907" y="46314"/>
                  <a:pt x="1635" y="36041"/>
                  <a:pt x="1635" y="23370"/>
                </a:cubicBezTo>
                <a:cubicBezTo>
                  <a:pt x="1635" y="10698"/>
                  <a:pt x="11907" y="426"/>
                  <a:pt x="24579" y="426"/>
                </a:cubicBezTo>
                <a:cubicBezTo>
                  <a:pt x="37250" y="426"/>
                  <a:pt x="47523" y="10698"/>
                  <a:pt x="47523" y="23370"/>
                </a:cubicBezTo>
                <a:close/>
              </a:path>
            </a:pathLst>
          </a:custGeom>
          <a:solidFill>
            <a:schemeClr val="accent5"/>
          </a:solidFill>
          <a:ln w="5044" cap="flat">
            <a:noFill/>
            <a:prstDash val="solid"/>
            <a:miter/>
          </a:ln>
        </p:spPr>
        <p:txBody>
          <a:bodyPr rtlCol="0" anchor="ctr"/>
          <a:lstStyle/>
          <a:p>
            <a:endParaRPr lang="de-DE" dirty="0">
              <a:latin typeface="Aptos" panose="020B0004020202020204" pitchFamily="34" charset="0"/>
            </a:endParaRPr>
          </a:p>
        </p:txBody>
      </p:sp>
    </p:spTree>
    <p:extLst>
      <p:ext uri="{BB962C8B-B14F-4D97-AF65-F5344CB8AC3E}">
        <p14:creationId xmlns:p14="http://schemas.microsoft.com/office/powerpoint/2010/main" val="11138802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6698" userDrawn="1">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guide id="6" pos="266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contacts dark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B5C8D0B-D4D3-819F-ACF7-9B57EF47391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extplatzhalter 20">
            <a:extLst>
              <a:ext uri="{FF2B5EF4-FFF2-40B4-BE49-F238E27FC236}">
                <a16:creationId xmlns:a16="http://schemas.microsoft.com/office/drawing/2014/main" id="{83C0E81E-81A8-D2C2-22B4-3251A0FDF827}"/>
              </a:ext>
            </a:extLst>
          </p:cNvPr>
          <p:cNvSpPr>
            <a:spLocks noGrp="1" noRot="1" noMove="1" noResize="1" noEditPoints="1" noAdjustHandles="1" noChangeArrowheads="1" noChangeShapeType="1"/>
          </p:cNvSpPr>
          <p:nvPr>
            <p:ph type="body" sz="quarter" idx="12" hasCustomPrompt="1"/>
          </p:nvPr>
        </p:nvSpPr>
        <p:spPr bwMode="gray">
          <a:xfrm>
            <a:off x="4234179" y="1431924"/>
            <a:ext cx="6398895" cy="465729"/>
          </a:xfrm>
          <a:prstGeom prst="rect">
            <a:avLst/>
          </a:prstGeom>
        </p:spPr>
        <p:txBody>
          <a:bodyPr tIns="50400">
            <a:noAutofit/>
          </a:bodyPr>
          <a:lstStyle>
            <a:lvl1pPr>
              <a:lnSpc>
                <a:spcPct val="110000"/>
              </a:lnSpc>
              <a:spcBef>
                <a:spcPts val="0"/>
              </a:spcBef>
              <a:defRPr sz="2800" b="1">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3" name="Textplatzhalter 20">
            <a:extLst>
              <a:ext uri="{FF2B5EF4-FFF2-40B4-BE49-F238E27FC236}">
                <a16:creationId xmlns:a16="http://schemas.microsoft.com/office/drawing/2014/main" id="{C6EF81B3-3510-E164-4B01-298D2FFDA360}"/>
              </a:ext>
            </a:extLst>
          </p:cNvPr>
          <p:cNvSpPr>
            <a:spLocks noGrp="1" noRot="1" noMove="1" noResize="1" noEditPoints="1" noAdjustHandles="1" noChangeArrowheads="1" noChangeShapeType="1"/>
          </p:cNvSpPr>
          <p:nvPr>
            <p:ph type="body" sz="quarter" idx="21" hasCustomPrompt="1"/>
          </p:nvPr>
        </p:nvSpPr>
        <p:spPr bwMode="gray">
          <a:xfrm>
            <a:off x="4234179" y="1949738"/>
            <a:ext cx="6398895" cy="672368"/>
          </a:xfrm>
          <a:prstGeom prst="rect">
            <a:avLst/>
          </a:prstGeom>
        </p:spPr>
        <p:txBody>
          <a:bodyPr>
            <a:noAutofit/>
          </a:bodyPr>
          <a:lstStyle>
            <a:lvl1pPr>
              <a:lnSpc>
                <a:spcPct val="110000"/>
              </a:lnSpc>
              <a:spcBef>
                <a:spcPts val="0"/>
              </a:spcBef>
              <a:defRPr sz="20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8" name="Textplatzhalter 20">
            <a:extLst>
              <a:ext uri="{FF2B5EF4-FFF2-40B4-BE49-F238E27FC236}">
                <a16:creationId xmlns:a16="http://schemas.microsoft.com/office/drawing/2014/main" id="{CF217354-471E-8E06-4515-4696229F225F}"/>
              </a:ext>
            </a:extLst>
          </p:cNvPr>
          <p:cNvSpPr>
            <a:spLocks noGrp="1" noRot="1" noMove="1" noResize="1" noEditPoints="1" noAdjustHandles="1" noChangeArrowheads="1" noChangeShapeType="1"/>
          </p:cNvSpPr>
          <p:nvPr>
            <p:ph type="body" sz="quarter" idx="28" hasCustomPrompt="1"/>
          </p:nvPr>
        </p:nvSpPr>
        <p:spPr bwMode="gray">
          <a:xfrm>
            <a:off x="4234179" y="2814019"/>
            <a:ext cx="6398895" cy="272081"/>
          </a:xfrm>
          <a:prstGeom prst="rect">
            <a:avLst/>
          </a:prstGeom>
        </p:spPr>
        <p:txBody>
          <a:bodyPr>
            <a:noAutofit/>
          </a:bodyPr>
          <a:lstStyle>
            <a:lvl1pPr>
              <a:lnSpc>
                <a:spcPct val="110000"/>
              </a:lnSpc>
              <a:spcBef>
                <a:spcPts val="0"/>
              </a:spcBef>
              <a:defRPr sz="16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10" name="Textplatzhalter 20">
            <a:extLst>
              <a:ext uri="{FF2B5EF4-FFF2-40B4-BE49-F238E27FC236}">
                <a16:creationId xmlns:a16="http://schemas.microsoft.com/office/drawing/2014/main" id="{13218165-0AD2-606B-7C0E-9E294FAB9D72}"/>
              </a:ext>
            </a:extLst>
          </p:cNvPr>
          <p:cNvSpPr>
            <a:spLocks noGrp="1" noRot="1" noMove="1" noResize="1" noEditPoints="1" noAdjustHandles="1" noChangeArrowheads="1" noChangeShapeType="1"/>
          </p:cNvSpPr>
          <p:nvPr>
            <p:ph type="body" sz="quarter" idx="29" hasCustomPrompt="1"/>
          </p:nvPr>
        </p:nvSpPr>
        <p:spPr bwMode="gray">
          <a:xfrm>
            <a:off x="4234179" y="3098016"/>
            <a:ext cx="6398895" cy="361463"/>
          </a:xfrm>
          <a:prstGeom prst="rect">
            <a:avLst/>
          </a:prstGeom>
        </p:spPr>
        <p:txBody>
          <a:bodyPr>
            <a:noAutofit/>
          </a:bodyPr>
          <a:lstStyle>
            <a:lvl1pPr>
              <a:lnSpc>
                <a:spcPct val="110000"/>
              </a:lnSpc>
              <a:spcBef>
                <a:spcPts val="0"/>
              </a:spcBef>
              <a:defRPr sz="16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14" name="Bildplatzhalter 3">
            <a:extLst>
              <a:ext uri="{FF2B5EF4-FFF2-40B4-BE49-F238E27FC236}">
                <a16:creationId xmlns:a16="http://schemas.microsoft.com/office/drawing/2014/main" id="{2E2A795F-4490-2ACA-6B34-3527FD0DCE44}"/>
              </a:ext>
            </a:extLst>
          </p:cNvPr>
          <p:cNvSpPr>
            <a:spLocks noGrp="1" noRot="1" noMove="1" noResize="1" noEditPoints="1" noAdjustHandles="1" noChangeArrowheads="1" noChangeShapeType="1"/>
          </p:cNvSpPr>
          <p:nvPr>
            <p:ph type="pic" sz="quarter" idx="42" hasCustomPrompt="1"/>
          </p:nvPr>
        </p:nvSpPr>
        <p:spPr bwMode="gray">
          <a:xfrm>
            <a:off x="1776538" y="1434613"/>
            <a:ext cx="2019358" cy="2019788"/>
          </a:xfrm>
          <a:prstGeom prst="ellipse">
            <a:avLst/>
          </a:prstGeom>
          <a:blipFill>
            <a:blip r:embed="rId3">
              <a:extLst>
                <a:ext uri="{96DAC541-7B7A-43D3-8B79-37D633B846F1}">
                  <asvg:svgBlip xmlns:asvg="http://schemas.microsoft.com/office/drawing/2016/SVG/main" r:embed="rId4"/>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32" name="Textplatzhalter 20">
            <a:extLst>
              <a:ext uri="{FF2B5EF4-FFF2-40B4-BE49-F238E27FC236}">
                <a16:creationId xmlns:a16="http://schemas.microsoft.com/office/drawing/2014/main" id="{1016CD6B-E529-8044-2453-7FE4F513AF64}"/>
              </a:ext>
            </a:extLst>
          </p:cNvPr>
          <p:cNvSpPr>
            <a:spLocks noGrp="1" noRot="1" noMove="1" noResize="1" noEditPoints="1" noAdjustHandles="1" noChangeArrowheads="1" noChangeShapeType="1"/>
          </p:cNvSpPr>
          <p:nvPr>
            <p:ph type="body" sz="quarter" idx="43" hasCustomPrompt="1"/>
          </p:nvPr>
        </p:nvSpPr>
        <p:spPr bwMode="gray">
          <a:xfrm>
            <a:off x="4234179" y="4053204"/>
            <a:ext cx="6398895" cy="465729"/>
          </a:xfrm>
          <a:prstGeom prst="rect">
            <a:avLst/>
          </a:prstGeom>
        </p:spPr>
        <p:txBody>
          <a:bodyPr tIns="50400">
            <a:noAutofit/>
          </a:bodyPr>
          <a:lstStyle>
            <a:lvl1pPr>
              <a:lnSpc>
                <a:spcPct val="110000"/>
              </a:lnSpc>
              <a:spcBef>
                <a:spcPts val="0"/>
              </a:spcBef>
              <a:defRPr sz="2800" b="1">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33" name="Textplatzhalter 20">
            <a:extLst>
              <a:ext uri="{FF2B5EF4-FFF2-40B4-BE49-F238E27FC236}">
                <a16:creationId xmlns:a16="http://schemas.microsoft.com/office/drawing/2014/main" id="{7DCA1D92-5BB7-A589-65A7-BA89B72CCFA0}"/>
              </a:ext>
            </a:extLst>
          </p:cNvPr>
          <p:cNvSpPr>
            <a:spLocks noGrp="1" noRot="1" noMove="1" noResize="1" noEditPoints="1" noAdjustHandles="1" noChangeArrowheads="1" noChangeShapeType="1"/>
          </p:cNvSpPr>
          <p:nvPr>
            <p:ph type="body" sz="quarter" idx="44" hasCustomPrompt="1"/>
          </p:nvPr>
        </p:nvSpPr>
        <p:spPr bwMode="gray">
          <a:xfrm>
            <a:off x="4234179" y="4571018"/>
            <a:ext cx="6398895" cy="672368"/>
          </a:xfrm>
          <a:prstGeom prst="rect">
            <a:avLst/>
          </a:prstGeom>
        </p:spPr>
        <p:txBody>
          <a:bodyPr>
            <a:noAutofit/>
          </a:bodyPr>
          <a:lstStyle>
            <a:lvl1pPr>
              <a:lnSpc>
                <a:spcPct val="110000"/>
              </a:lnSpc>
              <a:spcBef>
                <a:spcPts val="0"/>
              </a:spcBef>
              <a:defRPr sz="20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34" name="Textplatzhalter 20">
            <a:extLst>
              <a:ext uri="{FF2B5EF4-FFF2-40B4-BE49-F238E27FC236}">
                <a16:creationId xmlns:a16="http://schemas.microsoft.com/office/drawing/2014/main" id="{9E7D9060-DDC5-EE93-65B3-ACBF3305E3F1}"/>
              </a:ext>
            </a:extLst>
          </p:cNvPr>
          <p:cNvSpPr>
            <a:spLocks noGrp="1" noRot="1" noMove="1" noResize="1" noEditPoints="1" noAdjustHandles="1" noChangeArrowheads="1" noChangeShapeType="1"/>
          </p:cNvSpPr>
          <p:nvPr>
            <p:ph type="body" sz="quarter" idx="45" hasCustomPrompt="1"/>
          </p:nvPr>
        </p:nvSpPr>
        <p:spPr bwMode="gray">
          <a:xfrm>
            <a:off x="4234179" y="5435299"/>
            <a:ext cx="6398895" cy="272081"/>
          </a:xfrm>
          <a:prstGeom prst="rect">
            <a:avLst/>
          </a:prstGeom>
        </p:spPr>
        <p:txBody>
          <a:bodyPr>
            <a:noAutofit/>
          </a:bodyPr>
          <a:lstStyle>
            <a:lvl1pPr>
              <a:lnSpc>
                <a:spcPct val="110000"/>
              </a:lnSpc>
              <a:spcBef>
                <a:spcPts val="0"/>
              </a:spcBef>
              <a:defRPr sz="16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35" name="Textplatzhalter 20">
            <a:extLst>
              <a:ext uri="{FF2B5EF4-FFF2-40B4-BE49-F238E27FC236}">
                <a16:creationId xmlns:a16="http://schemas.microsoft.com/office/drawing/2014/main" id="{6EE26842-8F59-85DB-A7E7-2A8478D10F14}"/>
              </a:ext>
            </a:extLst>
          </p:cNvPr>
          <p:cNvSpPr>
            <a:spLocks noGrp="1" noRot="1" noMove="1" noResize="1" noEditPoints="1" noAdjustHandles="1" noChangeArrowheads="1" noChangeShapeType="1"/>
          </p:cNvSpPr>
          <p:nvPr>
            <p:ph type="body" sz="quarter" idx="46" hasCustomPrompt="1"/>
          </p:nvPr>
        </p:nvSpPr>
        <p:spPr bwMode="gray">
          <a:xfrm>
            <a:off x="4234179" y="5719296"/>
            <a:ext cx="6398895" cy="361463"/>
          </a:xfrm>
          <a:prstGeom prst="rect">
            <a:avLst/>
          </a:prstGeom>
        </p:spPr>
        <p:txBody>
          <a:bodyPr>
            <a:noAutofit/>
          </a:bodyPr>
          <a:lstStyle>
            <a:lvl1pPr>
              <a:lnSpc>
                <a:spcPct val="110000"/>
              </a:lnSpc>
              <a:spcBef>
                <a:spcPts val="0"/>
              </a:spcBef>
              <a:defRPr sz="16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36" name="Bildplatzhalter 3">
            <a:extLst>
              <a:ext uri="{FF2B5EF4-FFF2-40B4-BE49-F238E27FC236}">
                <a16:creationId xmlns:a16="http://schemas.microsoft.com/office/drawing/2014/main" id="{1DEC396D-0C41-6597-D9E9-7FA5170C9426}"/>
              </a:ext>
            </a:extLst>
          </p:cNvPr>
          <p:cNvSpPr>
            <a:spLocks noGrp="1" noRot="1" noMove="1" noResize="1" noEditPoints="1" noAdjustHandles="1" noChangeArrowheads="1" noChangeShapeType="1"/>
          </p:cNvSpPr>
          <p:nvPr>
            <p:ph type="pic" sz="quarter" idx="47" hasCustomPrompt="1"/>
          </p:nvPr>
        </p:nvSpPr>
        <p:spPr bwMode="gray">
          <a:xfrm>
            <a:off x="1776538" y="4055893"/>
            <a:ext cx="2019358" cy="2019788"/>
          </a:xfrm>
          <a:prstGeom prst="ellipse">
            <a:avLst/>
          </a:prstGeom>
          <a:blipFill>
            <a:blip r:embed="rId5">
              <a:extLst>
                <a:ext uri="{96DAC541-7B7A-43D3-8B79-37D633B846F1}">
                  <asvg:svgBlip xmlns:asvg="http://schemas.microsoft.com/office/drawing/2016/SVG/main" r:embed="rId6"/>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grpSp>
        <p:nvGrpSpPr>
          <p:cNvPr id="6" name="Gruppieren 5">
            <a:extLst>
              <a:ext uri="{FF2B5EF4-FFF2-40B4-BE49-F238E27FC236}">
                <a16:creationId xmlns:a16="http://schemas.microsoft.com/office/drawing/2014/main" id="{FD1EC825-17FD-A6EE-95CE-B66D3D7B2624}"/>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12" name="Freihandform: Form 11">
              <a:extLst>
                <a:ext uri="{FF2B5EF4-FFF2-40B4-BE49-F238E27FC236}">
                  <a16:creationId xmlns:a16="http://schemas.microsoft.com/office/drawing/2014/main" id="{FBAA1836-BBFA-0399-5D04-FBFEB16B2A16}"/>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3" name="Freihandform: Form 12">
              <a:extLst>
                <a:ext uri="{FF2B5EF4-FFF2-40B4-BE49-F238E27FC236}">
                  <a16:creationId xmlns:a16="http://schemas.microsoft.com/office/drawing/2014/main" id="{2AD793F8-05B0-54E5-EA06-EA5DA75B6C18}"/>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5" name="Titel 6">
            <a:extLst>
              <a:ext uri="{FF2B5EF4-FFF2-40B4-BE49-F238E27FC236}">
                <a16:creationId xmlns:a16="http://schemas.microsoft.com/office/drawing/2014/main" id="{74DF05CC-5C15-3411-B44F-882E49664148}"/>
              </a:ext>
            </a:extLst>
          </p:cNvPr>
          <p:cNvSpPr>
            <a:spLocks noGrp="1" noRot="1" noMove="1" noResize="1" noEditPoints="1" noAdjustHandles="1" noChangeArrowheads="1" noChangeShapeType="1"/>
          </p:cNvSpPr>
          <p:nvPr>
            <p:ph type="title" hasCustomPrompt="1"/>
          </p:nvPr>
        </p:nvSpPr>
        <p:spPr bwMode="gray">
          <a:xfrm>
            <a:off x="503997" y="349251"/>
            <a:ext cx="6555752" cy="715310"/>
          </a:xfrm>
        </p:spPr>
        <p:txBody>
          <a:bodyPr/>
          <a:lstStyle>
            <a:lvl1pPr>
              <a:defRPr sz="5400">
                <a:solidFill>
                  <a:schemeClr val="bg1"/>
                </a:solidFill>
              </a:defRPr>
            </a:lvl1pPr>
          </a:lstStyle>
          <a:p>
            <a:r>
              <a:rPr lang="en-US" dirty="0"/>
              <a:t>Text</a:t>
            </a:r>
          </a:p>
        </p:txBody>
      </p:sp>
    </p:spTree>
    <p:extLst>
      <p:ext uri="{BB962C8B-B14F-4D97-AF65-F5344CB8AC3E}">
        <p14:creationId xmlns:p14="http://schemas.microsoft.com/office/powerpoint/2010/main" val="4521558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6698" userDrawn="1">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guide id="6" pos="266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 contacts dark 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7A92220-2BAD-A319-B851-8768DC0181A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ltGray">
          <a:xfrm flipH="1" flipV="1">
            <a:off x="0" y="0"/>
            <a:ext cx="12192000" cy="6858000"/>
          </a:xfrm>
          <a:prstGeom prst="rect">
            <a:avLst/>
          </a:prstGeom>
        </p:spPr>
      </p:pic>
      <p:sp>
        <p:nvSpPr>
          <p:cNvPr id="2" name="Textplatzhalter 20">
            <a:extLst>
              <a:ext uri="{FF2B5EF4-FFF2-40B4-BE49-F238E27FC236}">
                <a16:creationId xmlns:a16="http://schemas.microsoft.com/office/drawing/2014/main" id="{83C0E81E-81A8-D2C2-22B4-3251A0FDF827}"/>
              </a:ext>
            </a:extLst>
          </p:cNvPr>
          <p:cNvSpPr>
            <a:spLocks noGrp="1" noRot="1" noMove="1" noResize="1" noEditPoints="1" noAdjustHandles="1" noChangeArrowheads="1" noChangeShapeType="1"/>
          </p:cNvSpPr>
          <p:nvPr>
            <p:ph type="body" sz="quarter" idx="12" hasCustomPrompt="1"/>
          </p:nvPr>
        </p:nvSpPr>
        <p:spPr bwMode="gray">
          <a:xfrm>
            <a:off x="4234179" y="1431924"/>
            <a:ext cx="6398895" cy="465729"/>
          </a:xfrm>
          <a:prstGeom prst="rect">
            <a:avLst/>
          </a:prstGeom>
        </p:spPr>
        <p:txBody>
          <a:bodyPr tIns="50400">
            <a:noAutofit/>
          </a:bodyPr>
          <a:lstStyle>
            <a:lvl1pPr>
              <a:lnSpc>
                <a:spcPct val="110000"/>
              </a:lnSpc>
              <a:spcBef>
                <a:spcPts val="0"/>
              </a:spcBef>
              <a:defRPr sz="2800" b="1">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3" name="Textplatzhalter 20">
            <a:extLst>
              <a:ext uri="{FF2B5EF4-FFF2-40B4-BE49-F238E27FC236}">
                <a16:creationId xmlns:a16="http://schemas.microsoft.com/office/drawing/2014/main" id="{C6EF81B3-3510-E164-4B01-298D2FFDA360}"/>
              </a:ext>
            </a:extLst>
          </p:cNvPr>
          <p:cNvSpPr>
            <a:spLocks noGrp="1" noRot="1" noMove="1" noResize="1" noEditPoints="1" noAdjustHandles="1" noChangeArrowheads="1" noChangeShapeType="1"/>
          </p:cNvSpPr>
          <p:nvPr>
            <p:ph type="body" sz="quarter" idx="21" hasCustomPrompt="1"/>
          </p:nvPr>
        </p:nvSpPr>
        <p:spPr bwMode="gray">
          <a:xfrm>
            <a:off x="4234179" y="1949738"/>
            <a:ext cx="6398895" cy="672368"/>
          </a:xfrm>
          <a:prstGeom prst="rect">
            <a:avLst/>
          </a:prstGeom>
        </p:spPr>
        <p:txBody>
          <a:bodyPr>
            <a:noAutofit/>
          </a:bodyPr>
          <a:lstStyle>
            <a:lvl1pPr>
              <a:lnSpc>
                <a:spcPct val="110000"/>
              </a:lnSpc>
              <a:spcBef>
                <a:spcPts val="0"/>
              </a:spcBef>
              <a:defRPr sz="20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8" name="Textplatzhalter 20">
            <a:extLst>
              <a:ext uri="{FF2B5EF4-FFF2-40B4-BE49-F238E27FC236}">
                <a16:creationId xmlns:a16="http://schemas.microsoft.com/office/drawing/2014/main" id="{CF217354-471E-8E06-4515-4696229F225F}"/>
              </a:ext>
            </a:extLst>
          </p:cNvPr>
          <p:cNvSpPr>
            <a:spLocks noGrp="1" noRot="1" noMove="1" noResize="1" noEditPoints="1" noAdjustHandles="1" noChangeArrowheads="1" noChangeShapeType="1"/>
          </p:cNvSpPr>
          <p:nvPr>
            <p:ph type="body" sz="quarter" idx="28" hasCustomPrompt="1"/>
          </p:nvPr>
        </p:nvSpPr>
        <p:spPr bwMode="gray">
          <a:xfrm>
            <a:off x="4234179" y="2814019"/>
            <a:ext cx="6398895" cy="272081"/>
          </a:xfrm>
          <a:prstGeom prst="rect">
            <a:avLst/>
          </a:prstGeom>
        </p:spPr>
        <p:txBody>
          <a:bodyPr>
            <a:noAutofit/>
          </a:bodyPr>
          <a:lstStyle>
            <a:lvl1pPr>
              <a:lnSpc>
                <a:spcPct val="110000"/>
              </a:lnSpc>
              <a:spcBef>
                <a:spcPts val="0"/>
              </a:spcBef>
              <a:defRPr sz="16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10" name="Textplatzhalter 20">
            <a:extLst>
              <a:ext uri="{FF2B5EF4-FFF2-40B4-BE49-F238E27FC236}">
                <a16:creationId xmlns:a16="http://schemas.microsoft.com/office/drawing/2014/main" id="{13218165-0AD2-606B-7C0E-9E294FAB9D72}"/>
              </a:ext>
            </a:extLst>
          </p:cNvPr>
          <p:cNvSpPr>
            <a:spLocks noGrp="1" noRot="1" noMove="1" noResize="1" noEditPoints="1" noAdjustHandles="1" noChangeArrowheads="1" noChangeShapeType="1"/>
          </p:cNvSpPr>
          <p:nvPr>
            <p:ph type="body" sz="quarter" idx="29" hasCustomPrompt="1"/>
          </p:nvPr>
        </p:nvSpPr>
        <p:spPr bwMode="gray">
          <a:xfrm>
            <a:off x="4234179" y="3098016"/>
            <a:ext cx="6398895" cy="361463"/>
          </a:xfrm>
          <a:prstGeom prst="rect">
            <a:avLst/>
          </a:prstGeom>
        </p:spPr>
        <p:txBody>
          <a:bodyPr>
            <a:noAutofit/>
          </a:bodyPr>
          <a:lstStyle>
            <a:lvl1pPr>
              <a:lnSpc>
                <a:spcPct val="110000"/>
              </a:lnSpc>
              <a:spcBef>
                <a:spcPts val="0"/>
              </a:spcBef>
              <a:defRPr sz="16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14" name="Bildplatzhalter 3">
            <a:extLst>
              <a:ext uri="{FF2B5EF4-FFF2-40B4-BE49-F238E27FC236}">
                <a16:creationId xmlns:a16="http://schemas.microsoft.com/office/drawing/2014/main" id="{2E2A795F-4490-2ACA-6B34-3527FD0DCE44}"/>
              </a:ext>
            </a:extLst>
          </p:cNvPr>
          <p:cNvSpPr>
            <a:spLocks noGrp="1" noRot="1" noMove="1" noResize="1" noEditPoints="1" noAdjustHandles="1" noChangeArrowheads="1" noChangeShapeType="1"/>
          </p:cNvSpPr>
          <p:nvPr>
            <p:ph type="pic" sz="quarter" idx="42" hasCustomPrompt="1"/>
          </p:nvPr>
        </p:nvSpPr>
        <p:spPr bwMode="gray">
          <a:xfrm>
            <a:off x="1776538" y="1434613"/>
            <a:ext cx="2019358" cy="2019788"/>
          </a:xfrm>
          <a:prstGeom prst="ellipse">
            <a:avLst/>
          </a:prstGeom>
          <a:blipFill>
            <a:blip r:embed="rId3">
              <a:extLst>
                <a:ext uri="{96DAC541-7B7A-43D3-8B79-37D633B846F1}">
                  <asvg:svgBlip xmlns:asvg="http://schemas.microsoft.com/office/drawing/2016/SVG/main" r:embed="rId4"/>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sp>
        <p:nvSpPr>
          <p:cNvPr id="32" name="Textplatzhalter 20">
            <a:extLst>
              <a:ext uri="{FF2B5EF4-FFF2-40B4-BE49-F238E27FC236}">
                <a16:creationId xmlns:a16="http://schemas.microsoft.com/office/drawing/2014/main" id="{1016CD6B-E529-8044-2453-7FE4F513AF64}"/>
              </a:ext>
            </a:extLst>
          </p:cNvPr>
          <p:cNvSpPr>
            <a:spLocks noGrp="1" noRot="1" noMove="1" noResize="1" noEditPoints="1" noAdjustHandles="1" noChangeArrowheads="1" noChangeShapeType="1"/>
          </p:cNvSpPr>
          <p:nvPr>
            <p:ph type="body" sz="quarter" idx="43" hasCustomPrompt="1"/>
          </p:nvPr>
        </p:nvSpPr>
        <p:spPr bwMode="gray">
          <a:xfrm>
            <a:off x="4234179" y="4053204"/>
            <a:ext cx="6398895" cy="465729"/>
          </a:xfrm>
          <a:prstGeom prst="rect">
            <a:avLst/>
          </a:prstGeom>
        </p:spPr>
        <p:txBody>
          <a:bodyPr tIns="50400">
            <a:noAutofit/>
          </a:bodyPr>
          <a:lstStyle>
            <a:lvl1pPr>
              <a:lnSpc>
                <a:spcPct val="110000"/>
              </a:lnSpc>
              <a:spcBef>
                <a:spcPts val="0"/>
              </a:spcBef>
              <a:defRPr sz="2800" b="1">
                <a:solidFill>
                  <a:schemeClr val="accent3"/>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Name</a:t>
            </a:r>
          </a:p>
        </p:txBody>
      </p:sp>
      <p:sp>
        <p:nvSpPr>
          <p:cNvPr id="33" name="Textplatzhalter 20">
            <a:extLst>
              <a:ext uri="{FF2B5EF4-FFF2-40B4-BE49-F238E27FC236}">
                <a16:creationId xmlns:a16="http://schemas.microsoft.com/office/drawing/2014/main" id="{7DCA1D92-5BB7-A589-65A7-BA89B72CCFA0}"/>
              </a:ext>
            </a:extLst>
          </p:cNvPr>
          <p:cNvSpPr>
            <a:spLocks noGrp="1" noRot="1" noMove="1" noResize="1" noEditPoints="1" noAdjustHandles="1" noChangeArrowheads="1" noChangeShapeType="1"/>
          </p:cNvSpPr>
          <p:nvPr>
            <p:ph type="body" sz="quarter" idx="44" hasCustomPrompt="1"/>
          </p:nvPr>
        </p:nvSpPr>
        <p:spPr bwMode="gray">
          <a:xfrm>
            <a:off x="4234179" y="4571018"/>
            <a:ext cx="6398895" cy="672368"/>
          </a:xfrm>
          <a:prstGeom prst="rect">
            <a:avLst/>
          </a:prstGeom>
        </p:spPr>
        <p:txBody>
          <a:bodyPr>
            <a:noAutofit/>
          </a:bodyPr>
          <a:lstStyle>
            <a:lvl1pPr>
              <a:lnSpc>
                <a:spcPct val="110000"/>
              </a:lnSpc>
              <a:spcBef>
                <a:spcPts val="0"/>
              </a:spcBef>
              <a:defRPr sz="20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Position</a:t>
            </a:r>
          </a:p>
        </p:txBody>
      </p:sp>
      <p:sp>
        <p:nvSpPr>
          <p:cNvPr id="34" name="Textplatzhalter 20">
            <a:extLst>
              <a:ext uri="{FF2B5EF4-FFF2-40B4-BE49-F238E27FC236}">
                <a16:creationId xmlns:a16="http://schemas.microsoft.com/office/drawing/2014/main" id="{9E7D9060-DDC5-EE93-65B3-ACBF3305E3F1}"/>
              </a:ext>
            </a:extLst>
          </p:cNvPr>
          <p:cNvSpPr>
            <a:spLocks noGrp="1" noRot="1" noMove="1" noResize="1" noEditPoints="1" noAdjustHandles="1" noChangeArrowheads="1" noChangeShapeType="1"/>
          </p:cNvSpPr>
          <p:nvPr>
            <p:ph type="body" sz="quarter" idx="45" hasCustomPrompt="1"/>
          </p:nvPr>
        </p:nvSpPr>
        <p:spPr bwMode="gray">
          <a:xfrm>
            <a:off x="4234179" y="5435299"/>
            <a:ext cx="6398895" cy="272081"/>
          </a:xfrm>
          <a:prstGeom prst="rect">
            <a:avLst/>
          </a:prstGeom>
        </p:spPr>
        <p:txBody>
          <a:bodyPr>
            <a:noAutofit/>
          </a:bodyPr>
          <a:lstStyle>
            <a:lvl1pPr>
              <a:lnSpc>
                <a:spcPct val="110000"/>
              </a:lnSpc>
              <a:spcBef>
                <a:spcPts val="0"/>
              </a:spcBef>
              <a:defRPr sz="16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Phone</a:t>
            </a:r>
          </a:p>
        </p:txBody>
      </p:sp>
      <p:sp>
        <p:nvSpPr>
          <p:cNvPr id="35" name="Textplatzhalter 20">
            <a:extLst>
              <a:ext uri="{FF2B5EF4-FFF2-40B4-BE49-F238E27FC236}">
                <a16:creationId xmlns:a16="http://schemas.microsoft.com/office/drawing/2014/main" id="{6EE26842-8F59-85DB-A7E7-2A8478D10F14}"/>
              </a:ext>
            </a:extLst>
          </p:cNvPr>
          <p:cNvSpPr>
            <a:spLocks noGrp="1" noRot="1" noMove="1" noResize="1" noEditPoints="1" noAdjustHandles="1" noChangeArrowheads="1" noChangeShapeType="1"/>
          </p:cNvSpPr>
          <p:nvPr>
            <p:ph type="body" sz="quarter" idx="46" hasCustomPrompt="1"/>
          </p:nvPr>
        </p:nvSpPr>
        <p:spPr bwMode="gray">
          <a:xfrm>
            <a:off x="4234179" y="5719296"/>
            <a:ext cx="6398895" cy="361463"/>
          </a:xfrm>
          <a:prstGeom prst="rect">
            <a:avLst/>
          </a:prstGeom>
        </p:spPr>
        <p:txBody>
          <a:bodyPr>
            <a:noAutofit/>
          </a:bodyPr>
          <a:lstStyle>
            <a:lvl1pPr>
              <a:lnSpc>
                <a:spcPct val="110000"/>
              </a:lnSpc>
              <a:spcBef>
                <a:spcPts val="0"/>
              </a:spcBef>
              <a:defRPr sz="1600" b="0">
                <a:solidFill>
                  <a:schemeClr val="bg1"/>
                </a:solidFill>
                <a:latin typeface="Aptos" panose="020B0004020202020204" pitchFamily="34" charset="0"/>
              </a:defRPr>
            </a:lvl1pPr>
            <a:lvl2pPr marL="266700" indent="-180975">
              <a:lnSpc>
                <a:spcPct val="110000"/>
              </a:lnSpc>
              <a:spcBef>
                <a:spcPts val="300"/>
              </a:spcBef>
              <a:spcAft>
                <a:spcPts val="300"/>
              </a:spcAft>
              <a:defRPr sz="1400"/>
            </a:lvl2pPr>
            <a:lvl3pPr marL="539750" indent="-177800">
              <a:lnSpc>
                <a:spcPct val="110000"/>
              </a:lnSpc>
              <a:spcAft>
                <a:spcPts val="300"/>
              </a:spcAft>
              <a:defRPr sz="1300"/>
            </a:lvl3pPr>
            <a:lvl4pPr marL="628650" indent="0">
              <a:lnSpc>
                <a:spcPct val="110000"/>
              </a:lnSpc>
              <a:spcAft>
                <a:spcPts val="300"/>
              </a:spcAft>
              <a:buNone/>
              <a:defRPr sz="1200"/>
            </a:lvl4pPr>
            <a:lvl5pPr marL="1016000" indent="-120650">
              <a:lnSpc>
                <a:spcPct val="110000"/>
              </a:lnSpc>
              <a:spcAft>
                <a:spcPts val="300"/>
              </a:spcAft>
              <a:defRPr sz="1200"/>
            </a:lvl5pPr>
          </a:lstStyle>
          <a:p>
            <a:pPr lvl="0"/>
            <a:r>
              <a:rPr lang="en-US" dirty="0"/>
              <a:t>Email</a:t>
            </a:r>
          </a:p>
        </p:txBody>
      </p:sp>
      <p:sp>
        <p:nvSpPr>
          <p:cNvPr id="36" name="Bildplatzhalter 3">
            <a:extLst>
              <a:ext uri="{FF2B5EF4-FFF2-40B4-BE49-F238E27FC236}">
                <a16:creationId xmlns:a16="http://schemas.microsoft.com/office/drawing/2014/main" id="{1DEC396D-0C41-6597-D9E9-7FA5170C9426}"/>
              </a:ext>
            </a:extLst>
          </p:cNvPr>
          <p:cNvSpPr>
            <a:spLocks noGrp="1" noRot="1" noMove="1" noResize="1" noEditPoints="1" noAdjustHandles="1" noChangeArrowheads="1" noChangeShapeType="1"/>
          </p:cNvSpPr>
          <p:nvPr>
            <p:ph type="pic" sz="quarter" idx="47" hasCustomPrompt="1"/>
          </p:nvPr>
        </p:nvSpPr>
        <p:spPr bwMode="gray">
          <a:xfrm>
            <a:off x="1776538" y="4055893"/>
            <a:ext cx="2019358" cy="2019788"/>
          </a:xfrm>
          <a:prstGeom prst="ellipse">
            <a:avLst/>
          </a:prstGeom>
          <a:blipFill>
            <a:blip r:embed="rId5">
              <a:extLst>
                <a:ext uri="{96DAC541-7B7A-43D3-8B79-37D633B846F1}">
                  <asvg:svgBlip xmlns:asvg="http://schemas.microsoft.com/office/drawing/2016/SVG/main" r:embed="rId6"/>
                </a:ext>
              </a:extLst>
            </a:blip>
            <a:stretch>
              <a:fillRect/>
            </a:stretch>
          </a:blipFill>
        </p:spPr>
        <p:txBody>
          <a:bodyPr tIns="0" bIns="684000" anchor="ctr" anchorCtr="0">
            <a:normAutofit/>
          </a:bodyPr>
          <a:lstStyle>
            <a:lvl1pPr algn="ctr">
              <a:defRPr sz="1400">
                <a:latin typeface="Aptos" panose="020B0004020202020204" pitchFamily="34" charset="0"/>
              </a:defRPr>
            </a:lvl1pPr>
          </a:lstStyle>
          <a:p>
            <a:r>
              <a:rPr lang="en-US" dirty="0"/>
              <a:t>Click icon to </a:t>
            </a:r>
            <a:r>
              <a:rPr lang="en-US"/>
              <a:t>add picture</a:t>
            </a:r>
            <a:endParaRPr lang="en-US" dirty="0"/>
          </a:p>
        </p:txBody>
      </p:sp>
      <p:grpSp>
        <p:nvGrpSpPr>
          <p:cNvPr id="5" name="Gruppieren 4">
            <a:extLst>
              <a:ext uri="{FF2B5EF4-FFF2-40B4-BE49-F238E27FC236}">
                <a16:creationId xmlns:a16="http://schemas.microsoft.com/office/drawing/2014/main" id="{D3340AAD-C836-AF85-F195-1E5F02A7FB51}"/>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6" name="Freihandform: Form 5">
              <a:extLst>
                <a:ext uri="{FF2B5EF4-FFF2-40B4-BE49-F238E27FC236}">
                  <a16:creationId xmlns:a16="http://schemas.microsoft.com/office/drawing/2014/main" id="{47B39EA4-2037-193C-A6FB-2410ED022425}"/>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1" name="Freihandform: Form 10">
              <a:extLst>
                <a:ext uri="{FF2B5EF4-FFF2-40B4-BE49-F238E27FC236}">
                  <a16:creationId xmlns:a16="http://schemas.microsoft.com/office/drawing/2014/main" id="{1DB9027A-EF10-EC99-9D10-A4744164949C}"/>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2" name="Titel 6">
            <a:extLst>
              <a:ext uri="{FF2B5EF4-FFF2-40B4-BE49-F238E27FC236}">
                <a16:creationId xmlns:a16="http://schemas.microsoft.com/office/drawing/2014/main" id="{AF265724-137A-8E50-7F81-CA2C43604528}"/>
              </a:ext>
            </a:extLst>
          </p:cNvPr>
          <p:cNvSpPr>
            <a:spLocks noGrp="1" noRot="1" noMove="1" noResize="1" noEditPoints="1" noAdjustHandles="1" noChangeArrowheads="1" noChangeShapeType="1"/>
          </p:cNvSpPr>
          <p:nvPr>
            <p:ph type="title" hasCustomPrompt="1"/>
          </p:nvPr>
        </p:nvSpPr>
        <p:spPr bwMode="gray">
          <a:xfrm>
            <a:off x="503997" y="349251"/>
            <a:ext cx="6555752" cy="715310"/>
          </a:xfrm>
        </p:spPr>
        <p:txBody>
          <a:bodyPr/>
          <a:lstStyle>
            <a:lvl1pPr>
              <a:defRPr sz="5400">
                <a:solidFill>
                  <a:schemeClr val="bg1"/>
                </a:solidFill>
              </a:defRPr>
            </a:lvl1pPr>
          </a:lstStyle>
          <a:p>
            <a:r>
              <a:rPr lang="en-US" dirty="0"/>
              <a:t>Text</a:t>
            </a:r>
          </a:p>
        </p:txBody>
      </p:sp>
    </p:spTree>
    <p:extLst>
      <p:ext uri="{BB962C8B-B14F-4D97-AF65-F5344CB8AC3E}">
        <p14:creationId xmlns:p14="http://schemas.microsoft.com/office/powerpoint/2010/main" val="4945498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2661" userDrawn="1">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guide id="6" pos="669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dark">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A8CD5FD0-4EE7-BF69-C11B-DA58CEEDBD2B}"/>
              </a:ext>
            </a:extLst>
          </p:cNvPr>
          <p:cNvSpPr>
            <a:spLocks noGrp="1" noRot="1" noMove="1" noResize="1" noEditPoints="1" noAdjustHandles="1" noChangeArrowheads="1" noChangeShapeType="1"/>
          </p:cNvSpPr>
          <p:nvPr userDrawn="1"/>
        </p:nvSpPr>
        <p:spPr bwMode="ltGray">
          <a:xfrm>
            <a:off x="7547428" y="0"/>
            <a:ext cx="464457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21" name="Freihandform: Form 20">
            <a:extLst>
              <a:ext uri="{FF2B5EF4-FFF2-40B4-BE49-F238E27FC236}">
                <a16:creationId xmlns:a16="http://schemas.microsoft.com/office/drawing/2014/main" id="{F1BEC5AB-F33B-5944-527B-797F0D9648B3}"/>
              </a:ext>
            </a:extLst>
          </p:cNvPr>
          <p:cNvSpPr>
            <a:spLocks noGrp="1" noRot="1" noMove="1" noResize="1" noEditPoints="1" noAdjustHandles="1" noChangeArrowheads="1" noChangeShapeType="1"/>
          </p:cNvSpPr>
          <p:nvPr/>
        </p:nvSpPr>
        <p:spPr bwMode="gray">
          <a:xfrm rot="16200000" flipV="1">
            <a:off x="6994616" y="280815"/>
            <a:ext cx="3778597" cy="3772958"/>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B9D3D1">
                  <a:alpha val="0"/>
                </a:srgbClr>
              </a:gs>
              <a:gs pos="50000">
                <a:srgbClr val="B9D3D1">
                  <a:alpha val="29804"/>
                </a:srgbClr>
              </a:gs>
              <a:gs pos="100000">
                <a:srgbClr val="B9D3D1">
                  <a:alpha val="60000"/>
                </a:srgbClr>
              </a:gs>
            </a:gsLst>
            <a:lin ang="15478367" scaled="1"/>
          </a:gradFill>
          <a:ln w="5636" cap="flat">
            <a:noFill/>
            <a:prstDash val="solid"/>
            <a:miter/>
          </a:ln>
        </p:spPr>
        <p:txBody>
          <a:bodyPr rtlCol="0" anchor="ctr"/>
          <a:lstStyle/>
          <a:p>
            <a:endParaRPr lang="de-DE" dirty="0">
              <a:latin typeface="Aptos" panose="020B0004020202020204" pitchFamily="34" charset="0"/>
            </a:endParaRPr>
          </a:p>
        </p:txBody>
      </p:sp>
      <p:sp>
        <p:nvSpPr>
          <p:cNvPr id="22" name="Freihandform: Form 21">
            <a:extLst>
              <a:ext uri="{FF2B5EF4-FFF2-40B4-BE49-F238E27FC236}">
                <a16:creationId xmlns:a16="http://schemas.microsoft.com/office/drawing/2014/main" id="{2B8B932C-DAC3-17EA-1D24-A3D80EEB4771}"/>
              </a:ext>
            </a:extLst>
          </p:cNvPr>
          <p:cNvSpPr>
            <a:spLocks noGrp="1" noRot="1" noMove="1" noResize="1" noEditPoints="1" noAdjustHandles="1" noChangeArrowheads="1" noChangeShapeType="1"/>
          </p:cNvSpPr>
          <p:nvPr/>
        </p:nvSpPr>
        <p:spPr bwMode="gray">
          <a:xfrm rot="17100299" flipV="1">
            <a:off x="9279424" y="2547284"/>
            <a:ext cx="2284483" cy="2277738"/>
          </a:xfrm>
          <a:custGeom>
            <a:avLst/>
            <a:gdLst>
              <a:gd name="connsiteX0" fmla="*/ 2284519 w 2284483"/>
              <a:gd name="connsiteY0" fmla="*/ 1138310 h 2277738"/>
              <a:gd name="connsiteX1" fmla="*/ 1142278 w 2284483"/>
              <a:gd name="connsiteY1" fmla="*/ 2277180 h 2277738"/>
              <a:gd name="connsiteX2" fmla="*/ 36 w 2284483"/>
              <a:gd name="connsiteY2" fmla="*/ 1138311 h 2277738"/>
              <a:gd name="connsiteX3" fmla="*/ 1142278 w 2284483"/>
              <a:gd name="connsiteY3" fmla="*/ -558 h 2277738"/>
              <a:gd name="connsiteX4" fmla="*/ 2284519 w 2284483"/>
              <a:gd name="connsiteY4" fmla="*/ 1138310 h 227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483" h="2277738">
                <a:moveTo>
                  <a:pt x="2284519" y="1138310"/>
                </a:moveTo>
                <a:cubicBezTo>
                  <a:pt x="2284519" y="1767290"/>
                  <a:pt x="1773120" y="2277180"/>
                  <a:pt x="1142278" y="2277180"/>
                </a:cubicBezTo>
                <a:cubicBezTo>
                  <a:pt x="511435" y="2277180"/>
                  <a:pt x="36" y="1767290"/>
                  <a:pt x="36" y="1138311"/>
                </a:cubicBezTo>
                <a:cubicBezTo>
                  <a:pt x="36" y="509331"/>
                  <a:pt x="511435" y="-558"/>
                  <a:pt x="1142278" y="-558"/>
                </a:cubicBezTo>
                <a:cubicBezTo>
                  <a:pt x="1773120" y="-558"/>
                  <a:pt x="2284519" y="509331"/>
                  <a:pt x="2284519" y="1138310"/>
                </a:cubicBezTo>
                <a:close/>
              </a:path>
            </a:pathLst>
          </a:custGeom>
          <a:gradFill>
            <a:gsLst>
              <a:gs pos="0">
                <a:srgbClr val="B9D3D1">
                  <a:alpha val="0"/>
                </a:srgbClr>
              </a:gs>
              <a:gs pos="50000">
                <a:srgbClr val="B9D3D1">
                  <a:alpha val="29804"/>
                </a:srgbClr>
              </a:gs>
              <a:gs pos="100000">
                <a:srgbClr val="B9D3D1">
                  <a:alpha val="60000"/>
                </a:srgbClr>
              </a:gs>
            </a:gsLst>
            <a:lin ang="0" scaled="1"/>
          </a:gradFill>
          <a:ln w="5636" cap="flat">
            <a:noFill/>
            <a:prstDash val="solid"/>
            <a:miter/>
          </a:ln>
        </p:spPr>
        <p:txBody>
          <a:bodyPr rtlCol="0" anchor="ctr"/>
          <a:lstStyle/>
          <a:p>
            <a:endParaRPr lang="de-DE" dirty="0">
              <a:latin typeface="Aptos" panose="020B0004020202020204" pitchFamily="34" charset="0"/>
            </a:endParaRPr>
          </a:p>
        </p:txBody>
      </p:sp>
      <p:sp>
        <p:nvSpPr>
          <p:cNvPr id="3" name="Freihandform: Form 2">
            <a:extLst>
              <a:ext uri="{FF2B5EF4-FFF2-40B4-BE49-F238E27FC236}">
                <a16:creationId xmlns:a16="http://schemas.microsoft.com/office/drawing/2014/main" id="{4FEAA31E-050D-24CE-22AE-A8301B9EAEFC}"/>
              </a:ext>
            </a:extLst>
          </p:cNvPr>
          <p:cNvSpPr>
            <a:spLocks noGrp="1" noRot="1" noMove="1" noResize="1" noEditPoints="1" noAdjustHandles="1" noChangeArrowheads="1" noChangeShapeType="1"/>
          </p:cNvSpPr>
          <p:nvPr/>
        </p:nvSpPr>
        <p:spPr bwMode="gray">
          <a:xfrm rot="16200000" flipV="1">
            <a:off x="9040590" y="2415482"/>
            <a:ext cx="4768979" cy="1533842"/>
          </a:xfrm>
          <a:custGeom>
            <a:avLst/>
            <a:gdLst>
              <a:gd name="connsiteX0" fmla="*/ 4768979 w 4768979"/>
              <a:gd name="connsiteY0" fmla="*/ 0 h 1533842"/>
              <a:gd name="connsiteX1" fmla="*/ 0 w 4768979"/>
              <a:gd name="connsiteY1" fmla="*/ 1 h 1533842"/>
              <a:gd name="connsiteX2" fmla="*/ 78547 w 4768979"/>
              <a:gd name="connsiteY2" fmla="*/ 162878 h 1533842"/>
              <a:gd name="connsiteX3" fmla="*/ 2384490 w 4768979"/>
              <a:gd name="connsiteY3" fmla="*/ 1533842 h 1533842"/>
              <a:gd name="connsiteX4" fmla="*/ 4690432 w 4768979"/>
              <a:gd name="connsiteY4" fmla="*/ 162877 h 1533842"/>
              <a:gd name="connsiteX0" fmla="*/ 4768979 w 4768979"/>
              <a:gd name="connsiteY0" fmla="*/ 6350 h 1540192"/>
              <a:gd name="connsiteX1" fmla="*/ 2315692 w 4768979"/>
              <a:gd name="connsiteY1" fmla="*/ 0 h 1540192"/>
              <a:gd name="connsiteX2" fmla="*/ 0 w 4768979"/>
              <a:gd name="connsiteY2" fmla="*/ 6351 h 1540192"/>
              <a:gd name="connsiteX3" fmla="*/ 78547 w 4768979"/>
              <a:gd name="connsiteY3" fmla="*/ 169228 h 1540192"/>
              <a:gd name="connsiteX4" fmla="*/ 2384490 w 4768979"/>
              <a:gd name="connsiteY4" fmla="*/ 1540192 h 1540192"/>
              <a:gd name="connsiteX5" fmla="*/ 4690432 w 4768979"/>
              <a:gd name="connsiteY5" fmla="*/ 169227 h 1540192"/>
              <a:gd name="connsiteX6" fmla="*/ 4768979 w 4768979"/>
              <a:gd name="connsiteY6" fmla="*/ 6350 h 1540192"/>
              <a:gd name="connsiteX0" fmla="*/ 2315692 w 4768979"/>
              <a:gd name="connsiteY0" fmla="*/ 0 h 1540192"/>
              <a:gd name="connsiteX1" fmla="*/ 0 w 4768979"/>
              <a:gd name="connsiteY1" fmla="*/ 6351 h 1540192"/>
              <a:gd name="connsiteX2" fmla="*/ 78547 w 4768979"/>
              <a:gd name="connsiteY2" fmla="*/ 169228 h 1540192"/>
              <a:gd name="connsiteX3" fmla="*/ 2384490 w 4768979"/>
              <a:gd name="connsiteY3" fmla="*/ 1540192 h 1540192"/>
              <a:gd name="connsiteX4" fmla="*/ 4690432 w 4768979"/>
              <a:gd name="connsiteY4" fmla="*/ 169227 h 1540192"/>
              <a:gd name="connsiteX5" fmla="*/ 4768979 w 4768979"/>
              <a:gd name="connsiteY5" fmla="*/ 6350 h 1540192"/>
              <a:gd name="connsiteX6" fmla="*/ 2407132 w 4768979"/>
              <a:gd name="connsiteY6" fmla="*/ 91440 h 1540192"/>
              <a:gd name="connsiteX0" fmla="*/ 2315692 w 4768979"/>
              <a:gd name="connsiteY0" fmla="*/ 0 h 1540192"/>
              <a:gd name="connsiteX1" fmla="*/ 0 w 4768979"/>
              <a:gd name="connsiteY1" fmla="*/ 6351 h 1540192"/>
              <a:gd name="connsiteX2" fmla="*/ 78547 w 4768979"/>
              <a:gd name="connsiteY2" fmla="*/ 169228 h 1540192"/>
              <a:gd name="connsiteX3" fmla="*/ 2384490 w 4768979"/>
              <a:gd name="connsiteY3" fmla="*/ 1540192 h 1540192"/>
              <a:gd name="connsiteX4" fmla="*/ 4690432 w 4768979"/>
              <a:gd name="connsiteY4" fmla="*/ 169227 h 1540192"/>
              <a:gd name="connsiteX5" fmla="*/ 4768979 w 4768979"/>
              <a:gd name="connsiteY5" fmla="*/ 6350 h 1540192"/>
              <a:gd name="connsiteX0" fmla="*/ 0 w 4768979"/>
              <a:gd name="connsiteY0" fmla="*/ 1 h 1533842"/>
              <a:gd name="connsiteX1" fmla="*/ 78547 w 4768979"/>
              <a:gd name="connsiteY1" fmla="*/ 162878 h 1533842"/>
              <a:gd name="connsiteX2" fmla="*/ 2384490 w 4768979"/>
              <a:gd name="connsiteY2" fmla="*/ 1533842 h 1533842"/>
              <a:gd name="connsiteX3" fmla="*/ 4690432 w 4768979"/>
              <a:gd name="connsiteY3" fmla="*/ 162877 h 1533842"/>
              <a:gd name="connsiteX4" fmla="*/ 4768979 w 4768979"/>
              <a:gd name="connsiteY4" fmla="*/ 0 h 153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8979" h="1533842">
                <a:moveTo>
                  <a:pt x="0" y="1"/>
                </a:moveTo>
                <a:lnTo>
                  <a:pt x="78547" y="162878"/>
                </a:lnTo>
                <a:cubicBezTo>
                  <a:pt x="522632" y="979485"/>
                  <a:pt x="1388753" y="1533842"/>
                  <a:pt x="2384490" y="1533842"/>
                </a:cubicBezTo>
                <a:cubicBezTo>
                  <a:pt x="3380227" y="1533842"/>
                  <a:pt x="4246347" y="979485"/>
                  <a:pt x="4690432" y="162877"/>
                </a:cubicBezTo>
                <a:lnTo>
                  <a:pt x="4768979" y="0"/>
                </a:lnTo>
              </a:path>
            </a:pathLst>
          </a:custGeom>
          <a:noFill/>
          <a:ln w="9525" cap="flat">
            <a:solidFill>
              <a:schemeClr val="accent5"/>
            </a:solidFill>
            <a:prstDash val="solid"/>
            <a:miter/>
          </a:ln>
        </p:spPr>
        <p:txBody>
          <a:bodyPr wrap="square" rtlCol="0" anchor="ctr">
            <a:noAutofit/>
          </a:bodyPr>
          <a:lstStyle/>
          <a:p>
            <a:endParaRPr lang="de-DE" dirty="0">
              <a:latin typeface="Aptos" panose="020B0004020202020204" pitchFamily="34" charset="0"/>
            </a:endParaRPr>
          </a:p>
        </p:txBody>
      </p:sp>
      <p:sp>
        <p:nvSpPr>
          <p:cNvPr id="24" name="Freihandform: Form 23">
            <a:extLst>
              <a:ext uri="{FF2B5EF4-FFF2-40B4-BE49-F238E27FC236}">
                <a16:creationId xmlns:a16="http://schemas.microsoft.com/office/drawing/2014/main" id="{C0DBA46C-76E0-4BFC-D926-4517945B818E}"/>
              </a:ext>
            </a:extLst>
          </p:cNvPr>
          <p:cNvSpPr>
            <a:spLocks noGrp="1" noRot="1" noMove="1" noResize="1" noEditPoints="1" noAdjustHandles="1" noChangeArrowheads="1" noChangeShapeType="1"/>
          </p:cNvSpPr>
          <p:nvPr/>
        </p:nvSpPr>
        <p:spPr bwMode="gray">
          <a:xfrm rot="16200000" flipV="1">
            <a:off x="10678405" y="2538887"/>
            <a:ext cx="96752" cy="96752"/>
          </a:xfrm>
          <a:custGeom>
            <a:avLst/>
            <a:gdLst>
              <a:gd name="connsiteX0" fmla="*/ 56433 w 56396"/>
              <a:gd name="connsiteY0" fmla="*/ 27639 h 56396"/>
              <a:gd name="connsiteX1" fmla="*/ 28234 w 56396"/>
              <a:gd name="connsiteY1" fmla="*/ 55838 h 56396"/>
              <a:gd name="connsiteX2" fmla="*/ 36 w 56396"/>
              <a:gd name="connsiteY2" fmla="*/ 27639 h 56396"/>
              <a:gd name="connsiteX3" fmla="*/ 28234 w 56396"/>
              <a:gd name="connsiteY3" fmla="*/ -559 h 56396"/>
              <a:gd name="connsiteX4" fmla="*/ 56433 w 56396"/>
              <a:gd name="connsiteY4" fmla="*/ 27639 h 5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96" h="56396">
                <a:moveTo>
                  <a:pt x="56433" y="27639"/>
                </a:moveTo>
                <a:cubicBezTo>
                  <a:pt x="56433" y="43213"/>
                  <a:pt x="43808" y="55838"/>
                  <a:pt x="28234" y="55838"/>
                </a:cubicBezTo>
                <a:cubicBezTo>
                  <a:pt x="12661" y="55838"/>
                  <a:pt x="36" y="43213"/>
                  <a:pt x="36" y="27639"/>
                </a:cubicBezTo>
                <a:cubicBezTo>
                  <a:pt x="36" y="12066"/>
                  <a:pt x="12661" y="-559"/>
                  <a:pt x="28234" y="-559"/>
                </a:cubicBezTo>
                <a:cubicBezTo>
                  <a:pt x="43808" y="-559"/>
                  <a:pt x="56433" y="12066"/>
                  <a:pt x="56433" y="27639"/>
                </a:cubicBezTo>
                <a:close/>
              </a:path>
            </a:pathLst>
          </a:custGeom>
          <a:solidFill>
            <a:schemeClr val="accent5"/>
          </a:solidFill>
          <a:ln w="5636" cap="flat">
            <a:noFill/>
            <a:prstDash val="solid"/>
            <a:miter/>
          </a:ln>
        </p:spPr>
        <p:txBody>
          <a:bodyPr rtlCol="0" anchor="ctr"/>
          <a:lstStyle/>
          <a:p>
            <a:endParaRPr lang="de-DE" dirty="0">
              <a:latin typeface="Aptos" panose="020B0004020202020204" pitchFamily="34" charset="0"/>
            </a:endParaRPr>
          </a:p>
        </p:txBody>
      </p:sp>
      <p:sp>
        <p:nvSpPr>
          <p:cNvPr id="4" name="Titel 6">
            <a:extLst>
              <a:ext uri="{FF2B5EF4-FFF2-40B4-BE49-F238E27FC236}">
                <a16:creationId xmlns:a16="http://schemas.microsoft.com/office/drawing/2014/main" id="{875E4010-E8A1-89D2-4FF6-EA075EFDD16B}"/>
              </a:ext>
            </a:extLst>
          </p:cNvPr>
          <p:cNvSpPr>
            <a:spLocks noGrp="1" noRot="1" noMove="1" noResize="1" noEditPoints="1" noAdjustHandles="1" noChangeArrowheads="1" noChangeShapeType="1"/>
          </p:cNvSpPr>
          <p:nvPr>
            <p:ph type="title" hasCustomPrompt="1"/>
          </p:nvPr>
        </p:nvSpPr>
        <p:spPr bwMode="gray">
          <a:xfrm>
            <a:off x="503997" y="349251"/>
            <a:ext cx="6555752" cy="715310"/>
          </a:xfrm>
        </p:spPr>
        <p:txBody>
          <a:bodyPr/>
          <a:lstStyle>
            <a:lvl1pPr>
              <a:defRPr sz="5400"/>
            </a:lvl1pPr>
          </a:lstStyle>
          <a:p>
            <a:r>
              <a:rPr lang="en-US" dirty="0"/>
              <a:t>Text</a:t>
            </a:r>
          </a:p>
        </p:txBody>
      </p:sp>
      <p:sp>
        <p:nvSpPr>
          <p:cNvPr id="5" name="Textplatzhalter 4">
            <a:extLst>
              <a:ext uri="{FF2B5EF4-FFF2-40B4-BE49-F238E27FC236}">
                <a16:creationId xmlns:a16="http://schemas.microsoft.com/office/drawing/2014/main" id="{0948034A-A0E4-B430-2F76-D533239367A4}"/>
              </a:ext>
            </a:extLst>
          </p:cNvPr>
          <p:cNvSpPr>
            <a:spLocks noGrp="1" noRot="1" noMove="1" noResize="1" noEditPoints="1" noAdjustHandles="1" noChangeArrowheads="1" noChangeShapeType="1"/>
          </p:cNvSpPr>
          <p:nvPr>
            <p:ph type="body" sz="quarter" idx="16" hasCustomPrompt="1"/>
          </p:nvPr>
        </p:nvSpPr>
        <p:spPr bwMode="gray">
          <a:xfrm>
            <a:off x="503997" y="1432561"/>
            <a:ext cx="6555752" cy="5063490"/>
          </a:xfrm>
          <a:prstGeom prst="rect">
            <a:avLst/>
          </a:prstGeom>
        </p:spPr>
        <p:txBody>
          <a:bodyPr/>
          <a:lstStyle>
            <a:lvl1pPr marL="446088" indent="-446088">
              <a:spcBef>
                <a:spcPts val="1200"/>
              </a:spcBef>
              <a:spcAft>
                <a:spcPts val="0"/>
              </a:spcAft>
              <a:buFont typeface="+mj-lt"/>
              <a:buAutoNum type="arabicPeriod"/>
              <a:defRPr sz="2000" b="1">
                <a:latin typeface="Aptos" panose="020B0004020202020204" pitchFamily="34" charset="0"/>
              </a:defRPr>
            </a:lvl1pPr>
            <a:lvl2pPr marL="804863" indent="-265113">
              <a:spcBef>
                <a:spcPts val="0"/>
              </a:spcBef>
              <a:spcAft>
                <a:spcPts val="300"/>
              </a:spcAft>
              <a:defRPr sz="1600">
                <a:latin typeface="Aptos" panose="020B0004020202020204" pitchFamily="34" charset="0"/>
              </a:defRPr>
            </a:lvl2pPr>
            <a:lvl3pPr marL="1168400" indent="-269875">
              <a:spcBef>
                <a:spcPts val="300"/>
              </a:spcBef>
              <a:spcAft>
                <a:spcPts val="600"/>
              </a:spcAft>
              <a:tabLst/>
              <a:defRPr sz="1400"/>
            </a:lvl3pPr>
            <a:lvl4pPr>
              <a:spcBef>
                <a:spcPts val="300"/>
              </a:spcBef>
              <a:spcAft>
                <a:spcPts val="600"/>
              </a:spcAft>
              <a:defRPr/>
            </a:lvl4pPr>
            <a:lvl5pPr>
              <a:spcBef>
                <a:spcPts val="300"/>
              </a:spcBef>
              <a:spcAft>
                <a:spcPts val="600"/>
              </a:spcAft>
              <a:defRPr/>
            </a:lvl5pPr>
          </a:lstStyle>
          <a:p>
            <a:pPr lvl="0"/>
            <a:r>
              <a:rPr lang="en-US" dirty="0"/>
              <a:t>Please use “Increase List Level” in the menu to show bullet points</a:t>
            </a:r>
          </a:p>
          <a:p>
            <a:pPr lvl="1"/>
            <a:r>
              <a:rPr lang="en-US" dirty="0" err="1"/>
              <a:t>Zweite</a:t>
            </a:r>
            <a:r>
              <a:rPr lang="en-US" dirty="0"/>
              <a:t> Ebene</a:t>
            </a:r>
          </a:p>
        </p:txBody>
      </p:sp>
      <p:grpSp>
        <p:nvGrpSpPr>
          <p:cNvPr id="6" name="Gruppieren 5">
            <a:extLst>
              <a:ext uri="{FF2B5EF4-FFF2-40B4-BE49-F238E27FC236}">
                <a16:creationId xmlns:a16="http://schemas.microsoft.com/office/drawing/2014/main" id="{46B1E8FD-AE07-40DE-5B79-2BC76A383B5E}"/>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8" name="Freihandform: Form 7">
              <a:extLst>
                <a:ext uri="{FF2B5EF4-FFF2-40B4-BE49-F238E27FC236}">
                  <a16:creationId xmlns:a16="http://schemas.microsoft.com/office/drawing/2014/main" id="{54A28657-7D9D-FFA2-5369-B1CEB89FF15A}"/>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0" name="Freihandform: Form 9">
              <a:extLst>
                <a:ext uri="{FF2B5EF4-FFF2-40B4-BE49-F238E27FC236}">
                  <a16:creationId xmlns:a16="http://schemas.microsoft.com/office/drawing/2014/main" id="{2C10FFDE-1517-E68A-9F91-EF7349416A32}"/>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Tree>
    <p:extLst>
      <p:ext uri="{BB962C8B-B14F-4D97-AF65-F5344CB8AC3E}">
        <p14:creationId xmlns:p14="http://schemas.microsoft.com/office/powerpoint/2010/main" val="311491912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4452" userDrawn="1">
          <p15:clr>
            <a:srgbClr val="FBAE40"/>
          </p15:clr>
        </p15:guide>
        <p15:guide id="2" orient="horz" pos="900" userDrawn="1">
          <p15:clr>
            <a:srgbClr val="FBAE40"/>
          </p15:clr>
        </p15:guide>
        <p15:guide id="3" orient="horz" pos="4088"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dark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ECFD310-4245-19F4-A091-D1217C28EBF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p:nvPr>
        </p:nvSpPr>
        <p:spPr bwMode="gray">
          <a:xfrm>
            <a:off x="1774825" y="1463092"/>
            <a:ext cx="8821738" cy="1570621"/>
          </a:xfrm>
        </p:spPr>
        <p:txBody>
          <a:bodyPr anchor="b" anchorCtr="0">
            <a:noAutofit/>
          </a:bodyPr>
          <a:lstStyle>
            <a:lvl1pPr>
              <a:defRPr sz="8000">
                <a:solidFill>
                  <a:schemeClr val="bg1"/>
                </a:solidFill>
              </a:defRPr>
            </a:lvl1pPr>
          </a:lstStyle>
          <a:p>
            <a:r>
              <a:rPr lang="de-DE"/>
              <a:t>Mastertitelformat bearbeiten</a:t>
            </a:r>
            <a:endParaRPr lang="de-DE" dirty="0"/>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1774825" y="3141663"/>
            <a:ext cx="8821738" cy="1498381"/>
          </a:xfrm>
          <a:prstGeom prst="rect">
            <a:avLst/>
          </a:prstGeom>
        </p:spPr>
        <p:txBody>
          <a:bodyPr>
            <a:noAutofit/>
          </a:bodyPr>
          <a:lstStyle>
            <a:lvl1pPr marL="0" indent="0">
              <a:buNone/>
              <a:defRPr sz="32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grpSp>
        <p:nvGrpSpPr>
          <p:cNvPr id="6" name="Gruppieren 5">
            <a:extLst>
              <a:ext uri="{FF2B5EF4-FFF2-40B4-BE49-F238E27FC236}">
                <a16:creationId xmlns:a16="http://schemas.microsoft.com/office/drawing/2014/main" id="{9AE37D46-1153-33F4-02F5-5719D488575C}"/>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8" name="Freihandform: Form 7">
              <a:extLst>
                <a:ext uri="{FF2B5EF4-FFF2-40B4-BE49-F238E27FC236}">
                  <a16:creationId xmlns:a16="http://schemas.microsoft.com/office/drawing/2014/main" id="{959277C7-5AD5-0314-4A80-C080011986E4}"/>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0" name="Freihandform: Form 9">
              <a:extLst>
                <a:ext uri="{FF2B5EF4-FFF2-40B4-BE49-F238E27FC236}">
                  <a16:creationId xmlns:a16="http://schemas.microsoft.com/office/drawing/2014/main" id="{BBC52F65-5623-B317-6A07-9028CD32A403}"/>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4" name="Textfeld 3">
            <a:extLst>
              <a:ext uri="{FF2B5EF4-FFF2-40B4-BE49-F238E27FC236}">
                <a16:creationId xmlns:a16="http://schemas.microsoft.com/office/drawing/2014/main" id="{CC8384B6-2FEB-5544-B392-80B19907D06C}"/>
              </a:ext>
            </a:extLst>
          </p:cNvPr>
          <p:cNvSpPr txBox="1">
            <a:spLocks noGrp="1" noRot="1" noMove="1" noResize="1" noEditPoints="1" noAdjustHandles="1" noChangeArrowheads="1" noChangeShapeType="1"/>
          </p:cNvSpPr>
          <p:nvPr userDrawn="1"/>
        </p:nvSpPr>
        <p:spPr bwMode="gray">
          <a:xfrm>
            <a:off x="501650" y="482936"/>
            <a:ext cx="7945756" cy="430887"/>
          </a:xfrm>
          <a:prstGeom prst="rect">
            <a:avLst/>
          </a:prstGeom>
          <a:noFill/>
        </p:spPr>
        <p:txBody>
          <a:bodyPr wrap="square" lIns="0" tIns="0" rIns="0" bIns="0">
            <a:spAutoFit/>
          </a:bodyPr>
          <a:lstStyle/>
          <a:p>
            <a:r>
              <a:rPr lang="en-US" sz="2800" dirty="0">
                <a:solidFill>
                  <a:schemeClr val="bg1">
                    <a:alpha val="50000"/>
                  </a:schemeClr>
                </a:solidFill>
                <a:latin typeface="Aptos" panose="020B0004020202020204" pitchFamily="34" charset="0"/>
              </a:rPr>
              <a:t>We make interconnection easy. Anywhere.</a:t>
            </a:r>
          </a:p>
        </p:txBody>
      </p:sp>
      <p:sp>
        <p:nvSpPr>
          <p:cNvPr id="3" name="Textplatzhalter 2">
            <a:extLst>
              <a:ext uri="{FF2B5EF4-FFF2-40B4-BE49-F238E27FC236}">
                <a16:creationId xmlns:a16="http://schemas.microsoft.com/office/drawing/2014/main" id="{E2ED0EC0-E6C0-B8C2-C974-EE0FDE47ABCD}"/>
              </a:ext>
            </a:extLst>
          </p:cNvPr>
          <p:cNvSpPr>
            <a:spLocks noGrp="1" noRot="1" noMove="1" noResize="1" noEditPoints="1" noAdjustHandles="1" noChangeArrowheads="1" noChangeShapeType="1"/>
          </p:cNvSpPr>
          <p:nvPr>
            <p:ph type="body" sz="quarter" idx="11"/>
          </p:nvPr>
        </p:nvSpPr>
        <p:spPr>
          <a:xfrm>
            <a:off x="501650" y="6027454"/>
            <a:ext cx="9127092" cy="518091"/>
          </a:xfrm>
        </p:spPr>
        <p:txBody>
          <a:bodyPr/>
          <a:lstStyle>
            <a:lvl1pPr>
              <a:spcBef>
                <a:spcPts val="200"/>
              </a:spcBef>
              <a:defRPr sz="1600">
                <a:solidFill>
                  <a:schemeClr val="bg1">
                    <a:alpha val="50000"/>
                  </a:schemeClr>
                </a:solidFill>
              </a:defRPr>
            </a:lvl1pPr>
            <a:lvl2pPr marL="182563" indent="0">
              <a:buNone/>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p:txBody>
      </p:sp>
    </p:spTree>
    <p:extLst>
      <p:ext uri="{BB962C8B-B14F-4D97-AF65-F5344CB8AC3E}">
        <p14:creationId xmlns:p14="http://schemas.microsoft.com/office/powerpoint/2010/main" val="117844915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6675" userDrawn="1">
          <p15:clr>
            <a:srgbClr val="FBAE40"/>
          </p15:clr>
        </p15:guide>
        <p15:guide id="2" orient="horz" pos="1911" userDrawn="1">
          <p15:clr>
            <a:srgbClr val="FBAE40"/>
          </p15:clr>
        </p15:guide>
        <p15:guide id="4" pos="1118" userDrawn="1">
          <p15:clr>
            <a:srgbClr val="FBAE40"/>
          </p15:clr>
        </p15:guide>
        <p15:guide id="6" orient="horz" pos="1979"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hank you dark 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C6EAB6D-22C8-AE04-73A8-BBF7018B70D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bwMode="ltGray">
          <a:xfrm flipH="1" flipV="1">
            <a:off x="0" y="0"/>
            <a:ext cx="12192000" cy="6858000"/>
          </a:xfrm>
          <a:prstGeom prst="rect">
            <a:avLst/>
          </a:prstGeom>
        </p:spPr>
      </p:pic>
      <p:grpSp>
        <p:nvGrpSpPr>
          <p:cNvPr id="3" name="Gruppieren 2">
            <a:extLst>
              <a:ext uri="{FF2B5EF4-FFF2-40B4-BE49-F238E27FC236}">
                <a16:creationId xmlns:a16="http://schemas.microsoft.com/office/drawing/2014/main" id="{DC9E69E8-96DC-5A73-931C-5B9309082987}"/>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4" name="Freihandform: Form 3">
              <a:extLst>
                <a:ext uri="{FF2B5EF4-FFF2-40B4-BE49-F238E27FC236}">
                  <a16:creationId xmlns:a16="http://schemas.microsoft.com/office/drawing/2014/main" id="{5DD63697-C1EE-C6CF-05D5-4F2AD6C9B94D}"/>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5" name="Freihandform: Form 4">
              <a:extLst>
                <a:ext uri="{FF2B5EF4-FFF2-40B4-BE49-F238E27FC236}">
                  <a16:creationId xmlns:a16="http://schemas.microsoft.com/office/drawing/2014/main" id="{E5B2191C-CB23-731E-16A8-1DF6E7700102}"/>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6" name="Titel 6">
            <a:extLst>
              <a:ext uri="{FF2B5EF4-FFF2-40B4-BE49-F238E27FC236}">
                <a16:creationId xmlns:a16="http://schemas.microsoft.com/office/drawing/2014/main" id="{3F0AC0FE-3607-0CBB-48DA-4D636D6FF7C3}"/>
              </a:ext>
            </a:extLst>
          </p:cNvPr>
          <p:cNvSpPr>
            <a:spLocks noGrp="1" noRot="1" noMove="1" noResize="1" noEditPoints="1" noAdjustHandles="1" noChangeArrowheads="1" noChangeShapeType="1"/>
          </p:cNvSpPr>
          <p:nvPr>
            <p:ph type="title"/>
          </p:nvPr>
        </p:nvSpPr>
        <p:spPr bwMode="gray">
          <a:xfrm>
            <a:off x="1774825" y="1463092"/>
            <a:ext cx="8821738" cy="1570621"/>
          </a:xfrm>
        </p:spPr>
        <p:txBody>
          <a:bodyPr anchor="b" anchorCtr="0">
            <a:noAutofit/>
          </a:bodyPr>
          <a:lstStyle>
            <a:lvl1pPr>
              <a:defRPr sz="8000">
                <a:solidFill>
                  <a:schemeClr val="bg1"/>
                </a:solidFill>
              </a:defRPr>
            </a:lvl1pPr>
          </a:lstStyle>
          <a:p>
            <a:r>
              <a:rPr lang="de-DE"/>
              <a:t>Mastertitelformat bearbeiten</a:t>
            </a:r>
            <a:endParaRPr lang="de-DE" dirty="0"/>
          </a:p>
        </p:txBody>
      </p:sp>
      <p:sp>
        <p:nvSpPr>
          <p:cNvPr id="8" name="Textplatzhalter 8">
            <a:extLst>
              <a:ext uri="{FF2B5EF4-FFF2-40B4-BE49-F238E27FC236}">
                <a16:creationId xmlns:a16="http://schemas.microsoft.com/office/drawing/2014/main" id="{D72DF25E-AA86-5894-0E89-F6466019BF25}"/>
              </a:ext>
            </a:extLst>
          </p:cNvPr>
          <p:cNvSpPr>
            <a:spLocks noGrp="1" noRot="1" noMove="1" noResize="1" noEditPoints="1" noAdjustHandles="1" noChangeArrowheads="1" noChangeShapeType="1"/>
          </p:cNvSpPr>
          <p:nvPr>
            <p:ph type="body" sz="quarter" idx="10" hasCustomPrompt="1"/>
          </p:nvPr>
        </p:nvSpPr>
        <p:spPr bwMode="gray">
          <a:xfrm>
            <a:off x="1774825" y="3141663"/>
            <a:ext cx="8821738" cy="1498381"/>
          </a:xfrm>
          <a:prstGeom prst="rect">
            <a:avLst/>
          </a:prstGeom>
        </p:spPr>
        <p:txBody>
          <a:bodyPr>
            <a:noAutofit/>
          </a:bodyPr>
          <a:lstStyle>
            <a:lvl1pPr marL="0" indent="0">
              <a:buNone/>
              <a:defRPr sz="32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7" name="Textplatzhalter 2">
            <a:extLst>
              <a:ext uri="{FF2B5EF4-FFF2-40B4-BE49-F238E27FC236}">
                <a16:creationId xmlns:a16="http://schemas.microsoft.com/office/drawing/2014/main" id="{58897052-7EF8-1619-7DB8-1085077EA92A}"/>
              </a:ext>
            </a:extLst>
          </p:cNvPr>
          <p:cNvSpPr>
            <a:spLocks noGrp="1"/>
          </p:cNvSpPr>
          <p:nvPr>
            <p:ph type="body" sz="quarter" idx="11"/>
          </p:nvPr>
        </p:nvSpPr>
        <p:spPr>
          <a:xfrm>
            <a:off x="501650" y="6027454"/>
            <a:ext cx="9127092" cy="518091"/>
          </a:xfrm>
        </p:spPr>
        <p:txBody>
          <a:bodyPr/>
          <a:lstStyle>
            <a:lvl1pPr>
              <a:spcBef>
                <a:spcPts val="200"/>
              </a:spcBef>
              <a:defRPr sz="1600">
                <a:solidFill>
                  <a:schemeClr val="bg1"/>
                </a:solidFill>
              </a:defRPr>
            </a:lvl1pPr>
            <a:lvl2pPr marL="182563" indent="0">
              <a:buNone/>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p:txBody>
      </p:sp>
    </p:spTree>
    <p:extLst>
      <p:ext uri="{BB962C8B-B14F-4D97-AF65-F5344CB8AC3E}">
        <p14:creationId xmlns:p14="http://schemas.microsoft.com/office/powerpoint/2010/main" val="68692231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6675" userDrawn="1">
          <p15:clr>
            <a:srgbClr val="FBAE40"/>
          </p15:clr>
        </p15:guide>
        <p15:guide id="2" orient="horz" pos="1911" userDrawn="1">
          <p15:clr>
            <a:srgbClr val="FBAE40"/>
          </p15:clr>
        </p15:guide>
        <p15:guide id="3" orient="horz" pos="1979" userDrawn="1">
          <p15:clr>
            <a:srgbClr val="FBAE40"/>
          </p15:clr>
        </p15:guide>
        <p15:guide id="4" pos="111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ank you with picture 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C3810C7-AF5B-96BC-92BE-09B0FE4C4686}"/>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l="-16879" t="21483" r="59415"/>
          <a:stretch/>
        </p:blipFill>
        <p:spPr bwMode="ltGray">
          <a:xfrm>
            <a:off x="0" y="0"/>
            <a:ext cx="12192000" cy="6858000"/>
          </a:xfrm>
          <a:prstGeom prst="rect">
            <a:avLst/>
          </a:prstGeom>
          <a:solidFill>
            <a:srgbClr val="093E4E"/>
          </a:solidFill>
        </p:spPr>
      </p:pic>
      <p:sp>
        <p:nvSpPr>
          <p:cNvPr id="13" name="Rechteck 12">
            <a:extLst>
              <a:ext uri="{FF2B5EF4-FFF2-40B4-BE49-F238E27FC236}">
                <a16:creationId xmlns:a16="http://schemas.microsoft.com/office/drawing/2014/main" id="{2EB3075C-58AF-A80D-109C-1459224E1C1F}"/>
              </a:ext>
            </a:extLst>
          </p:cNvPr>
          <p:cNvSpPr>
            <a:spLocks noGrp="1" noRot="1" noMove="1" noResize="1" noEditPoints="1" noAdjustHandles="1" noChangeArrowheads="1" noChangeShapeType="1"/>
          </p:cNvSpPr>
          <p:nvPr userDrawn="1"/>
        </p:nvSpPr>
        <p:spPr bwMode="gray">
          <a:xfrm>
            <a:off x="0" y="4640580"/>
            <a:ext cx="12192000" cy="2217420"/>
          </a:xfrm>
          <a:prstGeom prst="rect">
            <a:avLst/>
          </a:prstGeom>
          <a:gradFill>
            <a:gsLst>
              <a:gs pos="0">
                <a:schemeClr val="accent2">
                  <a:alpha val="0"/>
                </a:schemeClr>
              </a:gs>
              <a:gs pos="74000">
                <a:schemeClr val="accent2">
                  <a:alpha val="57000"/>
                </a:schemeClr>
              </a:gs>
              <a:gs pos="100000">
                <a:schemeClr val="accent2">
                  <a:alpha val="66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4" name="Titel 6">
            <a:extLst>
              <a:ext uri="{FF2B5EF4-FFF2-40B4-BE49-F238E27FC236}">
                <a16:creationId xmlns:a16="http://schemas.microsoft.com/office/drawing/2014/main" id="{F9E7EA2C-B57E-236F-C3FF-30243EBA738F}"/>
              </a:ext>
            </a:extLst>
          </p:cNvPr>
          <p:cNvSpPr>
            <a:spLocks noGrp="1" noRot="1" noMove="1" noResize="1" noEditPoints="1" noAdjustHandles="1" noChangeArrowheads="1" noChangeShapeType="1"/>
          </p:cNvSpPr>
          <p:nvPr>
            <p:ph type="title"/>
          </p:nvPr>
        </p:nvSpPr>
        <p:spPr bwMode="gray">
          <a:xfrm>
            <a:off x="1774825" y="1463092"/>
            <a:ext cx="8821738" cy="1570621"/>
          </a:xfrm>
        </p:spPr>
        <p:txBody>
          <a:bodyPr anchor="b" anchorCtr="0">
            <a:noAutofit/>
          </a:bodyPr>
          <a:lstStyle>
            <a:lvl1pPr>
              <a:defRPr sz="8000">
                <a:solidFill>
                  <a:schemeClr val="bg1"/>
                </a:solidFill>
              </a:defRPr>
            </a:lvl1pPr>
          </a:lstStyle>
          <a:p>
            <a:r>
              <a:rPr lang="de-DE"/>
              <a:t>Mastertitelformat bearbeiten</a:t>
            </a:r>
            <a:endParaRPr lang="de-DE" dirty="0"/>
          </a:p>
        </p:txBody>
      </p:sp>
      <p:sp>
        <p:nvSpPr>
          <p:cNvPr id="5" name="Textplatzhalter 8">
            <a:extLst>
              <a:ext uri="{FF2B5EF4-FFF2-40B4-BE49-F238E27FC236}">
                <a16:creationId xmlns:a16="http://schemas.microsoft.com/office/drawing/2014/main" id="{9861D070-76F2-53DA-66FA-33010BBE0310}"/>
              </a:ext>
            </a:extLst>
          </p:cNvPr>
          <p:cNvSpPr>
            <a:spLocks noGrp="1" noRot="1" noMove="1" noResize="1" noEditPoints="1" noAdjustHandles="1" noChangeArrowheads="1" noChangeShapeType="1"/>
          </p:cNvSpPr>
          <p:nvPr>
            <p:ph type="body" sz="quarter" idx="10" hasCustomPrompt="1"/>
          </p:nvPr>
        </p:nvSpPr>
        <p:spPr bwMode="gray">
          <a:xfrm>
            <a:off x="1774825" y="3141663"/>
            <a:ext cx="8821738" cy="1498381"/>
          </a:xfrm>
          <a:prstGeom prst="rect">
            <a:avLst/>
          </a:prstGeom>
        </p:spPr>
        <p:txBody>
          <a:bodyPr>
            <a:noAutofit/>
          </a:bodyPr>
          <a:lstStyle>
            <a:lvl1pPr marL="0" indent="0">
              <a:buNone/>
              <a:defRPr sz="32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6" name="Textfeld 5">
            <a:extLst>
              <a:ext uri="{FF2B5EF4-FFF2-40B4-BE49-F238E27FC236}">
                <a16:creationId xmlns:a16="http://schemas.microsoft.com/office/drawing/2014/main" id="{211F15C7-9903-BAA7-D8F8-B7D9F692C75B}"/>
              </a:ext>
            </a:extLst>
          </p:cNvPr>
          <p:cNvSpPr txBox="1">
            <a:spLocks noGrp="1" noRot="1" noMove="1" noResize="1" noEditPoints="1" noAdjustHandles="1" noChangeArrowheads="1" noChangeShapeType="1"/>
          </p:cNvSpPr>
          <p:nvPr userDrawn="1"/>
        </p:nvSpPr>
        <p:spPr bwMode="gray">
          <a:xfrm>
            <a:off x="501650" y="482936"/>
            <a:ext cx="7945756" cy="430887"/>
          </a:xfrm>
          <a:prstGeom prst="rect">
            <a:avLst/>
          </a:prstGeom>
          <a:noFill/>
        </p:spPr>
        <p:txBody>
          <a:bodyPr wrap="square" lIns="0" tIns="0" rIns="0" bIns="0">
            <a:spAutoFit/>
          </a:bodyPr>
          <a:lstStyle/>
          <a:p>
            <a:r>
              <a:rPr lang="en-US" sz="2800" dirty="0">
                <a:solidFill>
                  <a:schemeClr val="bg1">
                    <a:alpha val="50000"/>
                  </a:schemeClr>
                </a:solidFill>
                <a:latin typeface="Aptos" panose="020B0004020202020204" pitchFamily="34" charset="0"/>
              </a:rPr>
              <a:t>We make interconnection easy. Anywhere.</a:t>
            </a:r>
          </a:p>
        </p:txBody>
      </p:sp>
      <p:grpSp>
        <p:nvGrpSpPr>
          <p:cNvPr id="7" name="Gruppieren 6">
            <a:extLst>
              <a:ext uri="{FF2B5EF4-FFF2-40B4-BE49-F238E27FC236}">
                <a16:creationId xmlns:a16="http://schemas.microsoft.com/office/drawing/2014/main" id="{7F638D8C-88B3-AF8D-A939-65C66FEA375D}"/>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9" name="Freihandform: Form 8">
              <a:extLst>
                <a:ext uri="{FF2B5EF4-FFF2-40B4-BE49-F238E27FC236}">
                  <a16:creationId xmlns:a16="http://schemas.microsoft.com/office/drawing/2014/main" id="{F5C397A2-28C2-6ED1-D3F0-3E60BCFAB55C}"/>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1" name="Freihandform: Form 10">
              <a:extLst>
                <a:ext uri="{FF2B5EF4-FFF2-40B4-BE49-F238E27FC236}">
                  <a16:creationId xmlns:a16="http://schemas.microsoft.com/office/drawing/2014/main" id="{EA42F733-05B2-A020-4BDB-3823331E0B6A}"/>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2" name="Textplatzhalter 2">
            <a:extLst>
              <a:ext uri="{FF2B5EF4-FFF2-40B4-BE49-F238E27FC236}">
                <a16:creationId xmlns:a16="http://schemas.microsoft.com/office/drawing/2014/main" id="{405F2798-3C2D-6514-DC34-BBFE8B13B1DF}"/>
              </a:ext>
            </a:extLst>
          </p:cNvPr>
          <p:cNvSpPr>
            <a:spLocks noGrp="1" noRot="1" noMove="1" noResize="1" noEditPoints="1" noAdjustHandles="1" noChangeArrowheads="1" noChangeShapeType="1"/>
          </p:cNvSpPr>
          <p:nvPr>
            <p:ph type="body" sz="quarter" idx="11"/>
          </p:nvPr>
        </p:nvSpPr>
        <p:spPr>
          <a:xfrm>
            <a:off x="501650" y="6027454"/>
            <a:ext cx="9127092" cy="518091"/>
          </a:xfrm>
        </p:spPr>
        <p:txBody>
          <a:bodyPr/>
          <a:lstStyle>
            <a:lvl1pPr>
              <a:spcBef>
                <a:spcPts val="200"/>
              </a:spcBef>
              <a:defRPr sz="1600">
                <a:solidFill>
                  <a:schemeClr val="bg1">
                    <a:alpha val="50000"/>
                  </a:schemeClr>
                </a:solidFill>
              </a:defRPr>
            </a:lvl1pPr>
            <a:lvl2pPr marL="182563" indent="0">
              <a:buNone/>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p:txBody>
      </p:sp>
    </p:spTree>
    <p:extLst>
      <p:ext uri="{BB962C8B-B14F-4D97-AF65-F5344CB8AC3E}">
        <p14:creationId xmlns:p14="http://schemas.microsoft.com/office/powerpoint/2010/main" val="341588770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1118" userDrawn="1">
          <p15:clr>
            <a:srgbClr val="FBAE40"/>
          </p15:clr>
        </p15:guide>
        <p15:guide id="2" orient="horz" pos="1911" userDrawn="1">
          <p15:clr>
            <a:srgbClr val="FBAE40"/>
          </p15:clr>
        </p15:guide>
        <p15:guide id="3" orient="horz" pos="1979" userDrawn="1">
          <p15:clr>
            <a:srgbClr val="FBAE40"/>
          </p15:clr>
        </p15:guide>
        <p15:guide id="4" pos="6675"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ank you with picture 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D51A7D4-129A-912F-CAA7-F7B3AE33F2C7}"/>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l="26786" t="-29722" r="28" b="29722"/>
          <a:stretch/>
        </p:blipFill>
        <p:spPr bwMode="ltGray">
          <a:xfrm>
            <a:off x="0" y="0"/>
            <a:ext cx="12192000" cy="6858000"/>
          </a:xfrm>
          <a:prstGeom prst="rect">
            <a:avLst/>
          </a:prstGeom>
          <a:solidFill>
            <a:srgbClr val="093E4E"/>
          </a:solidFill>
        </p:spPr>
      </p:pic>
      <p:sp>
        <p:nvSpPr>
          <p:cNvPr id="15" name="Rechteck 14">
            <a:extLst>
              <a:ext uri="{FF2B5EF4-FFF2-40B4-BE49-F238E27FC236}">
                <a16:creationId xmlns:a16="http://schemas.microsoft.com/office/drawing/2014/main" id="{B8E5BD13-BB81-C7D9-6C2B-50667AFC43AE}"/>
              </a:ext>
            </a:extLst>
          </p:cNvPr>
          <p:cNvSpPr>
            <a:spLocks noGrp="1" noRot="1" noMove="1" noResize="1" noEditPoints="1" noAdjustHandles="1" noChangeArrowheads="1" noChangeShapeType="1"/>
          </p:cNvSpPr>
          <p:nvPr userDrawn="1"/>
        </p:nvSpPr>
        <p:spPr bwMode="gray">
          <a:xfrm>
            <a:off x="0" y="4640580"/>
            <a:ext cx="12192000" cy="2217420"/>
          </a:xfrm>
          <a:prstGeom prst="rect">
            <a:avLst/>
          </a:prstGeom>
          <a:gradFill>
            <a:gsLst>
              <a:gs pos="0">
                <a:schemeClr val="accent2">
                  <a:alpha val="0"/>
                </a:schemeClr>
              </a:gs>
              <a:gs pos="74000">
                <a:schemeClr val="accent2">
                  <a:alpha val="57000"/>
                </a:schemeClr>
              </a:gs>
              <a:gs pos="100000">
                <a:schemeClr val="accent2">
                  <a:alpha val="66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grpSp>
        <p:nvGrpSpPr>
          <p:cNvPr id="8" name="Gruppieren 7">
            <a:extLst>
              <a:ext uri="{FF2B5EF4-FFF2-40B4-BE49-F238E27FC236}">
                <a16:creationId xmlns:a16="http://schemas.microsoft.com/office/drawing/2014/main" id="{3C5EE249-71F9-9A76-080E-985F97DA4223}"/>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bg1"/>
          </a:solidFill>
        </p:grpSpPr>
        <p:sp>
          <p:nvSpPr>
            <p:cNvPr id="9" name="Freihandform: Form 8">
              <a:extLst>
                <a:ext uri="{FF2B5EF4-FFF2-40B4-BE49-F238E27FC236}">
                  <a16:creationId xmlns:a16="http://schemas.microsoft.com/office/drawing/2014/main" id="{AD64C78D-3B41-8679-1CB8-EC7B587CC581}"/>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1" name="Freihandform: Form 10">
              <a:extLst>
                <a:ext uri="{FF2B5EF4-FFF2-40B4-BE49-F238E27FC236}">
                  <a16:creationId xmlns:a16="http://schemas.microsoft.com/office/drawing/2014/main" id="{032ED12C-A4E4-D550-82CA-106A765210EA}"/>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2" name="Titel 6">
            <a:extLst>
              <a:ext uri="{FF2B5EF4-FFF2-40B4-BE49-F238E27FC236}">
                <a16:creationId xmlns:a16="http://schemas.microsoft.com/office/drawing/2014/main" id="{9F57019D-3B36-AB01-4F49-5F6EEDE015D0}"/>
              </a:ext>
            </a:extLst>
          </p:cNvPr>
          <p:cNvSpPr>
            <a:spLocks noGrp="1" noRot="1" noMove="1" noResize="1" noEditPoints="1" noAdjustHandles="1" noChangeArrowheads="1" noChangeShapeType="1"/>
          </p:cNvSpPr>
          <p:nvPr>
            <p:ph type="title"/>
          </p:nvPr>
        </p:nvSpPr>
        <p:spPr bwMode="gray">
          <a:xfrm>
            <a:off x="1774825" y="1463092"/>
            <a:ext cx="8821738" cy="1570621"/>
          </a:xfrm>
        </p:spPr>
        <p:txBody>
          <a:bodyPr anchor="b" anchorCtr="0">
            <a:noAutofit/>
          </a:bodyPr>
          <a:lstStyle>
            <a:lvl1pPr>
              <a:defRPr sz="8000">
                <a:solidFill>
                  <a:schemeClr val="bg1"/>
                </a:solidFill>
              </a:defRPr>
            </a:lvl1pPr>
          </a:lstStyle>
          <a:p>
            <a:r>
              <a:rPr lang="de-DE"/>
              <a:t>Mastertitelformat bearbeiten</a:t>
            </a:r>
            <a:endParaRPr lang="de-DE" dirty="0"/>
          </a:p>
        </p:txBody>
      </p:sp>
      <p:sp>
        <p:nvSpPr>
          <p:cNvPr id="13" name="Textplatzhalter 8">
            <a:extLst>
              <a:ext uri="{FF2B5EF4-FFF2-40B4-BE49-F238E27FC236}">
                <a16:creationId xmlns:a16="http://schemas.microsoft.com/office/drawing/2014/main" id="{66DC6465-364C-0C6A-AA43-EB7FECDD51EC}"/>
              </a:ext>
            </a:extLst>
          </p:cNvPr>
          <p:cNvSpPr>
            <a:spLocks noGrp="1" noRot="1" noMove="1" noResize="1" noEditPoints="1" noAdjustHandles="1" noChangeArrowheads="1" noChangeShapeType="1"/>
          </p:cNvSpPr>
          <p:nvPr>
            <p:ph type="body" sz="quarter" idx="10" hasCustomPrompt="1"/>
          </p:nvPr>
        </p:nvSpPr>
        <p:spPr bwMode="gray">
          <a:xfrm>
            <a:off x="1774825" y="3141663"/>
            <a:ext cx="8821738" cy="1498381"/>
          </a:xfrm>
          <a:prstGeom prst="rect">
            <a:avLst/>
          </a:prstGeom>
        </p:spPr>
        <p:txBody>
          <a:bodyPr>
            <a:noAutofit/>
          </a:bodyPr>
          <a:lstStyle>
            <a:lvl1pPr marL="0" indent="0">
              <a:buNone/>
              <a:defRPr sz="32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14" name="Textfeld 13">
            <a:extLst>
              <a:ext uri="{FF2B5EF4-FFF2-40B4-BE49-F238E27FC236}">
                <a16:creationId xmlns:a16="http://schemas.microsoft.com/office/drawing/2014/main" id="{809C0D96-72EB-A6FB-6BBF-DB219CED1051}"/>
              </a:ext>
            </a:extLst>
          </p:cNvPr>
          <p:cNvSpPr txBox="1">
            <a:spLocks noGrp="1" noRot="1" noMove="1" noResize="1" noEditPoints="1" noAdjustHandles="1" noChangeArrowheads="1" noChangeShapeType="1"/>
          </p:cNvSpPr>
          <p:nvPr userDrawn="1"/>
        </p:nvSpPr>
        <p:spPr bwMode="gray">
          <a:xfrm>
            <a:off x="501650" y="482936"/>
            <a:ext cx="7945756" cy="430887"/>
          </a:xfrm>
          <a:prstGeom prst="rect">
            <a:avLst/>
          </a:prstGeom>
          <a:noFill/>
        </p:spPr>
        <p:txBody>
          <a:bodyPr wrap="square" lIns="0" tIns="0" rIns="0" bIns="0">
            <a:spAutoFit/>
          </a:bodyPr>
          <a:lstStyle/>
          <a:p>
            <a:r>
              <a:rPr lang="en-US" sz="2800" dirty="0">
                <a:solidFill>
                  <a:schemeClr val="bg1">
                    <a:alpha val="50000"/>
                  </a:schemeClr>
                </a:solidFill>
                <a:latin typeface="Aptos" panose="020B0004020202020204" pitchFamily="34" charset="0"/>
              </a:rPr>
              <a:t>We make interconnection easy. Anywhere.</a:t>
            </a:r>
          </a:p>
        </p:txBody>
      </p:sp>
      <p:sp>
        <p:nvSpPr>
          <p:cNvPr id="2" name="Textplatzhalter 2">
            <a:extLst>
              <a:ext uri="{FF2B5EF4-FFF2-40B4-BE49-F238E27FC236}">
                <a16:creationId xmlns:a16="http://schemas.microsoft.com/office/drawing/2014/main" id="{ACC2B87C-E475-E96C-4906-44EE55697F2A}"/>
              </a:ext>
            </a:extLst>
          </p:cNvPr>
          <p:cNvSpPr>
            <a:spLocks noGrp="1" noRot="1" noMove="1" noResize="1" noEditPoints="1" noAdjustHandles="1" noChangeArrowheads="1" noChangeShapeType="1"/>
          </p:cNvSpPr>
          <p:nvPr>
            <p:ph type="body" sz="quarter" idx="11"/>
          </p:nvPr>
        </p:nvSpPr>
        <p:spPr>
          <a:xfrm>
            <a:off x="501650" y="6027454"/>
            <a:ext cx="9127092" cy="518091"/>
          </a:xfrm>
        </p:spPr>
        <p:txBody>
          <a:bodyPr/>
          <a:lstStyle>
            <a:lvl1pPr>
              <a:spcBef>
                <a:spcPts val="200"/>
              </a:spcBef>
              <a:defRPr sz="1600">
                <a:solidFill>
                  <a:schemeClr val="bg1"/>
                </a:solidFill>
              </a:defRPr>
            </a:lvl1pPr>
            <a:lvl2pPr marL="182563" indent="0">
              <a:buNone/>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a:t>Mastertextformat bearbeiten</a:t>
            </a:r>
          </a:p>
        </p:txBody>
      </p:sp>
    </p:spTree>
    <p:extLst>
      <p:ext uri="{BB962C8B-B14F-4D97-AF65-F5344CB8AC3E}">
        <p14:creationId xmlns:p14="http://schemas.microsoft.com/office/powerpoint/2010/main" val="26132424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1118" userDrawn="1">
          <p15:clr>
            <a:srgbClr val="FBAE40"/>
          </p15:clr>
        </p15:guide>
        <p15:guide id="2" orient="horz" pos="1911" userDrawn="1">
          <p15:clr>
            <a:srgbClr val="FBAE40"/>
          </p15:clr>
        </p15:guide>
        <p15:guide id="3" pos="6675" userDrawn="1">
          <p15:clr>
            <a:srgbClr val="FBAE40"/>
          </p15:clr>
        </p15:guide>
        <p15:guide id="4" orient="horz" pos="1979"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 you / picture">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p:nvPr>
        </p:nvSpPr>
        <p:spPr bwMode="gray">
          <a:xfrm>
            <a:off x="4404360" y="2386683"/>
            <a:ext cx="7269480" cy="1664248"/>
          </a:xfrm>
        </p:spPr>
        <p:txBody>
          <a:bodyPr anchor="b" anchorCtr="0">
            <a:noAutofit/>
          </a:bodyPr>
          <a:lstStyle>
            <a:lvl1pPr>
              <a:defRPr sz="7200">
                <a:solidFill>
                  <a:schemeClr val="tx2"/>
                </a:solidFill>
              </a:defRPr>
            </a:lvl1pPr>
          </a:lstStyle>
          <a:p>
            <a:r>
              <a:rPr lang="de-DE"/>
              <a:t>Mastertitelformat bearbeiten</a:t>
            </a:r>
            <a:endParaRPr lang="de-DE" dirty="0"/>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4404360" y="4079459"/>
            <a:ext cx="7269480" cy="1498381"/>
          </a:xfrm>
          <a:prstGeom prst="rect">
            <a:avLst/>
          </a:prstGeom>
        </p:spPr>
        <p:txBody>
          <a:bodyPr>
            <a:noAutofit/>
          </a:bodyPr>
          <a:lstStyle>
            <a:lvl1pPr marL="0" indent="0">
              <a:buNone/>
              <a:defRPr sz="28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3" name="Bildplatzhalter 3">
            <a:extLst>
              <a:ext uri="{FF2B5EF4-FFF2-40B4-BE49-F238E27FC236}">
                <a16:creationId xmlns:a16="http://schemas.microsoft.com/office/drawing/2014/main" id="{6A5C3920-0F21-E36E-91EE-E2539A39F84F}"/>
              </a:ext>
            </a:extLst>
          </p:cNvPr>
          <p:cNvSpPr>
            <a:spLocks noGrp="1" noRot="1" noMove="1" noResize="1" noEditPoints="1" noAdjustHandles="1" noChangeArrowheads="1" noChangeShapeType="1"/>
          </p:cNvSpPr>
          <p:nvPr>
            <p:ph type="pic" sz="quarter" idx="12" hasCustomPrompt="1"/>
          </p:nvPr>
        </p:nvSpPr>
        <p:spPr bwMode="gray">
          <a:xfrm>
            <a:off x="0" y="0"/>
            <a:ext cx="3627120" cy="6858000"/>
          </a:xfrm>
          <a:solidFill>
            <a:schemeClr val="accent4"/>
          </a:solidFill>
        </p:spPr>
        <p:txBody>
          <a:bodyPr tIns="0" bIns="684000" anchor="ctr" anchorCtr="0">
            <a:norm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grpSp>
        <p:nvGrpSpPr>
          <p:cNvPr id="10" name="Gruppieren 9">
            <a:extLst>
              <a:ext uri="{FF2B5EF4-FFF2-40B4-BE49-F238E27FC236}">
                <a16:creationId xmlns:a16="http://schemas.microsoft.com/office/drawing/2014/main" id="{ACCDE121-B625-C489-EB3D-08349BCFC84D}"/>
              </a:ext>
            </a:extLst>
          </p:cNvPr>
          <p:cNvGrpSpPr>
            <a:grpSpLocks noGrp="1" noUngrp="1" noRot="1" noMove="1" noResize="1"/>
          </p:cNvGrpSpPr>
          <p:nvPr userDrawn="1"/>
        </p:nvGrpSpPr>
        <p:grpSpPr bwMode="ltGray">
          <a:xfrm>
            <a:off x="4404358" y="746759"/>
            <a:ext cx="1327905" cy="1213917"/>
            <a:chOff x="3462337" y="1557433"/>
            <a:chExt cx="2217610" cy="2032062"/>
          </a:xfrm>
          <a:solidFill>
            <a:schemeClr val="accent2"/>
          </a:solidFill>
        </p:grpSpPr>
        <p:sp>
          <p:nvSpPr>
            <p:cNvPr id="11" name="Freihandform: Form 10">
              <a:extLst>
                <a:ext uri="{FF2B5EF4-FFF2-40B4-BE49-F238E27FC236}">
                  <a16:creationId xmlns:a16="http://schemas.microsoft.com/office/drawing/2014/main" id="{F15F8C81-82A7-F36D-AD70-A7F9832BB460}"/>
                </a:ext>
              </a:extLst>
            </p:cNvPr>
            <p:cNvSpPr>
              <a:spLocks noGrp="1" noRot="1" noMove="1" noResize="1" noEditPoints="1" noAdjustHandles="1" noChangeArrowheads="1" noChangeShapeType="1"/>
            </p:cNvSpPr>
            <p:nvPr/>
          </p:nvSpPr>
          <p:spPr bwMode="lt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solidFill>
              <a:schemeClr val="accent5"/>
            </a:solidFill>
            <a:ln w="9525" cap="flat">
              <a:noFill/>
              <a:prstDash val="solid"/>
              <a:miter/>
            </a:ln>
          </p:spPr>
          <p:txBody>
            <a:bodyPr rtlCol="0" anchor="ctr"/>
            <a:lstStyle/>
            <a:p>
              <a:endParaRPr lang="de-DE" dirty="0">
                <a:latin typeface="Aptos" panose="020B0004020202020204" pitchFamily="34" charset="0"/>
              </a:endParaRPr>
            </a:p>
          </p:txBody>
        </p:sp>
        <p:sp>
          <p:nvSpPr>
            <p:cNvPr id="12" name="Freihandform: Form 11">
              <a:extLst>
                <a:ext uri="{FF2B5EF4-FFF2-40B4-BE49-F238E27FC236}">
                  <a16:creationId xmlns:a16="http://schemas.microsoft.com/office/drawing/2014/main" id="{97EF7D2A-DCD9-1899-A0CD-7E4D0E876120}"/>
                </a:ext>
              </a:extLst>
            </p:cNvPr>
            <p:cNvSpPr>
              <a:spLocks noGrp="1" noRot="1" noMove="1" noResize="1" noEditPoints="1" noAdjustHandles="1" noChangeArrowheads="1" noChangeShapeType="1"/>
            </p:cNvSpPr>
            <p:nvPr/>
          </p:nvSpPr>
          <p:spPr bwMode="lt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4" name="Textfeld 13">
            <a:extLst>
              <a:ext uri="{FF2B5EF4-FFF2-40B4-BE49-F238E27FC236}">
                <a16:creationId xmlns:a16="http://schemas.microsoft.com/office/drawing/2014/main" id="{772A5210-4B42-D755-6686-205A0E0DF5B2}"/>
              </a:ext>
            </a:extLst>
          </p:cNvPr>
          <p:cNvSpPr txBox="1">
            <a:spLocks noGrp="1" noRot="1" noMove="1" noResize="1" noEditPoints="1" noAdjustHandles="1" noChangeArrowheads="1" noChangeShapeType="1"/>
          </p:cNvSpPr>
          <p:nvPr userDrawn="1"/>
        </p:nvSpPr>
        <p:spPr bwMode="gray">
          <a:xfrm>
            <a:off x="4404359" y="6172234"/>
            <a:ext cx="5082540" cy="394980"/>
          </a:xfrm>
          <a:prstGeom prst="rect">
            <a:avLst/>
          </a:prstGeom>
          <a:noFill/>
        </p:spPr>
        <p:txBody>
          <a:bodyPr wrap="square" lIns="0" tIns="0" rIns="0" bIns="0">
            <a:spAutoFit/>
          </a:bodyPr>
          <a:lstStyle/>
          <a:p>
            <a:pPr marL="0" indent="0" algn="l">
              <a:spcBef>
                <a:spcPts val="200"/>
              </a:spcBef>
              <a:buSzTx/>
              <a:buNone/>
              <a:defRPr sz="1000">
                <a:solidFill>
                  <a:schemeClr val="accent6"/>
                </a:solidFill>
              </a:defRPr>
            </a:pPr>
            <a:r>
              <a:rPr lang="en-US" sz="1200" dirty="0">
                <a:solidFill>
                  <a:schemeClr val="tx2"/>
                </a:solidFill>
                <a:latin typeface="Aptos" panose="020B0004020202020204" pitchFamily="34" charset="0"/>
              </a:rPr>
              <a:t>DE-CIX Management GmbH, </a:t>
            </a:r>
            <a:r>
              <a:rPr lang="en-US" sz="1200" dirty="0" err="1">
                <a:solidFill>
                  <a:schemeClr val="tx2"/>
                </a:solidFill>
                <a:latin typeface="Aptos" panose="020B0004020202020204" pitchFamily="34" charset="0"/>
              </a:rPr>
              <a:t>Lindleystr</a:t>
            </a:r>
            <a:r>
              <a:rPr lang="en-US" sz="1200" dirty="0">
                <a:solidFill>
                  <a:schemeClr val="tx2"/>
                </a:solidFill>
                <a:latin typeface="Aptos" panose="020B0004020202020204" pitchFamily="34" charset="0"/>
              </a:rPr>
              <a:t>. 12, 60314 Frankfurt, Germany</a:t>
            </a:r>
          </a:p>
          <a:p>
            <a:pPr marL="0" indent="0" algn="l">
              <a:spcBef>
                <a:spcPts val="200"/>
              </a:spcBef>
              <a:buSzTx/>
              <a:buNone/>
              <a:defRPr sz="1000">
                <a:solidFill>
                  <a:schemeClr val="accent6"/>
                </a:solidFill>
              </a:defRPr>
            </a:pPr>
            <a:r>
              <a:rPr lang="en-US" sz="1200" dirty="0">
                <a:solidFill>
                  <a:schemeClr val="tx2"/>
                </a:solidFill>
                <a:latin typeface="Aptos" panose="020B0004020202020204" pitchFamily="34" charset="0"/>
              </a:rPr>
              <a:t>Phone + 49 69 1730 902 0, sales@de-cix.net, www.de-cix.net</a:t>
            </a:r>
          </a:p>
        </p:txBody>
      </p:sp>
      <p:sp>
        <p:nvSpPr>
          <p:cNvPr id="2" name="Textfeld 1">
            <a:extLst>
              <a:ext uri="{FF2B5EF4-FFF2-40B4-BE49-F238E27FC236}">
                <a16:creationId xmlns:a16="http://schemas.microsoft.com/office/drawing/2014/main" id="{52C8032E-0116-71EF-AC4F-3EE00CE18C9F}"/>
              </a:ext>
            </a:extLst>
          </p:cNvPr>
          <p:cNvSpPr txBox="1">
            <a:spLocks noGrp="1" noRot="1" noMove="1" noResize="1" noEditPoints="1" noAdjustHandles="1" noChangeArrowheads="1" noChangeShapeType="1"/>
          </p:cNvSpPr>
          <p:nvPr userDrawn="1"/>
        </p:nvSpPr>
        <p:spPr bwMode="gray">
          <a:xfrm>
            <a:off x="6257924" y="1587132"/>
            <a:ext cx="5735955" cy="307777"/>
          </a:xfrm>
          <a:prstGeom prst="rect">
            <a:avLst/>
          </a:prstGeom>
          <a:noFill/>
        </p:spPr>
        <p:txBody>
          <a:bodyPr wrap="square" lIns="0" tIns="0" rIns="0" bIns="0">
            <a:spAutoFit/>
          </a:bodyPr>
          <a:lstStyle/>
          <a:p>
            <a:r>
              <a:rPr lang="en-US" sz="2000" dirty="0">
                <a:solidFill>
                  <a:schemeClr val="accent3"/>
                </a:solidFill>
                <a:latin typeface="Aptos" panose="020B0004020202020204" pitchFamily="34" charset="0"/>
              </a:rPr>
              <a:t>We make interconnection easy. Anywhere.</a:t>
            </a:r>
          </a:p>
        </p:txBody>
      </p:sp>
      <p:cxnSp>
        <p:nvCxnSpPr>
          <p:cNvPr id="4" name="Gerader Verbinder 3">
            <a:extLst>
              <a:ext uri="{FF2B5EF4-FFF2-40B4-BE49-F238E27FC236}">
                <a16:creationId xmlns:a16="http://schemas.microsoft.com/office/drawing/2014/main" id="{BBAAFB34-6D49-3794-D3E0-39F2D0A51B0A}"/>
              </a:ext>
            </a:extLst>
          </p:cNvPr>
          <p:cNvCxnSpPr>
            <a:cxnSpLocks noGrp="1" noRot="1" noMove="1" noResize="1" noEditPoints="1" noAdjustHandles="1" noChangeArrowheads="1" noChangeShapeType="1"/>
          </p:cNvCxnSpPr>
          <p:nvPr userDrawn="1"/>
        </p:nvCxnSpPr>
        <p:spPr bwMode="gray">
          <a:xfrm>
            <a:off x="6248399" y="1960676"/>
            <a:ext cx="4602481" cy="0"/>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173157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2" orient="horz" pos="2552" userDrawn="1">
          <p15:clr>
            <a:srgbClr val="FBAE40"/>
          </p15:clr>
        </p15:guide>
        <p15:guide id="4" pos="316">
          <p15:clr>
            <a:srgbClr val="FBAE40"/>
          </p15:clr>
        </p15:guide>
        <p15:guide id="5" pos="2774" userDrawn="1">
          <p15:clr>
            <a:srgbClr val="FBAE40"/>
          </p15:clr>
        </p15:guide>
        <p15:guide id="6" orient="horz" pos="256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dark">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p:nvPr>
        </p:nvSpPr>
        <p:spPr bwMode="gray">
          <a:xfrm>
            <a:off x="4404360" y="349250"/>
            <a:ext cx="7269480" cy="2802521"/>
          </a:xfrm>
        </p:spPr>
        <p:txBody>
          <a:bodyPr anchor="b" anchorCtr="0">
            <a:noAutofit/>
          </a:bodyPr>
          <a:lstStyle>
            <a:lvl1pPr>
              <a:defRPr sz="7200">
                <a:solidFill>
                  <a:schemeClr val="tx2"/>
                </a:solidFill>
              </a:defRPr>
            </a:lvl1pPr>
          </a:lstStyle>
          <a:p>
            <a:r>
              <a:rPr lang="de-DE"/>
              <a:t>Mastertitelformat bearbeiten</a:t>
            </a:r>
            <a:endParaRPr lang="de-DE" dirty="0"/>
          </a:p>
        </p:txBody>
      </p:sp>
      <p:sp>
        <p:nvSpPr>
          <p:cNvPr id="9" name="Textplatzhalter 8">
            <a:extLst>
              <a:ext uri="{FF2B5EF4-FFF2-40B4-BE49-F238E27FC236}">
                <a16:creationId xmlns:a16="http://schemas.microsoft.com/office/drawing/2014/main" id="{5C869186-9A29-7912-8DA9-86DDA2E25BA4}"/>
              </a:ext>
            </a:extLst>
          </p:cNvPr>
          <p:cNvSpPr>
            <a:spLocks noGrp="1" noRot="1" noMove="1" noResize="1" noEditPoints="1" noAdjustHandles="1" noChangeArrowheads="1" noChangeShapeType="1"/>
          </p:cNvSpPr>
          <p:nvPr>
            <p:ph type="body" sz="quarter" idx="10" hasCustomPrompt="1"/>
          </p:nvPr>
        </p:nvSpPr>
        <p:spPr bwMode="gray">
          <a:xfrm>
            <a:off x="4404360" y="3180299"/>
            <a:ext cx="7269480" cy="1498381"/>
          </a:xfrm>
          <a:prstGeom prst="rect">
            <a:avLst/>
          </a:prstGeom>
        </p:spPr>
        <p:txBody>
          <a:bodyPr>
            <a:noAutofit/>
          </a:bodyPr>
          <a:lstStyle>
            <a:lvl1pPr marL="0" indent="0">
              <a:buNone/>
              <a:defRPr sz="28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28" name="Textfeld 27">
            <a:extLst>
              <a:ext uri="{FF2B5EF4-FFF2-40B4-BE49-F238E27FC236}">
                <a16:creationId xmlns:a16="http://schemas.microsoft.com/office/drawing/2014/main" id="{9181CAE8-0127-48BB-77C7-3FDECE9C4D20}"/>
              </a:ext>
            </a:extLst>
          </p:cNvPr>
          <p:cNvSpPr txBox="1">
            <a:spLocks noGrp="1" noRot="1" noMove="1" noResize="1" noEditPoints="1" noAdjustHandles="1" noChangeArrowheads="1" noChangeShapeType="1"/>
          </p:cNvSpPr>
          <p:nvPr userDrawn="1"/>
        </p:nvSpPr>
        <p:spPr bwMode="gray">
          <a:xfrm>
            <a:off x="4404359" y="6172234"/>
            <a:ext cx="5082540" cy="394980"/>
          </a:xfrm>
          <a:prstGeom prst="rect">
            <a:avLst/>
          </a:prstGeom>
          <a:noFill/>
        </p:spPr>
        <p:txBody>
          <a:bodyPr wrap="square" lIns="0" tIns="0" rIns="0" bIns="0">
            <a:spAutoFit/>
          </a:bodyPr>
          <a:lstStyle/>
          <a:p>
            <a:pPr marL="0" indent="0" algn="l">
              <a:spcBef>
                <a:spcPts val="200"/>
              </a:spcBef>
              <a:buSzTx/>
              <a:buNone/>
              <a:defRPr sz="1000">
                <a:solidFill>
                  <a:schemeClr val="accent6"/>
                </a:solidFill>
              </a:defRPr>
            </a:pPr>
            <a:r>
              <a:rPr lang="en-US" sz="1200" dirty="0">
                <a:solidFill>
                  <a:schemeClr val="tx2"/>
                </a:solidFill>
                <a:latin typeface="Aptos" panose="020B0004020202020204" pitchFamily="34" charset="0"/>
              </a:rPr>
              <a:t>DE-CIX Management GmbH, </a:t>
            </a:r>
            <a:r>
              <a:rPr lang="en-US" sz="1200" dirty="0" err="1">
                <a:solidFill>
                  <a:schemeClr val="tx2"/>
                </a:solidFill>
                <a:latin typeface="Aptos" panose="020B0004020202020204" pitchFamily="34" charset="0"/>
              </a:rPr>
              <a:t>Lindleystr</a:t>
            </a:r>
            <a:r>
              <a:rPr lang="en-US" sz="1200" dirty="0">
                <a:solidFill>
                  <a:schemeClr val="tx2"/>
                </a:solidFill>
                <a:latin typeface="Aptos" panose="020B0004020202020204" pitchFamily="34" charset="0"/>
              </a:rPr>
              <a:t>. 12, 60314 Frankfurt, Germany</a:t>
            </a:r>
          </a:p>
          <a:p>
            <a:pPr marL="0" indent="0" algn="l">
              <a:spcBef>
                <a:spcPts val="200"/>
              </a:spcBef>
              <a:buSzTx/>
              <a:buNone/>
              <a:defRPr sz="1000">
                <a:solidFill>
                  <a:schemeClr val="accent6"/>
                </a:solidFill>
              </a:defRPr>
            </a:pPr>
            <a:r>
              <a:rPr lang="en-US" sz="1200" dirty="0">
                <a:solidFill>
                  <a:schemeClr val="tx2"/>
                </a:solidFill>
                <a:latin typeface="Aptos" panose="020B0004020202020204" pitchFamily="34" charset="0"/>
              </a:rPr>
              <a:t>Phone + 49 69 1730 902 0, sales@de-cix.net, www.de-cix.net</a:t>
            </a:r>
          </a:p>
        </p:txBody>
      </p:sp>
      <p:pic>
        <p:nvPicPr>
          <p:cNvPr id="13" name="Bildplatzhalter 9">
            <a:extLst>
              <a:ext uri="{FF2B5EF4-FFF2-40B4-BE49-F238E27FC236}">
                <a16:creationId xmlns:a16="http://schemas.microsoft.com/office/drawing/2014/main" id="{5843E294-B7EF-A239-07C3-8C87B679830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l="-2" r="80174" b="33357"/>
          <a:stretch/>
        </p:blipFill>
        <p:spPr bwMode="ltGray">
          <a:xfrm>
            <a:off x="0" y="0"/>
            <a:ext cx="3627120" cy="6858000"/>
          </a:xfrm>
          <a:prstGeom prst="rect">
            <a:avLst/>
          </a:prstGeom>
        </p:spPr>
      </p:pic>
      <p:grpSp>
        <p:nvGrpSpPr>
          <p:cNvPr id="10" name="Gruppieren 9">
            <a:extLst>
              <a:ext uri="{FF2B5EF4-FFF2-40B4-BE49-F238E27FC236}">
                <a16:creationId xmlns:a16="http://schemas.microsoft.com/office/drawing/2014/main" id="{ACCDE121-B625-C489-EB3D-08349BCFC84D}"/>
              </a:ext>
            </a:extLst>
          </p:cNvPr>
          <p:cNvGrpSpPr>
            <a:grpSpLocks noGrp="1" noUngrp="1" noRot="1" noMove="1" noResize="1"/>
          </p:cNvGrpSpPr>
          <p:nvPr userDrawn="1"/>
        </p:nvGrpSpPr>
        <p:grpSpPr bwMode="gray">
          <a:xfrm>
            <a:off x="600084" y="505649"/>
            <a:ext cx="1399764" cy="1279608"/>
            <a:chOff x="3462337" y="1557433"/>
            <a:chExt cx="2217610" cy="2032062"/>
          </a:xfrm>
          <a:solidFill>
            <a:schemeClr val="bg1"/>
          </a:solidFill>
        </p:grpSpPr>
        <p:sp>
          <p:nvSpPr>
            <p:cNvPr id="11" name="Freihandform: Form 10">
              <a:extLst>
                <a:ext uri="{FF2B5EF4-FFF2-40B4-BE49-F238E27FC236}">
                  <a16:creationId xmlns:a16="http://schemas.microsoft.com/office/drawing/2014/main" id="{F15F8C81-82A7-F36D-AD70-A7F9832BB460}"/>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grpFill/>
            <a:ln w="9525" cap="flat">
              <a:noFill/>
              <a:prstDash val="solid"/>
              <a:miter/>
            </a:ln>
          </p:spPr>
          <p:txBody>
            <a:bodyPr rtlCol="0" anchor="ctr"/>
            <a:lstStyle/>
            <a:p>
              <a:endParaRPr lang="de-DE" dirty="0">
                <a:latin typeface="Aptos" panose="020B0004020202020204" pitchFamily="34" charset="0"/>
              </a:endParaRPr>
            </a:p>
          </p:txBody>
        </p:sp>
        <p:sp>
          <p:nvSpPr>
            <p:cNvPr id="12" name="Freihandform: Form 11">
              <a:extLst>
                <a:ext uri="{FF2B5EF4-FFF2-40B4-BE49-F238E27FC236}">
                  <a16:creationId xmlns:a16="http://schemas.microsoft.com/office/drawing/2014/main" id="{97EF7D2A-DCD9-1899-A0CD-7E4D0E876120}"/>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Tree>
    <p:extLst>
      <p:ext uri="{BB962C8B-B14F-4D97-AF65-F5344CB8AC3E}">
        <p14:creationId xmlns:p14="http://schemas.microsoft.com/office/powerpoint/2010/main" val="313082819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2" orient="horz" pos="2001" userDrawn="1">
          <p15:clr>
            <a:srgbClr val="FBAE40"/>
          </p15:clr>
        </p15:guide>
        <p15:guide id="4" pos="2774" userDrawn="1">
          <p15:clr>
            <a:srgbClr val="FBAE40"/>
          </p15:clr>
        </p15:guide>
        <p15:guide id="5" orient="horz" pos="220">
          <p15:clr>
            <a:srgbClr val="FBAE40"/>
          </p15:clr>
        </p15:guide>
        <p15:guide id="6" orient="horz" pos="198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714EA2-3019-09DD-7761-FA07C9D88DD9}"/>
              </a:ext>
            </a:extLst>
          </p:cNvPr>
          <p:cNvSpPr>
            <a:spLocks noGrp="1" noRot="1" noMove="1" noResize="1" noEditPoints="1" noAdjustHandles="1" noChangeArrowheads="1" noChangeShapeType="1"/>
          </p:cNvSpPr>
          <p:nvPr>
            <p:ph type="title" hasCustomPrompt="1"/>
          </p:nvPr>
        </p:nvSpPr>
        <p:spPr bwMode="gray">
          <a:xfrm>
            <a:off x="503998" y="360001"/>
            <a:ext cx="11184002" cy="427618"/>
          </a:xfrm>
        </p:spPr>
        <p:txBody>
          <a:bodyPr/>
          <a:lstStyle>
            <a:lvl1pPr>
              <a:defRPr/>
            </a:lvl1pPr>
          </a:lstStyle>
          <a:p>
            <a:r>
              <a:rPr lang="en-US" dirty="0"/>
              <a:t>Theme Colors</a:t>
            </a:r>
          </a:p>
        </p:txBody>
      </p:sp>
      <p:sp>
        <p:nvSpPr>
          <p:cNvPr id="2" name="Rechteck 1">
            <a:extLst>
              <a:ext uri="{FF2B5EF4-FFF2-40B4-BE49-F238E27FC236}">
                <a16:creationId xmlns:a16="http://schemas.microsoft.com/office/drawing/2014/main" id="{66A9658C-3067-B5A5-EB3A-5225146062ED}"/>
              </a:ext>
            </a:extLst>
          </p:cNvPr>
          <p:cNvSpPr>
            <a:spLocks noGrp="1" noRot="1" noMove="1" noResize="1" noEditPoints="1" noAdjustHandles="1" noChangeArrowheads="1" noChangeShapeType="1"/>
          </p:cNvSpPr>
          <p:nvPr userDrawn="1"/>
        </p:nvSpPr>
        <p:spPr bwMode="gray">
          <a:xfrm>
            <a:off x="7166920" y="3484605"/>
            <a:ext cx="4244546" cy="17754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3" name="Textfeld 2">
            <a:extLst>
              <a:ext uri="{FF2B5EF4-FFF2-40B4-BE49-F238E27FC236}">
                <a16:creationId xmlns:a16="http://schemas.microsoft.com/office/drawing/2014/main" id="{5AFA5139-B7B5-B2F8-73AC-A242C7F790EA}"/>
              </a:ext>
            </a:extLst>
          </p:cNvPr>
          <p:cNvSpPr txBox="1">
            <a:spLocks noGrp="1" noRot="1" noMove="1" noResize="1" noEditPoints="1" noAdjustHandles="1" noChangeArrowheads="1" noChangeShapeType="1"/>
          </p:cNvSpPr>
          <p:nvPr userDrawn="1">
            <p:custDataLst>
              <p:tags r:id="rId1"/>
            </p:custDataLst>
          </p:nvPr>
        </p:nvSpPr>
        <p:spPr bwMode="gray">
          <a:xfrm>
            <a:off x="3778249" y="3117331"/>
            <a:ext cx="2971505" cy="307777"/>
          </a:xfrm>
          <a:prstGeom prst="rect">
            <a:avLst/>
          </a:prstGeom>
          <a:noFill/>
        </p:spPr>
        <p:txBody>
          <a:bodyPr vert="horz" wrap="square" rtlCol="0">
            <a:spAutoFit/>
          </a:bodyPr>
          <a:lstStyle/>
          <a:p>
            <a:r>
              <a:rPr lang="en-US" sz="1400" b="1" dirty="0">
                <a:solidFill>
                  <a:schemeClr val="tx2"/>
                </a:solidFill>
                <a:latin typeface="Aptos" panose="020B0004020202020204" pitchFamily="34" charset="0"/>
              </a:rPr>
              <a:t>Use only the primary color palette</a:t>
            </a:r>
          </a:p>
        </p:txBody>
      </p:sp>
      <p:sp>
        <p:nvSpPr>
          <p:cNvPr id="4" name="Rechteck 3">
            <a:extLst>
              <a:ext uri="{FF2B5EF4-FFF2-40B4-BE49-F238E27FC236}">
                <a16:creationId xmlns:a16="http://schemas.microsoft.com/office/drawing/2014/main" id="{719B35A7-35F3-BCC9-CC8A-83C484DFC9DD}"/>
              </a:ext>
            </a:extLst>
          </p:cNvPr>
          <p:cNvSpPr>
            <a:spLocks noGrp="1" noRot="1" noMove="1" noResize="1" noEditPoints="1" noAdjustHandles="1" noChangeArrowheads="1" noChangeShapeType="1"/>
          </p:cNvSpPr>
          <p:nvPr userDrawn="1">
            <p:custDataLst>
              <p:tags r:id="rId2"/>
            </p:custDataLst>
          </p:nvPr>
        </p:nvSpPr>
        <p:spPr bwMode="gray">
          <a:xfrm>
            <a:off x="5710135" y="1597962"/>
            <a:ext cx="868046" cy="6726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FFFFFF"/>
                </a:solidFill>
                <a:latin typeface="Aptos" panose="020B0004020202020204" pitchFamily="34" charset="0"/>
              </a:rPr>
              <a:t>RGB </a:t>
            </a:r>
          </a:p>
          <a:p>
            <a:pPr algn="r"/>
            <a:r>
              <a:rPr lang="en-US" sz="800" dirty="0">
                <a:solidFill>
                  <a:srgbClr val="FFFFFF"/>
                </a:solidFill>
                <a:latin typeface="Aptos" panose="020B0004020202020204" pitchFamily="34" charset="0"/>
              </a:rPr>
              <a:t>87 166 187</a:t>
            </a:r>
          </a:p>
        </p:txBody>
      </p:sp>
      <p:sp>
        <p:nvSpPr>
          <p:cNvPr id="5" name="Rechteck 4">
            <a:extLst>
              <a:ext uri="{FF2B5EF4-FFF2-40B4-BE49-F238E27FC236}">
                <a16:creationId xmlns:a16="http://schemas.microsoft.com/office/drawing/2014/main" id="{CDFC90B9-9DC0-0A1D-9883-D49DE93EEAD5}"/>
              </a:ext>
            </a:extLst>
          </p:cNvPr>
          <p:cNvSpPr>
            <a:spLocks noGrp="1" noRot="1" noMove="1" noResize="1" noEditPoints="1" noAdjustHandles="1" noChangeArrowheads="1" noChangeShapeType="1"/>
          </p:cNvSpPr>
          <p:nvPr userDrawn="1">
            <p:custDataLst>
              <p:tags r:id="rId3"/>
            </p:custDataLst>
          </p:nvPr>
        </p:nvSpPr>
        <p:spPr bwMode="gray">
          <a:xfrm>
            <a:off x="2237951" y="1597962"/>
            <a:ext cx="868046" cy="67266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000000"/>
                </a:solidFill>
                <a:latin typeface="Aptos" panose="020B0004020202020204" pitchFamily="34" charset="0"/>
              </a:rPr>
              <a:t>RGB</a:t>
            </a:r>
          </a:p>
          <a:p>
            <a:pPr algn="r"/>
            <a:r>
              <a:rPr lang="en-US" sz="800" dirty="0">
                <a:solidFill>
                  <a:srgbClr val="000000"/>
                </a:solidFill>
                <a:latin typeface="Aptos" panose="020B0004020202020204" pitchFamily="34" charset="0"/>
              </a:rPr>
              <a:t>201 225 231</a:t>
            </a:r>
          </a:p>
        </p:txBody>
      </p:sp>
      <p:sp>
        <p:nvSpPr>
          <p:cNvPr id="6" name="Rechteck 5">
            <a:extLst>
              <a:ext uri="{FF2B5EF4-FFF2-40B4-BE49-F238E27FC236}">
                <a16:creationId xmlns:a16="http://schemas.microsoft.com/office/drawing/2014/main" id="{A15B56D8-C319-D76B-9DFE-A95A9132D5A1}"/>
              </a:ext>
            </a:extLst>
          </p:cNvPr>
          <p:cNvSpPr>
            <a:spLocks noGrp="1" noRot="1" noMove="1" noResize="1" noEditPoints="1" noAdjustHandles="1" noChangeArrowheads="1" noChangeShapeType="1"/>
          </p:cNvSpPr>
          <p:nvPr userDrawn="1">
            <p:custDataLst>
              <p:tags r:id="rId4"/>
            </p:custDataLst>
          </p:nvPr>
        </p:nvSpPr>
        <p:spPr bwMode="gray">
          <a:xfrm>
            <a:off x="1369905" y="1597962"/>
            <a:ext cx="868046" cy="6726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FFFFFF"/>
                </a:solidFill>
                <a:latin typeface="Aptos" panose="020B0004020202020204" pitchFamily="34" charset="0"/>
              </a:rPr>
              <a:t>RGB </a:t>
            </a:r>
          </a:p>
          <a:p>
            <a:pPr algn="r"/>
            <a:r>
              <a:rPr lang="en-US" sz="800" dirty="0">
                <a:solidFill>
                  <a:srgbClr val="FFFFFF"/>
                </a:solidFill>
                <a:latin typeface="Aptos" panose="020B0004020202020204" pitchFamily="34" charset="0"/>
              </a:rPr>
              <a:t>0 0 0</a:t>
            </a:r>
          </a:p>
        </p:txBody>
      </p:sp>
      <p:sp>
        <p:nvSpPr>
          <p:cNvPr id="8" name="Textfeld 7">
            <a:extLst>
              <a:ext uri="{FF2B5EF4-FFF2-40B4-BE49-F238E27FC236}">
                <a16:creationId xmlns:a16="http://schemas.microsoft.com/office/drawing/2014/main" id="{1BA8BD45-CCF7-59BD-299A-579430DA9607}"/>
              </a:ext>
            </a:extLst>
          </p:cNvPr>
          <p:cNvSpPr txBox="1">
            <a:spLocks noGrp="1" noRot="1" noMove="1" noResize="1" noEditPoints="1" noAdjustHandles="1" noChangeArrowheads="1" noChangeShapeType="1"/>
          </p:cNvSpPr>
          <p:nvPr userDrawn="1">
            <p:custDataLst>
              <p:tags r:id="rId5"/>
            </p:custDataLst>
          </p:nvPr>
        </p:nvSpPr>
        <p:spPr bwMode="gray">
          <a:xfrm>
            <a:off x="1369905" y="2321218"/>
            <a:ext cx="868046" cy="261610"/>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Black</a:t>
            </a:r>
          </a:p>
        </p:txBody>
      </p:sp>
      <p:sp>
        <p:nvSpPr>
          <p:cNvPr id="10" name="Rechteck 9">
            <a:extLst>
              <a:ext uri="{FF2B5EF4-FFF2-40B4-BE49-F238E27FC236}">
                <a16:creationId xmlns:a16="http://schemas.microsoft.com/office/drawing/2014/main" id="{520C322C-F33F-09EC-4218-EDE84E29FC8F}"/>
              </a:ext>
            </a:extLst>
          </p:cNvPr>
          <p:cNvSpPr>
            <a:spLocks noGrp="1" noRot="1" noMove="1" noResize="1" noEditPoints="1" noAdjustHandles="1" noChangeArrowheads="1" noChangeShapeType="1"/>
          </p:cNvSpPr>
          <p:nvPr userDrawn="1">
            <p:custDataLst>
              <p:tags r:id="rId6"/>
            </p:custDataLst>
          </p:nvPr>
        </p:nvSpPr>
        <p:spPr bwMode="gray">
          <a:xfrm>
            <a:off x="501859" y="1597962"/>
            <a:ext cx="868046" cy="672662"/>
          </a:xfrm>
          <a:prstGeom prst="rect">
            <a:avLst/>
          </a:prstGeom>
          <a:solidFill>
            <a:schemeClr val="bg1"/>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000000"/>
                </a:solidFill>
                <a:latin typeface="Aptos" panose="020B0004020202020204" pitchFamily="34" charset="0"/>
              </a:rPr>
              <a:t>RGB </a:t>
            </a:r>
          </a:p>
          <a:p>
            <a:pPr algn="r"/>
            <a:r>
              <a:rPr lang="en-US" sz="800" dirty="0">
                <a:solidFill>
                  <a:srgbClr val="000000"/>
                </a:solidFill>
                <a:latin typeface="Aptos" panose="020B0004020202020204" pitchFamily="34" charset="0"/>
              </a:rPr>
              <a:t>255 255 255</a:t>
            </a:r>
          </a:p>
        </p:txBody>
      </p:sp>
      <p:sp>
        <p:nvSpPr>
          <p:cNvPr id="11" name="Textfeld 10">
            <a:extLst>
              <a:ext uri="{FF2B5EF4-FFF2-40B4-BE49-F238E27FC236}">
                <a16:creationId xmlns:a16="http://schemas.microsoft.com/office/drawing/2014/main" id="{13FF719B-8E7A-E57A-ADCF-34A642BD757E}"/>
              </a:ext>
            </a:extLst>
          </p:cNvPr>
          <p:cNvSpPr txBox="1">
            <a:spLocks noGrp="1" noRot="1" noMove="1" noResize="1" noEditPoints="1" noAdjustHandles="1" noChangeArrowheads="1" noChangeShapeType="1"/>
          </p:cNvSpPr>
          <p:nvPr userDrawn="1">
            <p:custDataLst>
              <p:tags r:id="rId7"/>
            </p:custDataLst>
          </p:nvPr>
        </p:nvSpPr>
        <p:spPr bwMode="gray">
          <a:xfrm>
            <a:off x="501859" y="2321218"/>
            <a:ext cx="868046" cy="261610"/>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White</a:t>
            </a:r>
          </a:p>
        </p:txBody>
      </p:sp>
      <p:sp>
        <p:nvSpPr>
          <p:cNvPr id="12" name="Textfeld 11">
            <a:extLst>
              <a:ext uri="{FF2B5EF4-FFF2-40B4-BE49-F238E27FC236}">
                <a16:creationId xmlns:a16="http://schemas.microsoft.com/office/drawing/2014/main" id="{40AD45DB-1915-30EA-8C58-1202EB2D15E8}"/>
              </a:ext>
            </a:extLst>
          </p:cNvPr>
          <p:cNvSpPr txBox="1">
            <a:spLocks noGrp="1" noRot="1" noMove="1" noResize="1" noEditPoints="1" noAdjustHandles="1" noChangeArrowheads="1" noChangeShapeType="1"/>
          </p:cNvSpPr>
          <p:nvPr userDrawn="1">
            <p:custDataLst>
              <p:tags r:id="rId8"/>
            </p:custDataLst>
          </p:nvPr>
        </p:nvSpPr>
        <p:spPr bwMode="gray">
          <a:xfrm>
            <a:off x="2237951" y="2328912"/>
            <a:ext cx="868046" cy="253916"/>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Medium Teal</a:t>
            </a:r>
          </a:p>
        </p:txBody>
      </p:sp>
      <p:sp>
        <p:nvSpPr>
          <p:cNvPr id="13" name="Rechteck 12">
            <a:extLst>
              <a:ext uri="{FF2B5EF4-FFF2-40B4-BE49-F238E27FC236}">
                <a16:creationId xmlns:a16="http://schemas.microsoft.com/office/drawing/2014/main" id="{D27FC933-9BBA-FC37-ED24-ADFA9207393B}"/>
              </a:ext>
            </a:extLst>
          </p:cNvPr>
          <p:cNvSpPr>
            <a:spLocks noGrp="1" noRot="1" noMove="1" noResize="1" noEditPoints="1" noAdjustHandles="1" noChangeArrowheads="1" noChangeShapeType="1"/>
          </p:cNvSpPr>
          <p:nvPr userDrawn="1">
            <p:custDataLst>
              <p:tags r:id="rId9"/>
            </p:custDataLst>
          </p:nvPr>
        </p:nvSpPr>
        <p:spPr bwMode="gray">
          <a:xfrm>
            <a:off x="3105997" y="1597962"/>
            <a:ext cx="868046" cy="67266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FFFFFF"/>
                </a:solidFill>
                <a:latin typeface="Aptos" panose="020B0004020202020204" pitchFamily="34" charset="0"/>
              </a:rPr>
              <a:t>RGB </a:t>
            </a:r>
          </a:p>
          <a:p>
            <a:pPr algn="r"/>
            <a:r>
              <a:rPr lang="en-US" sz="800" dirty="0">
                <a:solidFill>
                  <a:srgbClr val="FFFFFF"/>
                </a:solidFill>
                <a:latin typeface="Aptos" panose="020B0004020202020204" pitchFamily="34" charset="0"/>
              </a:rPr>
              <a:t>10 64 79</a:t>
            </a:r>
          </a:p>
        </p:txBody>
      </p:sp>
      <p:sp>
        <p:nvSpPr>
          <p:cNvPr id="14" name="Textfeld 13">
            <a:extLst>
              <a:ext uri="{FF2B5EF4-FFF2-40B4-BE49-F238E27FC236}">
                <a16:creationId xmlns:a16="http://schemas.microsoft.com/office/drawing/2014/main" id="{B285CA87-14A7-A910-9030-BE6963A80A58}"/>
              </a:ext>
            </a:extLst>
          </p:cNvPr>
          <p:cNvSpPr txBox="1">
            <a:spLocks noGrp="1" noRot="1" noMove="1" noResize="1" noEditPoints="1" noAdjustHandles="1" noChangeArrowheads="1" noChangeShapeType="1"/>
          </p:cNvSpPr>
          <p:nvPr userDrawn="1">
            <p:custDataLst>
              <p:tags r:id="rId10"/>
            </p:custDataLst>
          </p:nvPr>
        </p:nvSpPr>
        <p:spPr bwMode="gray">
          <a:xfrm>
            <a:off x="3105997" y="2328912"/>
            <a:ext cx="868046" cy="253916"/>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Petrol</a:t>
            </a:r>
          </a:p>
        </p:txBody>
      </p:sp>
      <p:sp>
        <p:nvSpPr>
          <p:cNvPr id="15" name="Rechteck 14">
            <a:extLst>
              <a:ext uri="{FF2B5EF4-FFF2-40B4-BE49-F238E27FC236}">
                <a16:creationId xmlns:a16="http://schemas.microsoft.com/office/drawing/2014/main" id="{2066DF3B-DFE2-B158-9CEF-529CDBE3DEEE}"/>
              </a:ext>
            </a:extLst>
          </p:cNvPr>
          <p:cNvSpPr>
            <a:spLocks noGrp="1" noRot="1" noMove="1" noResize="1" noEditPoints="1" noAdjustHandles="1" noChangeArrowheads="1" noChangeShapeType="1"/>
          </p:cNvSpPr>
          <p:nvPr userDrawn="1">
            <p:custDataLst>
              <p:tags r:id="rId11"/>
            </p:custDataLst>
          </p:nvPr>
        </p:nvSpPr>
        <p:spPr bwMode="gray">
          <a:xfrm>
            <a:off x="3974043" y="1597962"/>
            <a:ext cx="868046" cy="6726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chemeClr val="bg1"/>
                </a:solidFill>
                <a:latin typeface="Aptos" panose="020B0004020202020204" pitchFamily="34" charset="0"/>
              </a:rPr>
              <a:t>RGB </a:t>
            </a:r>
          </a:p>
          <a:p>
            <a:pPr algn="r"/>
            <a:r>
              <a:rPr lang="en-US" sz="800" dirty="0">
                <a:solidFill>
                  <a:schemeClr val="bg1"/>
                </a:solidFill>
                <a:latin typeface="Aptos" panose="020B0004020202020204" pitchFamily="34" charset="0"/>
              </a:rPr>
              <a:t>0 42 58</a:t>
            </a:r>
          </a:p>
        </p:txBody>
      </p:sp>
      <p:sp>
        <p:nvSpPr>
          <p:cNvPr id="16" name="Textfeld 15">
            <a:extLst>
              <a:ext uri="{FF2B5EF4-FFF2-40B4-BE49-F238E27FC236}">
                <a16:creationId xmlns:a16="http://schemas.microsoft.com/office/drawing/2014/main" id="{664CD3FE-CB43-BA5C-1275-D034C3498219}"/>
              </a:ext>
            </a:extLst>
          </p:cNvPr>
          <p:cNvSpPr txBox="1">
            <a:spLocks noGrp="1" noRot="1" noMove="1" noResize="1" noEditPoints="1" noAdjustHandles="1" noChangeArrowheads="1" noChangeShapeType="1"/>
          </p:cNvSpPr>
          <p:nvPr userDrawn="1">
            <p:custDataLst>
              <p:tags r:id="rId12"/>
            </p:custDataLst>
          </p:nvPr>
        </p:nvSpPr>
        <p:spPr bwMode="gray">
          <a:xfrm>
            <a:off x="4031233" y="1343422"/>
            <a:ext cx="753666" cy="230832"/>
          </a:xfrm>
          <a:prstGeom prst="rect">
            <a:avLst/>
          </a:prstGeom>
          <a:noFill/>
        </p:spPr>
        <p:txBody>
          <a:bodyPr vert="horz" wrap="square" lIns="0" rIns="0" rtlCol="0" anchor="t" anchorCtr="0">
            <a:spAutoFit/>
          </a:bodyPr>
          <a:lstStyle/>
          <a:p>
            <a:pPr algn="ctr"/>
            <a:r>
              <a:rPr lang="en-US" sz="900" b="1" dirty="0">
                <a:solidFill>
                  <a:srgbClr val="002A3A"/>
                </a:solidFill>
                <a:latin typeface="Aptos" panose="020B0004020202020204" pitchFamily="34" charset="0"/>
              </a:rPr>
              <a:t>Accent 1</a:t>
            </a:r>
          </a:p>
        </p:txBody>
      </p:sp>
      <p:sp>
        <p:nvSpPr>
          <p:cNvPr id="17" name="Rechteck 16">
            <a:extLst>
              <a:ext uri="{FF2B5EF4-FFF2-40B4-BE49-F238E27FC236}">
                <a16:creationId xmlns:a16="http://schemas.microsoft.com/office/drawing/2014/main" id="{3BFB93E7-5ABE-E909-D383-F671011767B5}"/>
              </a:ext>
            </a:extLst>
          </p:cNvPr>
          <p:cNvSpPr>
            <a:spLocks noGrp="1" noRot="1" noMove="1" noResize="1" noEditPoints="1" noAdjustHandles="1" noChangeArrowheads="1" noChangeShapeType="1"/>
          </p:cNvSpPr>
          <p:nvPr userDrawn="1">
            <p:custDataLst>
              <p:tags r:id="rId13"/>
            </p:custDataLst>
          </p:nvPr>
        </p:nvSpPr>
        <p:spPr bwMode="gray">
          <a:xfrm>
            <a:off x="4842089" y="1597962"/>
            <a:ext cx="868046" cy="6726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FFFFFF"/>
                </a:solidFill>
                <a:latin typeface="Aptos" panose="020B0004020202020204" pitchFamily="34" charset="0"/>
              </a:rPr>
              <a:t>RGB </a:t>
            </a:r>
          </a:p>
          <a:p>
            <a:pPr algn="r"/>
            <a:r>
              <a:rPr lang="en-US" sz="800" dirty="0">
                <a:solidFill>
                  <a:srgbClr val="FFFFFF"/>
                </a:solidFill>
                <a:latin typeface="Aptos" panose="020B0004020202020204" pitchFamily="34" charset="0"/>
              </a:rPr>
              <a:t>10 64 79</a:t>
            </a:r>
          </a:p>
        </p:txBody>
      </p:sp>
      <p:sp>
        <p:nvSpPr>
          <p:cNvPr id="18" name="Textfeld 17">
            <a:extLst>
              <a:ext uri="{FF2B5EF4-FFF2-40B4-BE49-F238E27FC236}">
                <a16:creationId xmlns:a16="http://schemas.microsoft.com/office/drawing/2014/main" id="{17E86F04-D5FA-83C2-EB4C-FDF784B3FA21}"/>
              </a:ext>
            </a:extLst>
          </p:cNvPr>
          <p:cNvSpPr txBox="1">
            <a:spLocks noGrp="1" noRot="1" noMove="1" noResize="1" noEditPoints="1" noAdjustHandles="1" noChangeArrowheads="1" noChangeShapeType="1"/>
          </p:cNvSpPr>
          <p:nvPr userDrawn="1">
            <p:custDataLst>
              <p:tags r:id="rId14"/>
            </p:custDataLst>
          </p:nvPr>
        </p:nvSpPr>
        <p:spPr bwMode="gray">
          <a:xfrm>
            <a:off x="4744089" y="1335728"/>
            <a:ext cx="1064045" cy="230832"/>
          </a:xfrm>
          <a:prstGeom prst="rect">
            <a:avLst/>
          </a:prstGeom>
          <a:noFill/>
        </p:spPr>
        <p:txBody>
          <a:bodyPr vert="horz" lIns="0" rIns="0" rtlCol="0" anchor="t" anchorCtr="0">
            <a:spAutoFit/>
          </a:bodyPr>
          <a:lstStyle/>
          <a:p>
            <a:pPr algn="ctr"/>
            <a:r>
              <a:rPr lang="en-US" sz="900" b="1" dirty="0">
                <a:solidFill>
                  <a:srgbClr val="0A404F"/>
                </a:solidFill>
                <a:latin typeface="Aptos" panose="020B0004020202020204" pitchFamily="34" charset="0"/>
              </a:rPr>
              <a:t>Accent 2</a:t>
            </a:r>
          </a:p>
        </p:txBody>
      </p:sp>
      <p:sp>
        <p:nvSpPr>
          <p:cNvPr id="19" name="Textfeld 18">
            <a:extLst>
              <a:ext uri="{FF2B5EF4-FFF2-40B4-BE49-F238E27FC236}">
                <a16:creationId xmlns:a16="http://schemas.microsoft.com/office/drawing/2014/main" id="{AF75BE8A-2919-B749-C899-438B391892A8}"/>
              </a:ext>
            </a:extLst>
          </p:cNvPr>
          <p:cNvSpPr txBox="1">
            <a:spLocks noGrp="1" noRot="1" noMove="1" noResize="1" noEditPoints="1" noAdjustHandles="1" noChangeArrowheads="1" noChangeShapeType="1"/>
          </p:cNvSpPr>
          <p:nvPr userDrawn="1">
            <p:custDataLst>
              <p:tags r:id="rId15"/>
            </p:custDataLst>
          </p:nvPr>
        </p:nvSpPr>
        <p:spPr bwMode="gray">
          <a:xfrm>
            <a:off x="5612136" y="1335728"/>
            <a:ext cx="1064045" cy="230832"/>
          </a:xfrm>
          <a:prstGeom prst="rect">
            <a:avLst/>
          </a:prstGeom>
          <a:noFill/>
        </p:spPr>
        <p:txBody>
          <a:bodyPr vert="horz" lIns="0" rIns="0" rtlCol="0" anchor="t" anchorCtr="0">
            <a:spAutoFit/>
          </a:bodyPr>
          <a:lstStyle/>
          <a:p>
            <a:pPr algn="ctr"/>
            <a:r>
              <a:rPr lang="en-US" sz="900" b="1" dirty="0">
                <a:solidFill>
                  <a:srgbClr val="57A6BB"/>
                </a:solidFill>
                <a:latin typeface="Aptos" panose="020B0004020202020204" pitchFamily="34" charset="0"/>
              </a:rPr>
              <a:t>Accent 3</a:t>
            </a:r>
          </a:p>
        </p:txBody>
      </p:sp>
      <p:sp>
        <p:nvSpPr>
          <p:cNvPr id="20" name="Rechteck 19">
            <a:extLst>
              <a:ext uri="{FF2B5EF4-FFF2-40B4-BE49-F238E27FC236}">
                <a16:creationId xmlns:a16="http://schemas.microsoft.com/office/drawing/2014/main" id="{8E437F41-C5F5-AAC4-7285-5709E63F723A}"/>
              </a:ext>
            </a:extLst>
          </p:cNvPr>
          <p:cNvSpPr>
            <a:spLocks noGrp="1" noRot="1" noMove="1" noResize="1" noEditPoints="1" noAdjustHandles="1" noChangeArrowheads="1" noChangeShapeType="1"/>
          </p:cNvSpPr>
          <p:nvPr userDrawn="1">
            <p:custDataLst>
              <p:tags r:id="rId16"/>
            </p:custDataLst>
          </p:nvPr>
        </p:nvSpPr>
        <p:spPr bwMode="gray">
          <a:xfrm>
            <a:off x="6578181" y="1597962"/>
            <a:ext cx="868046" cy="67266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FFFFFF"/>
                </a:solidFill>
                <a:latin typeface="Aptos" panose="020B0004020202020204" pitchFamily="34" charset="0"/>
              </a:rPr>
              <a:t>RGB </a:t>
            </a:r>
          </a:p>
          <a:p>
            <a:pPr algn="r"/>
            <a:r>
              <a:rPr lang="en-US" sz="800" dirty="0">
                <a:solidFill>
                  <a:srgbClr val="FFFFFF"/>
                </a:solidFill>
                <a:latin typeface="Aptos" panose="020B0004020202020204" pitchFamily="34" charset="0"/>
              </a:rPr>
              <a:t>178 212 221</a:t>
            </a:r>
          </a:p>
        </p:txBody>
      </p:sp>
      <p:sp>
        <p:nvSpPr>
          <p:cNvPr id="21" name="Textfeld 20">
            <a:extLst>
              <a:ext uri="{FF2B5EF4-FFF2-40B4-BE49-F238E27FC236}">
                <a16:creationId xmlns:a16="http://schemas.microsoft.com/office/drawing/2014/main" id="{EC3044AC-A5C7-08F0-75E9-9CCD55B99BDF}"/>
              </a:ext>
            </a:extLst>
          </p:cNvPr>
          <p:cNvSpPr txBox="1">
            <a:spLocks noGrp="1" noRot="1" noMove="1" noResize="1" noEditPoints="1" noAdjustHandles="1" noChangeArrowheads="1" noChangeShapeType="1"/>
          </p:cNvSpPr>
          <p:nvPr userDrawn="1">
            <p:custDataLst>
              <p:tags r:id="rId17"/>
            </p:custDataLst>
          </p:nvPr>
        </p:nvSpPr>
        <p:spPr bwMode="gray">
          <a:xfrm>
            <a:off x="6480181" y="1335728"/>
            <a:ext cx="1064045" cy="230832"/>
          </a:xfrm>
          <a:prstGeom prst="rect">
            <a:avLst/>
          </a:prstGeom>
          <a:noFill/>
        </p:spPr>
        <p:txBody>
          <a:bodyPr vert="horz" lIns="0" rIns="0" rtlCol="0" anchor="t" anchorCtr="0">
            <a:spAutoFit/>
          </a:bodyPr>
          <a:lstStyle/>
          <a:p>
            <a:pPr algn="ctr"/>
            <a:r>
              <a:rPr lang="en-US" sz="900" b="1" dirty="0">
                <a:solidFill>
                  <a:srgbClr val="B2D4DD"/>
                </a:solidFill>
                <a:latin typeface="Aptos" panose="020B0004020202020204" pitchFamily="34" charset="0"/>
              </a:rPr>
              <a:t>Accent 4</a:t>
            </a:r>
          </a:p>
        </p:txBody>
      </p:sp>
      <p:sp>
        <p:nvSpPr>
          <p:cNvPr id="22" name="Rechteck 21">
            <a:extLst>
              <a:ext uri="{FF2B5EF4-FFF2-40B4-BE49-F238E27FC236}">
                <a16:creationId xmlns:a16="http://schemas.microsoft.com/office/drawing/2014/main" id="{8C1D7637-C0A8-BD88-1CE8-A4B3F0DBF8F8}"/>
              </a:ext>
            </a:extLst>
          </p:cNvPr>
          <p:cNvSpPr>
            <a:spLocks noGrp="1" noRot="1" noMove="1" noResize="1" noEditPoints="1" noAdjustHandles="1" noChangeArrowheads="1" noChangeShapeType="1"/>
          </p:cNvSpPr>
          <p:nvPr userDrawn="1">
            <p:custDataLst>
              <p:tags r:id="rId18"/>
            </p:custDataLst>
          </p:nvPr>
        </p:nvSpPr>
        <p:spPr bwMode="gray">
          <a:xfrm>
            <a:off x="7446227" y="1597962"/>
            <a:ext cx="868046" cy="67266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chemeClr val="bg1"/>
                </a:solidFill>
                <a:latin typeface="Aptos" panose="020B0004020202020204" pitchFamily="34" charset="0"/>
              </a:rPr>
              <a:t>RGB </a:t>
            </a:r>
          </a:p>
          <a:p>
            <a:pPr algn="r"/>
            <a:r>
              <a:rPr lang="en-US" sz="800" dirty="0">
                <a:solidFill>
                  <a:schemeClr val="bg1"/>
                </a:solidFill>
                <a:latin typeface="Aptos" panose="020B0004020202020204" pitchFamily="34" charset="0"/>
              </a:rPr>
              <a:t>250 0 27</a:t>
            </a:r>
          </a:p>
        </p:txBody>
      </p:sp>
      <p:sp>
        <p:nvSpPr>
          <p:cNvPr id="23" name="Textfeld 22">
            <a:extLst>
              <a:ext uri="{FF2B5EF4-FFF2-40B4-BE49-F238E27FC236}">
                <a16:creationId xmlns:a16="http://schemas.microsoft.com/office/drawing/2014/main" id="{8AF62CDE-B97A-4538-506C-AF9D513C5285}"/>
              </a:ext>
            </a:extLst>
          </p:cNvPr>
          <p:cNvSpPr txBox="1">
            <a:spLocks noGrp="1" noRot="1" noMove="1" noResize="1" noEditPoints="1" noAdjustHandles="1" noChangeArrowheads="1" noChangeShapeType="1"/>
          </p:cNvSpPr>
          <p:nvPr userDrawn="1">
            <p:custDataLst>
              <p:tags r:id="rId19"/>
            </p:custDataLst>
          </p:nvPr>
        </p:nvSpPr>
        <p:spPr bwMode="gray">
          <a:xfrm>
            <a:off x="7348227" y="1335728"/>
            <a:ext cx="1064045" cy="230832"/>
          </a:xfrm>
          <a:prstGeom prst="rect">
            <a:avLst/>
          </a:prstGeom>
          <a:noFill/>
        </p:spPr>
        <p:txBody>
          <a:bodyPr vert="horz" lIns="0" rIns="0" rtlCol="0" anchor="t" anchorCtr="0">
            <a:spAutoFit/>
          </a:bodyPr>
          <a:lstStyle/>
          <a:p>
            <a:pPr algn="ctr"/>
            <a:r>
              <a:rPr lang="en-US" sz="900" b="1" dirty="0">
                <a:solidFill>
                  <a:srgbClr val="FA001B"/>
                </a:solidFill>
                <a:latin typeface="Aptos" panose="020B0004020202020204" pitchFamily="34" charset="0"/>
              </a:rPr>
              <a:t>Accent 5</a:t>
            </a:r>
          </a:p>
        </p:txBody>
      </p:sp>
      <p:sp>
        <p:nvSpPr>
          <p:cNvPr id="24" name="Textfeld 23">
            <a:extLst>
              <a:ext uri="{FF2B5EF4-FFF2-40B4-BE49-F238E27FC236}">
                <a16:creationId xmlns:a16="http://schemas.microsoft.com/office/drawing/2014/main" id="{ECE728F4-91ED-DC74-7A84-80D19549DFEE}"/>
              </a:ext>
            </a:extLst>
          </p:cNvPr>
          <p:cNvSpPr txBox="1">
            <a:spLocks noGrp="1" noRot="1" noMove="1" noResize="1" noEditPoints="1" noAdjustHandles="1" noChangeArrowheads="1" noChangeShapeType="1"/>
          </p:cNvSpPr>
          <p:nvPr userDrawn="1">
            <p:custDataLst>
              <p:tags r:id="rId20"/>
            </p:custDataLst>
          </p:nvPr>
        </p:nvSpPr>
        <p:spPr bwMode="gray">
          <a:xfrm>
            <a:off x="8216274" y="1335728"/>
            <a:ext cx="1064045" cy="230832"/>
          </a:xfrm>
          <a:prstGeom prst="rect">
            <a:avLst/>
          </a:prstGeom>
          <a:noFill/>
        </p:spPr>
        <p:txBody>
          <a:bodyPr vert="horz" lIns="0" rIns="0" rtlCol="0" anchor="t" anchorCtr="0">
            <a:spAutoFit/>
          </a:bodyPr>
          <a:lstStyle/>
          <a:p>
            <a:pPr algn="ctr"/>
            <a:r>
              <a:rPr lang="en-US" sz="900" b="1" dirty="0">
                <a:solidFill>
                  <a:schemeClr val="accent3"/>
                </a:solidFill>
                <a:latin typeface="Aptos" panose="020B0004020202020204" pitchFamily="34" charset="0"/>
              </a:rPr>
              <a:t>Accent 6</a:t>
            </a:r>
          </a:p>
        </p:txBody>
      </p:sp>
      <p:sp>
        <p:nvSpPr>
          <p:cNvPr id="25" name="Rechteck 24">
            <a:extLst>
              <a:ext uri="{FF2B5EF4-FFF2-40B4-BE49-F238E27FC236}">
                <a16:creationId xmlns:a16="http://schemas.microsoft.com/office/drawing/2014/main" id="{48104C47-5054-D230-94FE-A93E2E088AB2}"/>
              </a:ext>
            </a:extLst>
          </p:cNvPr>
          <p:cNvSpPr>
            <a:spLocks noGrp="1" noRot="1" noMove="1" noResize="1" noEditPoints="1" noAdjustHandles="1" noChangeArrowheads="1" noChangeShapeType="1"/>
          </p:cNvSpPr>
          <p:nvPr userDrawn="1">
            <p:custDataLst>
              <p:tags r:id="rId21"/>
            </p:custDataLst>
          </p:nvPr>
        </p:nvSpPr>
        <p:spPr bwMode="gray">
          <a:xfrm>
            <a:off x="9641633" y="1597962"/>
            <a:ext cx="868046" cy="6726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FFFFFF"/>
                </a:solidFill>
                <a:latin typeface="Aptos" panose="020B0004020202020204" pitchFamily="34" charset="0"/>
              </a:rPr>
              <a:t>RGB </a:t>
            </a:r>
          </a:p>
          <a:p>
            <a:pPr algn="r"/>
            <a:r>
              <a:rPr lang="en-US" sz="800" dirty="0">
                <a:solidFill>
                  <a:srgbClr val="FFFFFF"/>
                </a:solidFill>
                <a:latin typeface="Aptos" panose="020B0004020202020204" pitchFamily="34" charset="0"/>
              </a:rPr>
              <a:t>87 166 187</a:t>
            </a:r>
          </a:p>
        </p:txBody>
      </p:sp>
      <p:sp>
        <p:nvSpPr>
          <p:cNvPr id="26" name="Textfeld 25">
            <a:extLst>
              <a:ext uri="{FF2B5EF4-FFF2-40B4-BE49-F238E27FC236}">
                <a16:creationId xmlns:a16="http://schemas.microsoft.com/office/drawing/2014/main" id="{68C9F565-4905-17DE-E4D5-860462310743}"/>
              </a:ext>
            </a:extLst>
          </p:cNvPr>
          <p:cNvSpPr txBox="1">
            <a:spLocks noGrp="1" noRot="1" noMove="1" noResize="1" noEditPoints="1" noAdjustHandles="1" noChangeArrowheads="1" noChangeShapeType="1"/>
          </p:cNvSpPr>
          <p:nvPr userDrawn="1">
            <p:custDataLst>
              <p:tags r:id="rId22"/>
            </p:custDataLst>
          </p:nvPr>
        </p:nvSpPr>
        <p:spPr bwMode="gray">
          <a:xfrm>
            <a:off x="9543634" y="1335728"/>
            <a:ext cx="1064045" cy="230832"/>
          </a:xfrm>
          <a:prstGeom prst="rect">
            <a:avLst/>
          </a:prstGeom>
          <a:noFill/>
        </p:spPr>
        <p:txBody>
          <a:bodyPr vert="horz" lIns="0" rIns="0" rtlCol="0" anchor="t" anchorCtr="0">
            <a:spAutoFit/>
          </a:bodyPr>
          <a:lstStyle/>
          <a:p>
            <a:pPr algn="ctr"/>
            <a:r>
              <a:rPr lang="en-US" sz="900" b="1" dirty="0">
                <a:solidFill>
                  <a:schemeClr val="accent2"/>
                </a:solidFill>
                <a:latin typeface="Aptos" panose="020B0004020202020204" pitchFamily="34" charset="0"/>
              </a:rPr>
              <a:t>Hyperlink</a:t>
            </a:r>
          </a:p>
        </p:txBody>
      </p:sp>
      <p:sp>
        <p:nvSpPr>
          <p:cNvPr id="27" name="Textfeld 26">
            <a:extLst>
              <a:ext uri="{FF2B5EF4-FFF2-40B4-BE49-F238E27FC236}">
                <a16:creationId xmlns:a16="http://schemas.microsoft.com/office/drawing/2014/main" id="{DFE55641-622D-9D52-4E99-BABD3DE9C161}"/>
              </a:ext>
            </a:extLst>
          </p:cNvPr>
          <p:cNvSpPr txBox="1">
            <a:spLocks noGrp="1" noRot="1" noMove="1" noResize="1" noEditPoints="1" noAdjustHandles="1" noChangeArrowheads="1" noChangeShapeType="1"/>
          </p:cNvSpPr>
          <p:nvPr userDrawn="1">
            <p:custDataLst>
              <p:tags r:id="rId23"/>
            </p:custDataLst>
          </p:nvPr>
        </p:nvSpPr>
        <p:spPr bwMode="gray">
          <a:xfrm>
            <a:off x="10414215" y="1197228"/>
            <a:ext cx="1064045" cy="369332"/>
          </a:xfrm>
          <a:prstGeom prst="rect">
            <a:avLst/>
          </a:prstGeom>
          <a:noFill/>
        </p:spPr>
        <p:txBody>
          <a:bodyPr vert="horz" lIns="0" rIns="0" rtlCol="0" anchor="t" anchorCtr="0">
            <a:spAutoFit/>
          </a:bodyPr>
          <a:lstStyle/>
          <a:p>
            <a:pPr algn="ctr"/>
            <a:r>
              <a:rPr lang="en-US" sz="900" b="1" dirty="0">
                <a:solidFill>
                  <a:schemeClr val="accent2"/>
                </a:solidFill>
                <a:latin typeface="Aptos" panose="020B0004020202020204" pitchFamily="34" charset="0"/>
              </a:rPr>
              <a:t>Followed </a:t>
            </a:r>
            <a:br>
              <a:rPr lang="en-US" sz="900" b="1" dirty="0">
                <a:solidFill>
                  <a:schemeClr val="accent2"/>
                </a:solidFill>
                <a:latin typeface="Aptos" panose="020B0004020202020204" pitchFamily="34" charset="0"/>
              </a:rPr>
            </a:br>
            <a:r>
              <a:rPr lang="en-US" sz="900" b="1" dirty="0">
                <a:solidFill>
                  <a:schemeClr val="accent2"/>
                </a:solidFill>
                <a:latin typeface="Aptos" panose="020B0004020202020204" pitchFamily="34" charset="0"/>
              </a:rPr>
              <a:t>Hyperlink</a:t>
            </a:r>
          </a:p>
        </p:txBody>
      </p:sp>
      <p:sp>
        <p:nvSpPr>
          <p:cNvPr id="28" name="Rechteck 27">
            <a:extLst>
              <a:ext uri="{FF2B5EF4-FFF2-40B4-BE49-F238E27FC236}">
                <a16:creationId xmlns:a16="http://schemas.microsoft.com/office/drawing/2014/main" id="{56C6A159-F2EE-714B-CC79-7EBD5F431A71}"/>
              </a:ext>
            </a:extLst>
          </p:cNvPr>
          <p:cNvSpPr>
            <a:spLocks noGrp="1" noRot="1" noMove="1" noResize="1" noEditPoints="1" noAdjustHandles="1" noChangeArrowheads="1" noChangeShapeType="1"/>
          </p:cNvSpPr>
          <p:nvPr userDrawn="1">
            <p:custDataLst>
              <p:tags r:id="rId24"/>
            </p:custDataLst>
          </p:nvPr>
        </p:nvSpPr>
        <p:spPr bwMode="gray">
          <a:xfrm>
            <a:off x="8314273" y="1597962"/>
            <a:ext cx="868046" cy="672662"/>
          </a:xfrm>
          <a:prstGeom prst="rect">
            <a:avLst/>
          </a:prstGeom>
          <a:solidFill>
            <a:schemeClr val="accent6"/>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000000"/>
                </a:solidFill>
                <a:latin typeface="Aptos" panose="020B0004020202020204" pitchFamily="34" charset="0"/>
              </a:rPr>
              <a:t>RGB </a:t>
            </a:r>
          </a:p>
          <a:p>
            <a:pPr algn="r"/>
            <a:r>
              <a:rPr lang="en-US" sz="800" dirty="0">
                <a:solidFill>
                  <a:srgbClr val="000000"/>
                </a:solidFill>
                <a:latin typeface="Aptos" panose="020B0004020202020204" pitchFamily="34" charset="0"/>
              </a:rPr>
              <a:t>240 247 248</a:t>
            </a:r>
          </a:p>
        </p:txBody>
      </p:sp>
      <p:sp>
        <p:nvSpPr>
          <p:cNvPr id="29" name="Rechteck 28">
            <a:extLst>
              <a:ext uri="{FF2B5EF4-FFF2-40B4-BE49-F238E27FC236}">
                <a16:creationId xmlns:a16="http://schemas.microsoft.com/office/drawing/2014/main" id="{49AF1040-93A4-E6FE-0AA3-C7FD8D4A02B8}"/>
              </a:ext>
            </a:extLst>
          </p:cNvPr>
          <p:cNvSpPr>
            <a:spLocks noGrp="1" noRot="1" noMove="1" noResize="1" noEditPoints="1" noAdjustHandles="1" noChangeArrowheads="1" noChangeShapeType="1"/>
          </p:cNvSpPr>
          <p:nvPr userDrawn="1">
            <p:custDataLst>
              <p:tags r:id="rId25"/>
            </p:custDataLst>
          </p:nvPr>
        </p:nvSpPr>
        <p:spPr bwMode="gray">
          <a:xfrm>
            <a:off x="10512215" y="1597962"/>
            <a:ext cx="868046" cy="6726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r>
              <a:rPr lang="en-US" sz="800" dirty="0">
                <a:solidFill>
                  <a:srgbClr val="FFFFFF"/>
                </a:solidFill>
                <a:latin typeface="Aptos" panose="020B0004020202020204" pitchFamily="34" charset="0"/>
              </a:rPr>
              <a:t>RGB </a:t>
            </a:r>
          </a:p>
          <a:p>
            <a:pPr algn="r"/>
            <a:r>
              <a:rPr lang="en-US" sz="800" dirty="0">
                <a:solidFill>
                  <a:srgbClr val="FFFFFF"/>
                </a:solidFill>
                <a:latin typeface="Aptos" panose="020B0004020202020204" pitchFamily="34" charset="0"/>
              </a:rPr>
              <a:t>76 96 108</a:t>
            </a:r>
          </a:p>
        </p:txBody>
      </p:sp>
      <p:graphicFrame>
        <p:nvGraphicFramePr>
          <p:cNvPr id="30" name="Diagramm 29">
            <a:extLst>
              <a:ext uri="{FF2B5EF4-FFF2-40B4-BE49-F238E27FC236}">
                <a16:creationId xmlns:a16="http://schemas.microsoft.com/office/drawing/2014/main" id="{B9BBABBB-A113-24E3-6616-24A2E2982810}"/>
              </a:ext>
            </a:extLst>
          </p:cNvPr>
          <p:cNvGraphicFramePr>
            <a:graphicFrameLocks noGrp="1" noDrilldown="1" noMove="1" noResize="1"/>
          </p:cNvGraphicFramePr>
          <p:nvPr userDrawn="1">
            <p:extLst>
              <p:ext uri="{D42A27DB-BD31-4B8C-83A1-F6EECF244321}">
                <p14:modId xmlns:p14="http://schemas.microsoft.com/office/powerpoint/2010/main" val="2793219170"/>
              </p:ext>
            </p:extLst>
          </p:nvPr>
        </p:nvGraphicFramePr>
        <p:xfrm>
          <a:off x="3572725" y="5072666"/>
          <a:ext cx="2090211" cy="1161791"/>
        </p:xfrm>
        <a:graphic>
          <a:graphicData uri="http://schemas.openxmlformats.org/drawingml/2006/chart">
            <c:chart xmlns:c="http://schemas.openxmlformats.org/drawingml/2006/chart" xmlns:r="http://schemas.openxmlformats.org/officeDocument/2006/relationships" r:id="rId48"/>
          </a:graphicData>
        </a:graphic>
      </p:graphicFrame>
      <p:graphicFrame>
        <p:nvGraphicFramePr>
          <p:cNvPr id="31" name="Diagramm 30">
            <a:extLst>
              <a:ext uri="{FF2B5EF4-FFF2-40B4-BE49-F238E27FC236}">
                <a16:creationId xmlns:a16="http://schemas.microsoft.com/office/drawing/2014/main" id="{8CF2E42E-A415-239A-8898-DE326A1A043D}"/>
              </a:ext>
            </a:extLst>
          </p:cNvPr>
          <p:cNvGraphicFramePr>
            <a:graphicFrameLocks noGrp="1" noDrilldown="1" noMove="1" noResize="1"/>
          </p:cNvGraphicFramePr>
          <p:nvPr userDrawn="1">
            <p:extLst>
              <p:ext uri="{D42A27DB-BD31-4B8C-83A1-F6EECF244321}">
                <p14:modId xmlns:p14="http://schemas.microsoft.com/office/powerpoint/2010/main" val="2612812536"/>
              </p:ext>
            </p:extLst>
          </p:nvPr>
        </p:nvGraphicFramePr>
        <p:xfrm>
          <a:off x="5768365" y="5260038"/>
          <a:ext cx="873735" cy="818236"/>
        </p:xfrm>
        <a:graphic>
          <a:graphicData uri="http://schemas.openxmlformats.org/drawingml/2006/chart">
            <c:chart xmlns:c="http://schemas.openxmlformats.org/drawingml/2006/chart" xmlns:r="http://schemas.openxmlformats.org/officeDocument/2006/relationships" r:id="rId49"/>
          </a:graphicData>
        </a:graphic>
      </p:graphicFrame>
      <p:pic>
        <p:nvPicPr>
          <p:cNvPr id="32" name="Grafik 31">
            <a:extLst>
              <a:ext uri="{FF2B5EF4-FFF2-40B4-BE49-F238E27FC236}">
                <a16:creationId xmlns:a16="http://schemas.microsoft.com/office/drawing/2014/main" id="{4E58A5CD-F1DB-756C-E54C-580483C9C74D}"/>
              </a:ext>
            </a:extLst>
          </p:cNvPr>
          <p:cNvPicPr>
            <a:picLocks noGrp="1" noRot="1" noChangeAspect="1" noMove="1" noResize="1" noEditPoints="1" noAdjustHandles="1" noChangeArrowheads="1" noChangeShapeType="1" noCrop="1"/>
          </p:cNvPicPr>
          <p:nvPr userDrawn="1"/>
        </p:nvPicPr>
        <p:blipFill>
          <a:blip r:embed="rId50">
            <a:extLst>
              <a:ext uri="{96DAC541-7B7A-43D3-8B79-37D633B846F1}">
                <asvg:svgBlip xmlns:asvg="http://schemas.microsoft.com/office/drawing/2016/SVG/main" r:embed="rId51"/>
              </a:ext>
            </a:extLst>
          </a:blip>
          <a:stretch>
            <a:fillRect/>
          </a:stretch>
        </p:blipFill>
        <p:spPr bwMode="gray">
          <a:xfrm>
            <a:off x="509196" y="3177958"/>
            <a:ext cx="2691064" cy="2691064"/>
          </a:xfrm>
          <a:prstGeom prst="rect">
            <a:avLst/>
          </a:prstGeom>
          <a:effectLst>
            <a:outerShdw sx="102000" sy="102000" algn="ctr" rotWithShape="0">
              <a:schemeClr val="bg1"/>
            </a:outerShdw>
          </a:effectLst>
        </p:spPr>
      </p:pic>
      <p:sp>
        <p:nvSpPr>
          <p:cNvPr id="33" name="Textfeld 32">
            <a:extLst>
              <a:ext uri="{FF2B5EF4-FFF2-40B4-BE49-F238E27FC236}">
                <a16:creationId xmlns:a16="http://schemas.microsoft.com/office/drawing/2014/main" id="{41F1C066-31A3-5315-EB08-6C0B304874B5}"/>
              </a:ext>
            </a:extLst>
          </p:cNvPr>
          <p:cNvSpPr txBox="1">
            <a:spLocks noGrp="1" noRot="1" noMove="1" noResize="1" noEditPoints="1" noAdjustHandles="1" noChangeArrowheads="1" noChangeShapeType="1"/>
          </p:cNvSpPr>
          <p:nvPr userDrawn="1">
            <p:custDataLst>
              <p:tags r:id="rId26"/>
            </p:custDataLst>
          </p:nvPr>
        </p:nvSpPr>
        <p:spPr bwMode="gray">
          <a:xfrm>
            <a:off x="7446227" y="2321218"/>
            <a:ext cx="868046" cy="261610"/>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DE-CIX Red</a:t>
            </a:r>
          </a:p>
        </p:txBody>
      </p:sp>
      <p:sp>
        <p:nvSpPr>
          <p:cNvPr id="34" name="Textfeld 33">
            <a:extLst>
              <a:ext uri="{FF2B5EF4-FFF2-40B4-BE49-F238E27FC236}">
                <a16:creationId xmlns:a16="http://schemas.microsoft.com/office/drawing/2014/main" id="{40234384-3356-FC6B-9DEA-67F9DF64CCC9}"/>
              </a:ext>
            </a:extLst>
          </p:cNvPr>
          <p:cNvSpPr txBox="1">
            <a:spLocks noGrp="1" noRot="1" noMove="1" noResize="1" noEditPoints="1" noAdjustHandles="1" noChangeArrowheads="1" noChangeShapeType="1"/>
          </p:cNvSpPr>
          <p:nvPr userDrawn="1">
            <p:custDataLst>
              <p:tags r:id="rId27"/>
            </p:custDataLst>
          </p:nvPr>
        </p:nvSpPr>
        <p:spPr bwMode="gray">
          <a:xfrm>
            <a:off x="8314273" y="2321218"/>
            <a:ext cx="868046" cy="261610"/>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Pale Blue</a:t>
            </a:r>
          </a:p>
        </p:txBody>
      </p:sp>
      <p:sp>
        <p:nvSpPr>
          <p:cNvPr id="35" name="Textfeld 34">
            <a:extLst>
              <a:ext uri="{FF2B5EF4-FFF2-40B4-BE49-F238E27FC236}">
                <a16:creationId xmlns:a16="http://schemas.microsoft.com/office/drawing/2014/main" id="{3A4BDE1A-918F-F2E4-D963-9F343093BCAF}"/>
              </a:ext>
            </a:extLst>
          </p:cNvPr>
          <p:cNvSpPr txBox="1">
            <a:spLocks noGrp="1" noRot="1" noMove="1" noResize="1" noEditPoints="1" noAdjustHandles="1" noChangeArrowheads="1" noChangeShapeType="1"/>
          </p:cNvSpPr>
          <p:nvPr userDrawn="1">
            <p:custDataLst>
              <p:tags r:id="rId28"/>
            </p:custDataLst>
          </p:nvPr>
        </p:nvSpPr>
        <p:spPr bwMode="gray">
          <a:xfrm>
            <a:off x="5710135" y="2321218"/>
            <a:ext cx="868046" cy="261610"/>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Teal</a:t>
            </a:r>
          </a:p>
        </p:txBody>
      </p:sp>
      <p:sp>
        <p:nvSpPr>
          <p:cNvPr id="36" name="Textfeld 35">
            <a:extLst>
              <a:ext uri="{FF2B5EF4-FFF2-40B4-BE49-F238E27FC236}">
                <a16:creationId xmlns:a16="http://schemas.microsoft.com/office/drawing/2014/main" id="{CC5AF0E5-D31F-4796-3002-AE3637D0BCC0}"/>
              </a:ext>
            </a:extLst>
          </p:cNvPr>
          <p:cNvSpPr txBox="1">
            <a:spLocks noGrp="1" noRot="1" noMove="1" noResize="1" noEditPoints="1" noAdjustHandles="1" noChangeArrowheads="1" noChangeShapeType="1"/>
          </p:cNvSpPr>
          <p:nvPr userDrawn="1">
            <p:custDataLst>
              <p:tags r:id="rId29"/>
            </p:custDataLst>
          </p:nvPr>
        </p:nvSpPr>
        <p:spPr bwMode="gray">
          <a:xfrm>
            <a:off x="4842089" y="2321218"/>
            <a:ext cx="868046" cy="261610"/>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Petrol</a:t>
            </a:r>
          </a:p>
        </p:txBody>
      </p:sp>
      <p:sp>
        <p:nvSpPr>
          <p:cNvPr id="37" name="Textfeld 36">
            <a:extLst>
              <a:ext uri="{FF2B5EF4-FFF2-40B4-BE49-F238E27FC236}">
                <a16:creationId xmlns:a16="http://schemas.microsoft.com/office/drawing/2014/main" id="{60783A27-09F7-6704-4FA0-95CBE93BC4B3}"/>
              </a:ext>
            </a:extLst>
          </p:cNvPr>
          <p:cNvSpPr txBox="1">
            <a:spLocks noGrp="1" noRot="1" noMove="1" noResize="1" noEditPoints="1" noAdjustHandles="1" noChangeArrowheads="1" noChangeShapeType="1"/>
          </p:cNvSpPr>
          <p:nvPr userDrawn="1">
            <p:custDataLst>
              <p:tags r:id="rId30"/>
            </p:custDataLst>
          </p:nvPr>
        </p:nvSpPr>
        <p:spPr bwMode="gray">
          <a:xfrm>
            <a:off x="3974043" y="2328912"/>
            <a:ext cx="868046" cy="253916"/>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Dark Blue</a:t>
            </a:r>
          </a:p>
        </p:txBody>
      </p:sp>
      <p:sp>
        <p:nvSpPr>
          <p:cNvPr id="38" name="Textfeld 37">
            <a:extLst>
              <a:ext uri="{FF2B5EF4-FFF2-40B4-BE49-F238E27FC236}">
                <a16:creationId xmlns:a16="http://schemas.microsoft.com/office/drawing/2014/main" id="{B0248DFC-BF15-BD5D-D667-69216BACC722}"/>
              </a:ext>
            </a:extLst>
          </p:cNvPr>
          <p:cNvSpPr txBox="1">
            <a:spLocks noGrp="1" noRot="1" noMove="1" noResize="1" noEditPoints="1" noAdjustHandles="1" noChangeArrowheads="1" noChangeShapeType="1"/>
          </p:cNvSpPr>
          <p:nvPr userDrawn="1">
            <p:custDataLst>
              <p:tags r:id="rId31"/>
            </p:custDataLst>
          </p:nvPr>
        </p:nvSpPr>
        <p:spPr bwMode="gray">
          <a:xfrm>
            <a:off x="6578181" y="2328912"/>
            <a:ext cx="868046" cy="253916"/>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Light Teal</a:t>
            </a:r>
          </a:p>
        </p:txBody>
      </p:sp>
      <p:sp>
        <p:nvSpPr>
          <p:cNvPr id="39" name="Textfeld 38">
            <a:extLst>
              <a:ext uri="{FF2B5EF4-FFF2-40B4-BE49-F238E27FC236}">
                <a16:creationId xmlns:a16="http://schemas.microsoft.com/office/drawing/2014/main" id="{C342A7FB-3E39-7B6F-F82C-22E114A73015}"/>
              </a:ext>
            </a:extLst>
          </p:cNvPr>
          <p:cNvSpPr txBox="1">
            <a:spLocks noGrp="1" noRot="1" noMove="1" noResize="1" noEditPoints="1" noAdjustHandles="1" noChangeArrowheads="1" noChangeShapeType="1"/>
          </p:cNvSpPr>
          <p:nvPr userDrawn="1">
            <p:custDataLst>
              <p:tags r:id="rId32"/>
            </p:custDataLst>
          </p:nvPr>
        </p:nvSpPr>
        <p:spPr bwMode="gray">
          <a:xfrm>
            <a:off x="7224135" y="3117331"/>
            <a:ext cx="3535218" cy="307777"/>
          </a:xfrm>
          <a:prstGeom prst="rect">
            <a:avLst/>
          </a:prstGeom>
          <a:noFill/>
        </p:spPr>
        <p:txBody>
          <a:bodyPr vert="horz" wrap="square" rtlCol="0">
            <a:spAutoFit/>
          </a:bodyPr>
          <a:lstStyle/>
          <a:p>
            <a:r>
              <a:rPr lang="en-US" sz="1400" b="1" dirty="0">
                <a:solidFill>
                  <a:schemeClr val="tx2"/>
                </a:solidFill>
                <a:latin typeface="Aptos" panose="020B0004020202020204" pitchFamily="34" charset="0"/>
              </a:rPr>
              <a:t>Seven gradations for grayscale printing</a:t>
            </a:r>
          </a:p>
        </p:txBody>
      </p:sp>
      <p:sp>
        <p:nvSpPr>
          <p:cNvPr id="40" name="Textfeld 39">
            <a:extLst>
              <a:ext uri="{FF2B5EF4-FFF2-40B4-BE49-F238E27FC236}">
                <a16:creationId xmlns:a16="http://schemas.microsoft.com/office/drawing/2014/main" id="{7C46A60B-97DB-D327-67D0-057EB13B5174}"/>
              </a:ext>
            </a:extLst>
          </p:cNvPr>
          <p:cNvSpPr txBox="1">
            <a:spLocks noGrp="1" noRot="1" noMove="1" noResize="1" noEditPoints="1" noAdjustHandles="1" noChangeArrowheads="1" noChangeShapeType="1"/>
          </p:cNvSpPr>
          <p:nvPr userDrawn="1">
            <p:custDataLst>
              <p:tags r:id="rId33"/>
            </p:custDataLst>
          </p:nvPr>
        </p:nvSpPr>
        <p:spPr bwMode="gray">
          <a:xfrm>
            <a:off x="10512215" y="2321218"/>
            <a:ext cx="868046" cy="261610"/>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Petrol</a:t>
            </a:r>
          </a:p>
        </p:txBody>
      </p:sp>
      <p:sp>
        <p:nvSpPr>
          <p:cNvPr id="41" name="Textfeld 40">
            <a:extLst>
              <a:ext uri="{FF2B5EF4-FFF2-40B4-BE49-F238E27FC236}">
                <a16:creationId xmlns:a16="http://schemas.microsoft.com/office/drawing/2014/main" id="{7F9B2F2D-CE2E-3B2A-506E-0B45180CE54C}"/>
              </a:ext>
            </a:extLst>
          </p:cNvPr>
          <p:cNvSpPr txBox="1">
            <a:spLocks noGrp="1" noRot="1" noMove="1" noResize="1" noEditPoints="1" noAdjustHandles="1" noChangeArrowheads="1" noChangeShapeType="1"/>
          </p:cNvSpPr>
          <p:nvPr userDrawn="1">
            <p:custDataLst>
              <p:tags r:id="rId34"/>
            </p:custDataLst>
          </p:nvPr>
        </p:nvSpPr>
        <p:spPr bwMode="gray">
          <a:xfrm>
            <a:off x="9641633" y="2321218"/>
            <a:ext cx="868046" cy="261610"/>
          </a:xfrm>
          <a:prstGeom prst="rect">
            <a:avLst/>
          </a:prstGeom>
          <a:noFill/>
        </p:spPr>
        <p:txBody>
          <a:bodyPr vert="horz" wrap="square" lIns="0" rIns="0" rtlCol="0" anchor="t" anchorCtr="0">
            <a:spAutoFit/>
          </a:bodyPr>
          <a:lstStyle/>
          <a:p>
            <a:pPr algn="ctr"/>
            <a:r>
              <a:rPr lang="en-US" sz="1050" dirty="0">
                <a:latin typeface="Aptos" panose="020B0004020202020204" pitchFamily="34" charset="0"/>
              </a:rPr>
              <a:t>Teal</a:t>
            </a:r>
          </a:p>
        </p:txBody>
      </p:sp>
      <p:grpSp>
        <p:nvGrpSpPr>
          <p:cNvPr id="42" name="Gruppieren 41">
            <a:extLst>
              <a:ext uri="{FF2B5EF4-FFF2-40B4-BE49-F238E27FC236}">
                <a16:creationId xmlns:a16="http://schemas.microsoft.com/office/drawing/2014/main" id="{D57159E3-5F92-CF7E-6178-41915D1E1EC4}"/>
              </a:ext>
            </a:extLst>
          </p:cNvPr>
          <p:cNvGrpSpPr>
            <a:grpSpLocks noGrp="1" noUngrp="1" noRot="1" noMove="1" noResize="1"/>
          </p:cNvGrpSpPr>
          <p:nvPr userDrawn="1"/>
        </p:nvGrpSpPr>
        <p:grpSpPr bwMode="gray">
          <a:xfrm>
            <a:off x="7313467" y="3618525"/>
            <a:ext cx="3953153" cy="1504951"/>
            <a:chOff x="1423856" y="3429000"/>
            <a:chExt cx="6087353" cy="1538731"/>
          </a:xfrm>
        </p:grpSpPr>
        <p:sp>
          <p:nvSpPr>
            <p:cNvPr id="43" name="Rechteck 42">
              <a:extLst>
                <a:ext uri="{FF2B5EF4-FFF2-40B4-BE49-F238E27FC236}">
                  <a16:creationId xmlns:a16="http://schemas.microsoft.com/office/drawing/2014/main" id="{AB6C8C5B-7987-3734-AC61-5AD224B95F67}"/>
                </a:ext>
              </a:extLst>
            </p:cNvPr>
            <p:cNvSpPr>
              <a:spLocks noGrp="1" noRot="1" noMove="1" noResize="1" noEditPoints="1" noAdjustHandles="1" noChangeArrowheads="1" noChangeShapeType="1"/>
            </p:cNvSpPr>
            <p:nvPr>
              <p:custDataLst>
                <p:tags r:id="rId39"/>
              </p:custDataLst>
            </p:nvPr>
          </p:nvSpPr>
          <p:spPr bwMode="gray">
            <a:xfrm>
              <a:off x="4024843" y="3429000"/>
              <a:ext cx="868046" cy="6726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endParaRPr lang="de-DE" sz="800" dirty="0">
                <a:solidFill>
                  <a:srgbClr val="FFFFFF"/>
                </a:solidFill>
                <a:latin typeface="Aptos" panose="020B0004020202020204" pitchFamily="34" charset="0"/>
              </a:endParaRPr>
            </a:p>
          </p:txBody>
        </p:sp>
        <p:sp>
          <p:nvSpPr>
            <p:cNvPr id="44" name="Rechteck 43">
              <a:extLst>
                <a:ext uri="{FF2B5EF4-FFF2-40B4-BE49-F238E27FC236}">
                  <a16:creationId xmlns:a16="http://schemas.microsoft.com/office/drawing/2014/main" id="{24B34E68-5690-1F5F-C5D7-814099C0C087}"/>
                </a:ext>
              </a:extLst>
            </p:cNvPr>
            <p:cNvSpPr>
              <a:spLocks noGrp="1" noRot="1" noMove="1" noResize="1" noEditPoints="1" noAdjustHandles="1" noChangeArrowheads="1" noChangeShapeType="1"/>
            </p:cNvSpPr>
            <p:nvPr>
              <p:custDataLst>
                <p:tags r:id="rId40"/>
              </p:custDataLst>
            </p:nvPr>
          </p:nvSpPr>
          <p:spPr bwMode="gray">
            <a:xfrm>
              <a:off x="5760935" y="3429000"/>
              <a:ext cx="868046" cy="67266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endParaRPr lang="de-DE" sz="800" dirty="0">
                <a:solidFill>
                  <a:srgbClr val="000000"/>
                </a:solidFill>
                <a:latin typeface="Aptos" panose="020B0004020202020204" pitchFamily="34" charset="0"/>
              </a:endParaRPr>
            </a:p>
          </p:txBody>
        </p:sp>
        <p:sp>
          <p:nvSpPr>
            <p:cNvPr id="45" name="Rechteck 44">
              <a:extLst>
                <a:ext uri="{FF2B5EF4-FFF2-40B4-BE49-F238E27FC236}">
                  <a16:creationId xmlns:a16="http://schemas.microsoft.com/office/drawing/2014/main" id="{71326AAD-5F72-93A4-069D-55C49A157670}"/>
                </a:ext>
              </a:extLst>
            </p:cNvPr>
            <p:cNvSpPr>
              <a:spLocks noGrp="1" noRot="1" noMove="1" noResize="1" noEditPoints="1" noAdjustHandles="1" noChangeArrowheads="1" noChangeShapeType="1"/>
            </p:cNvSpPr>
            <p:nvPr>
              <p:custDataLst>
                <p:tags r:id="rId41"/>
              </p:custDataLst>
            </p:nvPr>
          </p:nvSpPr>
          <p:spPr bwMode="gray">
            <a:xfrm>
              <a:off x="1423856" y="3429000"/>
              <a:ext cx="868046" cy="6726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endParaRPr lang="de-DE" sz="800" dirty="0">
                <a:solidFill>
                  <a:srgbClr val="FFFFFF"/>
                </a:solidFill>
                <a:latin typeface="Aptos" panose="020B0004020202020204" pitchFamily="34" charset="0"/>
              </a:endParaRPr>
            </a:p>
          </p:txBody>
        </p:sp>
        <p:sp>
          <p:nvSpPr>
            <p:cNvPr id="46" name="Rechteck 45">
              <a:extLst>
                <a:ext uri="{FF2B5EF4-FFF2-40B4-BE49-F238E27FC236}">
                  <a16:creationId xmlns:a16="http://schemas.microsoft.com/office/drawing/2014/main" id="{99410BF3-D8BF-1A83-3FAC-06BE578BF5E0}"/>
                </a:ext>
              </a:extLst>
            </p:cNvPr>
            <p:cNvSpPr>
              <a:spLocks noGrp="1" noRot="1" noMove="1" noResize="1" noEditPoints="1" noAdjustHandles="1" noChangeArrowheads="1" noChangeShapeType="1"/>
            </p:cNvSpPr>
            <p:nvPr>
              <p:custDataLst>
                <p:tags r:id="rId42"/>
              </p:custDataLst>
            </p:nvPr>
          </p:nvSpPr>
          <p:spPr bwMode="gray">
            <a:xfrm>
              <a:off x="2288751" y="3429000"/>
              <a:ext cx="868046" cy="6726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endParaRPr lang="de-DE" sz="800" dirty="0">
                <a:solidFill>
                  <a:schemeClr val="bg1"/>
                </a:solidFill>
                <a:latin typeface="Aptos" panose="020B0004020202020204" pitchFamily="34" charset="0"/>
              </a:endParaRPr>
            </a:p>
          </p:txBody>
        </p:sp>
        <p:sp>
          <p:nvSpPr>
            <p:cNvPr id="47" name="Rechteck 46">
              <a:extLst>
                <a:ext uri="{FF2B5EF4-FFF2-40B4-BE49-F238E27FC236}">
                  <a16:creationId xmlns:a16="http://schemas.microsoft.com/office/drawing/2014/main" id="{A7A74351-0362-F384-748E-B848FA0F3955}"/>
                </a:ext>
              </a:extLst>
            </p:cNvPr>
            <p:cNvSpPr>
              <a:spLocks noGrp="1" noRot="1" noMove="1" noResize="1" noEditPoints="1" noAdjustHandles="1" noChangeArrowheads="1" noChangeShapeType="1"/>
            </p:cNvSpPr>
            <p:nvPr>
              <p:custDataLst>
                <p:tags r:id="rId43"/>
              </p:custDataLst>
            </p:nvPr>
          </p:nvSpPr>
          <p:spPr bwMode="gray">
            <a:xfrm>
              <a:off x="4892889" y="3429000"/>
              <a:ext cx="868046" cy="67266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endParaRPr lang="de-DE" sz="800" dirty="0">
                <a:solidFill>
                  <a:srgbClr val="FFFFFF"/>
                </a:solidFill>
                <a:latin typeface="Aptos" panose="020B0004020202020204" pitchFamily="34" charset="0"/>
              </a:endParaRPr>
            </a:p>
          </p:txBody>
        </p:sp>
        <p:sp>
          <p:nvSpPr>
            <p:cNvPr id="48" name="Rechteck 47">
              <a:extLst>
                <a:ext uri="{FF2B5EF4-FFF2-40B4-BE49-F238E27FC236}">
                  <a16:creationId xmlns:a16="http://schemas.microsoft.com/office/drawing/2014/main" id="{7E1A0C79-72DD-63DD-FE09-E944D16112E8}"/>
                </a:ext>
              </a:extLst>
            </p:cNvPr>
            <p:cNvSpPr>
              <a:spLocks noGrp="1" noRot="1" noMove="1" noResize="1" noEditPoints="1" noAdjustHandles="1" noChangeArrowheads="1" noChangeShapeType="1"/>
            </p:cNvSpPr>
            <p:nvPr>
              <p:custDataLst>
                <p:tags r:id="rId44"/>
              </p:custDataLst>
            </p:nvPr>
          </p:nvSpPr>
          <p:spPr bwMode="gray">
            <a:xfrm>
              <a:off x="6628981" y="3429000"/>
              <a:ext cx="868046" cy="67266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endParaRPr lang="de-DE" sz="800" dirty="0">
                <a:solidFill>
                  <a:srgbClr val="000000"/>
                </a:solidFill>
                <a:latin typeface="Aptos" panose="020B0004020202020204" pitchFamily="34" charset="0"/>
              </a:endParaRPr>
            </a:p>
          </p:txBody>
        </p:sp>
        <p:grpSp>
          <p:nvGrpSpPr>
            <p:cNvPr id="49" name="Gruppieren 48">
              <a:extLst>
                <a:ext uri="{FF2B5EF4-FFF2-40B4-BE49-F238E27FC236}">
                  <a16:creationId xmlns:a16="http://schemas.microsoft.com/office/drawing/2014/main" id="{56EA60A7-E26A-A6CD-8D7E-C852F6549601}"/>
                </a:ext>
              </a:extLst>
            </p:cNvPr>
            <p:cNvGrpSpPr>
              <a:grpSpLocks noGrp="1" noUngrp="1" noRot="1" noMove="1" noResize="1"/>
            </p:cNvGrpSpPr>
            <p:nvPr/>
          </p:nvGrpSpPr>
          <p:grpSpPr bwMode="gray">
            <a:xfrm>
              <a:off x="3156797" y="3429000"/>
              <a:ext cx="868046" cy="672662"/>
              <a:chOff x="3156797" y="3429000"/>
              <a:chExt cx="868046" cy="1345324"/>
            </a:xfrm>
          </p:grpSpPr>
          <p:sp>
            <p:nvSpPr>
              <p:cNvPr id="51" name="Rechteck 50">
                <a:extLst>
                  <a:ext uri="{FF2B5EF4-FFF2-40B4-BE49-F238E27FC236}">
                    <a16:creationId xmlns:a16="http://schemas.microsoft.com/office/drawing/2014/main" id="{5C14A0D6-1D2E-7D54-C24F-10BE0D87E329}"/>
                  </a:ext>
                </a:extLst>
              </p:cNvPr>
              <p:cNvSpPr>
                <a:spLocks noGrp="1" noRot="1" noMove="1" noResize="1" noEditPoints="1" noAdjustHandles="1" noChangeArrowheads="1" noChangeShapeType="1"/>
              </p:cNvSpPr>
              <p:nvPr>
                <p:custDataLst>
                  <p:tags r:id="rId45"/>
                </p:custDataLst>
              </p:nvPr>
            </p:nvSpPr>
            <p:spPr bwMode="gray">
              <a:xfrm>
                <a:off x="3156797" y="3429000"/>
                <a:ext cx="868046" cy="67266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endParaRPr lang="de-DE" sz="800" dirty="0">
                  <a:solidFill>
                    <a:srgbClr val="FFFFFF"/>
                  </a:solidFill>
                  <a:latin typeface="Aptos" panose="020B0004020202020204" pitchFamily="34" charset="0"/>
                </a:endParaRPr>
              </a:p>
            </p:txBody>
          </p:sp>
          <p:sp>
            <p:nvSpPr>
              <p:cNvPr id="52" name="Rechteck 51">
                <a:extLst>
                  <a:ext uri="{FF2B5EF4-FFF2-40B4-BE49-F238E27FC236}">
                    <a16:creationId xmlns:a16="http://schemas.microsoft.com/office/drawing/2014/main" id="{A92EE9B4-BE23-4C66-CCA3-E73CA7ECB794}"/>
                  </a:ext>
                </a:extLst>
              </p:cNvPr>
              <p:cNvSpPr>
                <a:spLocks noGrp="1" noRot="1" noMove="1" noResize="1" noEditPoints="1" noAdjustHandles="1" noChangeArrowheads="1" noChangeShapeType="1"/>
              </p:cNvSpPr>
              <p:nvPr>
                <p:custDataLst>
                  <p:tags r:id="rId46"/>
                </p:custDataLst>
              </p:nvPr>
            </p:nvSpPr>
            <p:spPr bwMode="gray">
              <a:xfrm>
                <a:off x="3156797" y="4101662"/>
                <a:ext cx="868046" cy="67266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r"/>
                <a:endParaRPr lang="de-DE" sz="800" dirty="0">
                  <a:solidFill>
                    <a:schemeClr val="bg1"/>
                  </a:solidFill>
                  <a:latin typeface="Aptos" panose="020B0004020202020204" pitchFamily="34" charset="0"/>
                </a:endParaRPr>
              </a:p>
            </p:txBody>
          </p:sp>
        </p:grpSp>
        <p:pic>
          <p:nvPicPr>
            <p:cNvPr id="50" name="Grafik 49">
              <a:extLst>
                <a:ext uri="{FF2B5EF4-FFF2-40B4-BE49-F238E27FC236}">
                  <a16:creationId xmlns:a16="http://schemas.microsoft.com/office/drawing/2014/main" id="{ED43D007-6D25-2B6D-1048-1EF29B8009FF}"/>
                </a:ext>
              </a:extLst>
            </p:cNvPr>
            <p:cNvPicPr>
              <a:picLocks noGrp="1" noRot="1" noChangeAspect="1" noMove="1" noResize="1" noEditPoints="1" noAdjustHandles="1" noChangeArrowheads="1" noChangeShapeType="1" noCrop="1"/>
            </p:cNvPicPr>
            <p:nvPr/>
          </p:nvPicPr>
          <p:blipFill>
            <a:blip r:embed="rId52" cstate="screen">
              <a:extLst>
                <a:ext uri="{28A0092B-C50C-407E-A947-70E740481C1C}">
                  <a14:useLocalDpi xmlns:a14="http://schemas.microsoft.com/office/drawing/2010/main"/>
                </a:ext>
              </a:extLst>
            </a:blip>
            <a:stretch>
              <a:fillRect/>
            </a:stretch>
          </p:blipFill>
          <p:spPr bwMode="gray">
            <a:xfrm>
              <a:off x="1423856" y="4295069"/>
              <a:ext cx="6087353" cy="672662"/>
            </a:xfrm>
            <a:prstGeom prst="rect">
              <a:avLst/>
            </a:prstGeom>
          </p:spPr>
        </p:pic>
      </p:grpSp>
      <p:sp>
        <p:nvSpPr>
          <p:cNvPr id="53" name="Textfeld 52">
            <a:extLst>
              <a:ext uri="{FF2B5EF4-FFF2-40B4-BE49-F238E27FC236}">
                <a16:creationId xmlns:a16="http://schemas.microsoft.com/office/drawing/2014/main" id="{F0BF0D12-AEBD-240C-14CD-2A6EACF63E7C}"/>
              </a:ext>
            </a:extLst>
          </p:cNvPr>
          <p:cNvSpPr txBox="1">
            <a:spLocks noGrp="1" noRot="1" noMove="1" noResize="1" noEditPoints="1" noAdjustHandles="1" noChangeArrowheads="1" noChangeShapeType="1"/>
          </p:cNvSpPr>
          <p:nvPr userDrawn="1">
            <p:custDataLst>
              <p:tags r:id="rId35"/>
            </p:custDataLst>
          </p:nvPr>
        </p:nvSpPr>
        <p:spPr bwMode="gray">
          <a:xfrm>
            <a:off x="504395" y="1181840"/>
            <a:ext cx="862974" cy="369332"/>
          </a:xfrm>
          <a:prstGeom prst="rect">
            <a:avLst/>
          </a:prstGeom>
          <a:noFill/>
        </p:spPr>
        <p:txBody>
          <a:bodyPr vert="horz" wrap="square" lIns="0" rIns="0" rtlCol="0" anchor="t" anchorCtr="0">
            <a:spAutoFit/>
          </a:bodyPr>
          <a:lstStyle/>
          <a:p>
            <a:pPr algn="ctr"/>
            <a:r>
              <a:rPr lang="en-US" sz="900" b="1" dirty="0">
                <a:solidFill>
                  <a:schemeClr val="accent2"/>
                </a:solidFill>
                <a:latin typeface="Aptos" panose="020B0004020202020204" pitchFamily="34" charset="0"/>
              </a:rPr>
              <a:t>Light Background 1</a:t>
            </a:r>
          </a:p>
        </p:txBody>
      </p:sp>
      <p:sp>
        <p:nvSpPr>
          <p:cNvPr id="54" name="Textfeld 53">
            <a:extLst>
              <a:ext uri="{FF2B5EF4-FFF2-40B4-BE49-F238E27FC236}">
                <a16:creationId xmlns:a16="http://schemas.microsoft.com/office/drawing/2014/main" id="{95FF4432-5146-5AF7-3C02-77D92E1671E2}"/>
              </a:ext>
            </a:extLst>
          </p:cNvPr>
          <p:cNvSpPr txBox="1">
            <a:spLocks noGrp="1" noRot="1" noMove="1" noResize="1" noEditPoints="1" noAdjustHandles="1" noChangeArrowheads="1" noChangeShapeType="1"/>
          </p:cNvSpPr>
          <p:nvPr userDrawn="1">
            <p:custDataLst>
              <p:tags r:id="rId36"/>
            </p:custDataLst>
          </p:nvPr>
        </p:nvSpPr>
        <p:spPr bwMode="gray">
          <a:xfrm>
            <a:off x="1271906" y="1181840"/>
            <a:ext cx="1064045" cy="369332"/>
          </a:xfrm>
          <a:prstGeom prst="rect">
            <a:avLst/>
          </a:prstGeom>
          <a:noFill/>
        </p:spPr>
        <p:txBody>
          <a:bodyPr vert="horz" lIns="0" rIns="0" rtlCol="0" anchor="t" anchorCtr="0">
            <a:spAutoFit/>
          </a:bodyPr>
          <a:lstStyle/>
          <a:p>
            <a:pPr algn="ctr"/>
            <a:r>
              <a:rPr lang="en-US" sz="900" b="1" dirty="0">
                <a:solidFill>
                  <a:schemeClr val="accent2"/>
                </a:solidFill>
                <a:latin typeface="Aptos" panose="020B0004020202020204" pitchFamily="34" charset="0"/>
              </a:rPr>
              <a:t>Dark </a:t>
            </a:r>
            <a:br>
              <a:rPr lang="en-US" sz="900" b="1" dirty="0">
                <a:solidFill>
                  <a:schemeClr val="accent2"/>
                </a:solidFill>
                <a:latin typeface="Aptos" panose="020B0004020202020204" pitchFamily="34" charset="0"/>
              </a:rPr>
            </a:br>
            <a:r>
              <a:rPr lang="en-US" sz="900" b="1" dirty="0">
                <a:solidFill>
                  <a:schemeClr val="accent2"/>
                </a:solidFill>
                <a:latin typeface="Aptos" panose="020B0004020202020204" pitchFamily="34" charset="0"/>
              </a:rPr>
              <a:t>Background 1</a:t>
            </a:r>
          </a:p>
        </p:txBody>
      </p:sp>
      <p:sp>
        <p:nvSpPr>
          <p:cNvPr id="55" name="Textfeld 54">
            <a:extLst>
              <a:ext uri="{FF2B5EF4-FFF2-40B4-BE49-F238E27FC236}">
                <a16:creationId xmlns:a16="http://schemas.microsoft.com/office/drawing/2014/main" id="{E141FF81-2464-53FC-F0AB-EFACEAC5E0DB}"/>
              </a:ext>
            </a:extLst>
          </p:cNvPr>
          <p:cNvSpPr txBox="1">
            <a:spLocks noGrp="1" noRot="1" noMove="1" noResize="1" noEditPoints="1" noAdjustHandles="1" noChangeArrowheads="1" noChangeShapeType="1"/>
          </p:cNvSpPr>
          <p:nvPr userDrawn="1">
            <p:custDataLst>
              <p:tags r:id="rId37"/>
            </p:custDataLst>
          </p:nvPr>
        </p:nvSpPr>
        <p:spPr bwMode="gray">
          <a:xfrm>
            <a:off x="2240487" y="1181840"/>
            <a:ext cx="862974" cy="369332"/>
          </a:xfrm>
          <a:prstGeom prst="rect">
            <a:avLst/>
          </a:prstGeom>
          <a:noFill/>
        </p:spPr>
        <p:txBody>
          <a:bodyPr vert="horz" wrap="square" lIns="0" rIns="0" rtlCol="0" anchor="t" anchorCtr="0">
            <a:spAutoFit/>
          </a:bodyPr>
          <a:lstStyle/>
          <a:p>
            <a:pPr algn="ctr"/>
            <a:r>
              <a:rPr lang="en-US" sz="900" b="1" dirty="0">
                <a:solidFill>
                  <a:schemeClr val="accent2"/>
                </a:solidFill>
                <a:latin typeface="Aptos" panose="020B0004020202020204" pitchFamily="34" charset="0"/>
              </a:rPr>
              <a:t>Light Background 2</a:t>
            </a:r>
          </a:p>
        </p:txBody>
      </p:sp>
      <p:sp>
        <p:nvSpPr>
          <p:cNvPr id="56" name="Textfeld 55">
            <a:extLst>
              <a:ext uri="{FF2B5EF4-FFF2-40B4-BE49-F238E27FC236}">
                <a16:creationId xmlns:a16="http://schemas.microsoft.com/office/drawing/2014/main" id="{034ADBEF-60B5-C758-6C82-809929229947}"/>
              </a:ext>
            </a:extLst>
          </p:cNvPr>
          <p:cNvSpPr txBox="1">
            <a:spLocks noGrp="1" noRot="1" noMove="1" noResize="1" noEditPoints="1" noAdjustHandles="1" noChangeArrowheads="1" noChangeShapeType="1"/>
          </p:cNvSpPr>
          <p:nvPr userDrawn="1">
            <p:custDataLst>
              <p:tags r:id="rId38"/>
            </p:custDataLst>
          </p:nvPr>
        </p:nvSpPr>
        <p:spPr bwMode="gray">
          <a:xfrm>
            <a:off x="3007997" y="1066423"/>
            <a:ext cx="1064045" cy="507831"/>
          </a:xfrm>
          <a:prstGeom prst="rect">
            <a:avLst/>
          </a:prstGeom>
          <a:noFill/>
        </p:spPr>
        <p:txBody>
          <a:bodyPr vert="horz" lIns="0" rIns="0" rtlCol="0" anchor="t" anchorCtr="0">
            <a:spAutoFit/>
          </a:bodyPr>
          <a:lstStyle/>
          <a:p>
            <a:pPr algn="ctr"/>
            <a:r>
              <a:rPr lang="en-US" sz="900" b="1" dirty="0">
                <a:solidFill>
                  <a:schemeClr val="accent2"/>
                </a:solidFill>
                <a:latin typeface="Aptos" panose="020B0004020202020204" pitchFamily="34" charset="0"/>
              </a:rPr>
              <a:t>Dark </a:t>
            </a:r>
            <a:br>
              <a:rPr lang="en-US" sz="900" b="1" dirty="0">
                <a:solidFill>
                  <a:schemeClr val="accent2"/>
                </a:solidFill>
                <a:latin typeface="Aptos" panose="020B0004020202020204" pitchFamily="34" charset="0"/>
              </a:rPr>
            </a:br>
            <a:r>
              <a:rPr lang="en-US" sz="900" b="1" dirty="0">
                <a:solidFill>
                  <a:schemeClr val="accent2"/>
                </a:solidFill>
                <a:latin typeface="Aptos" panose="020B0004020202020204" pitchFamily="34" charset="0"/>
              </a:rPr>
              <a:t>Background 2</a:t>
            </a:r>
          </a:p>
          <a:p>
            <a:pPr algn="ctr"/>
            <a:r>
              <a:rPr lang="en-US" sz="900" b="1" dirty="0">
                <a:solidFill>
                  <a:schemeClr val="accent2"/>
                </a:solidFill>
                <a:latin typeface="Aptos" panose="020B0004020202020204" pitchFamily="34" charset="0"/>
              </a:rPr>
              <a:t>&amp; Text</a:t>
            </a:r>
          </a:p>
        </p:txBody>
      </p:sp>
      <p:cxnSp>
        <p:nvCxnSpPr>
          <p:cNvPr id="57" name="Gerader Verbinder 56">
            <a:extLst>
              <a:ext uri="{FF2B5EF4-FFF2-40B4-BE49-F238E27FC236}">
                <a16:creationId xmlns:a16="http://schemas.microsoft.com/office/drawing/2014/main" id="{754C3620-F2C7-1717-E9DB-FAC9BB5E020E}"/>
              </a:ext>
            </a:extLst>
          </p:cNvPr>
          <p:cNvCxnSpPr>
            <a:cxnSpLocks noGrp="1" noRot="1" noMove="1" noResize="1" noEditPoints="1" noAdjustHandles="1" noChangeArrowheads="1" noChangeShapeType="1"/>
          </p:cNvCxnSpPr>
          <p:nvPr userDrawn="1"/>
        </p:nvCxnSpPr>
        <p:spPr bwMode="gray">
          <a:xfrm>
            <a:off x="3981310" y="1111481"/>
            <a:ext cx="0" cy="1397000"/>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8" name="Gerader Verbinder 57">
            <a:extLst>
              <a:ext uri="{FF2B5EF4-FFF2-40B4-BE49-F238E27FC236}">
                <a16:creationId xmlns:a16="http://schemas.microsoft.com/office/drawing/2014/main" id="{CA5FA716-04C8-6AD7-B3F8-4A10CE529361}"/>
              </a:ext>
            </a:extLst>
          </p:cNvPr>
          <p:cNvCxnSpPr>
            <a:cxnSpLocks noGrp="1" noRot="1" noMove="1" noResize="1" noEditPoints="1" noAdjustHandles="1" noChangeArrowheads="1" noChangeShapeType="1"/>
          </p:cNvCxnSpPr>
          <p:nvPr userDrawn="1"/>
        </p:nvCxnSpPr>
        <p:spPr bwMode="gray">
          <a:xfrm>
            <a:off x="9182319" y="1111481"/>
            <a:ext cx="0" cy="1397000"/>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9" name="Gerader Verbinder 58">
            <a:extLst>
              <a:ext uri="{FF2B5EF4-FFF2-40B4-BE49-F238E27FC236}">
                <a16:creationId xmlns:a16="http://schemas.microsoft.com/office/drawing/2014/main" id="{E03BF487-A230-F6FE-E6CF-82FBE37D158E}"/>
              </a:ext>
            </a:extLst>
          </p:cNvPr>
          <p:cNvCxnSpPr>
            <a:cxnSpLocks noGrp="1" noRot="1" noMove="1" noResize="1" noEditPoints="1" noAdjustHandles="1" noChangeArrowheads="1" noChangeShapeType="1"/>
          </p:cNvCxnSpPr>
          <p:nvPr userDrawn="1"/>
        </p:nvCxnSpPr>
        <p:spPr bwMode="gray">
          <a:xfrm>
            <a:off x="9641633" y="1111481"/>
            <a:ext cx="0" cy="1397000"/>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60" name="Gerader Verbinder 59">
            <a:extLst>
              <a:ext uri="{FF2B5EF4-FFF2-40B4-BE49-F238E27FC236}">
                <a16:creationId xmlns:a16="http://schemas.microsoft.com/office/drawing/2014/main" id="{6423873F-0F41-CC3E-FDDD-F9AED4FC503E}"/>
              </a:ext>
            </a:extLst>
          </p:cNvPr>
          <p:cNvCxnSpPr>
            <a:cxnSpLocks noGrp="1" noRot="1" noMove="1" noResize="1" noEditPoints="1" noAdjustHandles="1" noChangeArrowheads="1" noChangeShapeType="1"/>
          </p:cNvCxnSpPr>
          <p:nvPr userDrawn="1"/>
        </p:nvCxnSpPr>
        <p:spPr bwMode="gray">
          <a:xfrm>
            <a:off x="11380261" y="1111481"/>
            <a:ext cx="0" cy="1397000"/>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61" name="Gerader Verbinder 60">
            <a:extLst>
              <a:ext uri="{FF2B5EF4-FFF2-40B4-BE49-F238E27FC236}">
                <a16:creationId xmlns:a16="http://schemas.microsoft.com/office/drawing/2014/main" id="{EA7BA44C-5093-3096-D44A-24B0BCDA0B35}"/>
              </a:ext>
            </a:extLst>
          </p:cNvPr>
          <p:cNvCxnSpPr>
            <a:cxnSpLocks noGrp="1" noRot="1" noMove="1" noResize="1" noEditPoints="1" noAdjustHandles="1" noChangeArrowheads="1" noChangeShapeType="1"/>
          </p:cNvCxnSpPr>
          <p:nvPr userDrawn="1"/>
        </p:nvCxnSpPr>
        <p:spPr bwMode="gray">
          <a:xfrm>
            <a:off x="501859" y="1111481"/>
            <a:ext cx="0" cy="1397000"/>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grpSp>
        <p:nvGrpSpPr>
          <p:cNvPr id="62" name="Gruppieren 61">
            <a:extLst>
              <a:ext uri="{FF2B5EF4-FFF2-40B4-BE49-F238E27FC236}">
                <a16:creationId xmlns:a16="http://schemas.microsoft.com/office/drawing/2014/main" id="{E9A6E102-BE12-AF5E-0E30-B0AB44DDDD51}"/>
              </a:ext>
            </a:extLst>
          </p:cNvPr>
          <p:cNvGrpSpPr>
            <a:grpSpLocks noGrp="1" noUngrp="1" noRot="1" noMove="1" noResize="1"/>
          </p:cNvGrpSpPr>
          <p:nvPr userDrawn="1"/>
        </p:nvGrpSpPr>
        <p:grpSpPr bwMode="gray">
          <a:xfrm>
            <a:off x="3895639" y="3514754"/>
            <a:ext cx="2177708" cy="1204499"/>
            <a:chOff x="3778249" y="3539468"/>
            <a:chExt cx="2863851" cy="1584008"/>
          </a:xfrm>
        </p:grpSpPr>
        <p:pic>
          <p:nvPicPr>
            <p:cNvPr id="63" name="Grafik 62">
              <a:extLst>
                <a:ext uri="{FF2B5EF4-FFF2-40B4-BE49-F238E27FC236}">
                  <a16:creationId xmlns:a16="http://schemas.microsoft.com/office/drawing/2014/main" id="{132549D7-A7CB-A3DC-1ABC-E89A71EB84C5}"/>
                </a:ext>
              </a:extLst>
            </p:cNvPr>
            <p:cNvPicPr>
              <a:picLocks noGrp="1" noRot="1" noChangeAspect="1" noMove="1" noResize="1" noEditPoints="1" noAdjustHandles="1" noChangeArrowheads="1" noChangeShapeType="1" noCrop="1"/>
            </p:cNvPicPr>
            <p:nvPr/>
          </p:nvPicPr>
          <p:blipFill>
            <a:blip r:embed="rId53"/>
            <a:srcRect l="821" t="13471" r="1291" b="58514"/>
            <a:stretch/>
          </p:blipFill>
          <p:spPr bwMode="gray">
            <a:xfrm>
              <a:off x="3881692" y="3618525"/>
              <a:ext cx="2647951" cy="1504951"/>
            </a:xfrm>
            <a:prstGeom prst="rect">
              <a:avLst/>
            </a:prstGeom>
          </p:spPr>
        </p:pic>
        <p:sp>
          <p:nvSpPr>
            <p:cNvPr id="64" name="Rechteck 63">
              <a:extLst>
                <a:ext uri="{FF2B5EF4-FFF2-40B4-BE49-F238E27FC236}">
                  <a16:creationId xmlns:a16="http://schemas.microsoft.com/office/drawing/2014/main" id="{4E3F255A-58CC-45C1-4D61-26139150658D}"/>
                </a:ext>
              </a:extLst>
            </p:cNvPr>
            <p:cNvSpPr>
              <a:spLocks noGrp="1" noRot="1" noMove="1" noResize="1" noEditPoints="1" noAdjustHandles="1" noChangeArrowheads="1" noChangeShapeType="1"/>
            </p:cNvSpPr>
            <p:nvPr/>
          </p:nvSpPr>
          <p:spPr bwMode="gray">
            <a:xfrm>
              <a:off x="3778249" y="3539468"/>
              <a:ext cx="2863851" cy="36830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cxnSp>
          <p:nvCxnSpPr>
            <p:cNvPr id="65" name="Gerader Verbinder 64">
              <a:extLst>
                <a:ext uri="{FF2B5EF4-FFF2-40B4-BE49-F238E27FC236}">
                  <a16:creationId xmlns:a16="http://schemas.microsoft.com/office/drawing/2014/main" id="{0AB5FE7A-0CBD-F3B4-5194-CD3C5D2887EC}"/>
                </a:ext>
              </a:extLst>
            </p:cNvPr>
            <p:cNvCxnSpPr>
              <a:cxnSpLocks noGrp="1" noRot="1" noMove="1" noResize="1" noEditPoints="1" noAdjustHandles="1" noChangeArrowheads="1" noChangeShapeType="1"/>
            </p:cNvCxnSpPr>
            <p:nvPr/>
          </p:nvCxnSpPr>
          <p:spPr bwMode="gray">
            <a:xfrm flipV="1">
              <a:off x="3778249" y="3947473"/>
              <a:ext cx="2863851" cy="117600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66" name="Gerader Verbinder 65">
              <a:extLst>
                <a:ext uri="{FF2B5EF4-FFF2-40B4-BE49-F238E27FC236}">
                  <a16:creationId xmlns:a16="http://schemas.microsoft.com/office/drawing/2014/main" id="{C9124DCA-AAD7-E3DD-9916-77437B3850A9}"/>
                </a:ext>
              </a:extLst>
            </p:cNvPr>
            <p:cNvCxnSpPr>
              <a:cxnSpLocks noGrp="1" noRot="1" noMove="1" noResize="1" noEditPoints="1" noAdjustHandles="1" noChangeArrowheads="1" noChangeShapeType="1"/>
            </p:cNvCxnSpPr>
            <p:nvPr/>
          </p:nvCxnSpPr>
          <p:spPr bwMode="gray">
            <a:xfrm>
              <a:off x="3778249" y="3947473"/>
              <a:ext cx="2863851" cy="117600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6766832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7364">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2841-D878-DA4C-85C8-B501DD8E4F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6F0AB-0E00-5F86-B9A9-F539006AF098}"/>
              </a:ext>
            </a:extLst>
          </p:cNvPr>
          <p:cNvSpPr>
            <a:spLocks noGrp="1"/>
          </p:cNvSpPr>
          <p:nvPr>
            <p:ph type="dt" sz="half" idx="10"/>
          </p:nvPr>
        </p:nvSpPr>
        <p:spPr/>
        <p:txBody>
          <a:bodyPr/>
          <a:lstStyle/>
          <a:p>
            <a:fld id="{2B6FBF0F-CE3F-7645-93BA-0E874F05504E}" type="datetimeFigureOut">
              <a:rPr lang="en-US" smtClean="0"/>
              <a:t>1/18/26</a:t>
            </a:fld>
            <a:endParaRPr lang="en-US"/>
          </a:p>
        </p:txBody>
      </p:sp>
      <p:sp>
        <p:nvSpPr>
          <p:cNvPr id="4" name="Footer Placeholder 3">
            <a:extLst>
              <a:ext uri="{FF2B5EF4-FFF2-40B4-BE49-F238E27FC236}">
                <a16:creationId xmlns:a16="http://schemas.microsoft.com/office/drawing/2014/main" id="{446565F0-7920-4153-F87F-104A3171C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B4E4E-5967-83F2-5936-2E55CEEA701A}"/>
              </a:ext>
            </a:extLst>
          </p:cNvPr>
          <p:cNvSpPr>
            <a:spLocks noGrp="1"/>
          </p:cNvSpPr>
          <p:nvPr>
            <p:ph type="sldNum" sz="quarter" idx="12"/>
          </p:nvPr>
        </p:nvSpPr>
        <p:spPr/>
        <p:txBody>
          <a:bodyPr/>
          <a:lstStyle/>
          <a:p>
            <a:fld id="{BA43F661-8DD3-814E-A2E0-8B87B42BBEE8}" type="slidenum">
              <a:rPr lang="en-US" smtClean="0"/>
              <a:t>‹#›</a:t>
            </a:fld>
            <a:endParaRPr lang="en-US"/>
          </a:p>
        </p:txBody>
      </p:sp>
    </p:spTree>
    <p:extLst>
      <p:ext uri="{BB962C8B-B14F-4D97-AF65-F5344CB8AC3E}">
        <p14:creationId xmlns:p14="http://schemas.microsoft.com/office/powerpoint/2010/main" val="39430795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D64BB9-B66A-9914-2FFB-6F6594774580}"/>
              </a:ext>
            </a:extLst>
          </p:cNvPr>
          <p:cNvSpPr>
            <a:spLocks noGrp="1"/>
          </p:cNvSpPr>
          <p:nvPr>
            <p:ph type="dt" sz="half" idx="10"/>
          </p:nvPr>
        </p:nvSpPr>
        <p:spPr/>
        <p:txBody>
          <a:bodyPr/>
          <a:lstStyle/>
          <a:p>
            <a:fld id="{2B6FBF0F-CE3F-7645-93BA-0E874F05504E}" type="datetimeFigureOut">
              <a:rPr lang="en-US" smtClean="0"/>
              <a:t>1/18/26</a:t>
            </a:fld>
            <a:endParaRPr lang="en-US"/>
          </a:p>
        </p:txBody>
      </p:sp>
      <p:sp>
        <p:nvSpPr>
          <p:cNvPr id="3" name="Footer Placeholder 2">
            <a:extLst>
              <a:ext uri="{FF2B5EF4-FFF2-40B4-BE49-F238E27FC236}">
                <a16:creationId xmlns:a16="http://schemas.microsoft.com/office/drawing/2014/main" id="{7F302D1C-70BA-14D2-67EF-343FA360F9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953E2A-ABCC-94E1-B2AB-D38F1870C141}"/>
              </a:ext>
            </a:extLst>
          </p:cNvPr>
          <p:cNvSpPr>
            <a:spLocks noGrp="1"/>
          </p:cNvSpPr>
          <p:nvPr>
            <p:ph type="sldNum" sz="quarter" idx="12"/>
          </p:nvPr>
        </p:nvSpPr>
        <p:spPr/>
        <p:txBody>
          <a:bodyPr/>
          <a:lstStyle/>
          <a:p>
            <a:fld id="{BA43F661-8DD3-814E-A2E0-8B87B42BBEE8}" type="slidenum">
              <a:rPr lang="en-US" smtClean="0"/>
              <a:t>‹#›</a:t>
            </a:fld>
            <a:endParaRPr lang="en-US"/>
          </a:p>
        </p:txBody>
      </p:sp>
    </p:spTree>
    <p:extLst>
      <p:ext uri="{BB962C8B-B14F-4D97-AF65-F5344CB8AC3E}">
        <p14:creationId xmlns:p14="http://schemas.microsoft.com/office/powerpoint/2010/main" val="1776803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ext / picture 1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C34C56D-6084-9926-F24E-FAD5555B41AF}"/>
              </a:ext>
            </a:extLst>
          </p:cNvPr>
          <p:cNvSpPr>
            <a:spLocks/>
          </p:cNvSpPr>
          <p:nvPr userDrawn="1"/>
        </p:nvSpPr>
        <p:spPr>
          <a:xfrm>
            <a:off x="0" y="2952586"/>
            <a:ext cx="12192000" cy="39054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algn="ctr"/>
            <a:endParaRPr lang="de-DE" sz="1799" dirty="0">
              <a:solidFill>
                <a:prstClr val="white"/>
              </a:solidFill>
              <a:latin typeface="Aptos" panose="020B0004020202020204" pitchFamily="34" charset="0"/>
              <a:cs typeface="BentonSans-Book"/>
            </a:endParaRPr>
          </a:p>
        </p:txBody>
      </p:sp>
      <p:sp>
        <p:nvSpPr>
          <p:cNvPr id="63" name="Bildplatzhalter 53">
            <a:extLst>
              <a:ext uri="{FF2B5EF4-FFF2-40B4-BE49-F238E27FC236}">
                <a16:creationId xmlns:a16="http://schemas.microsoft.com/office/drawing/2014/main" id="{9D22D779-0914-6512-5765-3B047F5C691A}"/>
              </a:ext>
            </a:extLst>
          </p:cNvPr>
          <p:cNvSpPr>
            <a:spLocks noGrp="1"/>
          </p:cNvSpPr>
          <p:nvPr>
            <p:ph type="pic" sz="quarter" idx="35"/>
          </p:nvPr>
        </p:nvSpPr>
        <p:spPr>
          <a:xfrm>
            <a:off x="0" y="2285998"/>
            <a:ext cx="3048000" cy="2286000"/>
          </a:xfrm>
          <a:noFill/>
          <a:ln w="15875">
            <a:solidFill>
              <a:schemeClr val="accent2"/>
            </a:solidFill>
          </a:ln>
        </p:spPr>
        <p:txBody>
          <a:bodyPr/>
          <a:lstStyle>
            <a:lvl1pPr>
              <a:defRPr/>
            </a:lvl1pPr>
          </a:lstStyle>
          <a:p>
            <a:endParaRPr lang="de-DE"/>
          </a:p>
        </p:txBody>
      </p:sp>
      <p:sp>
        <p:nvSpPr>
          <p:cNvPr id="64" name="Bildplatzhalter 53">
            <a:extLst>
              <a:ext uri="{FF2B5EF4-FFF2-40B4-BE49-F238E27FC236}">
                <a16:creationId xmlns:a16="http://schemas.microsoft.com/office/drawing/2014/main" id="{143E604B-75C0-B4AD-4156-2030D2F30F43}"/>
              </a:ext>
            </a:extLst>
          </p:cNvPr>
          <p:cNvSpPr>
            <a:spLocks noGrp="1"/>
          </p:cNvSpPr>
          <p:nvPr>
            <p:ph type="pic" sz="quarter" idx="36"/>
          </p:nvPr>
        </p:nvSpPr>
        <p:spPr>
          <a:xfrm>
            <a:off x="3048000" y="4571998"/>
            <a:ext cx="3048000" cy="2286000"/>
          </a:xfrm>
          <a:noFill/>
          <a:ln w="15875">
            <a:solidFill>
              <a:schemeClr val="accent2"/>
            </a:solidFill>
          </a:ln>
        </p:spPr>
        <p:txBody>
          <a:bodyPr/>
          <a:lstStyle>
            <a:lvl1pPr>
              <a:defRPr/>
            </a:lvl1pPr>
          </a:lstStyle>
          <a:p>
            <a:endParaRPr lang="de-DE"/>
          </a:p>
        </p:txBody>
      </p:sp>
      <p:sp>
        <p:nvSpPr>
          <p:cNvPr id="58" name="Bildplatzhalter 53">
            <a:extLst>
              <a:ext uri="{FF2B5EF4-FFF2-40B4-BE49-F238E27FC236}">
                <a16:creationId xmlns:a16="http://schemas.microsoft.com/office/drawing/2014/main" id="{5EFCA1B3-58DF-10EA-4F02-F7778DB3C430}"/>
              </a:ext>
            </a:extLst>
          </p:cNvPr>
          <p:cNvSpPr>
            <a:spLocks noGrp="1"/>
          </p:cNvSpPr>
          <p:nvPr>
            <p:ph type="pic" sz="quarter" idx="30"/>
          </p:nvPr>
        </p:nvSpPr>
        <p:spPr>
          <a:xfrm>
            <a:off x="9144000" y="2285998"/>
            <a:ext cx="3048000" cy="2286000"/>
          </a:xfrm>
          <a:noFill/>
          <a:ln w="15875">
            <a:solidFill>
              <a:schemeClr val="accent2"/>
            </a:solidFill>
          </a:ln>
        </p:spPr>
        <p:txBody>
          <a:bodyPr/>
          <a:lstStyle>
            <a:lvl1pPr>
              <a:defRPr/>
            </a:lvl1pPr>
          </a:lstStyle>
          <a:p>
            <a:endParaRPr lang="de-DE"/>
          </a:p>
        </p:txBody>
      </p:sp>
      <p:sp>
        <p:nvSpPr>
          <p:cNvPr id="61" name="Bildplatzhalter 53">
            <a:extLst>
              <a:ext uri="{FF2B5EF4-FFF2-40B4-BE49-F238E27FC236}">
                <a16:creationId xmlns:a16="http://schemas.microsoft.com/office/drawing/2014/main" id="{3F8132ED-4CCB-23AB-611B-C01DA02C04C5}"/>
              </a:ext>
            </a:extLst>
          </p:cNvPr>
          <p:cNvSpPr>
            <a:spLocks noGrp="1"/>
          </p:cNvSpPr>
          <p:nvPr>
            <p:ph type="pic" sz="quarter" idx="33"/>
          </p:nvPr>
        </p:nvSpPr>
        <p:spPr>
          <a:xfrm>
            <a:off x="9144000" y="4572000"/>
            <a:ext cx="3048000" cy="2286000"/>
          </a:xfrm>
          <a:noFill/>
          <a:ln w="15875">
            <a:solidFill>
              <a:schemeClr val="accent2"/>
            </a:solidFill>
          </a:ln>
        </p:spPr>
        <p:txBody>
          <a:bodyPr/>
          <a:lstStyle>
            <a:lvl1pPr>
              <a:defRPr/>
            </a:lvl1pPr>
          </a:lstStyle>
          <a:p>
            <a:endParaRPr lang="de-DE"/>
          </a:p>
        </p:txBody>
      </p:sp>
      <p:sp>
        <p:nvSpPr>
          <p:cNvPr id="54" name="Bildplatzhalter 53">
            <a:extLst>
              <a:ext uri="{FF2B5EF4-FFF2-40B4-BE49-F238E27FC236}">
                <a16:creationId xmlns:a16="http://schemas.microsoft.com/office/drawing/2014/main" id="{A3FEAA02-622A-2963-2713-7ABF75C56C05}"/>
              </a:ext>
            </a:extLst>
          </p:cNvPr>
          <p:cNvSpPr>
            <a:spLocks noGrp="1"/>
          </p:cNvSpPr>
          <p:nvPr>
            <p:ph type="pic" sz="quarter" idx="26"/>
          </p:nvPr>
        </p:nvSpPr>
        <p:spPr>
          <a:xfrm>
            <a:off x="0" y="0"/>
            <a:ext cx="3048000" cy="2286000"/>
          </a:xfrm>
          <a:noFill/>
          <a:ln w="15875">
            <a:solidFill>
              <a:schemeClr val="accent2"/>
            </a:solidFill>
          </a:ln>
        </p:spPr>
        <p:txBody>
          <a:bodyPr/>
          <a:lstStyle>
            <a:lvl1pPr>
              <a:defRPr/>
            </a:lvl1pPr>
          </a:lstStyle>
          <a:p>
            <a:endParaRPr lang="de-DE"/>
          </a:p>
        </p:txBody>
      </p:sp>
      <p:sp>
        <p:nvSpPr>
          <p:cNvPr id="57" name="Bildplatzhalter 53">
            <a:extLst>
              <a:ext uri="{FF2B5EF4-FFF2-40B4-BE49-F238E27FC236}">
                <a16:creationId xmlns:a16="http://schemas.microsoft.com/office/drawing/2014/main" id="{F7B84DAC-B942-596A-787F-B3D7E8DB9171}"/>
              </a:ext>
            </a:extLst>
          </p:cNvPr>
          <p:cNvSpPr>
            <a:spLocks noGrp="1"/>
          </p:cNvSpPr>
          <p:nvPr>
            <p:ph type="pic" sz="quarter" idx="29"/>
          </p:nvPr>
        </p:nvSpPr>
        <p:spPr>
          <a:xfrm>
            <a:off x="9144000" y="0"/>
            <a:ext cx="3048000" cy="2286000"/>
          </a:xfrm>
          <a:noFill/>
          <a:ln w="15875">
            <a:solidFill>
              <a:schemeClr val="accent2"/>
            </a:solidFill>
          </a:ln>
        </p:spPr>
        <p:txBody>
          <a:bodyPr/>
          <a:lstStyle>
            <a:lvl1pPr>
              <a:defRPr/>
            </a:lvl1pPr>
          </a:lstStyle>
          <a:p>
            <a:endParaRPr lang="de-DE"/>
          </a:p>
        </p:txBody>
      </p:sp>
      <p:sp>
        <p:nvSpPr>
          <p:cNvPr id="59" name="Bildplatzhalter 53">
            <a:extLst>
              <a:ext uri="{FF2B5EF4-FFF2-40B4-BE49-F238E27FC236}">
                <a16:creationId xmlns:a16="http://schemas.microsoft.com/office/drawing/2014/main" id="{9A70A047-07FC-4B66-DD84-9B755F2B76DF}"/>
              </a:ext>
            </a:extLst>
          </p:cNvPr>
          <p:cNvSpPr>
            <a:spLocks noGrp="1"/>
          </p:cNvSpPr>
          <p:nvPr>
            <p:ph type="pic" sz="quarter" idx="31"/>
          </p:nvPr>
        </p:nvSpPr>
        <p:spPr>
          <a:xfrm>
            <a:off x="0" y="4572000"/>
            <a:ext cx="3048000" cy="2286000"/>
          </a:xfrm>
          <a:noFill/>
          <a:ln w="15875">
            <a:solidFill>
              <a:schemeClr val="accent2"/>
            </a:solidFill>
          </a:ln>
        </p:spPr>
        <p:txBody>
          <a:bodyPr/>
          <a:lstStyle>
            <a:lvl1pPr>
              <a:defRPr/>
            </a:lvl1pPr>
          </a:lstStyle>
          <a:p>
            <a:endParaRPr lang="de-DE"/>
          </a:p>
        </p:txBody>
      </p:sp>
      <p:sp>
        <p:nvSpPr>
          <p:cNvPr id="60" name="Bildplatzhalter 53">
            <a:extLst>
              <a:ext uri="{FF2B5EF4-FFF2-40B4-BE49-F238E27FC236}">
                <a16:creationId xmlns:a16="http://schemas.microsoft.com/office/drawing/2014/main" id="{61173E86-ECCA-3EFF-2F6F-20099A06A768}"/>
              </a:ext>
            </a:extLst>
          </p:cNvPr>
          <p:cNvSpPr>
            <a:spLocks noGrp="1"/>
          </p:cNvSpPr>
          <p:nvPr>
            <p:ph type="pic" sz="quarter" idx="32"/>
          </p:nvPr>
        </p:nvSpPr>
        <p:spPr>
          <a:xfrm>
            <a:off x="6096000" y="4572000"/>
            <a:ext cx="3048000" cy="2286000"/>
          </a:xfrm>
          <a:noFill/>
          <a:ln w="15875">
            <a:solidFill>
              <a:schemeClr val="accent2"/>
            </a:solidFill>
          </a:ln>
        </p:spPr>
        <p:txBody>
          <a:bodyPr/>
          <a:lstStyle>
            <a:lvl1pPr>
              <a:defRPr/>
            </a:lvl1pPr>
          </a:lstStyle>
          <a:p>
            <a:endParaRPr lang="de-DE"/>
          </a:p>
        </p:txBody>
      </p:sp>
      <p:sp>
        <p:nvSpPr>
          <p:cNvPr id="55" name="Bildplatzhalter 53">
            <a:extLst>
              <a:ext uri="{FF2B5EF4-FFF2-40B4-BE49-F238E27FC236}">
                <a16:creationId xmlns:a16="http://schemas.microsoft.com/office/drawing/2014/main" id="{231BF5B6-E52F-07AE-D008-1340D9075BCA}"/>
              </a:ext>
            </a:extLst>
          </p:cNvPr>
          <p:cNvSpPr>
            <a:spLocks noGrp="1"/>
          </p:cNvSpPr>
          <p:nvPr>
            <p:ph type="pic" sz="quarter" idx="27"/>
          </p:nvPr>
        </p:nvSpPr>
        <p:spPr>
          <a:xfrm>
            <a:off x="3048000" y="0"/>
            <a:ext cx="3048000" cy="2286000"/>
          </a:xfrm>
          <a:noFill/>
          <a:ln w="15875">
            <a:solidFill>
              <a:schemeClr val="accent2"/>
            </a:solidFill>
          </a:ln>
        </p:spPr>
        <p:txBody>
          <a:bodyPr/>
          <a:lstStyle>
            <a:lvl1pPr>
              <a:defRPr/>
            </a:lvl1pPr>
          </a:lstStyle>
          <a:p>
            <a:endParaRPr lang="de-DE"/>
          </a:p>
        </p:txBody>
      </p:sp>
      <p:sp>
        <p:nvSpPr>
          <p:cNvPr id="56" name="Bildplatzhalter 53">
            <a:extLst>
              <a:ext uri="{FF2B5EF4-FFF2-40B4-BE49-F238E27FC236}">
                <a16:creationId xmlns:a16="http://schemas.microsoft.com/office/drawing/2014/main" id="{CF9618F1-AA86-2CD9-800D-3D2F2290E30C}"/>
              </a:ext>
            </a:extLst>
          </p:cNvPr>
          <p:cNvSpPr>
            <a:spLocks noGrp="1"/>
          </p:cNvSpPr>
          <p:nvPr>
            <p:ph type="pic" sz="quarter" idx="28"/>
          </p:nvPr>
        </p:nvSpPr>
        <p:spPr>
          <a:xfrm>
            <a:off x="6096000" y="0"/>
            <a:ext cx="3048000" cy="2286000"/>
          </a:xfrm>
          <a:noFill/>
          <a:ln w="15875">
            <a:solidFill>
              <a:schemeClr val="accent2"/>
            </a:solidFill>
          </a:ln>
        </p:spPr>
        <p:txBody>
          <a:bodyPr/>
          <a:lstStyle>
            <a:lvl1pPr>
              <a:defRPr/>
            </a:lvl1pPr>
          </a:lstStyle>
          <a:p>
            <a:endParaRPr lang="de-DE"/>
          </a:p>
        </p:txBody>
      </p:sp>
    </p:spTree>
    <p:extLst>
      <p:ext uri="{BB962C8B-B14F-4D97-AF65-F5344CB8AC3E}">
        <p14:creationId xmlns:p14="http://schemas.microsoft.com/office/powerpoint/2010/main" val="1627156506"/>
      </p:ext>
    </p:extLst>
  </p:cSld>
  <p:clrMapOvr>
    <a:masterClrMapping/>
  </p:clrMapOvr>
  <p:transition>
    <p:fade/>
  </p:transition>
  <p:extLst>
    <p:ext uri="{DCECCB84-F9BA-43D5-87BE-67443E8EF086}">
      <p15:sldGuideLst xmlns:p15="http://schemas.microsoft.com/office/powerpoint/2012/main">
        <p15:guide id="1" pos="7364">
          <p15:clr>
            <a:srgbClr val="FBAE40"/>
          </p15:clr>
        </p15:guide>
        <p15:guide id="2" orient="horz" pos="900">
          <p15:clr>
            <a:srgbClr val="FBAE40"/>
          </p15:clr>
        </p15:guide>
        <p15:guide id="3" orient="horz" pos="4092">
          <p15:clr>
            <a:srgbClr val="FBAE40"/>
          </p15:clr>
        </p15:guide>
        <p15:guide id="4" pos="316">
          <p15:clr>
            <a:srgbClr val="FBAE40"/>
          </p15:clr>
        </p15:guide>
        <p15:guide id="5" orient="horz" pos="220">
          <p15:clr>
            <a:srgbClr val="FBAE40"/>
          </p15:clr>
        </p15:guide>
        <p15:guide id="6" pos="2003">
          <p15:clr>
            <a:srgbClr val="FBAE40"/>
          </p15:clr>
        </p15:guide>
        <p15:guide id="7" pos="5639">
          <p15:clr>
            <a:srgbClr val="FBAE40"/>
          </p15:clr>
        </p15:guide>
        <p15:guide id="8" orient="horz" pos="2423">
          <p15:clr>
            <a:srgbClr val="FBAE40"/>
          </p15:clr>
        </p15:guide>
        <p15:guide id="9" orient="horz" pos="2570">
          <p15:clr>
            <a:srgbClr val="FBAE40"/>
          </p15:clr>
        </p15:guide>
        <p15:guide id="10" pos="37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amp; picture 1">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6C383E8B-878A-E35B-1399-66C69AADEF22}"/>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accent2"/>
          </a:solidFill>
        </p:grpSpPr>
        <p:sp>
          <p:nvSpPr>
            <p:cNvPr id="11" name="Freihandform: Form 10">
              <a:extLst>
                <a:ext uri="{FF2B5EF4-FFF2-40B4-BE49-F238E27FC236}">
                  <a16:creationId xmlns:a16="http://schemas.microsoft.com/office/drawing/2014/main" id="{DAA6C91F-D75D-9F8B-6481-02D5CED56400}"/>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solidFill>
              <a:schemeClr val="accent5"/>
            </a:solidFill>
            <a:ln w="9525" cap="flat">
              <a:solidFill>
                <a:srgbClr val="FA001B"/>
              </a:solidFill>
              <a:prstDash val="solid"/>
              <a:miter/>
            </a:ln>
          </p:spPr>
          <p:txBody>
            <a:bodyPr rtlCol="0" anchor="ctr"/>
            <a:lstStyle/>
            <a:p>
              <a:endParaRPr lang="de-DE" dirty="0">
                <a:latin typeface="Aptos" panose="020B0004020202020204" pitchFamily="34" charset="0"/>
              </a:endParaRPr>
            </a:p>
          </p:txBody>
        </p:sp>
        <p:sp>
          <p:nvSpPr>
            <p:cNvPr id="12" name="Freihandform: Form 11">
              <a:extLst>
                <a:ext uri="{FF2B5EF4-FFF2-40B4-BE49-F238E27FC236}">
                  <a16:creationId xmlns:a16="http://schemas.microsoft.com/office/drawing/2014/main" id="{6AC484CE-F96F-84EB-699B-F139056AC355}"/>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solidFill>
              <a:srgbClr val="0A404F"/>
            </a:solidFill>
            <a:ln w="9525" cap="flat">
              <a:solidFill>
                <a:srgbClr val="0A404F"/>
              </a:solidFill>
              <a:prstDash val="solid"/>
              <a:miter/>
            </a:ln>
          </p:spPr>
          <p:txBody>
            <a:bodyPr rtlCol="0" anchor="ctr"/>
            <a:lstStyle/>
            <a:p>
              <a:endParaRPr lang="de-DE" dirty="0">
                <a:latin typeface="Aptos" panose="020B0004020202020204" pitchFamily="34" charset="0"/>
              </a:endParaRPr>
            </a:p>
          </p:txBody>
        </p:sp>
      </p:grpSp>
      <p:sp>
        <p:nvSpPr>
          <p:cNvPr id="7" name="Bildplatzhalter 6">
            <a:extLst>
              <a:ext uri="{FF2B5EF4-FFF2-40B4-BE49-F238E27FC236}">
                <a16:creationId xmlns:a16="http://schemas.microsoft.com/office/drawing/2014/main" id="{F7B74338-B75D-5EE0-BADE-EBE8401F8ACB}"/>
              </a:ext>
            </a:extLst>
          </p:cNvPr>
          <p:cNvSpPr>
            <a:spLocks noGrp="1" noRot="1" noMove="1" noResize="1" noEditPoints="1" noAdjustHandles="1" noChangeArrowheads="1" noChangeShapeType="1"/>
          </p:cNvSpPr>
          <p:nvPr>
            <p:ph type="pic" sz="quarter" idx="12" hasCustomPrompt="1"/>
          </p:nvPr>
        </p:nvSpPr>
        <p:spPr bwMode="gray">
          <a:xfrm>
            <a:off x="6339839" y="0"/>
            <a:ext cx="5852162" cy="6858000"/>
          </a:xfrm>
          <a:custGeom>
            <a:avLst/>
            <a:gdLst>
              <a:gd name="connsiteX0" fmla="*/ 4492738 w 5852162"/>
              <a:gd name="connsiteY0" fmla="*/ 6300896 h 6858000"/>
              <a:gd name="connsiteX1" fmla="*/ 4529511 w 5852162"/>
              <a:gd name="connsiteY1" fmla="*/ 6300896 h 6858000"/>
              <a:gd name="connsiteX2" fmla="*/ 4551614 w 5852162"/>
              <a:gd name="connsiteY2" fmla="*/ 6303132 h 6858000"/>
              <a:gd name="connsiteX3" fmla="*/ 4566442 w 5852162"/>
              <a:gd name="connsiteY3" fmla="*/ 6310745 h 6858000"/>
              <a:gd name="connsiteX4" fmla="*/ 4580522 w 5852162"/>
              <a:gd name="connsiteY4" fmla="*/ 6333855 h 6858000"/>
              <a:gd name="connsiteX5" fmla="*/ 4585635 w 5852162"/>
              <a:gd name="connsiteY5" fmla="*/ 6368932 h 6858000"/>
              <a:gd name="connsiteX6" fmla="*/ 4581741 w 5852162"/>
              <a:gd name="connsiteY6" fmla="*/ 6399929 h 6858000"/>
              <a:gd name="connsiteX7" fmla="*/ 4571161 w 5852162"/>
              <a:gd name="connsiteY7" fmla="*/ 6422725 h 6858000"/>
              <a:gd name="connsiteX8" fmla="*/ 4554918 w 5852162"/>
              <a:gd name="connsiteY8" fmla="*/ 6433202 h 6858000"/>
              <a:gd name="connsiteX9" fmla="*/ 4529511 w 5852162"/>
              <a:gd name="connsiteY9" fmla="*/ 6436694 h 6858000"/>
              <a:gd name="connsiteX10" fmla="*/ 4492738 w 5852162"/>
              <a:gd name="connsiteY10" fmla="*/ 6436694 h 6858000"/>
              <a:gd name="connsiteX11" fmla="*/ 4993956 w 5852162"/>
              <a:gd name="connsiteY11" fmla="*/ 6263347 h 6858000"/>
              <a:gd name="connsiteX12" fmla="*/ 4959503 w 5852162"/>
              <a:gd name="connsiteY12" fmla="*/ 6266564 h 6858000"/>
              <a:gd name="connsiteX13" fmla="*/ 4928275 w 5852162"/>
              <a:gd name="connsiteY13" fmla="*/ 6281553 h 6858000"/>
              <a:gd name="connsiteX14" fmla="*/ 4903655 w 5852162"/>
              <a:gd name="connsiteY14" fmla="*/ 6316669 h 6858000"/>
              <a:gd name="connsiteX15" fmla="*/ 4896654 w 5852162"/>
              <a:gd name="connsiteY15" fmla="*/ 6349118 h 6858000"/>
              <a:gd name="connsiteX16" fmla="*/ 4922140 w 5852162"/>
              <a:gd name="connsiteY16" fmla="*/ 6349118 h 6858000"/>
              <a:gd name="connsiteX17" fmla="*/ 4922140 w 5852162"/>
              <a:gd name="connsiteY17" fmla="*/ 6388511 h 6858000"/>
              <a:gd name="connsiteX18" fmla="*/ 4896654 w 5852162"/>
              <a:gd name="connsiteY18" fmla="*/ 6388511 h 6858000"/>
              <a:gd name="connsiteX19" fmla="*/ 4903655 w 5852162"/>
              <a:gd name="connsiteY19" fmla="*/ 6420960 h 6858000"/>
              <a:gd name="connsiteX20" fmla="*/ 4928275 w 5852162"/>
              <a:gd name="connsiteY20" fmla="*/ 6456077 h 6858000"/>
              <a:gd name="connsiteX21" fmla="*/ 4959503 w 5852162"/>
              <a:gd name="connsiteY21" fmla="*/ 6471065 h 6858000"/>
              <a:gd name="connsiteX22" fmla="*/ 4993956 w 5852162"/>
              <a:gd name="connsiteY22" fmla="*/ 6474282 h 6858000"/>
              <a:gd name="connsiteX23" fmla="*/ 5059007 w 5852162"/>
              <a:gd name="connsiteY23" fmla="*/ 6474282 h 6858000"/>
              <a:gd name="connsiteX24" fmla="*/ 5059007 w 5852162"/>
              <a:gd name="connsiteY24" fmla="*/ 6438145 h 6858000"/>
              <a:gd name="connsiteX25" fmla="*/ 4993326 w 5852162"/>
              <a:gd name="connsiteY25" fmla="*/ 6438145 h 6858000"/>
              <a:gd name="connsiteX26" fmla="*/ 4987899 w 5852162"/>
              <a:gd name="connsiteY26" fmla="*/ 6437714 h 6858000"/>
              <a:gd name="connsiteX27" fmla="*/ 4954626 w 5852162"/>
              <a:gd name="connsiteY27" fmla="*/ 6416997 h 6858000"/>
              <a:gd name="connsiteX28" fmla="*/ 4944361 w 5852162"/>
              <a:gd name="connsiteY28" fmla="*/ 6368815 h 6858000"/>
              <a:gd name="connsiteX29" fmla="*/ 4954626 w 5852162"/>
              <a:gd name="connsiteY29" fmla="*/ 6320632 h 6858000"/>
              <a:gd name="connsiteX30" fmla="*/ 4987899 w 5852162"/>
              <a:gd name="connsiteY30" fmla="*/ 6299915 h 6858000"/>
              <a:gd name="connsiteX31" fmla="*/ 4993326 w 5852162"/>
              <a:gd name="connsiteY31" fmla="*/ 6299484 h 6858000"/>
              <a:gd name="connsiteX32" fmla="*/ 5059007 w 5852162"/>
              <a:gd name="connsiteY32" fmla="*/ 6299484 h 6858000"/>
              <a:gd name="connsiteX33" fmla="*/ 5059007 w 5852162"/>
              <a:gd name="connsiteY33" fmla="*/ 6263347 h 6858000"/>
              <a:gd name="connsiteX34" fmla="*/ 5167164 w 5852162"/>
              <a:gd name="connsiteY34" fmla="*/ 6263307 h 6858000"/>
              <a:gd name="connsiteX35" fmla="*/ 5237918 w 5852162"/>
              <a:gd name="connsiteY35" fmla="*/ 6368815 h 6858000"/>
              <a:gd name="connsiteX36" fmla="*/ 5167164 w 5852162"/>
              <a:gd name="connsiteY36" fmla="*/ 6474322 h 6858000"/>
              <a:gd name="connsiteX37" fmla="*/ 5223169 w 5852162"/>
              <a:gd name="connsiteY37" fmla="*/ 6474322 h 6858000"/>
              <a:gd name="connsiteX38" fmla="*/ 5265409 w 5852162"/>
              <a:gd name="connsiteY38" fmla="*/ 6408993 h 6858000"/>
              <a:gd name="connsiteX39" fmla="*/ 5307610 w 5852162"/>
              <a:gd name="connsiteY39" fmla="*/ 6474322 h 6858000"/>
              <a:gd name="connsiteX40" fmla="*/ 5363576 w 5852162"/>
              <a:gd name="connsiteY40" fmla="*/ 6474322 h 6858000"/>
              <a:gd name="connsiteX41" fmla="*/ 5292861 w 5852162"/>
              <a:gd name="connsiteY41" fmla="*/ 6368815 h 6858000"/>
              <a:gd name="connsiteX42" fmla="*/ 5363576 w 5852162"/>
              <a:gd name="connsiteY42" fmla="*/ 6263307 h 6858000"/>
              <a:gd name="connsiteX43" fmla="*/ 5307610 w 5852162"/>
              <a:gd name="connsiteY43" fmla="*/ 6263307 h 6858000"/>
              <a:gd name="connsiteX44" fmla="*/ 5265409 w 5852162"/>
              <a:gd name="connsiteY44" fmla="*/ 6328676 h 6858000"/>
              <a:gd name="connsiteX45" fmla="*/ 5223169 w 5852162"/>
              <a:gd name="connsiteY45" fmla="*/ 6263307 h 6858000"/>
              <a:gd name="connsiteX46" fmla="*/ 5093853 w 5852162"/>
              <a:gd name="connsiteY46" fmla="*/ 6263307 h 6858000"/>
              <a:gd name="connsiteX47" fmla="*/ 5093853 w 5852162"/>
              <a:gd name="connsiteY47" fmla="*/ 6474322 h 6858000"/>
              <a:gd name="connsiteX48" fmla="*/ 5140184 w 5852162"/>
              <a:gd name="connsiteY48" fmla="*/ 6474322 h 6858000"/>
              <a:gd name="connsiteX49" fmla="*/ 5140184 w 5852162"/>
              <a:gd name="connsiteY49" fmla="*/ 6263307 h 6858000"/>
              <a:gd name="connsiteX50" fmla="*/ 4759472 w 5852162"/>
              <a:gd name="connsiteY50" fmla="*/ 6263307 h 6858000"/>
              <a:gd name="connsiteX51" fmla="*/ 4699730 w 5852162"/>
              <a:gd name="connsiteY51" fmla="*/ 6277158 h 6858000"/>
              <a:gd name="connsiteX52" fmla="*/ 4667283 w 5852162"/>
              <a:gd name="connsiteY52" fmla="*/ 6322672 h 6858000"/>
              <a:gd name="connsiteX53" fmla="*/ 4661541 w 5852162"/>
              <a:gd name="connsiteY53" fmla="*/ 6359123 h 6858000"/>
              <a:gd name="connsiteX54" fmla="*/ 4661423 w 5852162"/>
              <a:gd name="connsiteY54" fmla="*/ 6368815 h 6858000"/>
              <a:gd name="connsiteX55" fmla="*/ 4661541 w 5852162"/>
              <a:gd name="connsiteY55" fmla="*/ 6378506 h 6858000"/>
              <a:gd name="connsiteX56" fmla="*/ 4677234 w 5852162"/>
              <a:gd name="connsiteY56" fmla="*/ 6437753 h 6858000"/>
              <a:gd name="connsiteX57" fmla="*/ 4722935 w 5852162"/>
              <a:gd name="connsiteY57" fmla="*/ 6470633 h 6858000"/>
              <a:gd name="connsiteX58" fmla="*/ 4759433 w 5852162"/>
              <a:gd name="connsiteY58" fmla="*/ 6474282 h 6858000"/>
              <a:gd name="connsiteX59" fmla="*/ 4818899 w 5852162"/>
              <a:gd name="connsiteY59" fmla="*/ 6474282 h 6858000"/>
              <a:gd name="connsiteX60" fmla="*/ 4818899 w 5852162"/>
              <a:gd name="connsiteY60" fmla="*/ 6437557 h 6858000"/>
              <a:gd name="connsiteX61" fmla="*/ 4761478 w 5852162"/>
              <a:gd name="connsiteY61" fmla="*/ 6437557 h 6858000"/>
              <a:gd name="connsiteX62" fmla="*/ 4725806 w 5852162"/>
              <a:gd name="connsiteY62" fmla="*/ 6425158 h 6858000"/>
              <a:gd name="connsiteX63" fmla="*/ 4711647 w 5852162"/>
              <a:gd name="connsiteY63" fmla="*/ 6388158 h 6858000"/>
              <a:gd name="connsiteX64" fmla="*/ 4801476 w 5852162"/>
              <a:gd name="connsiteY64" fmla="*/ 6388158 h 6858000"/>
              <a:gd name="connsiteX65" fmla="*/ 4801476 w 5852162"/>
              <a:gd name="connsiteY65" fmla="*/ 6349353 h 6858000"/>
              <a:gd name="connsiteX66" fmla="*/ 4711686 w 5852162"/>
              <a:gd name="connsiteY66" fmla="*/ 6349353 h 6858000"/>
              <a:gd name="connsiteX67" fmla="*/ 4725845 w 5852162"/>
              <a:gd name="connsiteY67" fmla="*/ 6312353 h 6858000"/>
              <a:gd name="connsiteX68" fmla="*/ 4761517 w 5852162"/>
              <a:gd name="connsiteY68" fmla="*/ 6299954 h 6858000"/>
              <a:gd name="connsiteX69" fmla="*/ 4818938 w 5852162"/>
              <a:gd name="connsiteY69" fmla="*/ 6299954 h 6858000"/>
              <a:gd name="connsiteX70" fmla="*/ 4818938 w 5852162"/>
              <a:gd name="connsiteY70" fmla="*/ 6263307 h 6858000"/>
              <a:gd name="connsiteX71" fmla="*/ 4447902 w 5852162"/>
              <a:gd name="connsiteY71" fmla="*/ 6263229 h 6858000"/>
              <a:gd name="connsiteX72" fmla="*/ 4447902 w 5852162"/>
              <a:gd name="connsiteY72" fmla="*/ 6474282 h 6858000"/>
              <a:gd name="connsiteX73" fmla="*/ 4529472 w 5852162"/>
              <a:gd name="connsiteY73" fmla="*/ 6474282 h 6858000"/>
              <a:gd name="connsiteX74" fmla="*/ 4547799 w 5852162"/>
              <a:gd name="connsiteY74" fmla="*/ 6474126 h 6858000"/>
              <a:gd name="connsiteX75" fmla="*/ 4561486 w 5852162"/>
              <a:gd name="connsiteY75" fmla="*/ 6473341 h 6858000"/>
              <a:gd name="connsiteX76" fmla="*/ 4572066 w 5852162"/>
              <a:gd name="connsiteY76" fmla="*/ 6471928 h 6858000"/>
              <a:gd name="connsiteX77" fmla="*/ 4581230 w 5852162"/>
              <a:gd name="connsiteY77" fmla="*/ 6469574 h 6858000"/>
              <a:gd name="connsiteX78" fmla="*/ 4609154 w 5852162"/>
              <a:gd name="connsiteY78" fmla="*/ 6453566 h 6858000"/>
              <a:gd name="connsiteX79" fmla="*/ 4626026 w 5852162"/>
              <a:gd name="connsiteY79" fmla="*/ 6425237 h 6858000"/>
              <a:gd name="connsiteX80" fmla="*/ 4632555 w 5852162"/>
              <a:gd name="connsiteY80" fmla="*/ 6398360 h 6858000"/>
              <a:gd name="connsiteX81" fmla="*/ 4634915 w 5852162"/>
              <a:gd name="connsiteY81" fmla="*/ 6369207 h 6858000"/>
              <a:gd name="connsiteX82" fmla="*/ 4633499 w 5852162"/>
              <a:gd name="connsiteY82" fmla="*/ 6346293 h 6858000"/>
              <a:gd name="connsiteX83" fmla="*/ 4629251 w 5852162"/>
              <a:gd name="connsiteY83" fmla="*/ 6324909 h 6858000"/>
              <a:gd name="connsiteX84" fmla="*/ 4622604 w 5852162"/>
              <a:gd name="connsiteY84" fmla="*/ 6306389 h 6858000"/>
              <a:gd name="connsiteX85" fmla="*/ 4614070 w 5852162"/>
              <a:gd name="connsiteY85" fmla="*/ 6292303 h 6858000"/>
              <a:gd name="connsiteX86" fmla="*/ 4581859 w 5852162"/>
              <a:gd name="connsiteY86" fmla="*/ 6270017 h 6858000"/>
              <a:gd name="connsiteX87" fmla="*/ 4529432 w 5852162"/>
              <a:gd name="connsiteY87" fmla="*/ 6263229 h 6858000"/>
              <a:gd name="connsiteX88" fmla="*/ 5107304 w 5852162"/>
              <a:gd name="connsiteY88" fmla="*/ 5781129 h 6858000"/>
              <a:gd name="connsiteX89" fmla="*/ 4906958 w 5852162"/>
              <a:gd name="connsiteY89" fmla="*/ 5845359 h 6858000"/>
              <a:gd name="connsiteX90" fmla="*/ 4906958 w 5852162"/>
              <a:gd name="connsiteY90" fmla="*/ 5846105 h 6858000"/>
              <a:gd name="connsiteX91" fmla="*/ 4973740 w 5852162"/>
              <a:gd name="connsiteY91" fmla="*/ 5911081 h 6858000"/>
              <a:gd name="connsiteX92" fmla="*/ 4967487 w 5852162"/>
              <a:gd name="connsiteY92" fmla="*/ 5938429 h 6858000"/>
              <a:gd name="connsiteX93" fmla="*/ 4872781 w 5852162"/>
              <a:gd name="connsiteY93" fmla="*/ 6059042 h 6858000"/>
              <a:gd name="connsiteX94" fmla="*/ 4830777 w 5852162"/>
              <a:gd name="connsiteY94" fmla="*/ 6179341 h 6858000"/>
              <a:gd name="connsiteX95" fmla="*/ 5119457 w 5852162"/>
              <a:gd name="connsiteY95" fmla="*/ 6021022 h 6858000"/>
              <a:gd name="connsiteX96" fmla="*/ 5181401 w 5852162"/>
              <a:gd name="connsiteY96" fmla="*/ 5853952 h 6858000"/>
              <a:gd name="connsiteX97" fmla="*/ 5107304 w 5852162"/>
              <a:gd name="connsiteY97" fmla="*/ 5781129 h 6858000"/>
              <a:gd name="connsiteX98" fmla="*/ 4950392 w 5852162"/>
              <a:gd name="connsiteY98" fmla="*/ 5637355 h 6858000"/>
              <a:gd name="connsiteX99" fmla="*/ 4694420 w 5852162"/>
              <a:gd name="connsiteY99" fmla="*/ 5801101 h 6858000"/>
              <a:gd name="connsiteX100" fmla="*/ 4632476 w 5852162"/>
              <a:gd name="connsiteY100" fmla="*/ 5968170 h 6858000"/>
              <a:gd name="connsiteX101" fmla="*/ 4706573 w 5852162"/>
              <a:gd name="connsiteY101" fmla="*/ 6040993 h 6858000"/>
              <a:gd name="connsiteX102" fmla="*/ 4906958 w 5852162"/>
              <a:gd name="connsiteY102" fmla="*/ 5976763 h 6858000"/>
              <a:gd name="connsiteX103" fmla="*/ 4906958 w 5852162"/>
              <a:gd name="connsiteY103" fmla="*/ 5976057 h 6858000"/>
              <a:gd name="connsiteX104" fmla="*/ 4840176 w 5852162"/>
              <a:gd name="connsiteY104" fmla="*/ 5911081 h 6858000"/>
              <a:gd name="connsiteX105" fmla="*/ 4846430 w 5852162"/>
              <a:gd name="connsiteY105" fmla="*/ 5883733 h 6858000"/>
              <a:gd name="connsiteX106" fmla="*/ 4941136 w 5852162"/>
              <a:gd name="connsiteY106" fmla="*/ 5763119 h 6858000"/>
              <a:gd name="connsiteX107" fmla="*/ 4983140 w 5852162"/>
              <a:gd name="connsiteY107" fmla="*/ 5642820 h 6858000"/>
              <a:gd name="connsiteX108" fmla="*/ 4950392 w 5852162"/>
              <a:gd name="connsiteY108" fmla="*/ 5637355 h 6858000"/>
              <a:gd name="connsiteX109" fmla="*/ 0 w 5852162"/>
              <a:gd name="connsiteY109" fmla="*/ 0 h 6858000"/>
              <a:gd name="connsiteX110" fmla="*/ 5852162 w 5852162"/>
              <a:gd name="connsiteY110" fmla="*/ 0 h 6858000"/>
              <a:gd name="connsiteX111" fmla="*/ 5852162 w 5852162"/>
              <a:gd name="connsiteY111" fmla="*/ 6858000 h 6858000"/>
              <a:gd name="connsiteX112" fmla="*/ 0 w 5852162"/>
              <a:gd name="connsiteY1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852162" h="6858000">
                <a:moveTo>
                  <a:pt x="4492738" y="6300896"/>
                </a:moveTo>
                <a:lnTo>
                  <a:pt x="4529511" y="6300896"/>
                </a:lnTo>
                <a:cubicBezTo>
                  <a:pt x="4538557" y="6300896"/>
                  <a:pt x="4545912" y="6301642"/>
                  <a:pt x="4551614" y="6303132"/>
                </a:cubicBezTo>
                <a:cubicBezTo>
                  <a:pt x="4557317" y="6304624"/>
                  <a:pt x="4562234" y="6307174"/>
                  <a:pt x="4566442" y="6310745"/>
                </a:cubicBezTo>
                <a:cubicBezTo>
                  <a:pt x="4572341" y="6315610"/>
                  <a:pt x="4577022" y="6323300"/>
                  <a:pt x="4580522" y="6333855"/>
                </a:cubicBezTo>
                <a:cubicBezTo>
                  <a:pt x="4583944" y="6344370"/>
                  <a:pt x="4585635" y="6356102"/>
                  <a:pt x="4585635" y="6368932"/>
                </a:cubicBezTo>
                <a:cubicBezTo>
                  <a:pt x="4585635" y="6379918"/>
                  <a:pt x="4584337" y="6390238"/>
                  <a:pt x="4581741" y="6399929"/>
                </a:cubicBezTo>
                <a:cubicBezTo>
                  <a:pt x="4579067" y="6409660"/>
                  <a:pt x="4575566" y="6417232"/>
                  <a:pt x="4571161" y="6422725"/>
                </a:cubicBezTo>
                <a:cubicBezTo>
                  <a:pt x="4567386" y="6427356"/>
                  <a:pt x="4561958" y="6430887"/>
                  <a:pt x="4554918" y="6433202"/>
                </a:cubicBezTo>
                <a:cubicBezTo>
                  <a:pt x="4547878" y="6435517"/>
                  <a:pt x="4539422" y="6436694"/>
                  <a:pt x="4529511" y="6436694"/>
                </a:cubicBezTo>
                <a:lnTo>
                  <a:pt x="4492738" y="6436694"/>
                </a:lnTo>
                <a:close/>
                <a:moveTo>
                  <a:pt x="4993956" y="6263347"/>
                </a:moveTo>
                <a:cubicBezTo>
                  <a:pt x="4982039" y="6263347"/>
                  <a:pt x="4970554" y="6264406"/>
                  <a:pt x="4959503" y="6266564"/>
                </a:cubicBezTo>
                <a:cubicBezTo>
                  <a:pt x="4948451" y="6268722"/>
                  <a:pt x="4938068" y="6273705"/>
                  <a:pt x="4928275" y="6281553"/>
                </a:cubicBezTo>
                <a:cubicBezTo>
                  <a:pt x="4916594" y="6291165"/>
                  <a:pt x="4908374" y="6302858"/>
                  <a:pt x="4903655" y="6316669"/>
                </a:cubicBezTo>
                <a:cubicBezTo>
                  <a:pt x="4900036" y="6327302"/>
                  <a:pt x="4897755" y="6338131"/>
                  <a:pt x="4896654" y="6349118"/>
                </a:cubicBezTo>
                <a:lnTo>
                  <a:pt x="4922140" y="6349118"/>
                </a:lnTo>
                <a:lnTo>
                  <a:pt x="4922140" y="6388511"/>
                </a:lnTo>
                <a:lnTo>
                  <a:pt x="4896654" y="6388511"/>
                </a:lnTo>
                <a:cubicBezTo>
                  <a:pt x="4897716" y="6399576"/>
                  <a:pt x="4900036" y="6410366"/>
                  <a:pt x="4903655" y="6420960"/>
                </a:cubicBezTo>
                <a:cubicBezTo>
                  <a:pt x="4908335" y="6434771"/>
                  <a:pt x="4916555" y="6446463"/>
                  <a:pt x="4928275" y="6456077"/>
                </a:cubicBezTo>
                <a:cubicBezTo>
                  <a:pt x="4938068" y="6463924"/>
                  <a:pt x="4948451" y="6468907"/>
                  <a:pt x="4959503" y="6471065"/>
                </a:cubicBezTo>
                <a:cubicBezTo>
                  <a:pt x="4970554" y="6473223"/>
                  <a:pt x="4982039" y="6474282"/>
                  <a:pt x="4993956" y="6474282"/>
                </a:cubicBezTo>
                <a:lnTo>
                  <a:pt x="5059007" y="6474282"/>
                </a:lnTo>
                <a:lnTo>
                  <a:pt x="5059007" y="6438145"/>
                </a:lnTo>
                <a:lnTo>
                  <a:pt x="4993326" y="6438145"/>
                </a:lnTo>
                <a:cubicBezTo>
                  <a:pt x="4991517" y="6438145"/>
                  <a:pt x="4989708" y="6437792"/>
                  <a:pt x="4987899" y="6437714"/>
                </a:cubicBezTo>
                <a:cubicBezTo>
                  <a:pt x="4971144" y="6435948"/>
                  <a:pt x="4960054" y="6429082"/>
                  <a:pt x="4954626" y="6416997"/>
                </a:cubicBezTo>
                <a:cubicBezTo>
                  <a:pt x="4948412" y="6403186"/>
                  <a:pt x="4944990" y="6387099"/>
                  <a:pt x="4944361" y="6368815"/>
                </a:cubicBezTo>
                <a:cubicBezTo>
                  <a:pt x="4944990" y="6350530"/>
                  <a:pt x="4948412" y="6334443"/>
                  <a:pt x="4954626" y="6320632"/>
                </a:cubicBezTo>
                <a:cubicBezTo>
                  <a:pt x="4960054" y="6308547"/>
                  <a:pt x="4971144" y="6301681"/>
                  <a:pt x="4987899" y="6299915"/>
                </a:cubicBezTo>
                <a:cubicBezTo>
                  <a:pt x="4989708" y="6299797"/>
                  <a:pt x="4991517" y="6299484"/>
                  <a:pt x="4993326" y="6299484"/>
                </a:cubicBezTo>
                <a:lnTo>
                  <a:pt x="5059007" y="6299484"/>
                </a:lnTo>
                <a:lnTo>
                  <a:pt x="5059007" y="6263347"/>
                </a:lnTo>
                <a:close/>
                <a:moveTo>
                  <a:pt x="5167164" y="6263307"/>
                </a:moveTo>
                <a:lnTo>
                  <a:pt x="5237918" y="6368815"/>
                </a:lnTo>
                <a:lnTo>
                  <a:pt x="5167164" y="6474322"/>
                </a:lnTo>
                <a:lnTo>
                  <a:pt x="5223169" y="6474322"/>
                </a:lnTo>
                <a:lnTo>
                  <a:pt x="5265409" y="6408993"/>
                </a:lnTo>
                <a:lnTo>
                  <a:pt x="5307610" y="6474322"/>
                </a:lnTo>
                <a:lnTo>
                  <a:pt x="5363576" y="6474322"/>
                </a:lnTo>
                <a:lnTo>
                  <a:pt x="5292861" y="6368815"/>
                </a:lnTo>
                <a:lnTo>
                  <a:pt x="5363576" y="6263307"/>
                </a:lnTo>
                <a:lnTo>
                  <a:pt x="5307610" y="6263307"/>
                </a:lnTo>
                <a:lnTo>
                  <a:pt x="5265409" y="6328676"/>
                </a:lnTo>
                <a:lnTo>
                  <a:pt x="5223169" y="6263307"/>
                </a:lnTo>
                <a:close/>
                <a:moveTo>
                  <a:pt x="5093853" y="6263307"/>
                </a:moveTo>
                <a:lnTo>
                  <a:pt x="5093853" y="6474322"/>
                </a:lnTo>
                <a:lnTo>
                  <a:pt x="5140184" y="6474322"/>
                </a:lnTo>
                <a:lnTo>
                  <a:pt x="5140184" y="6263307"/>
                </a:lnTo>
                <a:close/>
                <a:moveTo>
                  <a:pt x="4759472" y="6263307"/>
                </a:moveTo>
                <a:cubicBezTo>
                  <a:pt x="4738903" y="6263307"/>
                  <a:pt x="4717271" y="6265465"/>
                  <a:pt x="4699730" y="6277158"/>
                </a:cubicBezTo>
                <a:cubicBezTo>
                  <a:pt x="4683447" y="6288066"/>
                  <a:pt x="4672750" y="6303996"/>
                  <a:pt x="4667283" y="6322672"/>
                </a:cubicBezTo>
                <a:cubicBezTo>
                  <a:pt x="4663783" y="6334483"/>
                  <a:pt x="4661856" y="6346763"/>
                  <a:pt x="4661541" y="6359123"/>
                </a:cubicBezTo>
                <a:cubicBezTo>
                  <a:pt x="4661344" y="6362340"/>
                  <a:pt x="4661305" y="6365597"/>
                  <a:pt x="4661423" y="6368815"/>
                </a:cubicBezTo>
                <a:cubicBezTo>
                  <a:pt x="4661305" y="6372032"/>
                  <a:pt x="4661344" y="6375289"/>
                  <a:pt x="4661541" y="6378506"/>
                </a:cubicBezTo>
                <a:cubicBezTo>
                  <a:pt x="4662092" y="6398595"/>
                  <a:pt x="4666182" y="6420646"/>
                  <a:pt x="4677234" y="6437753"/>
                </a:cubicBezTo>
                <a:cubicBezTo>
                  <a:pt x="4687577" y="6453762"/>
                  <a:pt x="4704253" y="6466357"/>
                  <a:pt x="4722935" y="6470633"/>
                </a:cubicBezTo>
                <a:cubicBezTo>
                  <a:pt x="4734852" y="6473341"/>
                  <a:pt x="4747280" y="6474282"/>
                  <a:pt x="4759433" y="6474282"/>
                </a:cubicBezTo>
                <a:lnTo>
                  <a:pt x="4818899" y="6474282"/>
                </a:lnTo>
                <a:lnTo>
                  <a:pt x="4818899" y="6437557"/>
                </a:lnTo>
                <a:lnTo>
                  <a:pt x="4761478" y="6437557"/>
                </a:lnTo>
                <a:cubicBezTo>
                  <a:pt x="4748696" y="6437400"/>
                  <a:pt x="4735166" y="6434536"/>
                  <a:pt x="4725806" y="6425158"/>
                </a:cubicBezTo>
                <a:cubicBezTo>
                  <a:pt x="4716131" y="6415428"/>
                  <a:pt x="4712473" y="6401499"/>
                  <a:pt x="4711647" y="6388158"/>
                </a:cubicBezTo>
                <a:lnTo>
                  <a:pt x="4801476" y="6388158"/>
                </a:lnTo>
                <a:lnTo>
                  <a:pt x="4801476" y="6349353"/>
                </a:lnTo>
                <a:lnTo>
                  <a:pt x="4711686" y="6349353"/>
                </a:lnTo>
                <a:cubicBezTo>
                  <a:pt x="4712512" y="6336013"/>
                  <a:pt x="4716170" y="6322084"/>
                  <a:pt x="4725845" y="6312353"/>
                </a:cubicBezTo>
                <a:cubicBezTo>
                  <a:pt x="4735205" y="6302975"/>
                  <a:pt x="4748735" y="6300111"/>
                  <a:pt x="4761517" y="6299954"/>
                </a:cubicBezTo>
                <a:lnTo>
                  <a:pt x="4818938" y="6299954"/>
                </a:lnTo>
                <a:lnTo>
                  <a:pt x="4818938" y="6263307"/>
                </a:lnTo>
                <a:close/>
                <a:moveTo>
                  <a:pt x="4447902" y="6263229"/>
                </a:moveTo>
                <a:lnTo>
                  <a:pt x="4447902" y="6474282"/>
                </a:lnTo>
                <a:lnTo>
                  <a:pt x="4529472" y="6474282"/>
                </a:lnTo>
                <a:cubicBezTo>
                  <a:pt x="4536394" y="6474282"/>
                  <a:pt x="4542529" y="6474243"/>
                  <a:pt x="4547799" y="6474126"/>
                </a:cubicBezTo>
                <a:cubicBezTo>
                  <a:pt x="4553030" y="6474008"/>
                  <a:pt x="4557632" y="6473772"/>
                  <a:pt x="4561486" y="6473341"/>
                </a:cubicBezTo>
                <a:cubicBezTo>
                  <a:pt x="4565380" y="6472909"/>
                  <a:pt x="4568919" y="6472438"/>
                  <a:pt x="4572066" y="6471928"/>
                </a:cubicBezTo>
                <a:cubicBezTo>
                  <a:pt x="4575212" y="6471418"/>
                  <a:pt x="4578280" y="6470633"/>
                  <a:pt x="4581230" y="6469574"/>
                </a:cubicBezTo>
                <a:cubicBezTo>
                  <a:pt x="4592635" y="6465964"/>
                  <a:pt x="4601917" y="6460667"/>
                  <a:pt x="4609154" y="6453566"/>
                </a:cubicBezTo>
                <a:cubicBezTo>
                  <a:pt x="4616430" y="6446503"/>
                  <a:pt x="4622093" y="6437086"/>
                  <a:pt x="4626026" y="6425237"/>
                </a:cubicBezTo>
                <a:cubicBezTo>
                  <a:pt x="4628819" y="6417428"/>
                  <a:pt x="4630982" y="6408482"/>
                  <a:pt x="4632555" y="6398360"/>
                </a:cubicBezTo>
                <a:cubicBezTo>
                  <a:pt x="4634167" y="6388236"/>
                  <a:pt x="4634915" y="6378506"/>
                  <a:pt x="4634915" y="6369207"/>
                </a:cubicBezTo>
                <a:cubicBezTo>
                  <a:pt x="4634915" y="6361399"/>
                  <a:pt x="4634482" y="6353748"/>
                  <a:pt x="4633499" y="6346293"/>
                </a:cubicBezTo>
                <a:cubicBezTo>
                  <a:pt x="4632555" y="6338798"/>
                  <a:pt x="4631139" y="6331657"/>
                  <a:pt x="4629251" y="6324909"/>
                </a:cubicBezTo>
                <a:cubicBezTo>
                  <a:pt x="4627364" y="6318121"/>
                  <a:pt x="4625161" y="6311961"/>
                  <a:pt x="4622604" y="6306389"/>
                </a:cubicBezTo>
                <a:cubicBezTo>
                  <a:pt x="4620088" y="6300817"/>
                  <a:pt x="4617256" y="6296109"/>
                  <a:pt x="4614070" y="6292303"/>
                </a:cubicBezTo>
                <a:cubicBezTo>
                  <a:pt x="4605889" y="6281984"/>
                  <a:pt x="4595113" y="6274529"/>
                  <a:pt x="4581859" y="6270017"/>
                </a:cubicBezTo>
                <a:cubicBezTo>
                  <a:pt x="4568605" y="6265465"/>
                  <a:pt x="4551103" y="6263229"/>
                  <a:pt x="4529432" y="6263229"/>
                </a:cubicBezTo>
                <a:close/>
                <a:moveTo>
                  <a:pt x="5107304" y="5781129"/>
                </a:moveTo>
                <a:cubicBezTo>
                  <a:pt x="5040522" y="5781129"/>
                  <a:pt x="4906958" y="5845359"/>
                  <a:pt x="4906958" y="5845359"/>
                </a:cubicBezTo>
                <a:lnTo>
                  <a:pt x="4906958" y="5846105"/>
                </a:lnTo>
                <a:cubicBezTo>
                  <a:pt x="4943850" y="5846105"/>
                  <a:pt x="4973740" y="5875179"/>
                  <a:pt x="4973740" y="5911081"/>
                </a:cubicBezTo>
                <a:cubicBezTo>
                  <a:pt x="4973740" y="5920851"/>
                  <a:pt x="4971459" y="5930110"/>
                  <a:pt x="4967487" y="5938429"/>
                </a:cubicBezTo>
                <a:cubicBezTo>
                  <a:pt x="4954115" y="5968994"/>
                  <a:pt x="4919898" y="6002973"/>
                  <a:pt x="4872781" y="6059042"/>
                </a:cubicBezTo>
                <a:cubicBezTo>
                  <a:pt x="4827984" y="6112404"/>
                  <a:pt x="4778114" y="6162822"/>
                  <a:pt x="4830777" y="6179341"/>
                </a:cubicBezTo>
                <a:cubicBezTo>
                  <a:pt x="4913369" y="6205159"/>
                  <a:pt x="5036983" y="6139084"/>
                  <a:pt x="5119457" y="6021022"/>
                </a:cubicBezTo>
                <a:cubicBezTo>
                  <a:pt x="5168108" y="5951337"/>
                  <a:pt x="5181401" y="5895896"/>
                  <a:pt x="5181401" y="5853952"/>
                </a:cubicBezTo>
                <a:cubicBezTo>
                  <a:pt x="5181401" y="5824956"/>
                  <a:pt x="5167832" y="5781129"/>
                  <a:pt x="5107304" y="5781129"/>
                </a:cubicBezTo>
                <a:close/>
                <a:moveTo>
                  <a:pt x="4950392" y="5637355"/>
                </a:moveTo>
                <a:cubicBezTo>
                  <a:pt x="4870248" y="5634294"/>
                  <a:pt x="4766586" y="5697795"/>
                  <a:pt x="4694420" y="5801101"/>
                </a:cubicBezTo>
                <a:cubicBezTo>
                  <a:pt x="4645730" y="5870785"/>
                  <a:pt x="4632476" y="5926187"/>
                  <a:pt x="4632476" y="5968170"/>
                </a:cubicBezTo>
                <a:cubicBezTo>
                  <a:pt x="4632476" y="5997166"/>
                  <a:pt x="4646045" y="6040993"/>
                  <a:pt x="4706573" y="6040993"/>
                </a:cubicBezTo>
                <a:cubicBezTo>
                  <a:pt x="4773355" y="6040993"/>
                  <a:pt x="4906958" y="5976763"/>
                  <a:pt x="4906958" y="5976763"/>
                </a:cubicBezTo>
                <a:lnTo>
                  <a:pt x="4906958" y="5976057"/>
                </a:lnTo>
                <a:cubicBezTo>
                  <a:pt x="4870067" y="5976057"/>
                  <a:pt x="4840176" y="5946943"/>
                  <a:pt x="4840176" y="5911081"/>
                </a:cubicBezTo>
                <a:cubicBezTo>
                  <a:pt x="4840176" y="5901311"/>
                  <a:pt x="4842458" y="5892051"/>
                  <a:pt x="4846430" y="5883733"/>
                </a:cubicBezTo>
                <a:cubicBezTo>
                  <a:pt x="4859841" y="5853128"/>
                  <a:pt x="4894019" y="5819189"/>
                  <a:pt x="4941136" y="5763119"/>
                </a:cubicBezTo>
                <a:cubicBezTo>
                  <a:pt x="4985933" y="5709757"/>
                  <a:pt x="5035803" y="5659338"/>
                  <a:pt x="4983140" y="5642820"/>
                </a:cubicBezTo>
                <a:cubicBezTo>
                  <a:pt x="4972811" y="5639588"/>
                  <a:pt x="4961842" y="5637792"/>
                  <a:pt x="4950392" y="5637355"/>
                </a:cubicBezTo>
                <a:close/>
                <a:moveTo>
                  <a:pt x="0" y="0"/>
                </a:moveTo>
                <a:lnTo>
                  <a:pt x="5852162" y="0"/>
                </a:lnTo>
                <a:lnTo>
                  <a:pt x="5852162" y="6858000"/>
                </a:lnTo>
                <a:lnTo>
                  <a:pt x="0" y="6858000"/>
                </a:lnTo>
                <a:close/>
              </a:path>
            </a:pathLst>
          </a:custGeom>
          <a:solidFill>
            <a:schemeClr val="bg2"/>
          </a:solidFill>
        </p:spPr>
        <p:txBody>
          <a:bodyPr wrap="square" tIns="0" bIns="684000" anchor="ctr" anchorCtr="0">
            <a:no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4" name="Titel 6">
            <a:extLst>
              <a:ext uri="{FF2B5EF4-FFF2-40B4-BE49-F238E27FC236}">
                <a16:creationId xmlns:a16="http://schemas.microsoft.com/office/drawing/2014/main" id="{6E9F5219-9228-3654-2863-CA6CC9019EA6}"/>
              </a:ext>
            </a:extLst>
          </p:cNvPr>
          <p:cNvSpPr>
            <a:spLocks noGrp="1" noRot="1" noMove="1" noResize="1" noEditPoints="1" noAdjustHandles="1" noChangeArrowheads="1" noChangeShapeType="1"/>
          </p:cNvSpPr>
          <p:nvPr>
            <p:ph type="title" hasCustomPrompt="1"/>
          </p:nvPr>
        </p:nvSpPr>
        <p:spPr bwMode="gray">
          <a:xfrm>
            <a:off x="503998" y="349251"/>
            <a:ext cx="5246807" cy="715310"/>
          </a:xfrm>
        </p:spPr>
        <p:txBody>
          <a:bodyPr/>
          <a:lstStyle>
            <a:lvl1pPr>
              <a:defRPr sz="5400"/>
            </a:lvl1pPr>
          </a:lstStyle>
          <a:p>
            <a:r>
              <a:rPr lang="en-US" dirty="0"/>
              <a:t>Agenda bright pic</a:t>
            </a:r>
          </a:p>
        </p:txBody>
      </p:sp>
      <p:sp>
        <p:nvSpPr>
          <p:cNvPr id="5" name="Textplatzhalter 4">
            <a:extLst>
              <a:ext uri="{FF2B5EF4-FFF2-40B4-BE49-F238E27FC236}">
                <a16:creationId xmlns:a16="http://schemas.microsoft.com/office/drawing/2014/main" id="{BF99AE16-14D6-AFE3-95BC-BFAD6D39224A}"/>
              </a:ext>
            </a:extLst>
          </p:cNvPr>
          <p:cNvSpPr>
            <a:spLocks noGrp="1" noRot="1" noMove="1" noResize="1" noEditPoints="1" noAdjustHandles="1" noChangeArrowheads="1" noChangeShapeType="1"/>
          </p:cNvSpPr>
          <p:nvPr>
            <p:ph type="body" sz="quarter" idx="16" hasCustomPrompt="1"/>
          </p:nvPr>
        </p:nvSpPr>
        <p:spPr bwMode="gray">
          <a:xfrm>
            <a:off x="503998" y="1432561"/>
            <a:ext cx="5246807" cy="5063490"/>
          </a:xfrm>
          <a:prstGeom prst="rect">
            <a:avLst/>
          </a:prstGeom>
        </p:spPr>
        <p:txBody>
          <a:bodyPr/>
          <a:lstStyle>
            <a:lvl1pPr marL="446088" indent="-446088">
              <a:spcBef>
                <a:spcPts val="1200"/>
              </a:spcBef>
              <a:spcAft>
                <a:spcPts val="0"/>
              </a:spcAft>
              <a:buFont typeface="+mj-lt"/>
              <a:buAutoNum type="arabicPeriod"/>
              <a:defRPr sz="2000" b="1">
                <a:latin typeface="Aptos" panose="020B0004020202020204" pitchFamily="34" charset="0"/>
              </a:defRPr>
            </a:lvl1pPr>
            <a:lvl2pPr marL="804863" indent="-265113">
              <a:spcBef>
                <a:spcPts val="0"/>
              </a:spcBef>
              <a:spcAft>
                <a:spcPts val="300"/>
              </a:spcAft>
              <a:defRPr sz="1600">
                <a:latin typeface="Aptos" panose="020B0004020202020204" pitchFamily="34" charset="0"/>
              </a:defRPr>
            </a:lvl2pPr>
            <a:lvl3pPr marL="1168400" indent="-269875">
              <a:spcBef>
                <a:spcPts val="300"/>
              </a:spcBef>
              <a:spcAft>
                <a:spcPts val="600"/>
              </a:spcAft>
              <a:tabLst/>
              <a:defRPr sz="1400"/>
            </a:lvl3pPr>
            <a:lvl4pPr>
              <a:spcBef>
                <a:spcPts val="300"/>
              </a:spcBef>
              <a:spcAft>
                <a:spcPts val="600"/>
              </a:spcAft>
              <a:defRPr/>
            </a:lvl4pPr>
            <a:lvl5pPr>
              <a:spcBef>
                <a:spcPts val="300"/>
              </a:spcBef>
              <a:spcAft>
                <a:spcPts val="600"/>
              </a:spcAft>
              <a:defRPr/>
            </a:lvl5pPr>
          </a:lstStyle>
          <a:p>
            <a:pPr lvl="0"/>
            <a:r>
              <a:rPr lang="en-US" dirty="0"/>
              <a:t>Please use “Increase List Level” in the menu to show bullet points</a:t>
            </a:r>
          </a:p>
          <a:p>
            <a:pPr lvl="1"/>
            <a:r>
              <a:rPr lang="en-US" dirty="0" err="1"/>
              <a:t>Zweite</a:t>
            </a:r>
            <a:r>
              <a:rPr lang="en-US" dirty="0"/>
              <a:t> Ebene</a:t>
            </a:r>
          </a:p>
        </p:txBody>
      </p:sp>
    </p:spTree>
    <p:extLst>
      <p:ext uri="{BB962C8B-B14F-4D97-AF65-F5344CB8AC3E}">
        <p14:creationId xmlns:p14="http://schemas.microsoft.com/office/powerpoint/2010/main" val="21226400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3626"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amp; bright picture 2">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F6F9AA7A-DB2B-17BD-B242-B8D98D71F67C}"/>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accent2"/>
          </a:solidFill>
        </p:grpSpPr>
        <p:sp>
          <p:nvSpPr>
            <p:cNvPr id="21" name="Freihandform: Form 20">
              <a:extLst>
                <a:ext uri="{FF2B5EF4-FFF2-40B4-BE49-F238E27FC236}">
                  <a16:creationId xmlns:a16="http://schemas.microsoft.com/office/drawing/2014/main" id="{9CF1F000-D25F-1ED5-C7ED-68145182EF52}"/>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solidFill>
              <a:schemeClr val="accent5"/>
            </a:solidFill>
            <a:ln w="9525" cap="flat">
              <a:solidFill>
                <a:srgbClr val="FA001B"/>
              </a:solidFill>
              <a:prstDash val="solid"/>
              <a:miter/>
            </a:ln>
          </p:spPr>
          <p:txBody>
            <a:bodyPr rtlCol="0" anchor="ctr"/>
            <a:lstStyle/>
            <a:p>
              <a:endParaRPr lang="de-DE" dirty="0">
                <a:latin typeface="Aptos" panose="020B0004020202020204" pitchFamily="34" charset="0"/>
              </a:endParaRPr>
            </a:p>
          </p:txBody>
        </p:sp>
        <p:sp>
          <p:nvSpPr>
            <p:cNvPr id="22" name="Freihandform: Form 21">
              <a:extLst>
                <a:ext uri="{FF2B5EF4-FFF2-40B4-BE49-F238E27FC236}">
                  <a16:creationId xmlns:a16="http://schemas.microsoft.com/office/drawing/2014/main" id="{5A33C3D0-C3A2-C2C9-9EF0-B5A21DF7F399}"/>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solidFill>
              <a:srgbClr val="0A404F"/>
            </a:solidFill>
            <a:ln w="9525" cap="flat">
              <a:solidFill>
                <a:srgbClr val="0A404F"/>
              </a:solidFill>
              <a:prstDash val="solid"/>
              <a:miter/>
            </a:ln>
          </p:spPr>
          <p:txBody>
            <a:bodyPr rtlCol="0" anchor="ctr"/>
            <a:lstStyle/>
            <a:p>
              <a:endParaRPr lang="de-DE" dirty="0">
                <a:latin typeface="Aptos" panose="020B0004020202020204" pitchFamily="34" charset="0"/>
              </a:endParaRPr>
            </a:p>
          </p:txBody>
        </p:sp>
      </p:grpSp>
      <p:sp>
        <p:nvSpPr>
          <p:cNvPr id="4" name="Titel 6">
            <a:extLst>
              <a:ext uri="{FF2B5EF4-FFF2-40B4-BE49-F238E27FC236}">
                <a16:creationId xmlns:a16="http://schemas.microsoft.com/office/drawing/2014/main" id="{6E9F5219-9228-3654-2863-CA6CC9019EA6}"/>
              </a:ext>
            </a:extLst>
          </p:cNvPr>
          <p:cNvSpPr>
            <a:spLocks noGrp="1" noRot="1" noMove="1" noResize="1" noEditPoints="1" noAdjustHandles="1" noChangeArrowheads="1" noChangeShapeType="1"/>
          </p:cNvSpPr>
          <p:nvPr>
            <p:ph type="title" hasCustomPrompt="1"/>
          </p:nvPr>
        </p:nvSpPr>
        <p:spPr bwMode="gray">
          <a:xfrm>
            <a:off x="503997" y="349251"/>
            <a:ext cx="6555752" cy="715310"/>
          </a:xfrm>
        </p:spPr>
        <p:txBody>
          <a:bodyPr/>
          <a:lstStyle>
            <a:lvl1pPr>
              <a:defRPr sz="5400"/>
            </a:lvl1pPr>
          </a:lstStyle>
          <a:p>
            <a:r>
              <a:rPr lang="en-US" dirty="0"/>
              <a:t>Agenda bright pic</a:t>
            </a:r>
          </a:p>
        </p:txBody>
      </p:sp>
      <p:sp>
        <p:nvSpPr>
          <p:cNvPr id="5" name="Textplatzhalter 4">
            <a:extLst>
              <a:ext uri="{FF2B5EF4-FFF2-40B4-BE49-F238E27FC236}">
                <a16:creationId xmlns:a16="http://schemas.microsoft.com/office/drawing/2014/main" id="{BF99AE16-14D6-AFE3-95BC-BFAD6D39224A}"/>
              </a:ext>
            </a:extLst>
          </p:cNvPr>
          <p:cNvSpPr>
            <a:spLocks noGrp="1" noRot="1" noMove="1" noResize="1" noEditPoints="1" noAdjustHandles="1" noChangeArrowheads="1" noChangeShapeType="1"/>
          </p:cNvSpPr>
          <p:nvPr>
            <p:ph type="body" sz="quarter" idx="16" hasCustomPrompt="1"/>
          </p:nvPr>
        </p:nvSpPr>
        <p:spPr bwMode="gray">
          <a:xfrm>
            <a:off x="503997" y="1432561"/>
            <a:ext cx="6555752" cy="5063490"/>
          </a:xfrm>
          <a:prstGeom prst="rect">
            <a:avLst/>
          </a:prstGeom>
        </p:spPr>
        <p:txBody>
          <a:bodyPr/>
          <a:lstStyle>
            <a:lvl1pPr marL="446088" indent="-446088">
              <a:spcBef>
                <a:spcPts val="1200"/>
              </a:spcBef>
              <a:spcAft>
                <a:spcPts val="0"/>
              </a:spcAft>
              <a:buFont typeface="+mj-lt"/>
              <a:buAutoNum type="arabicPeriod"/>
              <a:defRPr sz="2000" b="1">
                <a:latin typeface="Aptos" panose="020B0004020202020204" pitchFamily="34" charset="0"/>
              </a:defRPr>
            </a:lvl1pPr>
            <a:lvl2pPr marL="804863" indent="-265113">
              <a:spcBef>
                <a:spcPts val="0"/>
              </a:spcBef>
              <a:spcAft>
                <a:spcPts val="300"/>
              </a:spcAft>
              <a:defRPr sz="1600">
                <a:latin typeface="Aptos" panose="020B0004020202020204" pitchFamily="34" charset="0"/>
              </a:defRPr>
            </a:lvl2pPr>
            <a:lvl3pPr marL="1168400" indent="-269875">
              <a:spcBef>
                <a:spcPts val="300"/>
              </a:spcBef>
              <a:spcAft>
                <a:spcPts val="600"/>
              </a:spcAft>
              <a:tabLst/>
              <a:defRPr sz="1400"/>
            </a:lvl3pPr>
            <a:lvl4pPr>
              <a:spcBef>
                <a:spcPts val="300"/>
              </a:spcBef>
              <a:spcAft>
                <a:spcPts val="600"/>
              </a:spcAft>
              <a:defRPr/>
            </a:lvl4pPr>
            <a:lvl5pPr>
              <a:spcBef>
                <a:spcPts val="300"/>
              </a:spcBef>
              <a:spcAft>
                <a:spcPts val="600"/>
              </a:spcAft>
              <a:defRPr/>
            </a:lvl5pPr>
          </a:lstStyle>
          <a:p>
            <a:pPr lvl="0"/>
            <a:r>
              <a:rPr lang="en-US" dirty="0"/>
              <a:t>Please use “Increase List Level” in the menu to show bullet points</a:t>
            </a:r>
          </a:p>
          <a:p>
            <a:pPr lvl="1"/>
            <a:r>
              <a:rPr lang="en-US" dirty="0" err="1"/>
              <a:t>Zweite</a:t>
            </a:r>
            <a:r>
              <a:rPr lang="en-US" dirty="0"/>
              <a:t> Ebene</a:t>
            </a:r>
          </a:p>
        </p:txBody>
      </p:sp>
      <p:sp>
        <p:nvSpPr>
          <p:cNvPr id="19" name="Bildplatzhalter 18">
            <a:extLst>
              <a:ext uri="{FF2B5EF4-FFF2-40B4-BE49-F238E27FC236}">
                <a16:creationId xmlns:a16="http://schemas.microsoft.com/office/drawing/2014/main" id="{4B5E35BA-E569-486D-0D86-7FC771AB6912}"/>
              </a:ext>
            </a:extLst>
          </p:cNvPr>
          <p:cNvSpPr>
            <a:spLocks noGrp="1" noRot="1" noMove="1" noResize="1" noEditPoints="1" noAdjustHandles="1" noChangeArrowheads="1" noChangeShapeType="1"/>
          </p:cNvSpPr>
          <p:nvPr>
            <p:ph type="pic" sz="quarter" idx="12" hasCustomPrompt="1"/>
          </p:nvPr>
        </p:nvSpPr>
        <p:spPr bwMode="gray">
          <a:xfrm>
            <a:off x="7547428" y="0"/>
            <a:ext cx="4644572" cy="6858000"/>
          </a:xfrm>
          <a:custGeom>
            <a:avLst/>
            <a:gdLst>
              <a:gd name="connsiteX0" fmla="*/ 3285148 w 4644572"/>
              <a:gd name="connsiteY0" fmla="*/ 6300896 h 6858000"/>
              <a:gd name="connsiteX1" fmla="*/ 3321921 w 4644572"/>
              <a:gd name="connsiteY1" fmla="*/ 6300896 h 6858000"/>
              <a:gd name="connsiteX2" fmla="*/ 3344024 w 4644572"/>
              <a:gd name="connsiteY2" fmla="*/ 6303132 h 6858000"/>
              <a:gd name="connsiteX3" fmla="*/ 3358852 w 4644572"/>
              <a:gd name="connsiteY3" fmla="*/ 6310745 h 6858000"/>
              <a:gd name="connsiteX4" fmla="*/ 3372932 w 4644572"/>
              <a:gd name="connsiteY4" fmla="*/ 6333855 h 6858000"/>
              <a:gd name="connsiteX5" fmla="*/ 3378045 w 4644572"/>
              <a:gd name="connsiteY5" fmla="*/ 6368932 h 6858000"/>
              <a:gd name="connsiteX6" fmla="*/ 3374151 w 4644572"/>
              <a:gd name="connsiteY6" fmla="*/ 6399929 h 6858000"/>
              <a:gd name="connsiteX7" fmla="*/ 3363571 w 4644572"/>
              <a:gd name="connsiteY7" fmla="*/ 6422725 h 6858000"/>
              <a:gd name="connsiteX8" fmla="*/ 3347328 w 4644572"/>
              <a:gd name="connsiteY8" fmla="*/ 6433202 h 6858000"/>
              <a:gd name="connsiteX9" fmla="*/ 3321921 w 4644572"/>
              <a:gd name="connsiteY9" fmla="*/ 6436694 h 6858000"/>
              <a:gd name="connsiteX10" fmla="*/ 3285148 w 4644572"/>
              <a:gd name="connsiteY10" fmla="*/ 6436694 h 6858000"/>
              <a:gd name="connsiteX11" fmla="*/ 3786366 w 4644572"/>
              <a:gd name="connsiteY11" fmla="*/ 6263347 h 6858000"/>
              <a:gd name="connsiteX12" fmla="*/ 3751913 w 4644572"/>
              <a:gd name="connsiteY12" fmla="*/ 6266564 h 6858000"/>
              <a:gd name="connsiteX13" fmla="*/ 3720685 w 4644572"/>
              <a:gd name="connsiteY13" fmla="*/ 6281553 h 6858000"/>
              <a:gd name="connsiteX14" fmla="*/ 3696065 w 4644572"/>
              <a:gd name="connsiteY14" fmla="*/ 6316669 h 6858000"/>
              <a:gd name="connsiteX15" fmla="*/ 3689064 w 4644572"/>
              <a:gd name="connsiteY15" fmla="*/ 6349118 h 6858000"/>
              <a:gd name="connsiteX16" fmla="*/ 3714550 w 4644572"/>
              <a:gd name="connsiteY16" fmla="*/ 6349118 h 6858000"/>
              <a:gd name="connsiteX17" fmla="*/ 3714550 w 4644572"/>
              <a:gd name="connsiteY17" fmla="*/ 6388511 h 6858000"/>
              <a:gd name="connsiteX18" fmla="*/ 3689064 w 4644572"/>
              <a:gd name="connsiteY18" fmla="*/ 6388511 h 6858000"/>
              <a:gd name="connsiteX19" fmla="*/ 3696065 w 4644572"/>
              <a:gd name="connsiteY19" fmla="*/ 6420960 h 6858000"/>
              <a:gd name="connsiteX20" fmla="*/ 3720685 w 4644572"/>
              <a:gd name="connsiteY20" fmla="*/ 6456077 h 6858000"/>
              <a:gd name="connsiteX21" fmla="*/ 3751913 w 4644572"/>
              <a:gd name="connsiteY21" fmla="*/ 6471065 h 6858000"/>
              <a:gd name="connsiteX22" fmla="*/ 3786366 w 4644572"/>
              <a:gd name="connsiteY22" fmla="*/ 6474282 h 6858000"/>
              <a:gd name="connsiteX23" fmla="*/ 3851417 w 4644572"/>
              <a:gd name="connsiteY23" fmla="*/ 6474282 h 6858000"/>
              <a:gd name="connsiteX24" fmla="*/ 3851417 w 4644572"/>
              <a:gd name="connsiteY24" fmla="*/ 6438145 h 6858000"/>
              <a:gd name="connsiteX25" fmla="*/ 3785736 w 4644572"/>
              <a:gd name="connsiteY25" fmla="*/ 6438145 h 6858000"/>
              <a:gd name="connsiteX26" fmla="*/ 3780309 w 4644572"/>
              <a:gd name="connsiteY26" fmla="*/ 6437714 h 6858000"/>
              <a:gd name="connsiteX27" fmla="*/ 3747036 w 4644572"/>
              <a:gd name="connsiteY27" fmla="*/ 6416997 h 6858000"/>
              <a:gd name="connsiteX28" fmla="*/ 3736771 w 4644572"/>
              <a:gd name="connsiteY28" fmla="*/ 6368815 h 6858000"/>
              <a:gd name="connsiteX29" fmla="*/ 3747036 w 4644572"/>
              <a:gd name="connsiteY29" fmla="*/ 6320632 h 6858000"/>
              <a:gd name="connsiteX30" fmla="*/ 3780309 w 4644572"/>
              <a:gd name="connsiteY30" fmla="*/ 6299915 h 6858000"/>
              <a:gd name="connsiteX31" fmla="*/ 3785736 w 4644572"/>
              <a:gd name="connsiteY31" fmla="*/ 6299484 h 6858000"/>
              <a:gd name="connsiteX32" fmla="*/ 3851417 w 4644572"/>
              <a:gd name="connsiteY32" fmla="*/ 6299484 h 6858000"/>
              <a:gd name="connsiteX33" fmla="*/ 3851417 w 4644572"/>
              <a:gd name="connsiteY33" fmla="*/ 6263347 h 6858000"/>
              <a:gd name="connsiteX34" fmla="*/ 3959574 w 4644572"/>
              <a:gd name="connsiteY34" fmla="*/ 6263307 h 6858000"/>
              <a:gd name="connsiteX35" fmla="*/ 4030328 w 4644572"/>
              <a:gd name="connsiteY35" fmla="*/ 6368815 h 6858000"/>
              <a:gd name="connsiteX36" fmla="*/ 3959574 w 4644572"/>
              <a:gd name="connsiteY36" fmla="*/ 6474322 h 6858000"/>
              <a:gd name="connsiteX37" fmla="*/ 4015579 w 4644572"/>
              <a:gd name="connsiteY37" fmla="*/ 6474322 h 6858000"/>
              <a:gd name="connsiteX38" fmla="*/ 4057819 w 4644572"/>
              <a:gd name="connsiteY38" fmla="*/ 6408993 h 6858000"/>
              <a:gd name="connsiteX39" fmla="*/ 4100020 w 4644572"/>
              <a:gd name="connsiteY39" fmla="*/ 6474322 h 6858000"/>
              <a:gd name="connsiteX40" fmla="*/ 4155986 w 4644572"/>
              <a:gd name="connsiteY40" fmla="*/ 6474322 h 6858000"/>
              <a:gd name="connsiteX41" fmla="*/ 4085271 w 4644572"/>
              <a:gd name="connsiteY41" fmla="*/ 6368815 h 6858000"/>
              <a:gd name="connsiteX42" fmla="*/ 4155986 w 4644572"/>
              <a:gd name="connsiteY42" fmla="*/ 6263307 h 6858000"/>
              <a:gd name="connsiteX43" fmla="*/ 4100020 w 4644572"/>
              <a:gd name="connsiteY43" fmla="*/ 6263307 h 6858000"/>
              <a:gd name="connsiteX44" fmla="*/ 4057819 w 4644572"/>
              <a:gd name="connsiteY44" fmla="*/ 6328676 h 6858000"/>
              <a:gd name="connsiteX45" fmla="*/ 4015579 w 4644572"/>
              <a:gd name="connsiteY45" fmla="*/ 6263307 h 6858000"/>
              <a:gd name="connsiteX46" fmla="*/ 3886263 w 4644572"/>
              <a:gd name="connsiteY46" fmla="*/ 6263307 h 6858000"/>
              <a:gd name="connsiteX47" fmla="*/ 3886263 w 4644572"/>
              <a:gd name="connsiteY47" fmla="*/ 6474322 h 6858000"/>
              <a:gd name="connsiteX48" fmla="*/ 3932594 w 4644572"/>
              <a:gd name="connsiteY48" fmla="*/ 6474322 h 6858000"/>
              <a:gd name="connsiteX49" fmla="*/ 3932594 w 4644572"/>
              <a:gd name="connsiteY49" fmla="*/ 6263307 h 6858000"/>
              <a:gd name="connsiteX50" fmla="*/ 3551882 w 4644572"/>
              <a:gd name="connsiteY50" fmla="*/ 6263307 h 6858000"/>
              <a:gd name="connsiteX51" fmla="*/ 3492140 w 4644572"/>
              <a:gd name="connsiteY51" fmla="*/ 6277158 h 6858000"/>
              <a:gd name="connsiteX52" fmla="*/ 3459693 w 4644572"/>
              <a:gd name="connsiteY52" fmla="*/ 6322672 h 6858000"/>
              <a:gd name="connsiteX53" fmla="*/ 3453951 w 4644572"/>
              <a:gd name="connsiteY53" fmla="*/ 6359123 h 6858000"/>
              <a:gd name="connsiteX54" fmla="*/ 3453833 w 4644572"/>
              <a:gd name="connsiteY54" fmla="*/ 6368815 h 6858000"/>
              <a:gd name="connsiteX55" fmla="*/ 3453951 w 4644572"/>
              <a:gd name="connsiteY55" fmla="*/ 6378506 h 6858000"/>
              <a:gd name="connsiteX56" fmla="*/ 3469644 w 4644572"/>
              <a:gd name="connsiteY56" fmla="*/ 6437753 h 6858000"/>
              <a:gd name="connsiteX57" fmla="*/ 3515345 w 4644572"/>
              <a:gd name="connsiteY57" fmla="*/ 6470633 h 6858000"/>
              <a:gd name="connsiteX58" fmla="*/ 3551843 w 4644572"/>
              <a:gd name="connsiteY58" fmla="*/ 6474282 h 6858000"/>
              <a:gd name="connsiteX59" fmla="*/ 3611309 w 4644572"/>
              <a:gd name="connsiteY59" fmla="*/ 6474282 h 6858000"/>
              <a:gd name="connsiteX60" fmla="*/ 3611309 w 4644572"/>
              <a:gd name="connsiteY60" fmla="*/ 6437557 h 6858000"/>
              <a:gd name="connsiteX61" fmla="*/ 3553888 w 4644572"/>
              <a:gd name="connsiteY61" fmla="*/ 6437557 h 6858000"/>
              <a:gd name="connsiteX62" fmla="*/ 3518216 w 4644572"/>
              <a:gd name="connsiteY62" fmla="*/ 6425158 h 6858000"/>
              <a:gd name="connsiteX63" fmla="*/ 3504057 w 4644572"/>
              <a:gd name="connsiteY63" fmla="*/ 6388158 h 6858000"/>
              <a:gd name="connsiteX64" fmla="*/ 3593886 w 4644572"/>
              <a:gd name="connsiteY64" fmla="*/ 6388158 h 6858000"/>
              <a:gd name="connsiteX65" fmla="*/ 3593886 w 4644572"/>
              <a:gd name="connsiteY65" fmla="*/ 6349353 h 6858000"/>
              <a:gd name="connsiteX66" fmla="*/ 3504096 w 4644572"/>
              <a:gd name="connsiteY66" fmla="*/ 6349353 h 6858000"/>
              <a:gd name="connsiteX67" fmla="*/ 3518255 w 4644572"/>
              <a:gd name="connsiteY67" fmla="*/ 6312353 h 6858000"/>
              <a:gd name="connsiteX68" fmla="*/ 3553927 w 4644572"/>
              <a:gd name="connsiteY68" fmla="*/ 6299954 h 6858000"/>
              <a:gd name="connsiteX69" fmla="*/ 3611348 w 4644572"/>
              <a:gd name="connsiteY69" fmla="*/ 6299954 h 6858000"/>
              <a:gd name="connsiteX70" fmla="*/ 3611348 w 4644572"/>
              <a:gd name="connsiteY70" fmla="*/ 6263307 h 6858000"/>
              <a:gd name="connsiteX71" fmla="*/ 3240312 w 4644572"/>
              <a:gd name="connsiteY71" fmla="*/ 6263229 h 6858000"/>
              <a:gd name="connsiteX72" fmla="*/ 3240312 w 4644572"/>
              <a:gd name="connsiteY72" fmla="*/ 6474282 h 6858000"/>
              <a:gd name="connsiteX73" fmla="*/ 3321882 w 4644572"/>
              <a:gd name="connsiteY73" fmla="*/ 6474282 h 6858000"/>
              <a:gd name="connsiteX74" fmla="*/ 3340209 w 4644572"/>
              <a:gd name="connsiteY74" fmla="*/ 6474126 h 6858000"/>
              <a:gd name="connsiteX75" fmla="*/ 3353896 w 4644572"/>
              <a:gd name="connsiteY75" fmla="*/ 6473341 h 6858000"/>
              <a:gd name="connsiteX76" fmla="*/ 3364476 w 4644572"/>
              <a:gd name="connsiteY76" fmla="*/ 6471928 h 6858000"/>
              <a:gd name="connsiteX77" fmla="*/ 3373640 w 4644572"/>
              <a:gd name="connsiteY77" fmla="*/ 6469574 h 6858000"/>
              <a:gd name="connsiteX78" fmla="*/ 3401564 w 4644572"/>
              <a:gd name="connsiteY78" fmla="*/ 6453566 h 6858000"/>
              <a:gd name="connsiteX79" fmla="*/ 3418436 w 4644572"/>
              <a:gd name="connsiteY79" fmla="*/ 6425237 h 6858000"/>
              <a:gd name="connsiteX80" fmla="*/ 3424965 w 4644572"/>
              <a:gd name="connsiteY80" fmla="*/ 6398360 h 6858000"/>
              <a:gd name="connsiteX81" fmla="*/ 3427325 w 4644572"/>
              <a:gd name="connsiteY81" fmla="*/ 6369207 h 6858000"/>
              <a:gd name="connsiteX82" fmla="*/ 3425909 w 4644572"/>
              <a:gd name="connsiteY82" fmla="*/ 6346293 h 6858000"/>
              <a:gd name="connsiteX83" fmla="*/ 3421661 w 4644572"/>
              <a:gd name="connsiteY83" fmla="*/ 6324909 h 6858000"/>
              <a:gd name="connsiteX84" fmla="*/ 3415014 w 4644572"/>
              <a:gd name="connsiteY84" fmla="*/ 6306389 h 6858000"/>
              <a:gd name="connsiteX85" fmla="*/ 3406480 w 4644572"/>
              <a:gd name="connsiteY85" fmla="*/ 6292303 h 6858000"/>
              <a:gd name="connsiteX86" fmla="*/ 3374269 w 4644572"/>
              <a:gd name="connsiteY86" fmla="*/ 6270017 h 6858000"/>
              <a:gd name="connsiteX87" fmla="*/ 3321842 w 4644572"/>
              <a:gd name="connsiteY87" fmla="*/ 6263229 h 6858000"/>
              <a:gd name="connsiteX88" fmla="*/ 3899714 w 4644572"/>
              <a:gd name="connsiteY88" fmla="*/ 5781129 h 6858000"/>
              <a:gd name="connsiteX89" fmla="*/ 3699368 w 4644572"/>
              <a:gd name="connsiteY89" fmla="*/ 5845359 h 6858000"/>
              <a:gd name="connsiteX90" fmla="*/ 3699368 w 4644572"/>
              <a:gd name="connsiteY90" fmla="*/ 5846105 h 6858000"/>
              <a:gd name="connsiteX91" fmla="*/ 3766150 w 4644572"/>
              <a:gd name="connsiteY91" fmla="*/ 5911081 h 6858000"/>
              <a:gd name="connsiteX92" fmla="*/ 3759897 w 4644572"/>
              <a:gd name="connsiteY92" fmla="*/ 5938429 h 6858000"/>
              <a:gd name="connsiteX93" fmla="*/ 3665191 w 4644572"/>
              <a:gd name="connsiteY93" fmla="*/ 6059042 h 6858000"/>
              <a:gd name="connsiteX94" fmla="*/ 3623187 w 4644572"/>
              <a:gd name="connsiteY94" fmla="*/ 6179341 h 6858000"/>
              <a:gd name="connsiteX95" fmla="*/ 3911867 w 4644572"/>
              <a:gd name="connsiteY95" fmla="*/ 6021022 h 6858000"/>
              <a:gd name="connsiteX96" fmla="*/ 3973811 w 4644572"/>
              <a:gd name="connsiteY96" fmla="*/ 5853952 h 6858000"/>
              <a:gd name="connsiteX97" fmla="*/ 3899714 w 4644572"/>
              <a:gd name="connsiteY97" fmla="*/ 5781129 h 6858000"/>
              <a:gd name="connsiteX98" fmla="*/ 3742802 w 4644572"/>
              <a:gd name="connsiteY98" fmla="*/ 5637355 h 6858000"/>
              <a:gd name="connsiteX99" fmla="*/ 3486830 w 4644572"/>
              <a:gd name="connsiteY99" fmla="*/ 5801101 h 6858000"/>
              <a:gd name="connsiteX100" fmla="*/ 3424886 w 4644572"/>
              <a:gd name="connsiteY100" fmla="*/ 5968170 h 6858000"/>
              <a:gd name="connsiteX101" fmla="*/ 3498983 w 4644572"/>
              <a:gd name="connsiteY101" fmla="*/ 6040993 h 6858000"/>
              <a:gd name="connsiteX102" fmla="*/ 3699368 w 4644572"/>
              <a:gd name="connsiteY102" fmla="*/ 5976763 h 6858000"/>
              <a:gd name="connsiteX103" fmla="*/ 3699368 w 4644572"/>
              <a:gd name="connsiteY103" fmla="*/ 5976057 h 6858000"/>
              <a:gd name="connsiteX104" fmla="*/ 3632586 w 4644572"/>
              <a:gd name="connsiteY104" fmla="*/ 5911081 h 6858000"/>
              <a:gd name="connsiteX105" fmla="*/ 3638840 w 4644572"/>
              <a:gd name="connsiteY105" fmla="*/ 5883733 h 6858000"/>
              <a:gd name="connsiteX106" fmla="*/ 3733546 w 4644572"/>
              <a:gd name="connsiteY106" fmla="*/ 5763119 h 6858000"/>
              <a:gd name="connsiteX107" fmla="*/ 3775550 w 4644572"/>
              <a:gd name="connsiteY107" fmla="*/ 5642820 h 6858000"/>
              <a:gd name="connsiteX108" fmla="*/ 3742802 w 4644572"/>
              <a:gd name="connsiteY108" fmla="*/ 5637355 h 6858000"/>
              <a:gd name="connsiteX109" fmla="*/ 0 w 4644572"/>
              <a:gd name="connsiteY109" fmla="*/ 0 h 6858000"/>
              <a:gd name="connsiteX110" fmla="*/ 4644572 w 4644572"/>
              <a:gd name="connsiteY110" fmla="*/ 0 h 6858000"/>
              <a:gd name="connsiteX111" fmla="*/ 4644572 w 4644572"/>
              <a:gd name="connsiteY111" fmla="*/ 6858000 h 6858000"/>
              <a:gd name="connsiteX112" fmla="*/ 0 w 4644572"/>
              <a:gd name="connsiteY1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644572" h="6858000">
                <a:moveTo>
                  <a:pt x="3285148" y="6300896"/>
                </a:moveTo>
                <a:lnTo>
                  <a:pt x="3321921" y="6300896"/>
                </a:lnTo>
                <a:cubicBezTo>
                  <a:pt x="3330967" y="6300896"/>
                  <a:pt x="3338322" y="6301642"/>
                  <a:pt x="3344024" y="6303132"/>
                </a:cubicBezTo>
                <a:cubicBezTo>
                  <a:pt x="3349727" y="6304624"/>
                  <a:pt x="3354644" y="6307174"/>
                  <a:pt x="3358852" y="6310745"/>
                </a:cubicBezTo>
                <a:cubicBezTo>
                  <a:pt x="3364751" y="6315610"/>
                  <a:pt x="3369432" y="6323300"/>
                  <a:pt x="3372932" y="6333855"/>
                </a:cubicBezTo>
                <a:cubicBezTo>
                  <a:pt x="3376354" y="6344370"/>
                  <a:pt x="3378045" y="6356102"/>
                  <a:pt x="3378045" y="6368932"/>
                </a:cubicBezTo>
                <a:cubicBezTo>
                  <a:pt x="3378045" y="6379918"/>
                  <a:pt x="3376747" y="6390238"/>
                  <a:pt x="3374151" y="6399929"/>
                </a:cubicBezTo>
                <a:cubicBezTo>
                  <a:pt x="3371477" y="6409660"/>
                  <a:pt x="3367976" y="6417232"/>
                  <a:pt x="3363571" y="6422725"/>
                </a:cubicBezTo>
                <a:cubicBezTo>
                  <a:pt x="3359796" y="6427356"/>
                  <a:pt x="3354368" y="6430887"/>
                  <a:pt x="3347328" y="6433202"/>
                </a:cubicBezTo>
                <a:cubicBezTo>
                  <a:pt x="3340288" y="6435517"/>
                  <a:pt x="3331832" y="6436694"/>
                  <a:pt x="3321921" y="6436694"/>
                </a:cubicBezTo>
                <a:lnTo>
                  <a:pt x="3285148" y="6436694"/>
                </a:lnTo>
                <a:close/>
                <a:moveTo>
                  <a:pt x="3786366" y="6263347"/>
                </a:moveTo>
                <a:cubicBezTo>
                  <a:pt x="3774449" y="6263347"/>
                  <a:pt x="3762964" y="6264406"/>
                  <a:pt x="3751913" y="6266564"/>
                </a:cubicBezTo>
                <a:cubicBezTo>
                  <a:pt x="3740861" y="6268722"/>
                  <a:pt x="3730478" y="6273705"/>
                  <a:pt x="3720685" y="6281553"/>
                </a:cubicBezTo>
                <a:cubicBezTo>
                  <a:pt x="3709004" y="6291165"/>
                  <a:pt x="3700784" y="6302858"/>
                  <a:pt x="3696065" y="6316669"/>
                </a:cubicBezTo>
                <a:cubicBezTo>
                  <a:pt x="3692446" y="6327302"/>
                  <a:pt x="3690165" y="6338131"/>
                  <a:pt x="3689064" y="6349118"/>
                </a:cubicBezTo>
                <a:lnTo>
                  <a:pt x="3714550" y="6349118"/>
                </a:lnTo>
                <a:lnTo>
                  <a:pt x="3714550" y="6388511"/>
                </a:lnTo>
                <a:lnTo>
                  <a:pt x="3689064" y="6388511"/>
                </a:lnTo>
                <a:cubicBezTo>
                  <a:pt x="3690126" y="6399576"/>
                  <a:pt x="3692446" y="6410366"/>
                  <a:pt x="3696065" y="6420960"/>
                </a:cubicBezTo>
                <a:cubicBezTo>
                  <a:pt x="3700745" y="6434771"/>
                  <a:pt x="3708965" y="6446463"/>
                  <a:pt x="3720685" y="6456077"/>
                </a:cubicBezTo>
                <a:cubicBezTo>
                  <a:pt x="3730478" y="6463924"/>
                  <a:pt x="3740861" y="6468907"/>
                  <a:pt x="3751913" y="6471065"/>
                </a:cubicBezTo>
                <a:cubicBezTo>
                  <a:pt x="3762964" y="6473223"/>
                  <a:pt x="3774449" y="6474282"/>
                  <a:pt x="3786366" y="6474282"/>
                </a:cubicBezTo>
                <a:lnTo>
                  <a:pt x="3851417" y="6474282"/>
                </a:lnTo>
                <a:lnTo>
                  <a:pt x="3851417" y="6438145"/>
                </a:lnTo>
                <a:lnTo>
                  <a:pt x="3785736" y="6438145"/>
                </a:lnTo>
                <a:cubicBezTo>
                  <a:pt x="3783927" y="6438145"/>
                  <a:pt x="3782118" y="6437792"/>
                  <a:pt x="3780309" y="6437714"/>
                </a:cubicBezTo>
                <a:cubicBezTo>
                  <a:pt x="3763554" y="6435948"/>
                  <a:pt x="3752464" y="6429082"/>
                  <a:pt x="3747036" y="6416997"/>
                </a:cubicBezTo>
                <a:cubicBezTo>
                  <a:pt x="3740822" y="6403186"/>
                  <a:pt x="3737400" y="6387099"/>
                  <a:pt x="3736771" y="6368815"/>
                </a:cubicBezTo>
                <a:cubicBezTo>
                  <a:pt x="3737400" y="6350530"/>
                  <a:pt x="3740822" y="6334443"/>
                  <a:pt x="3747036" y="6320632"/>
                </a:cubicBezTo>
                <a:cubicBezTo>
                  <a:pt x="3752464" y="6308547"/>
                  <a:pt x="3763554" y="6301681"/>
                  <a:pt x="3780309" y="6299915"/>
                </a:cubicBezTo>
                <a:cubicBezTo>
                  <a:pt x="3782118" y="6299797"/>
                  <a:pt x="3783927" y="6299484"/>
                  <a:pt x="3785736" y="6299484"/>
                </a:cubicBezTo>
                <a:lnTo>
                  <a:pt x="3851417" y="6299484"/>
                </a:lnTo>
                <a:lnTo>
                  <a:pt x="3851417" y="6263347"/>
                </a:lnTo>
                <a:close/>
                <a:moveTo>
                  <a:pt x="3959574" y="6263307"/>
                </a:moveTo>
                <a:lnTo>
                  <a:pt x="4030328" y="6368815"/>
                </a:lnTo>
                <a:lnTo>
                  <a:pt x="3959574" y="6474322"/>
                </a:lnTo>
                <a:lnTo>
                  <a:pt x="4015579" y="6474322"/>
                </a:lnTo>
                <a:lnTo>
                  <a:pt x="4057819" y="6408993"/>
                </a:lnTo>
                <a:lnTo>
                  <a:pt x="4100020" y="6474322"/>
                </a:lnTo>
                <a:lnTo>
                  <a:pt x="4155986" y="6474322"/>
                </a:lnTo>
                <a:lnTo>
                  <a:pt x="4085271" y="6368815"/>
                </a:lnTo>
                <a:lnTo>
                  <a:pt x="4155986" y="6263307"/>
                </a:lnTo>
                <a:lnTo>
                  <a:pt x="4100020" y="6263307"/>
                </a:lnTo>
                <a:lnTo>
                  <a:pt x="4057819" y="6328676"/>
                </a:lnTo>
                <a:lnTo>
                  <a:pt x="4015579" y="6263307"/>
                </a:lnTo>
                <a:close/>
                <a:moveTo>
                  <a:pt x="3886263" y="6263307"/>
                </a:moveTo>
                <a:lnTo>
                  <a:pt x="3886263" y="6474322"/>
                </a:lnTo>
                <a:lnTo>
                  <a:pt x="3932594" y="6474322"/>
                </a:lnTo>
                <a:lnTo>
                  <a:pt x="3932594" y="6263307"/>
                </a:lnTo>
                <a:close/>
                <a:moveTo>
                  <a:pt x="3551882" y="6263307"/>
                </a:moveTo>
                <a:cubicBezTo>
                  <a:pt x="3531313" y="6263307"/>
                  <a:pt x="3509681" y="6265465"/>
                  <a:pt x="3492140" y="6277158"/>
                </a:cubicBezTo>
                <a:cubicBezTo>
                  <a:pt x="3475857" y="6288066"/>
                  <a:pt x="3465160" y="6303996"/>
                  <a:pt x="3459693" y="6322672"/>
                </a:cubicBezTo>
                <a:cubicBezTo>
                  <a:pt x="3456193" y="6334483"/>
                  <a:pt x="3454266" y="6346763"/>
                  <a:pt x="3453951" y="6359123"/>
                </a:cubicBezTo>
                <a:cubicBezTo>
                  <a:pt x="3453754" y="6362340"/>
                  <a:pt x="3453715" y="6365597"/>
                  <a:pt x="3453833" y="6368815"/>
                </a:cubicBezTo>
                <a:cubicBezTo>
                  <a:pt x="3453715" y="6372032"/>
                  <a:pt x="3453754" y="6375289"/>
                  <a:pt x="3453951" y="6378506"/>
                </a:cubicBezTo>
                <a:cubicBezTo>
                  <a:pt x="3454502" y="6398595"/>
                  <a:pt x="3458592" y="6420646"/>
                  <a:pt x="3469644" y="6437753"/>
                </a:cubicBezTo>
                <a:cubicBezTo>
                  <a:pt x="3479987" y="6453762"/>
                  <a:pt x="3496663" y="6466357"/>
                  <a:pt x="3515345" y="6470633"/>
                </a:cubicBezTo>
                <a:cubicBezTo>
                  <a:pt x="3527262" y="6473341"/>
                  <a:pt x="3539690" y="6474282"/>
                  <a:pt x="3551843" y="6474282"/>
                </a:cubicBezTo>
                <a:lnTo>
                  <a:pt x="3611309" y="6474282"/>
                </a:lnTo>
                <a:lnTo>
                  <a:pt x="3611309" y="6437557"/>
                </a:lnTo>
                <a:lnTo>
                  <a:pt x="3553888" y="6437557"/>
                </a:lnTo>
                <a:cubicBezTo>
                  <a:pt x="3541106" y="6437400"/>
                  <a:pt x="3527576" y="6434536"/>
                  <a:pt x="3518216" y="6425158"/>
                </a:cubicBezTo>
                <a:cubicBezTo>
                  <a:pt x="3508541" y="6415428"/>
                  <a:pt x="3504883" y="6401499"/>
                  <a:pt x="3504057" y="6388158"/>
                </a:cubicBezTo>
                <a:lnTo>
                  <a:pt x="3593886" y="6388158"/>
                </a:lnTo>
                <a:lnTo>
                  <a:pt x="3593886" y="6349353"/>
                </a:lnTo>
                <a:lnTo>
                  <a:pt x="3504096" y="6349353"/>
                </a:lnTo>
                <a:cubicBezTo>
                  <a:pt x="3504922" y="6336013"/>
                  <a:pt x="3508580" y="6322084"/>
                  <a:pt x="3518255" y="6312353"/>
                </a:cubicBezTo>
                <a:cubicBezTo>
                  <a:pt x="3527615" y="6302975"/>
                  <a:pt x="3541145" y="6300111"/>
                  <a:pt x="3553927" y="6299954"/>
                </a:cubicBezTo>
                <a:lnTo>
                  <a:pt x="3611348" y="6299954"/>
                </a:lnTo>
                <a:lnTo>
                  <a:pt x="3611348" y="6263307"/>
                </a:lnTo>
                <a:close/>
                <a:moveTo>
                  <a:pt x="3240312" y="6263229"/>
                </a:moveTo>
                <a:lnTo>
                  <a:pt x="3240312" y="6474282"/>
                </a:lnTo>
                <a:lnTo>
                  <a:pt x="3321882" y="6474282"/>
                </a:lnTo>
                <a:cubicBezTo>
                  <a:pt x="3328804" y="6474282"/>
                  <a:pt x="3334939" y="6474243"/>
                  <a:pt x="3340209" y="6474126"/>
                </a:cubicBezTo>
                <a:cubicBezTo>
                  <a:pt x="3345440" y="6474008"/>
                  <a:pt x="3350042" y="6473772"/>
                  <a:pt x="3353896" y="6473341"/>
                </a:cubicBezTo>
                <a:cubicBezTo>
                  <a:pt x="3357790" y="6472909"/>
                  <a:pt x="3361329" y="6472438"/>
                  <a:pt x="3364476" y="6471928"/>
                </a:cubicBezTo>
                <a:cubicBezTo>
                  <a:pt x="3367622" y="6471418"/>
                  <a:pt x="3370690" y="6470633"/>
                  <a:pt x="3373640" y="6469574"/>
                </a:cubicBezTo>
                <a:cubicBezTo>
                  <a:pt x="3385045" y="6465964"/>
                  <a:pt x="3394327" y="6460667"/>
                  <a:pt x="3401564" y="6453566"/>
                </a:cubicBezTo>
                <a:cubicBezTo>
                  <a:pt x="3408840" y="6446503"/>
                  <a:pt x="3414503" y="6437086"/>
                  <a:pt x="3418436" y="6425237"/>
                </a:cubicBezTo>
                <a:cubicBezTo>
                  <a:pt x="3421229" y="6417428"/>
                  <a:pt x="3423392" y="6408482"/>
                  <a:pt x="3424965" y="6398360"/>
                </a:cubicBezTo>
                <a:cubicBezTo>
                  <a:pt x="3426577" y="6388236"/>
                  <a:pt x="3427325" y="6378506"/>
                  <a:pt x="3427325" y="6369207"/>
                </a:cubicBezTo>
                <a:cubicBezTo>
                  <a:pt x="3427325" y="6361399"/>
                  <a:pt x="3426892" y="6353748"/>
                  <a:pt x="3425909" y="6346293"/>
                </a:cubicBezTo>
                <a:cubicBezTo>
                  <a:pt x="3424965" y="6338798"/>
                  <a:pt x="3423549" y="6331657"/>
                  <a:pt x="3421661" y="6324909"/>
                </a:cubicBezTo>
                <a:cubicBezTo>
                  <a:pt x="3419774" y="6318121"/>
                  <a:pt x="3417571" y="6311961"/>
                  <a:pt x="3415014" y="6306389"/>
                </a:cubicBezTo>
                <a:cubicBezTo>
                  <a:pt x="3412498" y="6300817"/>
                  <a:pt x="3409666" y="6296109"/>
                  <a:pt x="3406480" y="6292303"/>
                </a:cubicBezTo>
                <a:cubicBezTo>
                  <a:pt x="3398299" y="6281984"/>
                  <a:pt x="3387523" y="6274529"/>
                  <a:pt x="3374269" y="6270017"/>
                </a:cubicBezTo>
                <a:cubicBezTo>
                  <a:pt x="3361015" y="6265465"/>
                  <a:pt x="3343513" y="6263229"/>
                  <a:pt x="3321842" y="6263229"/>
                </a:cubicBezTo>
                <a:close/>
                <a:moveTo>
                  <a:pt x="3899714" y="5781129"/>
                </a:moveTo>
                <a:cubicBezTo>
                  <a:pt x="3832932" y="5781129"/>
                  <a:pt x="3699368" y="5845359"/>
                  <a:pt x="3699368" y="5845359"/>
                </a:cubicBezTo>
                <a:lnTo>
                  <a:pt x="3699368" y="5846105"/>
                </a:lnTo>
                <a:cubicBezTo>
                  <a:pt x="3736260" y="5846105"/>
                  <a:pt x="3766150" y="5875179"/>
                  <a:pt x="3766150" y="5911081"/>
                </a:cubicBezTo>
                <a:cubicBezTo>
                  <a:pt x="3766150" y="5920851"/>
                  <a:pt x="3763869" y="5930110"/>
                  <a:pt x="3759897" y="5938429"/>
                </a:cubicBezTo>
                <a:cubicBezTo>
                  <a:pt x="3746525" y="5968994"/>
                  <a:pt x="3712308" y="6002973"/>
                  <a:pt x="3665191" y="6059042"/>
                </a:cubicBezTo>
                <a:cubicBezTo>
                  <a:pt x="3620394" y="6112404"/>
                  <a:pt x="3570524" y="6162822"/>
                  <a:pt x="3623187" y="6179341"/>
                </a:cubicBezTo>
                <a:cubicBezTo>
                  <a:pt x="3705779" y="6205159"/>
                  <a:pt x="3829393" y="6139084"/>
                  <a:pt x="3911867" y="6021022"/>
                </a:cubicBezTo>
                <a:cubicBezTo>
                  <a:pt x="3960518" y="5951337"/>
                  <a:pt x="3973811" y="5895896"/>
                  <a:pt x="3973811" y="5853952"/>
                </a:cubicBezTo>
                <a:cubicBezTo>
                  <a:pt x="3973811" y="5824956"/>
                  <a:pt x="3960242" y="5781129"/>
                  <a:pt x="3899714" y="5781129"/>
                </a:cubicBezTo>
                <a:close/>
                <a:moveTo>
                  <a:pt x="3742802" y="5637355"/>
                </a:moveTo>
                <a:cubicBezTo>
                  <a:pt x="3662658" y="5634294"/>
                  <a:pt x="3558996" y="5697796"/>
                  <a:pt x="3486830" y="5801101"/>
                </a:cubicBezTo>
                <a:cubicBezTo>
                  <a:pt x="3438140" y="5870785"/>
                  <a:pt x="3424886" y="5926187"/>
                  <a:pt x="3424886" y="5968170"/>
                </a:cubicBezTo>
                <a:cubicBezTo>
                  <a:pt x="3424886" y="5997166"/>
                  <a:pt x="3438455" y="6040993"/>
                  <a:pt x="3498983" y="6040993"/>
                </a:cubicBezTo>
                <a:cubicBezTo>
                  <a:pt x="3565765" y="6040993"/>
                  <a:pt x="3699368" y="5976763"/>
                  <a:pt x="3699368" y="5976763"/>
                </a:cubicBezTo>
                <a:lnTo>
                  <a:pt x="3699368" y="5976057"/>
                </a:lnTo>
                <a:cubicBezTo>
                  <a:pt x="3662477" y="5976057"/>
                  <a:pt x="3632586" y="5946943"/>
                  <a:pt x="3632586" y="5911081"/>
                </a:cubicBezTo>
                <a:cubicBezTo>
                  <a:pt x="3632586" y="5901311"/>
                  <a:pt x="3634868" y="5892051"/>
                  <a:pt x="3638840" y="5883733"/>
                </a:cubicBezTo>
                <a:cubicBezTo>
                  <a:pt x="3652251" y="5853128"/>
                  <a:pt x="3686429" y="5819189"/>
                  <a:pt x="3733546" y="5763119"/>
                </a:cubicBezTo>
                <a:cubicBezTo>
                  <a:pt x="3778343" y="5709758"/>
                  <a:pt x="3828213" y="5659339"/>
                  <a:pt x="3775550" y="5642820"/>
                </a:cubicBezTo>
                <a:cubicBezTo>
                  <a:pt x="3765221" y="5639588"/>
                  <a:pt x="3754252" y="5637792"/>
                  <a:pt x="3742802" y="5637355"/>
                </a:cubicBezTo>
                <a:close/>
                <a:moveTo>
                  <a:pt x="0" y="0"/>
                </a:moveTo>
                <a:lnTo>
                  <a:pt x="4644572" y="0"/>
                </a:lnTo>
                <a:lnTo>
                  <a:pt x="4644572" y="6858000"/>
                </a:lnTo>
                <a:lnTo>
                  <a:pt x="0" y="6858000"/>
                </a:lnTo>
                <a:close/>
              </a:path>
            </a:pathLst>
          </a:custGeom>
          <a:solidFill>
            <a:schemeClr val="bg2"/>
          </a:solidFill>
        </p:spPr>
        <p:txBody>
          <a:bodyPr wrap="square" tIns="0" bIns="684000" anchor="ctr" anchorCtr="0">
            <a:no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6652670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4452"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amp; dark picture 1">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F7B74338-B75D-5EE0-BADE-EBE8401F8ACB}"/>
              </a:ext>
            </a:extLst>
          </p:cNvPr>
          <p:cNvSpPr>
            <a:spLocks noGrp="1" noRot="1" noMove="1" noResize="1" noEditPoints="1" noAdjustHandles="1" noChangeArrowheads="1" noChangeShapeType="1"/>
          </p:cNvSpPr>
          <p:nvPr>
            <p:ph type="pic" sz="quarter" idx="12" hasCustomPrompt="1"/>
          </p:nvPr>
        </p:nvSpPr>
        <p:spPr bwMode="ltGray">
          <a:xfrm>
            <a:off x="6339839" y="0"/>
            <a:ext cx="5852162" cy="6858000"/>
          </a:xfrm>
          <a:custGeom>
            <a:avLst/>
            <a:gdLst>
              <a:gd name="connsiteX0" fmla="*/ 4492738 w 5852162"/>
              <a:gd name="connsiteY0" fmla="*/ 6300896 h 6858000"/>
              <a:gd name="connsiteX1" fmla="*/ 4529511 w 5852162"/>
              <a:gd name="connsiteY1" fmla="*/ 6300896 h 6858000"/>
              <a:gd name="connsiteX2" fmla="*/ 4551614 w 5852162"/>
              <a:gd name="connsiteY2" fmla="*/ 6303132 h 6858000"/>
              <a:gd name="connsiteX3" fmla="*/ 4566442 w 5852162"/>
              <a:gd name="connsiteY3" fmla="*/ 6310745 h 6858000"/>
              <a:gd name="connsiteX4" fmla="*/ 4580522 w 5852162"/>
              <a:gd name="connsiteY4" fmla="*/ 6333855 h 6858000"/>
              <a:gd name="connsiteX5" fmla="*/ 4585635 w 5852162"/>
              <a:gd name="connsiteY5" fmla="*/ 6368932 h 6858000"/>
              <a:gd name="connsiteX6" fmla="*/ 4581741 w 5852162"/>
              <a:gd name="connsiteY6" fmla="*/ 6399929 h 6858000"/>
              <a:gd name="connsiteX7" fmla="*/ 4571161 w 5852162"/>
              <a:gd name="connsiteY7" fmla="*/ 6422725 h 6858000"/>
              <a:gd name="connsiteX8" fmla="*/ 4554918 w 5852162"/>
              <a:gd name="connsiteY8" fmla="*/ 6433202 h 6858000"/>
              <a:gd name="connsiteX9" fmla="*/ 4529511 w 5852162"/>
              <a:gd name="connsiteY9" fmla="*/ 6436694 h 6858000"/>
              <a:gd name="connsiteX10" fmla="*/ 4492738 w 5852162"/>
              <a:gd name="connsiteY10" fmla="*/ 6436694 h 6858000"/>
              <a:gd name="connsiteX11" fmla="*/ 4993956 w 5852162"/>
              <a:gd name="connsiteY11" fmla="*/ 6263347 h 6858000"/>
              <a:gd name="connsiteX12" fmla="*/ 4959503 w 5852162"/>
              <a:gd name="connsiteY12" fmla="*/ 6266564 h 6858000"/>
              <a:gd name="connsiteX13" fmla="*/ 4928275 w 5852162"/>
              <a:gd name="connsiteY13" fmla="*/ 6281553 h 6858000"/>
              <a:gd name="connsiteX14" fmla="*/ 4903655 w 5852162"/>
              <a:gd name="connsiteY14" fmla="*/ 6316669 h 6858000"/>
              <a:gd name="connsiteX15" fmla="*/ 4896654 w 5852162"/>
              <a:gd name="connsiteY15" fmla="*/ 6349118 h 6858000"/>
              <a:gd name="connsiteX16" fmla="*/ 4922140 w 5852162"/>
              <a:gd name="connsiteY16" fmla="*/ 6349118 h 6858000"/>
              <a:gd name="connsiteX17" fmla="*/ 4922140 w 5852162"/>
              <a:gd name="connsiteY17" fmla="*/ 6388511 h 6858000"/>
              <a:gd name="connsiteX18" fmla="*/ 4896654 w 5852162"/>
              <a:gd name="connsiteY18" fmla="*/ 6388511 h 6858000"/>
              <a:gd name="connsiteX19" fmla="*/ 4903655 w 5852162"/>
              <a:gd name="connsiteY19" fmla="*/ 6420960 h 6858000"/>
              <a:gd name="connsiteX20" fmla="*/ 4928275 w 5852162"/>
              <a:gd name="connsiteY20" fmla="*/ 6456077 h 6858000"/>
              <a:gd name="connsiteX21" fmla="*/ 4959503 w 5852162"/>
              <a:gd name="connsiteY21" fmla="*/ 6471065 h 6858000"/>
              <a:gd name="connsiteX22" fmla="*/ 4993956 w 5852162"/>
              <a:gd name="connsiteY22" fmla="*/ 6474282 h 6858000"/>
              <a:gd name="connsiteX23" fmla="*/ 5059007 w 5852162"/>
              <a:gd name="connsiteY23" fmla="*/ 6474282 h 6858000"/>
              <a:gd name="connsiteX24" fmla="*/ 5059007 w 5852162"/>
              <a:gd name="connsiteY24" fmla="*/ 6438145 h 6858000"/>
              <a:gd name="connsiteX25" fmla="*/ 4993326 w 5852162"/>
              <a:gd name="connsiteY25" fmla="*/ 6438145 h 6858000"/>
              <a:gd name="connsiteX26" fmla="*/ 4987899 w 5852162"/>
              <a:gd name="connsiteY26" fmla="*/ 6437714 h 6858000"/>
              <a:gd name="connsiteX27" fmla="*/ 4954626 w 5852162"/>
              <a:gd name="connsiteY27" fmla="*/ 6416997 h 6858000"/>
              <a:gd name="connsiteX28" fmla="*/ 4944361 w 5852162"/>
              <a:gd name="connsiteY28" fmla="*/ 6368815 h 6858000"/>
              <a:gd name="connsiteX29" fmla="*/ 4954626 w 5852162"/>
              <a:gd name="connsiteY29" fmla="*/ 6320632 h 6858000"/>
              <a:gd name="connsiteX30" fmla="*/ 4987899 w 5852162"/>
              <a:gd name="connsiteY30" fmla="*/ 6299915 h 6858000"/>
              <a:gd name="connsiteX31" fmla="*/ 4993326 w 5852162"/>
              <a:gd name="connsiteY31" fmla="*/ 6299484 h 6858000"/>
              <a:gd name="connsiteX32" fmla="*/ 5059007 w 5852162"/>
              <a:gd name="connsiteY32" fmla="*/ 6299484 h 6858000"/>
              <a:gd name="connsiteX33" fmla="*/ 5059007 w 5852162"/>
              <a:gd name="connsiteY33" fmla="*/ 6263347 h 6858000"/>
              <a:gd name="connsiteX34" fmla="*/ 5167164 w 5852162"/>
              <a:gd name="connsiteY34" fmla="*/ 6263307 h 6858000"/>
              <a:gd name="connsiteX35" fmla="*/ 5237918 w 5852162"/>
              <a:gd name="connsiteY35" fmla="*/ 6368815 h 6858000"/>
              <a:gd name="connsiteX36" fmla="*/ 5167164 w 5852162"/>
              <a:gd name="connsiteY36" fmla="*/ 6474322 h 6858000"/>
              <a:gd name="connsiteX37" fmla="*/ 5223169 w 5852162"/>
              <a:gd name="connsiteY37" fmla="*/ 6474322 h 6858000"/>
              <a:gd name="connsiteX38" fmla="*/ 5265409 w 5852162"/>
              <a:gd name="connsiteY38" fmla="*/ 6408993 h 6858000"/>
              <a:gd name="connsiteX39" fmla="*/ 5307610 w 5852162"/>
              <a:gd name="connsiteY39" fmla="*/ 6474322 h 6858000"/>
              <a:gd name="connsiteX40" fmla="*/ 5363576 w 5852162"/>
              <a:gd name="connsiteY40" fmla="*/ 6474322 h 6858000"/>
              <a:gd name="connsiteX41" fmla="*/ 5292861 w 5852162"/>
              <a:gd name="connsiteY41" fmla="*/ 6368815 h 6858000"/>
              <a:gd name="connsiteX42" fmla="*/ 5363576 w 5852162"/>
              <a:gd name="connsiteY42" fmla="*/ 6263307 h 6858000"/>
              <a:gd name="connsiteX43" fmla="*/ 5307610 w 5852162"/>
              <a:gd name="connsiteY43" fmla="*/ 6263307 h 6858000"/>
              <a:gd name="connsiteX44" fmla="*/ 5265409 w 5852162"/>
              <a:gd name="connsiteY44" fmla="*/ 6328676 h 6858000"/>
              <a:gd name="connsiteX45" fmla="*/ 5223169 w 5852162"/>
              <a:gd name="connsiteY45" fmla="*/ 6263307 h 6858000"/>
              <a:gd name="connsiteX46" fmla="*/ 5093853 w 5852162"/>
              <a:gd name="connsiteY46" fmla="*/ 6263307 h 6858000"/>
              <a:gd name="connsiteX47" fmla="*/ 5093853 w 5852162"/>
              <a:gd name="connsiteY47" fmla="*/ 6474322 h 6858000"/>
              <a:gd name="connsiteX48" fmla="*/ 5140184 w 5852162"/>
              <a:gd name="connsiteY48" fmla="*/ 6474322 h 6858000"/>
              <a:gd name="connsiteX49" fmla="*/ 5140184 w 5852162"/>
              <a:gd name="connsiteY49" fmla="*/ 6263307 h 6858000"/>
              <a:gd name="connsiteX50" fmla="*/ 4759472 w 5852162"/>
              <a:gd name="connsiteY50" fmla="*/ 6263307 h 6858000"/>
              <a:gd name="connsiteX51" fmla="*/ 4699730 w 5852162"/>
              <a:gd name="connsiteY51" fmla="*/ 6277158 h 6858000"/>
              <a:gd name="connsiteX52" fmla="*/ 4667283 w 5852162"/>
              <a:gd name="connsiteY52" fmla="*/ 6322672 h 6858000"/>
              <a:gd name="connsiteX53" fmla="*/ 4661541 w 5852162"/>
              <a:gd name="connsiteY53" fmla="*/ 6359123 h 6858000"/>
              <a:gd name="connsiteX54" fmla="*/ 4661423 w 5852162"/>
              <a:gd name="connsiteY54" fmla="*/ 6368815 h 6858000"/>
              <a:gd name="connsiteX55" fmla="*/ 4661541 w 5852162"/>
              <a:gd name="connsiteY55" fmla="*/ 6378506 h 6858000"/>
              <a:gd name="connsiteX56" fmla="*/ 4677234 w 5852162"/>
              <a:gd name="connsiteY56" fmla="*/ 6437753 h 6858000"/>
              <a:gd name="connsiteX57" fmla="*/ 4722935 w 5852162"/>
              <a:gd name="connsiteY57" fmla="*/ 6470633 h 6858000"/>
              <a:gd name="connsiteX58" fmla="*/ 4759433 w 5852162"/>
              <a:gd name="connsiteY58" fmla="*/ 6474282 h 6858000"/>
              <a:gd name="connsiteX59" fmla="*/ 4818899 w 5852162"/>
              <a:gd name="connsiteY59" fmla="*/ 6474282 h 6858000"/>
              <a:gd name="connsiteX60" fmla="*/ 4818899 w 5852162"/>
              <a:gd name="connsiteY60" fmla="*/ 6437557 h 6858000"/>
              <a:gd name="connsiteX61" fmla="*/ 4761478 w 5852162"/>
              <a:gd name="connsiteY61" fmla="*/ 6437557 h 6858000"/>
              <a:gd name="connsiteX62" fmla="*/ 4725806 w 5852162"/>
              <a:gd name="connsiteY62" fmla="*/ 6425158 h 6858000"/>
              <a:gd name="connsiteX63" fmla="*/ 4711647 w 5852162"/>
              <a:gd name="connsiteY63" fmla="*/ 6388158 h 6858000"/>
              <a:gd name="connsiteX64" fmla="*/ 4801476 w 5852162"/>
              <a:gd name="connsiteY64" fmla="*/ 6388158 h 6858000"/>
              <a:gd name="connsiteX65" fmla="*/ 4801476 w 5852162"/>
              <a:gd name="connsiteY65" fmla="*/ 6349353 h 6858000"/>
              <a:gd name="connsiteX66" fmla="*/ 4711686 w 5852162"/>
              <a:gd name="connsiteY66" fmla="*/ 6349353 h 6858000"/>
              <a:gd name="connsiteX67" fmla="*/ 4725845 w 5852162"/>
              <a:gd name="connsiteY67" fmla="*/ 6312353 h 6858000"/>
              <a:gd name="connsiteX68" fmla="*/ 4761517 w 5852162"/>
              <a:gd name="connsiteY68" fmla="*/ 6299954 h 6858000"/>
              <a:gd name="connsiteX69" fmla="*/ 4818938 w 5852162"/>
              <a:gd name="connsiteY69" fmla="*/ 6299954 h 6858000"/>
              <a:gd name="connsiteX70" fmla="*/ 4818938 w 5852162"/>
              <a:gd name="connsiteY70" fmla="*/ 6263307 h 6858000"/>
              <a:gd name="connsiteX71" fmla="*/ 4447902 w 5852162"/>
              <a:gd name="connsiteY71" fmla="*/ 6263229 h 6858000"/>
              <a:gd name="connsiteX72" fmla="*/ 4447902 w 5852162"/>
              <a:gd name="connsiteY72" fmla="*/ 6474282 h 6858000"/>
              <a:gd name="connsiteX73" fmla="*/ 4529472 w 5852162"/>
              <a:gd name="connsiteY73" fmla="*/ 6474282 h 6858000"/>
              <a:gd name="connsiteX74" fmla="*/ 4547799 w 5852162"/>
              <a:gd name="connsiteY74" fmla="*/ 6474126 h 6858000"/>
              <a:gd name="connsiteX75" fmla="*/ 4561486 w 5852162"/>
              <a:gd name="connsiteY75" fmla="*/ 6473341 h 6858000"/>
              <a:gd name="connsiteX76" fmla="*/ 4572066 w 5852162"/>
              <a:gd name="connsiteY76" fmla="*/ 6471928 h 6858000"/>
              <a:gd name="connsiteX77" fmla="*/ 4581230 w 5852162"/>
              <a:gd name="connsiteY77" fmla="*/ 6469574 h 6858000"/>
              <a:gd name="connsiteX78" fmla="*/ 4609154 w 5852162"/>
              <a:gd name="connsiteY78" fmla="*/ 6453566 h 6858000"/>
              <a:gd name="connsiteX79" fmla="*/ 4626026 w 5852162"/>
              <a:gd name="connsiteY79" fmla="*/ 6425237 h 6858000"/>
              <a:gd name="connsiteX80" fmla="*/ 4632555 w 5852162"/>
              <a:gd name="connsiteY80" fmla="*/ 6398360 h 6858000"/>
              <a:gd name="connsiteX81" fmla="*/ 4634915 w 5852162"/>
              <a:gd name="connsiteY81" fmla="*/ 6369207 h 6858000"/>
              <a:gd name="connsiteX82" fmla="*/ 4633499 w 5852162"/>
              <a:gd name="connsiteY82" fmla="*/ 6346293 h 6858000"/>
              <a:gd name="connsiteX83" fmla="*/ 4629251 w 5852162"/>
              <a:gd name="connsiteY83" fmla="*/ 6324909 h 6858000"/>
              <a:gd name="connsiteX84" fmla="*/ 4622604 w 5852162"/>
              <a:gd name="connsiteY84" fmla="*/ 6306389 h 6858000"/>
              <a:gd name="connsiteX85" fmla="*/ 4614070 w 5852162"/>
              <a:gd name="connsiteY85" fmla="*/ 6292303 h 6858000"/>
              <a:gd name="connsiteX86" fmla="*/ 4581859 w 5852162"/>
              <a:gd name="connsiteY86" fmla="*/ 6270017 h 6858000"/>
              <a:gd name="connsiteX87" fmla="*/ 4529432 w 5852162"/>
              <a:gd name="connsiteY87" fmla="*/ 6263229 h 6858000"/>
              <a:gd name="connsiteX88" fmla="*/ 5107304 w 5852162"/>
              <a:gd name="connsiteY88" fmla="*/ 5781129 h 6858000"/>
              <a:gd name="connsiteX89" fmla="*/ 4906958 w 5852162"/>
              <a:gd name="connsiteY89" fmla="*/ 5845359 h 6858000"/>
              <a:gd name="connsiteX90" fmla="*/ 4906958 w 5852162"/>
              <a:gd name="connsiteY90" fmla="*/ 5846105 h 6858000"/>
              <a:gd name="connsiteX91" fmla="*/ 4973740 w 5852162"/>
              <a:gd name="connsiteY91" fmla="*/ 5911081 h 6858000"/>
              <a:gd name="connsiteX92" fmla="*/ 4967487 w 5852162"/>
              <a:gd name="connsiteY92" fmla="*/ 5938429 h 6858000"/>
              <a:gd name="connsiteX93" fmla="*/ 4872781 w 5852162"/>
              <a:gd name="connsiteY93" fmla="*/ 6059042 h 6858000"/>
              <a:gd name="connsiteX94" fmla="*/ 4830777 w 5852162"/>
              <a:gd name="connsiteY94" fmla="*/ 6179341 h 6858000"/>
              <a:gd name="connsiteX95" fmla="*/ 5119457 w 5852162"/>
              <a:gd name="connsiteY95" fmla="*/ 6021022 h 6858000"/>
              <a:gd name="connsiteX96" fmla="*/ 5181401 w 5852162"/>
              <a:gd name="connsiteY96" fmla="*/ 5853952 h 6858000"/>
              <a:gd name="connsiteX97" fmla="*/ 5107304 w 5852162"/>
              <a:gd name="connsiteY97" fmla="*/ 5781129 h 6858000"/>
              <a:gd name="connsiteX98" fmla="*/ 4950392 w 5852162"/>
              <a:gd name="connsiteY98" fmla="*/ 5637355 h 6858000"/>
              <a:gd name="connsiteX99" fmla="*/ 4694420 w 5852162"/>
              <a:gd name="connsiteY99" fmla="*/ 5801101 h 6858000"/>
              <a:gd name="connsiteX100" fmla="*/ 4632476 w 5852162"/>
              <a:gd name="connsiteY100" fmla="*/ 5968170 h 6858000"/>
              <a:gd name="connsiteX101" fmla="*/ 4706573 w 5852162"/>
              <a:gd name="connsiteY101" fmla="*/ 6040993 h 6858000"/>
              <a:gd name="connsiteX102" fmla="*/ 4906958 w 5852162"/>
              <a:gd name="connsiteY102" fmla="*/ 5976763 h 6858000"/>
              <a:gd name="connsiteX103" fmla="*/ 4906958 w 5852162"/>
              <a:gd name="connsiteY103" fmla="*/ 5976057 h 6858000"/>
              <a:gd name="connsiteX104" fmla="*/ 4840176 w 5852162"/>
              <a:gd name="connsiteY104" fmla="*/ 5911081 h 6858000"/>
              <a:gd name="connsiteX105" fmla="*/ 4846430 w 5852162"/>
              <a:gd name="connsiteY105" fmla="*/ 5883733 h 6858000"/>
              <a:gd name="connsiteX106" fmla="*/ 4941136 w 5852162"/>
              <a:gd name="connsiteY106" fmla="*/ 5763119 h 6858000"/>
              <a:gd name="connsiteX107" fmla="*/ 4983140 w 5852162"/>
              <a:gd name="connsiteY107" fmla="*/ 5642820 h 6858000"/>
              <a:gd name="connsiteX108" fmla="*/ 4950392 w 5852162"/>
              <a:gd name="connsiteY108" fmla="*/ 5637355 h 6858000"/>
              <a:gd name="connsiteX109" fmla="*/ 0 w 5852162"/>
              <a:gd name="connsiteY109" fmla="*/ 0 h 6858000"/>
              <a:gd name="connsiteX110" fmla="*/ 5852162 w 5852162"/>
              <a:gd name="connsiteY110" fmla="*/ 0 h 6858000"/>
              <a:gd name="connsiteX111" fmla="*/ 5852162 w 5852162"/>
              <a:gd name="connsiteY111" fmla="*/ 6858000 h 6858000"/>
              <a:gd name="connsiteX112" fmla="*/ 0 w 5852162"/>
              <a:gd name="connsiteY1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852162" h="6858000">
                <a:moveTo>
                  <a:pt x="4492738" y="6300896"/>
                </a:moveTo>
                <a:lnTo>
                  <a:pt x="4529511" y="6300896"/>
                </a:lnTo>
                <a:cubicBezTo>
                  <a:pt x="4538557" y="6300896"/>
                  <a:pt x="4545912" y="6301642"/>
                  <a:pt x="4551614" y="6303132"/>
                </a:cubicBezTo>
                <a:cubicBezTo>
                  <a:pt x="4557317" y="6304624"/>
                  <a:pt x="4562234" y="6307174"/>
                  <a:pt x="4566442" y="6310745"/>
                </a:cubicBezTo>
                <a:cubicBezTo>
                  <a:pt x="4572341" y="6315610"/>
                  <a:pt x="4577022" y="6323300"/>
                  <a:pt x="4580522" y="6333855"/>
                </a:cubicBezTo>
                <a:cubicBezTo>
                  <a:pt x="4583944" y="6344370"/>
                  <a:pt x="4585635" y="6356102"/>
                  <a:pt x="4585635" y="6368932"/>
                </a:cubicBezTo>
                <a:cubicBezTo>
                  <a:pt x="4585635" y="6379918"/>
                  <a:pt x="4584337" y="6390238"/>
                  <a:pt x="4581741" y="6399929"/>
                </a:cubicBezTo>
                <a:cubicBezTo>
                  <a:pt x="4579067" y="6409660"/>
                  <a:pt x="4575566" y="6417232"/>
                  <a:pt x="4571161" y="6422725"/>
                </a:cubicBezTo>
                <a:cubicBezTo>
                  <a:pt x="4567386" y="6427356"/>
                  <a:pt x="4561958" y="6430887"/>
                  <a:pt x="4554918" y="6433202"/>
                </a:cubicBezTo>
                <a:cubicBezTo>
                  <a:pt x="4547878" y="6435517"/>
                  <a:pt x="4539422" y="6436694"/>
                  <a:pt x="4529511" y="6436694"/>
                </a:cubicBezTo>
                <a:lnTo>
                  <a:pt x="4492738" y="6436694"/>
                </a:lnTo>
                <a:close/>
                <a:moveTo>
                  <a:pt x="4993956" y="6263347"/>
                </a:moveTo>
                <a:cubicBezTo>
                  <a:pt x="4982039" y="6263347"/>
                  <a:pt x="4970554" y="6264406"/>
                  <a:pt x="4959503" y="6266564"/>
                </a:cubicBezTo>
                <a:cubicBezTo>
                  <a:pt x="4948451" y="6268722"/>
                  <a:pt x="4938068" y="6273705"/>
                  <a:pt x="4928275" y="6281553"/>
                </a:cubicBezTo>
                <a:cubicBezTo>
                  <a:pt x="4916594" y="6291165"/>
                  <a:pt x="4908374" y="6302858"/>
                  <a:pt x="4903655" y="6316669"/>
                </a:cubicBezTo>
                <a:cubicBezTo>
                  <a:pt x="4900036" y="6327302"/>
                  <a:pt x="4897755" y="6338131"/>
                  <a:pt x="4896654" y="6349118"/>
                </a:cubicBezTo>
                <a:lnTo>
                  <a:pt x="4922140" y="6349118"/>
                </a:lnTo>
                <a:lnTo>
                  <a:pt x="4922140" y="6388511"/>
                </a:lnTo>
                <a:lnTo>
                  <a:pt x="4896654" y="6388511"/>
                </a:lnTo>
                <a:cubicBezTo>
                  <a:pt x="4897716" y="6399576"/>
                  <a:pt x="4900036" y="6410366"/>
                  <a:pt x="4903655" y="6420960"/>
                </a:cubicBezTo>
                <a:cubicBezTo>
                  <a:pt x="4908335" y="6434771"/>
                  <a:pt x="4916555" y="6446463"/>
                  <a:pt x="4928275" y="6456077"/>
                </a:cubicBezTo>
                <a:cubicBezTo>
                  <a:pt x="4938068" y="6463924"/>
                  <a:pt x="4948451" y="6468907"/>
                  <a:pt x="4959503" y="6471065"/>
                </a:cubicBezTo>
                <a:cubicBezTo>
                  <a:pt x="4970554" y="6473223"/>
                  <a:pt x="4982039" y="6474282"/>
                  <a:pt x="4993956" y="6474282"/>
                </a:cubicBezTo>
                <a:lnTo>
                  <a:pt x="5059007" y="6474282"/>
                </a:lnTo>
                <a:lnTo>
                  <a:pt x="5059007" y="6438145"/>
                </a:lnTo>
                <a:lnTo>
                  <a:pt x="4993326" y="6438145"/>
                </a:lnTo>
                <a:cubicBezTo>
                  <a:pt x="4991517" y="6438145"/>
                  <a:pt x="4989708" y="6437792"/>
                  <a:pt x="4987899" y="6437714"/>
                </a:cubicBezTo>
                <a:cubicBezTo>
                  <a:pt x="4971144" y="6435948"/>
                  <a:pt x="4960054" y="6429082"/>
                  <a:pt x="4954626" y="6416997"/>
                </a:cubicBezTo>
                <a:cubicBezTo>
                  <a:pt x="4948412" y="6403186"/>
                  <a:pt x="4944990" y="6387099"/>
                  <a:pt x="4944361" y="6368815"/>
                </a:cubicBezTo>
                <a:cubicBezTo>
                  <a:pt x="4944990" y="6350530"/>
                  <a:pt x="4948412" y="6334443"/>
                  <a:pt x="4954626" y="6320632"/>
                </a:cubicBezTo>
                <a:cubicBezTo>
                  <a:pt x="4960054" y="6308547"/>
                  <a:pt x="4971144" y="6301681"/>
                  <a:pt x="4987899" y="6299915"/>
                </a:cubicBezTo>
                <a:cubicBezTo>
                  <a:pt x="4989708" y="6299797"/>
                  <a:pt x="4991517" y="6299484"/>
                  <a:pt x="4993326" y="6299484"/>
                </a:cubicBezTo>
                <a:lnTo>
                  <a:pt x="5059007" y="6299484"/>
                </a:lnTo>
                <a:lnTo>
                  <a:pt x="5059007" y="6263347"/>
                </a:lnTo>
                <a:close/>
                <a:moveTo>
                  <a:pt x="5167164" y="6263307"/>
                </a:moveTo>
                <a:lnTo>
                  <a:pt x="5237918" y="6368815"/>
                </a:lnTo>
                <a:lnTo>
                  <a:pt x="5167164" y="6474322"/>
                </a:lnTo>
                <a:lnTo>
                  <a:pt x="5223169" y="6474322"/>
                </a:lnTo>
                <a:lnTo>
                  <a:pt x="5265409" y="6408993"/>
                </a:lnTo>
                <a:lnTo>
                  <a:pt x="5307610" y="6474322"/>
                </a:lnTo>
                <a:lnTo>
                  <a:pt x="5363576" y="6474322"/>
                </a:lnTo>
                <a:lnTo>
                  <a:pt x="5292861" y="6368815"/>
                </a:lnTo>
                <a:lnTo>
                  <a:pt x="5363576" y="6263307"/>
                </a:lnTo>
                <a:lnTo>
                  <a:pt x="5307610" y="6263307"/>
                </a:lnTo>
                <a:lnTo>
                  <a:pt x="5265409" y="6328676"/>
                </a:lnTo>
                <a:lnTo>
                  <a:pt x="5223169" y="6263307"/>
                </a:lnTo>
                <a:close/>
                <a:moveTo>
                  <a:pt x="5093853" y="6263307"/>
                </a:moveTo>
                <a:lnTo>
                  <a:pt x="5093853" y="6474322"/>
                </a:lnTo>
                <a:lnTo>
                  <a:pt x="5140184" y="6474322"/>
                </a:lnTo>
                <a:lnTo>
                  <a:pt x="5140184" y="6263307"/>
                </a:lnTo>
                <a:close/>
                <a:moveTo>
                  <a:pt x="4759472" y="6263307"/>
                </a:moveTo>
                <a:cubicBezTo>
                  <a:pt x="4738903" y="6263307"/>
                  <a:pt x="4717271" y="6265465"/>
                  <a:pt x="4699730" y="6277158"/>
                </a:cubicBezTo>
                <a:cubicBezTo>
                  <a:pt x="4683447" y="6288066"/>
                  <a:pt x="4672750" y="6303996"/>
                  <a:pt x="4667283" y="6322672"/>
                </a:cubicBezTo>
                <a:cubicBezTo>
                  <a:pt x="4663783" y="6334483"/>
                  <a:pt x="4661856" y="6346763"/>
                  <a:pt x="4661541" y="6359123"/>
                </a:cubicBezTo>
                <a:cubicBezTo>
                  <a:pt x="4661344" y="6362340"/>
                  <a:pt x="4661305" y="6365597"/>
                  <a:pt x="4661423" y="6368815"/>
                </a:cubicBezTo>
                <a:cubicBezTo>
                  <a:pt x="4661305" y="6372032"/>
                  <a:pt x="4661344" y="6375289"/>
                  <a:pt x="4661541" y="6378506"/>
                </a:cubicBezTo>
                <a:cubicBezTo>
                  <a:pt x="4662092" y="6398595"/>
                  <a:pt x="4666182" y="6420646"/>
                  <a:pt x="4677234" y="6437753"/>
                </a:cubicBezTo>
                <a:cubicBezTo>
                  <a:pt x="4687577" y="6453762"/>
                  <a:pt x="4704253" y="6466357"/>
                  <a:pt x="4722935" y="6470633"/>
                </a:cubicBezTo>
                <a:cubicBezTo>
                  <a:pt x="4734852" y="6473341"/>
                  <a:pt x="4747280" y="6474282"/>
                  <a:pt x="4759433" y="6474282"/>
                </a:cubicBezTo>
                <a:lnTo>
                  <a:pt x="4818899" y="6474282"/>
                </a:lnTo>
                <a:lnTo>
                  <a:pt x="4818899" y="6437557"/>
                </a:lnTo>
                <a:lnTo>
                  <a:pt x="4761478" y="6437557"/>
                </a:lnTo>
                <a:cubicBezTo>
                  <a:pt x="4748696" y="6437400"/>
                  <a:pt x="4735166" y="6434536"/>
                  <a:pt x="4725806" y="6425158"/>
                </a:cubicBezTo>
                <a:cubicBezTo>
                  <a:pt x="4716131" y="6415428"/>
                  <a:pt x="4712473" y="6401499"/>
                  <a:pt x="4711647" y="6388158"/>
                </a:cubicBezTo>
                <a:lnTo>
                  <a:pt x="4801476" y="6388158"/>
                </a:lnTo>
                <a:lnTo>
                  <a:pt x="4801476" y="6349353"/>
                </a:lnTo>
                <a:lnTo>
                  <a:pt x="4711686" y="6349353"/>
                </a:lnTo>
                <a:cubicBezTo>
                  <a:pt x="4712512" y="6336013"/>
                  <a:pt x="4716170" y="6322084"/>
                  <a:pt x="4725845" y="6312353"/>
                </a:cubicBezTo>
                <a:cubicBezTo>
                  <a:pt x="4735205" y="6302975"/>
                  <a:pt x="4748735" y="6300111"/>
                  <a:pt x="4761517" y="6299954"/>
                </a:cubicBezTo>
                <a:lnTo>
                  <a:pt x="4818938" y="6299954"/>
                </a:lnTo>
                <a:lnTo>
                  <a:pt x="4818938" y="6263307"/>
                </a:lnTo>
                <a:close/>
                <a:moveTo>
                  <a:pt x="4447902" y="6263229"/>
                </a:moveTo>
                <a:lnTo>
                  <a:pt x="4447902" y="6474282"/>
                </a:lnTo>
                <a:lnTo>
                  <a:pt x="4529472" y="6474282"/>
                </a:lnTo>
                <a:cubicBezTo>
                  <a:pt x="4536394" y="6474282"/>
                  <a:pt x="4542529" y="6474243"/>
                  <a:pt x="4547799" y="6474126"/>
                </a:cubicBezTo>
                <a:cubicBezTo>
                  <a:pt x="4553030" y="6474008"/>
                  <a:pt x="4557632" y="6473772"/>
                  <a:pt x="4561486" y="6473341"/>
                </a:cubicBezTo>
                <a:cubicBezTo>
                  <a:pt x="4565380" y="6472909"/>
                  <a:pt x="4568919" y="6472438"/>
                  <a:pt x="4572066" y="6471928"/>
                </a:cubicBezTo>
                <a:cubicBezTo>
                  <a:pt x="4575212" y="6471418"/>
                  <a:pt x="4578280" y="6470633"/>
                  <a:pt x="4581230" y="6469574"/>
                </a:cubicBezTo>
                <a:cubicBezTo>
                  <a:pt x="4592635" y="6465964"/>
                  <a:pt x="4601917" y="6460667"/>
                  <a:pt x="4609154" y="6453566"/>
                </a:cubicBezTo>
                <a:cubicBezTo>
                  <a:pt x="4616430" y="6446503"/>
                  <a:pt x="4622093" y="6437086"/>
                  <a:pt x="4626026" y="6425237"/>
                </a:cubicBezTo>
                <a:cubicBezTo>
                  <a:pt x="4628819" y="6417428"/>
                  <a:pt x="4630982" y="6408482"/>
                  <a:pt x="4632555" y="6398360"/>
                </a:cubicBezTo>
                <a:cubicBezTo>
                  <a:pt x="4634167" y="6388236"/>
                  <a:pt x="4634915" y="6378506"/>
                  <a:pt x="4634915" y="6369207"/>
                </a:cubicBezTo>
                <a:cubicBezTo>
                  <a:pt x="4634915" y="6361399"/>
                  <a:pt x="4634482" y="6353748"/>
                  <a:pt x="4633499" y="6346293"/>
                </a:cubicBezTo>
                <a:cubicBezTo>
                  <a:pt x="4632555" y="6338798"/>
                  <a:pt x="4631139" y="6331657"/>
                  <a:pt x="4629251" y="6324909"/>
                </a:cubicBezTo>
                <a:cubicBezTo>
                  <a:pt x="4627364" y="6318121"/>
                  <a:pt x="4625161" y="6311961"/>
                  <a:pt x="4622604" y="6306389"/>
                </a:cubicBezTo>
                <a:cubicBezTo>
                  <a:pt x="4620088" y="6300817"/>
                  <a:pt x="4617256" y="6296109"/>
                  <a:pt x="4614070" y="6292303"/>
                </a:cubicBezTo>
                <a:cubicBezTo>
                  <a:pt x="4605889" y="6281984"/>
                  <a:pt x="4595113" y="6274529"/>
                  <a:pt x="4581859" y="6270017"/>
                </a:cubicBezTo>
                <a:cubicBezTo>
                  <a:pt x="4568605" y="6265465"/>
                  <a:pt x="4551103" y="6263229"/>
                  <a:pt x="4529432" y="6263229"/>
                </a:cubicBezTo>
                <a:close/>
                <a:moveTo>
                  <a:pt x="5107304" y="5781129"/>
                </a:moveTo>
                <a:cubicBezTo>
                  <a:pt x="5040522" y="5781129"/>
                  <a:pt x="4906958" y="5845359"/>
                  <a:pt x="4906958" y="5845359"/>
                </a:cubicBezTo>
                <a:lnTo>
                  <a:pt x="4906958" y="5846105"/>
                </a:lnTo>
                <a:cubicBezTo>
                  <a:pt x="4943850" y="5846105"/>
                  <a:pt x="4973740" y="5875179"/>
                  <a:pt x="4973740" y="5911081"/>
                </a:cubicBezTo>
                <a:cubicBezTo>
                  <a:pt x="4973740" y="5920851"/>
                  <a:pt x="4971459" y="5930110"/>
                  <a:pt x="4967487" y="5938429"/>
                </a:cubicBezTo>
                <a:cubicBezTo>
                  <a:pt x="4954115" y="5968994"/>
                  <a:pt x="4919898" y="6002973"/>
                  <a:pt x="4872781" y="6059042"/>
                </a:cubicBezTo>
                <a:cubicBezTo>
                  <a:pt x="4827984" y="6112404"/>
                  <a:pt x="4778114" y="6162822"/>
                  <a:pt x="4830777" y="6179341"/>
                </a:cubicBezTo>
                <a:cubicBezTo>
                  <a:pt x="4913369" y="6205159"/>
                  <a:pt x="5036983" y="6139084"/>
                  <a:pt x="5119457" y="6021022"/>
                </a:cubicBezTo>
                <a:cubicBezTo>
                  <a:pt x="5168108" y="5951337"/>
                  <a:pt x="5181401" y="5895896"/>
                  <a:pt x="5181401" y="5853952"/>
                </a:cubicBezTo>
                <a:cubicBezTo>
                  <a:pt x="5181401" y="5824956"/>
                  <a:pt x="5167832" y="5781129"/>
                  <a:pt x="5107304" y="5781129"/>
                </a:cubicBezTo>
                <a:close/>
                <a:moveTo>
                  <a:pt x="4950392" y="5637355"/>
                </a:moveTo>
                <a:cubicBezTo>
                  <a:pt x="4870248" y="5634294"/>
                  <a:pt x="4766586" y="5697795"/>
                  <a:pt x="4694420" y="5801101"/>
                </a:cubicBezTo>
                <a:cubicBezTo>
                  <a:pt x="4645730" y="5870785"/>
                  <a:pt x="4632476" y="5926187"/>
                  <a:pt x="4632476" y="5968170"/>
                </a:cubicBezTo>
                <a:cubicBezTo>
                  <a:pt x="4632476" y="5997166"/>
                  <a:pt x="4646045" y="6040993"/>
                  <a:pt x="4706573" y="6040993"/>
                </a:cubicBezTo>
                <a:cubicBezTo>
                  <a:pt x="4773355" y="6040993"/>
                  <a:pt x="4906958" y="5976763"/>
                  <a:pt x="4906958" y="5976763"/>
                </a:cubicBezTo>
                <a:lnTo>
                  <a:pt x="4906958" y="5976057"/>
                </a:lnTo>
                <a:cubicBezTo>
                  <a:pt x="4870067" y="5976057"/>
                  <a:pt x="4840176" y="5946943"/>
                  <a:pt x="4840176" y="5911081"/>
                </a:cubicBezTo>
                <a:cubicBezTo>
                  <a:pt x="4840176" y="5901311"/>
                  <a:pt x="4842458" y="5892051"/>
                  <a:pt x="4846430" y="5883733"/>
                </a:cubicBezTo>
                <a:cubicBezTo>
                  <a:pt x="4859841" y="5853128"/>
                  <a:pt x="4894019" y="5819189"/>
                  <a:pt x="4941136" y="5763119"/>
                </a:cubicBezTo>
                <a:cubicBezTo>
                  <a:pt x="4985933" y="5709757"/>
                  <a:pt x="5035803" y="5659338"/>
                  <a:pt x="4983140" y="5642820"/>
                </a:cubicBezTo>
                <a:cubicBezTo>
                  <a:pt x="4972811" y="5639588"/>
                  <a:pt x="4961842" y="5637792"/>
                  <a:pt x="4950392" y="5637355"/>
                </a:cubicBezTo>
                <a:close/>
                <a:moveTo>
                  <a:pt x="0" y="0"/>
                </a:moveTo>
                <a:lnTo>
                  <a:pt x="5852162" y="0"/>
                </a:lnTo>
                <a:lnTo>
                  <a:pt x="5852162" y="6858000"/>
                </a:lnTo>
                <a:lnTo>
                  <a:pt x="0" y="6858000"/>
                </a:lnTo>
                <a:close/>
              </a:path>
            </a:pathLst>
          </a:custGeom>
          <a:solidFill>
            <a:schemeClr val="accent2"/>
          </a:solidFill>
        </p:spPr>
        <p:txBody>
          <a:bodyPr wrap="square" tIns="0" bIns="684000" anchor="ctr" anchorCtr="0">
            <a:no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
        <p:nvSpPr>
          <p:cNvPr id="4" name="Titel 6">
            <a:extLst>
              <a:ext uri="{FF2B5EF4-FFF2-40B4-BE49-F238E27FC236}">
                <a16:creationId xmlns:a16="http://schemas.microsoft.com/office/drawing/2014/main" id="{6E9F5219-9228-3654-2863-CA6CC9019EA6}"/>
              </a:ext>
            </a:extLst>
          </p:cNvPr>
          <p:cNvSpPr>
            <a:spLocks noGrp="1" noRot="1" noMove="1" noResize="1" noEditPoints="1" noAdjustHandles="1" noChangeArrowheads="1" noChangeShapeType="1"/>
          </p:cNvSpPr>
          <p:nvPr>
            <p:ph type="title" hasCustomPrompt="1"/>
          </p:nvPr>
        </p:nvSpPr>
        <p:spPr bwMode="gray">
          <a:xfrm>
            <a:off x="503998" y="349251"/>
            <a:ext cx="5246807" cy="715310"/>
          </a:xfrm>
        </p:spPr>
        <p:txBody>
          <a:bodyPr/>
          <a:lstStyle>
            <a:lvl1pPr>
              <a:defRPr sz="5400"/>
            </a:lvl1pPr>
          </a:lstStyle>
          <a:p>
            <a:r>
              <a:rPr lang="en-US" dirty="0"/>
              <a:t>Agenda dark pic</a:t>
            </a:r>
          </a:p>
        </p:txBody>
      </p:sp>
      <p:sp>
        <p:nvSpPr>
          <p:cNvPr id="5" name="Textplatzhalter 4">
            <a:extLst>
              <a:ext uri="{FF2B5EF4-FFF2-40B4-BE49-F238E27FC236}">
                <a16:creationId xmlns:a16="http://schemas.microsoft.com/office/drawing/2014/main" id="{BF99AE16-14D6-AFE3-95BC-BFAD6D39224A}"/>
              </a:ext>
            </a:extLst>
          </p:cNvPr>
          <p:cNvSpPr>
            <a:spLocks noGrp="1" noRot="1" noMove="1" noResize="1" noEditPoints="1" noAdjustHandles="1" noChangeArrowheads="1" noChangeShapeType="1"/>
          </p:cNvSpPr>
          <p:nvPr>
            <p:ph type="body" sz="quarter" idx="16" hasCustomPrompt="1"/>
          </p:nvPr>
        </p:nvSpPr>
        <p:spPr bwMode="gray">
          <a:xfrm>
            <a:off x="503998" y="1432561"/>
            <a:ext cx="5246807" cy="5063490"/>
          </a:xfrm>
          <a:prstGeom prst="rect">
            <a:avLst/>
          </a:prstGeom>
        </p:spPr>
        <p:txBody>
          <a:bodyPr/>
          <a:lstStyle>
            <a:lvl1pPr marL="446088" indent="-446088">
              <a:spcBef>
                <a:spcPts val="1200"/>
              </a:spcBef>
              <a:spcAft>
                <a:spcPts val="0"/>
              </a:spcAft>
              <a:buFont typeface="+mj-lt"/>
              <a:buAutoNum type="arabicPeriod"/>
              <a:defRPr sz="2000" b="1">
                <a:latin typeface="Aptos" panose="020B0004020202020204" pitchFamily="34" charset="0"/>
              </a:defRPr>
            </a:lvl1pPr>
            <a:lvl2pPr marL="804863" indent="-265113">
              <a:spcBef>
                <a:spcPts val="0"/>
              </a:spcBef>
              <a:spcAft>
                <a:spcPts val="300"/>
              </a:spcAft>
              <a:defRPr sz="1600">
                <a:latin typeface="Aptos" panose="020B0004020202020204" pitchFamily="34" charset="0"/>
              </a:defRPr>
            </a:lvl2pPr>
            <a:lvl3pPr marL="1168400" indent="-269875">
              <a:spcBef>
                <a:spcPts val="300"/>
              </a:spcBef>
              <a:spcAft>
                <a:spcPts val="600"/>
              </a:spcAft>
              <a:tabLst/>
              <a:defRPr sz="1400"/>
            </a:lvl3pPr>
            <a:lvl4pPr>
              <a:spcBef>
                <a:spcPts val="300"/>
              </a:spcBef>
              <a:spcAft>
                <a:spcPts val="600"/>
              </a:spcAft>
              <a:defRPr/>
            </a:lvl4pPr>
            <a:lvl5pPr>
              <a:spcBef>
                <a:spcPts val="300"/>
              </a:spcBef>
              <a:spcAft>
                <a:spcPts val="600"/>
              </a:spcAft>
              <a:defRPr/>
            </a:lvl5pPr>
          </a:lstStyle>
          <a:p>
            <a:pPr lvl="0"/>
            <a:r>
              <a:rPr lang="en-US" dirty="0"/>
              <a:t>Please use “Increase List Level” in the menu to show bullet points</a:t>
            </a:r>
          </a:p>
          <a:p>
            <a:pPr lvl="1"/>
            <a:r>
              <a:rPr lang="en-US" dirty="0" err="1"/>
              <a:t>Zweite</a:t>
            </a:r>
            <a:r>
              <a:rPr lang="en-US" dirty="0"/>
              <a:t> Ebene</a:t>
            </a:r>
          </a:p>
        </p:txBody>
      </p:sp>
    </p:spTree>
    <p:extLst>
      <p:ext uri="{BB962C8B-B14F-4D97-AF65-F5344CB8AC3E}">
        <p14:creationId xmlns:p14="http://schemas.microsoft.com/office/powerpoint/2010/main" val="9306132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1" pos="3626" userDrawn="1">
          <p15:clr>
            <a:srgbClr val="FBAE40"/>
          </p15:clr>
        </p15:guide>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amp; dark picture 2">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6E9F5219-9228-3654-2863-CA6CC9019EA6}"/>
              </a:ext>
            </a:extLst>
          </p:cNvPr>
          <p:cNvSpPr>
            <a:spLocks noGrp="1" noRot="1" noMove="1" noResize="1" noEditPoints="1" noAdjustHandles="1" noChangeArrowheads="1" noChangeShapeType="1"/>
          </p:cNvSpPr>
          <p:nvPr>
            <p:ph type="title" hasCustomPrompt="1"/>
          </p:nvPr>
        </p:nvSpPr>
        <p:spPr bwMode="gray">
          <a:xfrm>
            <a:off x="503997" y="349251"/>
            <a:ext cx="6555752" cy="715310"/>
          </a:xfrm>
        </p:spPr>
        <p:txBody>
          <a:bodyPr/>
          <a:lstStyle>
            <a:lvl1pPr>
              <a:defRPr sz="5400"/>
            </a:lvl1pPr>
          </a:lstStyle>
          <a:p>
            <a:r>
              <a:rPr lang="en-US" dirty="0"/>
              <a:t>Agenda dark pic</a:t>
            </a:r>
          </a:p>
        </p:txBody>
      </p:sp>
      <p:sp>
        <p:nvSpPr>
          <p:cNvPr id="5" name="Textplatzhalter 4">
            <a:extLst>
              <a:ext uri="{FF2B5EF4-FFF2-40B4-BE49-F238E27FC236}">
                <a16:creationId xmlns:a16="http://schemas.microsoft.com/office/drawing/2014/main" id="{BF99AE16-14D6-AFE3-95BC-BFAD6D39224A}"/>
              </a:ext>
            </a:extLst>
          </p:cNvPr>
          <p:cNvSpPr>
            <a:spLocks noGrp="1" noRot="1" noMove="1" noResize="1" noEditPoints="1" noAdjustHandles="1" noChangeArrowheads="1" noChangeShapeType="1"/>
          </p:cNvSpPr>
          <p:nvPr>
            <p:ph type="body" sz="quarter" idx="16" hasCustomPrompt="1"/>
          </p:nvPr>
        </p:nvSpPr>
        <p:spPr bwMode="gray">
          <a:xfrm>
            <a:off x="503997" y="1432561"/>
            <a:ext cx="6555752" cy="5063490"/>
          </a:xfrm>
          <a:prstGeom prst="rect">
            <a:avLst/>
          </a:prstGeom>
        </p:spPr>
        <p:txBody>
          <a:bodyPr/>
          <a:lstStyle>
            <a:lvl1pPr marL="446088" indent="-446088">
              <a:spcBef>
                <a:spcPts val="1200"/>
              </a:spcBef>
              <a:spcAft>
                <a:spcPts val="0"/>
              </a:spcAft>
              <a:buFont typeface="+mj-lt"/>
              <a:buAutoNum type="arabicPeriod"/>
              <a:defRPr sz="2000" b="1">
                <a:latin typeface="Aptos" panose="020B0004020202020204" pitchFamily="34" charset="0"/>
              </a:defRPr>
            </a:lvl1pPr>
            <a:lvl2pPr marL="804863" indent="-265113">
              <a:spcBef>
                <a:spcPts val="0"/>
              </a:spcBef>
              <a:spcAft>
                <a:spcPts val="300"/>
              </a:spcAft>
              <a:defRPr sz="1600">
                <a:latin typeface="Aptos" panose="020B0004020202020204" pitchFamily="34" charset="0"/>
              </a:defRPr>
            </a:lvl2pPr>
            <a:lvl3pPr marL="1168400" indent="-269875">
              <a:spcBef>
                <a:spcPts val="300"/>
              </a:spcBef>
              <a:spcAft>
                <a:spcPts val="600"/>
              </a:spcAft>
              <a:tabLst/>
              <a:defRPr sz="1400"/>
            </a:lvl3pPr>
            <a:lvl4pPr>
              <a:spcBef>
                <a:spcPts val="300"/>
              </a:spcBef>
              <a:spcAft>
                <a:spcPts val="600"/>
              </a:spcAft>
              <a:defRPr/>
            </a:lvl4pPr>
            <a:lvl5pPr>
              <a:spcBef>
                <a:spcPts val="300"/>
              </a:spcBef>
              <a:spcAft>
                <a:spcPts val="600"/>
              </a:spcAft>
              <a:defRPr/>
            </a:lvl5pPr>
          </a:lstStyle>
          <a:p>
            <a:pPr lvl="0"/>
            <a:r>
              <a:rPr lang="en-US" dirty="0"/>
              <a:t>Please use “Increase List Level” in the menu to show bullet points</a:t>
            </a:r>
          </a:p>
          <a:p>
            <a:pPr lvl="1"/>
            <a:r>
              <a:rPr lang="en-US" dirty="0" err="1"/>
              <a:t>Zweite</a:t>
            </a:r>
            <a:r>
              <a:rPr lang="en-US" dirty="0"/>
              <a:t> Ebene</a:t>
            </a:r>
          </a:p>
        </p:txBody>
      </p:sp>
      <p:sp>
        <p:nvSpPr>
          <p:cNvPr id="19" name="Bildplatzhalter 18">
            <a:extLst>
              <a:ext uri="{FF2B5EF4-FFF2-40B4-BE49-F238E27FC236}">
                <a16:creationId xmlns:a16="http://schemas.microsoft.com/office/drawing/2014/main" id="{4B5E35BA-E569-486D-0D86-7FC771AB6912}"/>
              </a:ext>
            </a:extLst>
          </p:cNvPr>
          <p:cNvSpPr>
            <a:spLocks noGrp="1" noRot="1" noMove="1" noResize="1" noEditPoints="1" noAdjustHandles="1" noChangeArrowheads="1" noChangeShapeType="1"/>
          </p:cNvSpPr>
          <p:nvPr>
            <p:ph type="pic" sz="quarter" idx="12" hasCustomPrompt="1"/>
          </p:nvPr>
        </p:nvSpPr>
        <p:spPr bwMode="ltGray">
          <a:xfrm>
            <a:off x="7547428" y="0"/>
            <a:ext cx="4644572" cy="6858000"/>
          </a:xfrm>
          <a:custGeom>
            <a:avLst/>
            <a:gdLst>
              <a:gd name="connsiteX0" fmla="*/ 3285148 w 4644572"/>
              <a:gd name="connsiteY0" fmla="*/ 6300896 h 6858000"/>
              <a:gd name="connsiteX1" fmla="*/ 3321921 w 4644572"/>
              <a:gd name="connsiteY1" fmla="*/ 6300896 h 6858000"/>
              <a:gd name="connsiteX2" fmla="*/ 3344024 w 4644572"/>
              <a:gd name="connsiteY2" fmla="*/ 6303132 h 6858000"/>
              <a:gd name="connsiteX3" fmla="*/ 3358852 w 4644572"/>
              <a:gd name="connsiteY3" fmla="*/ 6310745 h 6858000"/>
              <a:gd name="connsiteX4" fmla="*/ 3372932 w 4644572"/>
              <a:gd name="connsiteY4" fmla="*/ 6333855 h 6858000"/>
              <a:gd name="connsiteX5" fmla="*/ 3378045 w 4644572"/>
              <a:gd name="connsiteY5" fmla="*/ 6368932 h 6858000"/>
              <a:gd name="connsiteX6" fmla="*/ 3374151 w 4644572"/>
              <a:gd name="connsiteY6" fmla="*/ 6399929 h 6858000"/>
              <a:gd name="connsiteX7" fmla="*/ 3363571 w 4644572"/>
              <a:gd name="connsiteY7" fmla="*/ 6422725 h 6858000"/>
              <a:gd name="connsiteX8" fmla="*/ 3347328 w 4644572"/>
              <a:gd name="connsiteY8" fmla="*/ 6433202 h 6858000"/>
              <a:gd name="connsiteX9" fmla="*/ 3321921 w 4644572"/>
              <a:gd name="connsiteY9" fmla="*/ 6436694 h 6858000"/>
              <a:gd name="connsiteX10" fmla="*/ 3285148 w 4644572"/>
              <a:gd name="connsiteY10" fmla="*/ 6436694 h 6858000"/>
              <a:gd name="connsiteX11" fmla="*/ 3786366 w 4644572"/>
              <a:gd name="connsiteY11" fmla="*/ 6263347 h 6858000"/>
              <a:gd name="connsiteX12" fmla="*/ 3751913 w 4644572"/>
              <a:gd name="connsiteY12" fmla="*/ 6266564 h 6858000"/>
              <a:gd name="connsiteX13" fmla="*/ 3720685 w 4644572"/>
              <a:gd name="connsiteY13" fmla="*/ 6281553 h 6858000"/>
              <a:gd name="connsiteX14" fmla="*/ 3696065 w 4644572"/>
              <a:gd name="connsiteY14" fmla="*/ 6316669 h 6858000"/>
              <a:gd name="connsiteX15" fmla="*/ 3689064 w 4644572"/>
              <a:gd name="connsiteY15" fmla="*/ 6349118 h 6858000"/>
              <a:gd name="connsiteX16" fmla="*/ 3714550 w 4644572"/>
              <a:gd name="connsiteY16" fmla="*/ 6349118 h 6858000"/>
              <a:gd name="connsiteX17" fmla="*/ 3714550 w 4644572"/>
              <a:gd name="connsiteY17" fmla="*/ 6388511 h 6858000"/>
              <a:gd name="connsiteX18" fmla="*/ 3689064 w 4644572"/>
              <a:gd name="connsiteY18" fmla="*/ 6388511 h 6858000"/>
              <a:gd name="connsiteX19" fmla="*/ 3696065 w 4644572"/>
              <a:gd name="connsiteY19" fmla="*/ 6420960 h 6858000"/>
              <a:gd name="connsiteX20" fmla="*/ 3720685 w 4644572"/>
              <a:gd name="connsiteY20" fmla="*/ 6456077 h 6858000"/>
              <a:gd name="connsiteX21" fmla="*/ 3751913 w 4644572"/>
              <a:gd name="connsiteY21" fmla="*/ 6471065 h 6858000"/>
              <a:gd name="connsiteX22" fmla="*/ 3786366 w 4644572"/>
              <a:gd name="connsiteY22" fmla="*/ 6474282 h 6858000"/>
              <a:gd name="connsiteX23" fmla="*/ 3851417 w 4644572"/>
              <a:gd name="connsiteY23" fmla="*/ 6474282 h 6858000"/>
              <a:gd name="connsiteX24" fmla="*/ 3851417 w 4644572"/>
              <a:gd name="connsiteY24" fmla="*/ 6438145 h 6858000"/>
              <a:gd name="connsiteX25" fmla="*/ 3785736 w 4644572"/>
              <a:gd name="connsiteY25" fmla="*/ 6438145 h 6858000"/>
              <a:gd name="connsiteX26" fmla="*/ 3780309 w 4644572"/>
              <a:gd name="connsiteY26" fmla="*/ 6437714 h 6858000"/>
              <a:gd name="connsiteX27" fmla="*/ 3747036 w 4644572"/>
              <a:gd name="connsiteY27" fmla="*/ 6416997 h 6858000"/>
              <a:gd name="connsiteX28" fmla="*/ 3736771 w 4644572"/>
              <a:gd name="connsiteY28" fmla="*/ 6368815 h 6858000"/>
              <a:gd name="connsiteX29" fmla="*/ 3747036 w 4644572"/>
              <a:gd name="connsiteY29" fmla="*/ 6320632 h 6858000"/>
              <a:gd name="connsiteX30" fmla="*/ 3780309 w 4644572"/>
              <a:gd name="connsiteY30" fmla="*/ 6299915 h 6858000"/>
              <a:gd name="connsiteX31" fmla="*/ 3785736 w 4644572"/>
              <a:gd name="connsiteY31" fmla="*/ 6299484 h 6858000"/>
              <a:gd name="connsiteX32" fmla="*/ 3851417 w 4644572"/>
              <a:gd name="connsiteY32" fmla="*/ 6299484 h 6858000"/>
              <a:gd name="connsiteX33" fmla="*/ 3851417 w 4644572"/>
              <a:gd name="connsiteY33" fmla="*/ 6263347 h 6858000"/>
              <a:gd name="connsiteX34" fmla="*/ 3959574 w 4644572"/>
              <a:gd name="connsiteY34" fmla="*/ 6263307 h 6858000"/>
              <a:gd name="connsiteX35" fmla="*/ 4030328 w 4644572"/>
              <a:gd name="connsiteY35" fmla="*/ 6368815 h 6858000"/>
              <a:gd name="connsiteX36" fmla="*/ 3959574 w 4644572"/>
              <a:gd name="connsiteY36" fmla="*/ 6474322 h 6858000"/>
              <a:gd name="connsiteX37" fmla="*/ 4015579 w 4644572"/>
              <a:gd name="connsiteY37" fmla="*/ 6474322 h 6858000"/>
              <a:gd name="connsiteX38" fmla="*/ 4057819 w 4644572"/>
              <a:gd name="connsiteY38" fmla="*/ 6408993 h 6858000"/>
              <a:gd name="connsiteX39" fmla="*/ 4100020 w 4644572"/>
              <a:gd name="connsiteY39" fmla="*/ 6474322 h 6858000"/>
              <a:gd name="connsiteX40" fmla="*/ 4155986 w 4644572"/>
              <a:gd name="connsiteY40" fmla="*/ 6474322 h 6858000"/>
              <a:gd name="connsiteX41" fmla="*/ 4085271 w 4644572"/>
              <a:gd name="connsiteY41" fmla="*/ 6368815 h 6858000"/>
              <a:gd name="connsiteX42" fmla="*/ 4155986 w 4644572"/>
              <a:gd name="connsiteY42" fmla="*/ 6263307 h 6858000"/>
              <a:gd name="connsiteX43" fmla="*/ 4100020 w 4644572"/>
              <a:gd name="connsiteY43" fmla="*/ 6263307 h 6858000"/>
              <a:gd name="connsiteX44" fmla="*/ 4057819 w 4644572"/>
              <a:gd name="connsiteY44" fmla="*/ 6328676 h 6858000"/>
              <a:gd name="connsiteX45" fmla="*/ 4015579 w 4644572"/>
              <a:gd name="connsiteY45" fmla="*/ 6263307 h 6858000"/>
              <a:gd name="connsiteX46" fmla="*/ 3886263 w 4644572"/>
              <a:gd name="connsiteY46" fmla="*/ 6263307 h 6858000"/>
              <a:gd name="connsiteX47" fmla="*/ 3886263 w 4644572"/>
              <a:gd name="connsiteY47" fmla="*/ 6474322 h 6858000"/>
              <a:gd name="connsiteX48" fmla="*/ 3932594 w 4644572"/>
              <a:gd name="connsiteY48" fmla="*/ 6474322 h 6858000"/>
              <a:gd name="connsiteX49" fmla="*/ 3932594 w 4644572"/>
              <a:gd name="connsiteY49" fmla="*/ 6263307 h 6858000"/>
              <a:gd name="connsiteX50" fmla="*/ 3551882 w 4644572"/>
              <a:gd name="connsiteY50" fmla="*/ 6263307 h 6858000"/>
              <a:gd name="connsiteX51" fmla="*/ 3492140 w 4644572"/>
              <a:gd name="connsiteY51" fmla="*/ 6277158 h 6858000"/>
              <a:gd name="connsiteX52" fmla="*/ 3459693 w 4644572"/>
              <a:gd name="connsiteY52" fmla="*/ 6322672 h 6858000"/>
              <a:gd name="connsiteX53" fmla="*/ 3453951 w 4644572"/>
              <a:gd name="connsiteY53" fmla="*/ 6359123 h 6858000"/>
              <a:gd name="connsiteX54" fmla="*/ 3453833 w 4644572"/>
              <a:gd name="connsiteY54" fmla="*/ 6368815 h 6858000"/>
              <a:gd name="connsiteX55" fmla="*/ 3453951 w 4644572"/>
              <a:gd name="connsiteY55" fmla="*/ 6378506 h 6858000"/>
              <a:gd name="connsiteX56" fmla="*/ 3469644 w 4644572"/>
              <a:gd name="connsiteY56" fmla="*/ 6437753 h 6858000"/>
              <a:gd name="connsiteX57" fmla="*/ 3515345 w 4644572"/>
              <a:gd name="connsiteY57" fmla="*/ 6470633 h 6858000"/>
              <a:gd name="connsiteX58" fmla="*/ 3551843 w 4644572"/>
              <a:gd name="connsiteY58" fmla="*/ 6474282 h 6858000"/>
              <a:gd name="connsiteX59" fmla="*/ 3611309 w 4644572"/>
              <a:gd name="connsiteY59" fmla="*/ 6474282 h 6858000"/>
              <a:gd name="connsiteX60" fmla="*/ 3611309 w 4644572"/>
              <a:gd name="connsiteY60" fmla="*/ 6437557 h 6858000"/>
              <a:gd name="connsiteX61" fmla="*/ 3553888 w 4644572"/>
              <a:gd name="connsiteY61" fmla="*/ 6437557 h 6858000"/>
              <a:gd name="connsiteX62" fmla="*/ 3518216 w 4644572"/>
              <a:gd name="connsiteY62" fmla="*/ 6425158 h 6858000"/>
              <a:gd name="connsiteX63" fmla="*/ 3504057 w 4644572"/>
              <a:gd name="connsiteY63" fmla="*/ 6388158 h 6858000"/>
              <a:gd name="connsiteX64" fmla="*/ 3593886 w 4644572"/>
              <a:gd name="connsiteY64" fmla="*/ 6388158 h 6858000"/>
              <a:gd name="connsiteX65" fmla="*/ 3593886 w 4644572"/>
              <a:gd name="connsiteY65" fmla="*/ 6349353 h 6858000"/>
              <a:gd name="connsiteX66" fmla="*/ 3504096 w 4644572"/>
              <a:gd name="connsiteY66" fmla="*/ 6349353 h 6858000"/>
              <a:gd name="connsiteX67" fmla="*/ 3518255 w 4644572"/>
              <a:gd name="connsiteY67" fmla="*/ 6312353 h 6858000"/>
              <a:gd name="connsiteX68" fmla="*/ 3553927 w 4644572"/>
              <a:gd name="connsiteY68" fmla="*/ 6299954 h 6858000"/>
              <a:gd name="connsiteX69" fmla="*/ 3611348 w 4644572"/>
              <a:gd name="connsiteY69" fmla="*/ 6299954 h 6858000"/>
              <a:gd name="connsiteX70" fmla="*/ 3611348 w 4644572"/>
              <a:gd name="connsiteY70" fmla="*/ 6263307 h 6858000"/>
              <a:gd name="connsiteX71" fmla="*/ 3240312 w 4644572"/>
              <a:gd name="connsiteY71" fmla="*/ 6263229 h 6858000"/>
              <a:gd name="connsiteX72" fmla="*/ 3240312 w 4644572"/>
              <a:gd name="connsiteY72" fmla="*/ 6474282 h 6858000"/>
              <a:gd name="connsiteX73" fmla="*/ 3321882 w 4644572"/>
              <a:gd name="connsiteY73" fmla="*/ 6474282 h 6858000"/>
              <a:gd name="connsiteX74" fmla="*/ 3340209 w 4644572"/>
              <a:gd name="connsiteY74" fmla="*/ 6474126 h 6858000"/>
              <a:gd name="connsiteX75" fmla="*/ 3353896 w 4644572"/>
              <a:gd name="connsiteY75" fmla="*/ 6473341 h 6858000"/>
              <a:gd name="connsiteX76" fmla="*/ 3364476 w 4644572"/>
              <a:gd name="connsiteY76" fmla="*/ 6471928 h 6858000"/>
              <a:gd name="connsiteX77" fmla="*/ 3373640 w 4644572"/>
              <a:gd name="connsiteY77" fmla="*/ 6469574 h 6858000"/>
              <a:gd name="connsiteX78" fmla="*/ 3401564 w 4644572"/>
              <a:gd name="connsiteY78" fmla="*/ 6453566 h 6858000"/>
              <a:gd name="connsiteX79" fmla="*/ 3418436 w 4644572"/>
              <a:gd name="connsiteY79" fmla="*/ 6425237 h 6858000"/>
              <a:gd name="connsiteX80" fmla="*/ 3424965 w 4644572"/>
              <a:gd name="connsiteY80" fmla="*/ 6398360 h 6858000"/>
              <a:gd name="connsiteX81" fmla="*/ 3427325 w 4644572"/>
              <a:gd name="connsiteY81" fmla="*/ 6369207 h 6858000"/>
              <a:gd name="connsiteX82" fmla="*/ 3425909 w 4644572"/>
              <a:gd name="connsiteY82" fmla="*/ 6346293 h 6858000"/>
              <a:gd name="connsiteX83" fmla="*/ 3421661 w 4644572"/>
              <a:gd name="connsiteY83" fmla="*/ 6324909 h 6858000"/>
              <a:gd name="connsiteX84" fmla="*/ 3415014 w 4644572"/>
              <a:gd name="connsiteY84" fmla="*/ 6306389 h 6858000"/>
              <a:gd name="connsiteX85" fmla="*/ 3406480 w 4644572"/>
              <a:gd name="connsiteY85" fmla="*/ 6292303 h 6858000"/>
              <a:gd name="connsiteX86" fmla="*/ 3374269 w 4644572"/>
              <a:gd name="connsiteY86" fmla="*/ 6270017 h 6858000"/>
              <a:gd name="connsiteX87" fmla="*/ 3321842 w 4644572"/>
              <a:gd name="connsiteY87" fmla="*/ 6263229 h 6858000"/>
              <a:gd name="connsiteX88" fmla="*/ 3899714 w 4644572"/>
              <a:gd name="connsiteY88" fmla="*/ 5781129 h 6858000"/>
              <a:gd name="connsiteX89" fmla="*/ 3699368 w 4644572"/>
              <a:gd name="connsiteY89" fmla="*/ 5845359 h 6858000"/>
              <a:gd name="connsiteX90" fmla="*/ 3699368 w 4644572"/>
              <a:gd name="connsiteY90" fmla="*/ 5846105 h 6858000"/>
              <a:gd name="connsiteX91" fmla="*/ 3766150 w 4644572"/>
              <a:gd name="connsiteY91" fmla="*/ 5911081 h 6858000"/>
              <a:gd name="connsiteX92" fmla="*/ 3759897 w 4644572"/>
              <a:gd name="connsiteY92" fmla="*/ 5938429 h 6858000"/>
              <a:gd name="connsiteX93" fmla="*/ 3665191 w 4644572"/>
              <a:gd name="connsiteY93" fmla="*/ 6059042 h 6858000"/>
              <a:gd name="connsiteX94" fmla="*/ 3623187 w 4644572"/>
              <a:gd name="connsiteY94" fmla="*/ 6179341 h 6858000"/>
              <a:gd name="connsiteX95" fmla="*/ 3911867 w 4644572"/>
              <a:gd name="connsiteY95" fmla="*/ 6021022 h 6858000"/>
              <a:gd name="connsiteX96" fmla="*/ 3973811 w 4644572"/>
              <a:gd name="connsiteY96" fmla="*/ 5853952 h 6858000"/>
              <a:gd name="connsiteX97" fmla="*/ 3899714 w 4644572"/>
              <a:gd name="connsiteY97" fmla="*/ 5781129 h 6858000"/>
              <a:gd name="connsiteX98" fmla="*/ 3742802 w 4644572"/>
              <a:gd name="connsiteY98" fmla="*/ 5637355 h 6858000"/>
              <a:gd name="connsiteX99" fmla="*/ 3486830 w 4644572"/>
              <a:gd name="connsiteY99" fmla="*/ 5801101 h 6858000"/>
              <a:gd name="connsiteX100" fmla="*/ 3424886 w 4644572"/>
              <a:gd name="connsiteY100" fmla="*/ 5968170 h 6858000"/>
              <a:gd name="connsiteX101" fmla="*/ 3498983 w 4644572"/>
              <a:gd name="connsiteY101" fmla="*/ 6040993 h 6858000"/>
              <a:gd name="connsiteX102" fmla="*/ 3699368 w 4644572"/>
              <a:gd name="connsiteY102" fmla="*/ 5976763 h 6858000"/>
              <a:gd name="connsiteX103" fmla="*/ 3699368 w 4644572"/>
              <a:gd name="connsiteY103" fmla="*/ 5976057 h 6858000"/>
              <a:gd name="connsiteX104" fmla="*/ 3632586 w 4644572"/>
              <a:gd name="connsiteY104" fmla="*/ 5911081 h 6858000"/>
              <a:gd name="connsiteX105" fmla="*/ 3638840 w 4644572"/>
              <a:gd name="connsiteY105" fmla="*/ 5883733 h 6858000"/>
              <a:gd name="connsiteX106" fmla="*/ 3733546 w 4644572"/>
              <a:gd name="connsiteY106" fmla="*/ 5763119 h 6858000"/>
              <a:gd name="connsiteX107" fmla="*/ 3775550 w 4644572"/>
              <a:gd name="connsiteY107" fmla="*/ 5642820 h 6858000"/>
              <a:gd name="connsiteX108" fmla="*/ 3742802 w 4644572"/>
              <a:gd name="connsiteY108" fmla="*/ 5637355 h 6858000"/>
              <a:gd name="connsiteX109" fmla="*/ 0 w 4644572"/>
              <a:gd name="connsiteY109" fmla="*/ 0 h 6858000"/>
              <a:gd name="connsiteX110" fmla="*/ 4644572 w 4644572"/>
              <a:gd name="connsiteY110" fmla="*/ 0 h 6858000"/>
              <a:gd name="connsiteX111" fmla="*/ 4644572 w 4644572"/>
              <a:gd name="connsiteY111" fmla="*/ 6858000 h 6858000"/>
              <a:gd name="connsiteX112" fmla="*/ 0 w 4644572"/>
              <a:gd name="connsiteY1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644572" h="6858000">
                <a:moveTo>
                  <a:pt x="3285148" y="6300896"/>
                </a:moveTo>
                <a:lnTo>
                  <a:pt x="3321921" y="6300896"/>
                </a:lnTo>
                <a:cubicBezTo>
                  <a:pt x="3330967" y="6300896"/>
                  <a:pt x="3338322" y="6301642"/>
                  <a:pt x="3344024" y="6303132"/>
                </a:cubicBezTo>
                <a:cubicBezTo>
                  <a:pt x="3349727" y="6304624"/>
                  <a:pt x="3354644" y="6307174"/>
                  <a:pt x="3358852" y="6310745"/>
                </a:cubicBezTo>
                <a:cubicBezTo>
                  <a:pt x="3364751" y="6315610"/>
                  <a:pt x="3369432" y="6323300"/>
                  <a:pt x="3372932" y="6333855"/>
                </a:cubicBezTo>
                <a:cubicBezTo>
                  <a:pt x="3376354" y="6344370"/>
                  <a:pt x="3378045" y="6356102"/>
                  <a:pt x="3378045" y="6368932"/>
                </a:cubicBezTo>
                <a:cubicBezTo>
                  <a:pt x="3378045" y="6379918"/>
                  <a:pt x="3376747" y="6390238"/>
                  <a:pt x="3374151" y="6399929"/>
                </a:cubicBezTo>
                <a:cubicBezTo>
                  <a:pt x="3371477" y="6409660"/>
                  <a:pt x="3367976" y="6417232"/>
                  <a:pt x="3363571" y="6422725"/>
                </a:cubicBezTo>
                <a:cubicBezTo>
                  <a:pt x="3359796" y="6427356"/>
                  <a:pt x="3354368" y="6430887"/>
                  <a:pt x="3347328" y="6433202"/>
                </a:cubicBezTo>
                <a:cubicBezTo>
                  <a:pt x="3340288" y="6435517"/>
                  <a:pt x="3331832" y="6436694"/>
                  <a:pt x="3321921" y="6436694"/>
                </a:cubicBezTo>
                <a:lnTo>
                  <a:pt x="3285148" y="6436694"/>
                </a:lnTo>
                <a:close/>
                <a:moveTo>
                  <a:pt x="3786366" y="6263347"/>
                </a:moveTo>
                <a:cubicBezTo>
                  <a:pt x="3774449" y="6263347"/>
                  <a:pt x="3762964" y="6264406"/>
                  <a:pt x="3751913" y="6266564"/>
                </a:cubicBezTo>
                <a:cubicBezTo>
                  <a:pt x="3740861" y="6268722"/>
                  <a:pt x="3730478" y="6273705"/>
                  <a:pt x="3720685" y="6281553"/>
                </a:cubicBezTo>
                <a:cubicBezTo>
                  <a:pt x="3709004" y="6291165"/>
                  <a:pt x="3700784" y="6302858"/>
                  <a:pt x="3696065" y="6316669"/>
                </a:cubicBezTo>
                <a:cubicBezTo>
                  <a:pt x="3692446" y="6327302"/>
                  <a:pt x="3690165" y="6338131"/>
                  <a:pt x="3689064" y="6349118"/>
                </a:cubicBezTo>
                <a:lnTo>
                  <a:pt x="3714550" y="6349118"/>
                </a:lnTo>
                <a:lnTo>
                  <a:pt x="3714550" y="6388511"/>
                </a:lnTo>
                <a:lnTo>
                  <a:pt x="3689064" y="6388511"/>
                </a:lnTo>
                <a:cubicBezTo>
                  <a:pt x="3690126" y="6399576"/>
                  <a:pt x="3692446" y="6410366"/>
                  <a:pt x="3696065" y="6420960"/>
                </a:cubicBezTo>
                <a:cubicBezTo>
                  <a:pt x="3700745" y="6434771"/>
                  <a:pt x="3708965" y="6446463"/>
                  <a:pt x="3720685" y="6456077"/>
                </a:cubicBezTo>
                <a:cubicBezTo>
                  <a:pt x="3730478" y="6463924"/>
                  <a:pt x="3740861" y="6468907"/>
                  <a:pt x="3751913" y="6471065"/>
                </a:cubicBezTo>
                <a:cubicBezTo>
                  <a:pt x="3762964" y="6473223"/>
                  <a:pt x="3774449" y="6474282"/>
                  <a:pt x="3786366" y="6474282"/>
                </a:cubicBezTo>
                <a:lnTo>
                  <a:pt x="3851417" y="6474282"/>
                </a:lnTo>
                <a:lnTo>
                  <a:pt x="3851417" y="6438145"/>
                </a:lnTo>
                <a:lnTo>
                  <a:pt x="3785736" y="6438145"/>
                </a:lnTo>
                <a:cubicBezTo>
                  <a:pt x="3783927" y="6438145"/>
                  <a:pt x="3782118" y="6437792"/>
                  <a:pt x="3780309" y="6437714"/>
                </a:cubicBezTo>
                <a:cubicBezTo>
                  <a:pt x="3763554" y="6435948"/>
                  <a:pt x="3752464" y="6429082"/>
                  <a:pt x="3747036" y="6416997"/>
                </a:cubicBezTo>
                <a:cubicBezTo>
                  <a:pt x="3740822" y="6403186"/>
                  <a:pt x="3737400" y="6387099"/>
                  <a:pt x="3736771" y="6368815"/>
                </a:cubicBezTo>
                <a:cubicBezTo>
                  <a:pt x="3737400" y="6350530"/>
                  <a:pt x="3740822" y="6334443"/>
                  <a:pt x="3747036" y="6320632"/>
                </a:cubicBezTo>
                <a:cubicBezTo>
                  <a:pt x="3752464" y="6308547"/>
                  <a:pt x="3763554" y="6301681"/>
                  <a:pt x="3780309" y="6299915"/>
                </a:cubicBezTo>
                <a:cubicBezTo>
                  <a:pt x="3782118" y="6299797"/>
                  <a:pt x="3783927" y="6299484"/>
                  <a:pt x="3785736" y="6299484"/>
                </a:cubicBezTo>
                <a:lnTo>
                  <a:pt x="3851417" y="6299484"/>
                </a:lnTo>
                <a:lnTo>
                  <a:pt x="3851417" y="6263347"/>
                </a:lnTo>
                <a:close/>
                <a:moveTo>
                  <a:pt x="3959574" y="6263307"/>
                </a:moveTo>
                <a:lnTo>
                  <a:pt x="4030328" y="6368815"/>
                </a:lnTo>
                <a:lnTo>
                  <a:pt x="3959574" y="6474322"/>
                </a:lnTo>
                <a:lnTo>
                  <a:pt x="4015579" y="6474322"/>
                </a:lnTo>
                <a:lnTo>
                  <a:pt x="4057819" y="6408993"/>
                </a:lnTo>
                <a:lnTo>
                  <a:pt x="4100020" y="6474322"/>
                </a:lnTo>
                <a:lnTo>
                  <a:pt x="4155986" y="6474322"/>
                </a:lnTo>
                <a:lnTo>
                  <a:pt x="4085271" y="6368815"/>
                </a:lnTo>
                <a:lnTo>
                  <a:pt x="4155986" y="6263307"/>
                </a:lnTo>
                <a:lnTo>
                  <a:pt x="4100020" y="6263307"/>
                </a:lnTo>
                <a:lnTo>
                  <a:pt x="4057819" y="6328676"/>
                </a:lnTo>
                <a:lnTo>
                  <a:pt x="4015579" y="6263307"/>
                </a:lnTo>
                <a:close/>
                <a:moveTo>
                  <a:pt x="3886263" y="6263307"/>
                </a:moveTo>
                <a:lnTo>
                  <a:pt x="3886263" y="6474322"/>
                </a:lnTo>
                <a:lnTo>
                  <a:pt x="3932594" y="6474322"/>
                </a:lnTo>
                <a:lnTo>
                  <a:pt x="3932594" y="6263307"/>
                </a:lnTo>
                <a:close/>
                <a:moveTo>
                  <a:pt x="3551882" y="6263307"/>
                </a:moveTo>
                <a:cubicBezTo>
                  <a:pt x="3531313" y="6263307"/>
                  <a:pt x="3509681" y="6265465"/>
                  <a:pt x="3492140" y="6277158"/>
                </a:cubicBezTo>
                <a:cubicBezTo>
                  <a:pt x="3475857" y="6288066"/>
                  <a:pt x="3465160" y="6303996"/>
                  <a:pt x="3459693" y="6322672"/>
                </a:cubicBezTo>
                <a:cubicBezTo>
                  <a:pt x="3456193" y="6334483"/>
                  <a:pt x="3454266" y="6346763"/>
                  <a:pt x="3453951" y="6359123"/>
                </a:cubicBezTo>
                <a:cubicBezTo>
                  <a:pt x="3453754" y="6362340"/>
                  <a:pt x="3453715" y="6365597"/>
                  <a:pt x="3453833" y="6368815"/>
                </a:cubicBezTo>
                <a:cubicBezTo>
                  <a:pt x="3453715" y="6372032"/>
                  <a:pt x="3453754" y="6375289"/>
                  <a:pt x="3453951" y="6378506"/>
                </a:cubicBezTo>
                <a:cubicBezTo>
                  <a:pt x="3454502" y="6398595"/>
                  <a:pt x="3458592" y="6420646"/>
                  <a:pt x="3469644" y="6437753"/>
                </a:cubicBezTo>
                <a:cubicBezTo>
                  <a:pt x="3479987" y="6453762"/>
                  <a:pt x="3496663" y="6466357"/>
                  <a:pt x="3515345" y="6470633"/>
                </a:cubicBezTo>
                <a:cubicBezTo>
                  <a:pt x="3527262" y="6473341"/>
                  <a:pt x="3539690" y="6474282"/>
                  <a:pt x="3551843" y="6474282"/>
                </a:cubicBezTo>
                <a:lnTo>
                  <a:pt x="3611309" y="6474282"/>
                </a:lnTo>
                <a:lnTo>
                  <a:pt x="3611309" y="6437557"/>
                </a:lnTo>
                <a:lnTo>
                  <a:pt x="3553888" y="6437557"/>
                </a:lnTo>
                <a:cubicBezTo>
                  <a:pt x="3541106" y="6437400"/>
                  <a:pt x="3527576" y="6434536"/>
                  <a:pt x="3518216" y="6425158"/>
                </a:cubicBezTo>
                <a:cubicBezTo>
                  <a:pt x="3508541" y="6415428"/>
                  <a:pt x="3504883" y="6401499"/>
                  <a:pt x="3504057" y="6388158"/>
                </a:cubicBezTo>
                <a:lnTo>
                  <a:pt x="3593886" y="6388158"/>
                </a:lnTo>
                <a:lnTo>
                  <a:pt x="3593886" y="6349353"/>
                </a:lnTo>
                <a:lnTo>
                  <a:pt x="3504096" y="6349353"/>
                </a:lnTo>
                <a:cubicBezTo>
                  <a:pt x="3504922" y="6336013"/>
                  <a:pt x="3508580" y="6322084"/>
                  <a:pt x="3518255" y="6312353"/>
                </a:cubicBezTo>
                <a:cubicBezTo>
                  <a:pt x="3527615" y="6302975"/>
                  <a:pt x="3541145" y="6300111"/>
                  <a:pt x="3553927" y="6299954"/>
                </a:cubicBezTo>
                <a:lnTo>
                  <a:pt x="3611348" y="6299954"/>
                </a:lnTo>
                <a:lnTo>
                  <a:pt x="3611348" y="6263307"/>
                </a:lnTo>
                <a:close/>
                <a:moveTo>
                  <a:pt x="3240312" y="6263229"/>
                </a:moveTo>
                <a:lnTo>
                  <a:pt x="3240312" y="6474282"/>
                </a:lnTo>
                <a:lnTo>
                  <a:pt x="3321882" y="6474282"/>
                </a:lnTo>
                <a:cubicBezTo>
                  <a:pt x="3328804" y="6474282"/>
                  <a:pt x="3334939" y="6474243"/>
                  <a:pt x="3340209" y="6474126"/>
                </a:cubicBezTo>
                <a:cubicBezTo>
                  <a:pt x="3345440" y="6474008"/>
                  <a:pt x="3350042" y="6473772"/>
                  <a:pt x="3353896" y="6473341"/>
                </a:cubicBezTo>
                <a:cubicBezTo>
                  <a:pt x="3357790" y="6472909"/>
                  <a:pt x="3361329" y="6472438"/>
                  <a:pt x="3364476" y="6471928"/>
                </a:cubicBezTo>
                <a:cubicBezTo>
                  <a:pt x="3367622" y="6471418"/>
                  <a:pt x="3370690" y="6470633"/>
                  <a:pt x="3373640" y="6469574"/>
                </a:cubicBezTo>
                <a:cubicBezTo>
                  <a:pt x="3385045" y="6465964"/>
                  <a:pt x="3394327" y="6460667"/>
                  <a:pt x="3401564" y="6453566"/>
                </a:cubicBezTo>
                <a:cubicBezTo>
                  <a:pt x="3408840" y="6446503"/>
                  <a:pt x="3414503" y="6437086"/>
                  <a:pt x="3418436" y="6425237"/>
                </a:cubicBezTo>
                <a:cubicBezTo>
                  <a:pt x="3421229" y="6417428"/>
                  <a:pt x="3423392" y="6408482"/>
                  <a:pt x="3424965" y="6398360"/>
                </a:cubicBezTo>
                <a:cubicBezTo>
                  <a:pt x="3426577" y="6388236"/>
                  <a:pt x="3427325" y="6378506"/>
                  <a:pt x="3427325" y="6369207"/>
                </a:cubicBezTo>
                <a:cubicBezTo>
                  <a:pt x="3427325" y="6361399"/>
                  <a:pt x="3426892" y="6353748"/>
                  <a:pt x="3425909" y="6346293"/>
                </a:cubicBezTo>
                <a:cubicBezTo>
                  <a:pt x="3424965" y="6338798"/>
                  <a:pt x="3423549" y="6331657"/>
                  <a:pt x="3421661" y="6324909"/>
                </a:cubicBezTo>
                <a:cubicBezTo>
                  <a:pt x="3419774" y="6318121"/>
                  <a:pt x="3417571" y="6311961"/>
                  <a:pt x="3415014" y="6306389"/>
                </a:cubicBezTo>
                <a:cubicBezTo>
                  <a:pt x="3412498" y="6300817"/>
                  <a:pt x="3409666" y="6296109"/>
                  <a:pt x="3406480" y="6292303"/>
                </a:cubicBezTo>
                <a:cubicBezTo>
                  <a:pt x="3398299" y="6281984"/>
                  <a:pt x="3387523" y="6274529"/>
                  <a:pt x="3374269" y="6270017"/>
                </a:cubicBezTo>
                <a:cubicBezTo>
                  <a:pt x="3361015" y="6265465"/>
                  <a:pt x="3343513" y="6263229"/>
                  <a:pt x="3321842" y="6263229"/>
                </a:cubicBezTo>
                <a:close/>
                <a:moveTo>
                  <a:pt x="3899714" y="5781129"/>
                </a:moveTo>
                <a:cubicBezTo>
                  <a:pt x="3832932" y="5781129"/>
                  <a:pt x="3699368" y="5845359"/>
                  <a:pt x="3699368" y="5845359"/>
                </a:cubicBezTo>
                <a:lnTo>
                  <a:pt x="3699368" y="5846105"/>
                </a:lnTo>
                <a:cubicBezTo>
                  <a:pt x="3736260" y="5846105"/>
                  <a:pt x="3766150" y="5875179"/>
                  <a:pt x="3766150" y="5911081"/>
                </a:cubicBezTo>
                <a:cubicBezTo>
                  <a:pt x="3766150" y="5920851"/>
                  <a:pt x="3763869" y="5930110"/>
                  <a:pt x="3759897" y="5938429"/>
                </a:cubicBezTo>
                <a:cubicBezTo>
                  <a:pt x="3746525" y="5968994"/>
                  <a:pt x="3712308" y="6002973"/>
                  <a:pt x="3665191" y="6059042"/>
                </a:cubicBezTo>
                <a:cubicBezTo>
                  <a:pt x="3620394" y="6112404"/>
                  <a:pt x="3570524" y="6162822"/>
                  <a:pt x="3623187" y="6179341"/>
                </a:cubicBezTo>
                <a:cubicBezTo>
                  <a:pt x="3705779" y="6205159"/>
                  <a:pt x="3829393" y="6139084"/>
                  <a:pt x="3911867" y="6021022"/>
                </a:cubicBezTo>
                <a:cubicBezTo>
                  <a:pt x="3960518" y="5951337"/>
                  <a:pt x="3973811" y="5895896"/>
                  <a:pt x="3973811" y="5853952"/>
                </a:cubicBezTo>
                <a:cubicBezTo>
                  <a:pt x="3973811" y="5824956"/>
                  <a:pt x="3960242" y="5781129"/>
                  <a:pt x="3899714" y="5781129"/>
                </a:cubicBezTo>
                <a:close/>
                <a:moveTo>
                  <a:pt x="3742802" y="5637355"/>
                </a:moveTo>
                <a:cubicBezTo>
                  <a:pt x="3662658" y="5634294"/>
                  <a:pt x="3558996" y="5697796"/>
                  <a:pt x="3486830" y="5801101"/>
                </a:cubicBezTo>
                <a:cubicBezTo>
                  <a:pt x="3438140" y="5870785"/>
                  <a:pt x="3424886" y="5926187"/>
                  <a:pt x="3424886" y="5968170"/>
                </a:cubicBezTo>
                <a:cubicBezTo>
                  <a:pt x="3424886" y="5997166"/>
                  <a:pt x="3438455" y="6040993"/>
                  <a:pt x="3498983" y="6040993"/>
                </a:cubicBezTo>
                <a:cubicBezTo>
                  <a:pt x="3565765" y="6040993"/>
                  <a:pt x="3699368" y="5976763"/>
                  <a:pt x="3699368" y="5976763"/>
                </a:cubicBezTo>
                <a:lnTo>
                  <a:pt x="3699368" y="5976057"/>
                </a:lnTo>
                <a:cubicBezTo>
                  <a:pt x="3662477" y="5976057"/>
                  <a:pt x="3632586" y="5946943"/>
                  <a:pt x="3632586" y="5911081"/>
                </a:cubicBezTo>
                <a:cubicBezTo>
                  <a:pt x="3632586" y="5901311"/>
                  <a:pt x="3634868" y="5892051"/>
                  <a:pt x="3638840" y="5883733"/>
                </a:cubicBezTo>
                <a:cubicBezTo>
                  <a:pt x="3652251" y="5853128"/>
                  <a:pt x="3686429" y="5819189"/>
                  <a:pt x="3733546" y="5763119"/>
                </a:cubicBezTo>
                <a:cubicBezTo>
                  <a:pt x="3778343" y="5709758"/>
                  <a:pt x="3828213" y="5659339"/>
                  <a:pt x="3775550" y="5642820"/>
                </a:cubicBezTo>
                <a:cubicBezTo>
                  <a:pt x="3765221" y="5639588"/>
                  <a:pt x="3754252" y="5637792"/>
                  <a:pt x="3742802" y="5637355"/>
                </a:cubicBezTo>
                <a:close/>
                <a:moveTo>
                  <a:pt x="0" y="0"/>
                </a:moveTo>
                <a:lnTo>
                  <a:pt x="4644572" y="0"/>
                </a:lnTo>
                <a:lnTo>
                  <a:pt x="4644572" y="6858000"/>
                </a:lnTo>
                <a:lnTo>
                  <a:pt x="0" y="6858000"/>
                </a:lnTo>
                <a:close/>
              </a:path>
            </a:pathLst>
          </a:custGeom>
          <a:solidFill>
            <a:schemeClr val="accent2"/>
          </a:solidFill>
        </p:spPr>
        <p:txBody>
          <a:bodyPr wrap="square" tIns="0" bIns="684000" anchor="ctr" anchorCtr="0">
            <a:noAutofit/>
          </a:bodyPr>
          <a:lstStyle>
            <a:lvl1pPr algn="ctr">
              <a:defRPr sz="1800">
                <a:latin typeface="Aptos" panose="020B0004020202020204" pitchFamily="34" charset="0"/>
              </a:defRPr>
            </a:lvl1pPr>
          </a:lstStyle>
          <a:p>
            <a:r>
              <a:rPr lang="en-US" dirty="0"/>
              <a:t>Click icon to </a:t>
            </a:r>
            <a:r>
              <a:rPr lang="en-US"/>
              <a:t>add picture</a:t>
            </a:r>
            <a:endParaRPr lang="en-US" dirty="0"/>
          </a:p>
        </p:txBody>
      </p:sp>
    </p:spTree>
    <p:extLst>
      <p:ext uri="{BB962C8B-B14F-4D97-AF65-F5344CB8AC3E}">
        <p14:creationId xmlns:p14="http://schemas.microsoft.com/office/powerpoint/2010/main" val="24880980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orient="horz" pos="900" userDrawn="1">
          <p15:clr>
            <a:srgbClr val="FBAE40"/>
          </p15:clr>
        </p15:guide>
        <p15:guide id="3" orient="horz" pos="4092" userDrawn="1">
          <p15:clr>
            <a:srgbClr val="FBAE40"/>
          </p15:clr>
        </p15:guide>
        <p15:guide id="4" pos="316" userDrawn="1">
          <p15:clr>
            <a:srgbClr val="FBAE40"/>
          </p15:clr>
        </p15:guide>
        <p15:guide id="5" orient="horz" pos="220" userDrawn="1">
          <p15:clr>
            <a:srgbClr val="FBAE40"/>
          </p15:clr>
        </p15:guide>
        <p15:guide id="6" pos="445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brigh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C94EF2F-31EC-918F-9265-37E42B834593}"/>
              </a:ext>
            </a:extLst>
          </p:cNvPr>
          <p:cNvSpPr>
            <a:spLocks noGrp="1" noRot="1" noMove="1" noResize="1" noEditPoints="1" noAdjustHandles="1" noChangeArrowheads="1" noChangeShapeType="1"/>
          </p:cNvSpPr>
          <p:nvPr userDrawn="1"/>
        </p:nvSpPr>
        <p:spPr bwMode="gray">
          <a:xfrm flipV="1">
            <a:off x="0" y="0"/>
            <a:ext cx="12192000" cy="6858000"/>
          </a:xfrm>
          <a:prstGeom prst="rect">
            <a:avLst/>
          </a:prstGeom>
          <a:gradFill>
            <a:gsLst>
              <a:gs pos="0">
                <a:srgbClr val="8CBBC9">
                  <a:alpha val="26000"/>
                </a:srgbClr>
              </a:gs>
              <a:gs pos="50000">
                <a:srgbClr val="8CBBC9">
                  <a:alpha val="21000"/>
                </a:srgbClr>
              </a:gs>
              <a:gs pos="100000">
                <a:srgbClr val="8CBBC9">
                  <a:alpha val="61000"/>
                </a:srgbClr>
              </a:gs>
            </a:gsLst>
            <a:lin ang="17400000" scaled="0"/>
          </a:gradFill>
          <a:ln w="504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de-DE" dirty="0">
              <a:solidFill>
                <a:schemeClr val="tx1"/>
              </a:solidFill>
              <a:latin typeface="Aptos" panose="020B0004020202020204" pitchFamily="34" charset="0"/>
            </a:endParaRPr>
          </a:p>
        </p:txBody>
      </p:sp>
      <p:sp>
        <p:nvSpPr>
          <p:cNvPr id="23" name="Freihandform: Form 22">
            <a:extLst>
              <a:ext uri="{FF2B5EF4-FFF2-40B4-BE49-F238E27FC236}">
                <a16:creationId xmlns:a16="http://schemas.microsoft.com/office/drawing/2014/main" id="{71AF9A39-29E1-AA3E-043D-64EA37756BDF}"/>
              </a:ext>
            </a:extLst>
          </p:cNvPr>
          <p:cNvSpPr>
            <a:spLocks noGrp="1" noRot="1" noMove="1" noResize="1" noEditPoints="1" noAdjustHandles="1" noChangeArrowheads="1" noChangeShapeType="1"/>
          </p:cNvSpPr>
          <p:nvPr userDrawn="1"/>
        </p:nvSpPr>
        <p:spPr bwMode="gray">
          <a:xfrm rot="7466482" flipH="1">
            <a:off x="8146916" y="-799962"/>
            <a:ext cx="2789337" cy="2998628"/>
          </a:xfrm>
          <a:custGeom>
            <a:avLst/>
            <a:gdLst>
              <a:gd name="connsiteX0" fmla="*/ 1214478 w 2789337"/>
              <a:gd name="connsiteY0" fmla="*/ 2998628 h 2998628"/>
              <a:gd name="connsiteX1" fmla="*/ 2789337 w 2789337"/>
              <a:gd name="connsiteY1" fmla="*/ 702163 h 2998628"/>
              <a:gd name="connsiteX2" fmla="*/ 2768358 w 2789337"/>
              <a:gd name="connsiteY2" fmla="*/ 667611 h 2998628"/>
              <a:gd name="connsiteX3" fmla="*/ 1513412 w 2789337"/>
              <a:gd name="connsiteY3" fmla="*/ 0 h 2998628"/>
              <a:gd name="connsiteX4" fmla="*/ 0 w 2789337"/>
              <a:gd name="connsiteY4" fmla="*/ 1514233 h 2998628"/>
              <a:gd name="connsiteX5" fmla="*/ 1208407 w 2789337"/>
              <a:gd name="connsiteY5" fmla="*/ 2997701 h 2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337" h="2998628">
                <a:moveTo>
                  <a:pt x="1214478" y="2998628"/>
                </a:moveTo>
                <a:lnTo>
                  <a:pt x="2789337" y="702163"/>
                </a:lnTo>
                <a:lnTo>
                  <a:pt x="2768358" y="667611"/>
                </a:lnTo>
                <a:cubicBezTo>
                  <a:pt x="2496386" y="264822"/>
                  <a:pt x="2035809" y="0"/>
                  <a:pt x="1513412" y="0"/>
                </a:cubicBezTo>
                <a:cubicBezTo>
                  <a:pt x="677578" y="0"/>
                  <a:pt x="0" y="677945"/>
                  <a:pt x="0" y="1514233"/>
                </a:cubicBezTo>
                <a:cubicBezTo>
                  <a:pt x="0" y="2245984"/>
                  <a:pt x="518771" y="2856505"/>
                  <a:pt x="1208407" y="2997701"/>
                </a:cubicBezTo>
                <a:close/>
              </a:path>
            </a:pathLst>
          </a:custGeom>
          <a:gradFill>
            <a:gsLst>
              <a:gs pos="0">
                <a:srgbClr val="8CBBC9">
                  <a:alpha val="0"/>
                </a:srgbClr>
              </a:gs>
              <a:gs pos="72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24" name="Freihandform: Form 23">
            <a:extLst>
              <a:ext uri="{FF2B5EF4-FFF2-40B4-BE49-F238E27FC236}">
                <a16:creationId xmlns:a16="http://schemas.microsoft.com/office/drawing/2014/main" id="{020530FE-923A-00EE-1B0B-33F21633CABE}"/>
              </a:ext>
            </a:extLst>
          </p:cNvPr>
          <p:cNvSpPr>
            <a:spLocks noGrp="1" noRot="1" noMove="1" noResize="1" noEditPoints="1" noAdjustHandles="1" noChangeArrowheads="1" noChangeShapeType="1"/>
          </p:cNvSpPr>
          <p:nvPr userDrawn="1"/>
        </p:nvSpPr>
        <p:spPr bwMode="gray">
          <a:xfrm rot="5379983" flipH="1">
            <a:off x="9611291" y="1258344"/>
            <a:ext cx="3847138" cy="1336693"/>
          </a:xfrm>
          <a:custGeom>
            <a:avLst/>
            <a:gdLst>
              <a:gd name="connsiteX0" fmla="*/ 3847138 w 3847138"/>
              <a:gd name="connsiteY0" fmla="*/ 126778 h 1336693"/>
              <a:gd name="connsiteX1" fmla="*/ 3846400 w 3847138"/>
              <a:gd name="connsiteY1" fmla="*/ 0 h 1336693"/>
              <a:gd name="connsiteX2" fmla="*/ 0 w 3847138"/>
              <a:gd name="connsiteY2" fmla="*/ 22397 h 1336693"/>
              <a:gd name="connsiteX3" fmla="*/ 11149 w 3847138"/>
              <a:gd name="connsiteY3" fmla="*/ 52876 h 1336693"/>
              <a:gd name="connsiteX4" fmla="*/ 1946934 w 3847138"/>
              <a:gd name="connsiteY4" fmla="*/ 1336693 h 1336693"/>
              <a:gd name="connsiteX5" fmla="*/ 3794252 w 3847138"/>
              <a:gd name="connsiteY5" fmla="*/ 236621 h 1336693"/>
              <a:gd name="connsiteX0" fmla="*/ 3847138 w 3847138"/>
              <a:gd name="connsiteY0" fmla="*/ 126778 h 1336693"/>
              <a:gd name="connsiteX1" fmla="*/ 3846400 w 3847138"/>
              <a:gd name="connsiteY1" fmla="*/ 0 h 1336693"/>
              <a:gd name="connsiteX2" fmla="*/ 1780719 w 3847138"/>
              <a:gd name="connsiteY2" fmla="*/ 2846 h 1336693"/>
              <a:gd name="connsiteX3" fmla="*/ 0 w 3847138"/>
              <a:gd name="connsiteY3" fmla="*/ 22397 h 1336693"/>
              <a:gd name="connsiteX4" fmla="*/ 11149 w 3847138"/>
              <a:gd name="connsiteY4" fmla="*/ 52876 h 1336693"/>
              <a:gd name="connsiteX5" fmla="*/ 1946934 w 3847138"/>
              <a:gd name="connsiteY5" fmla="*/ 1336693 h 1336693"/>
              <a:gd name="connsiteX6" fmla="*/ 3794252 w 3847138"/>
              <a:gd name="connsiteY6" fmla="*/ 236621 h 1336693"/>
              <a:gd name="connsiteX7" fmla="*/ 3847138 w 3847138"/>
              <a:gd name="connsiteY7" fmla="*/ 126778 h 1336693"/>
              <a:gd name="connsiteX0" fmla="*/ 1780719 w 3847138"/>
              <a:gd name="connsiteY0" fmla="*/ 2846 h 1336693"/>
              <a:gd name="connsiteX1" fmla="*/ 0 w 3847138"/>
              <a:gd name="connsiteY1" fmla="*/ 22397 h 1336693"/>
              <a:gd name="connsiteX2" fmla="*/ 11149 w 3847138"/>
              <a:gd name="connsiteY2" fmla="*/ 52876 h 1336693"/>
              <a:gd name="connsiteX3" fmla="*/ 1946934 w 3847138"/>
              <a:gd name="connsiteY3" fmla="*/ 1336693 h 1336693"/>
              <a:gd name="connsiteX4" fmla="*/ 3794252 w 3847138"/>
              <a:gd name="connsiteY4" fmla="*/ 236621 h 1336693"/>
              <a:gd name="connsiteX5" fmla="*/ 3847138 w 3847138"/>
              <a:gd name="connsiteY5" fmla="*/ 126778 h 1336693"/>
              <a:gd name="connsiteX6" fmla="*/ 3846400 w 3847138"/>
              <a:gd name="connsiteY6" fmla="*/ 0 h 1336693"/>
              <a:gd name="connsiteX7" fmla="*/ 1872159 w 3847138"/>
              <a:gd name="connsiteY7" fmla="*/ 94286 h 1336693"/>
              <a:gd name="connsiteX0" fmla="*/ 0 w 3847138"/>
              <a:gd name="connsiteY0" fmla="*/ 22397 h 1336693"/>
              <a:gd name="connsiteX1" fmla="*/ 11149 w 3847138"/>
              <a:gd name="connsiteY1" fmla="*/ 52876 h 1336693"/>
              <a:gd name="connsiteX2" fmla="*/ 1946934 w 3847138"/>
              <a:gd name="connsiteY2" fmla="*/ 1336693 h 1336693"/>
              <a:gd name="connsiteX3" fmla="*/ 3794252 w 3847138"/>
              <a:gd name="connsiteY3" fmla="*/ 236621 h 1336693"/>
              <a:gd name="connsiteX4" fmla="*/ 3847138 w 3847138"/>
              <a:gd name="connsiteY4" fmla="*/ 126778 h 1336693"/>
              <a:gd name="connsiteX5" fmla="*/ 3846400 w 3847138"/>
              <a:gd name="connsiteY5" fmla="*/ 0 h 1336693"/>
              <a:gd name="connsiteX6" fmla="*/ 1872159 w 3847138"/>
              <a:gd name="connsiteY6" fmla="*/ 94286 h 1336693"/>
              <a:gd name="connsiteX0" fmla="*/ 0 w 3847138"/>
              <a:gd name="connsiteY0" fmla="*/ 22397 h 1336693"/>
              <a:gd name="connsiteX1" fmla="*/ 11149 w 3847138"/>
              <a:gd name="connsiteY1" fmla="*/ 52876 h 1336693"/>
              <a:gd name="connsiteX2" fmla="*/ 1946934 w 3847138"/>
              <a:gd name="connsiteY2" fmla="*/ 1336693 h 1336693"/>
              <a:gd name="connsiteX3" fmla="*/ 3794252 w 3847138"/>
              <a:gd name="connsiteY3" fmla="*/ 236621 h 1336693"/>
              <a:gd name="connsiteX4" fmla="*/ 3847138 w 3847138"/>
              <a:gd name="connsiteY4" fmla="*/ 126778 h 1336693"/>
              <a:gd name="connsiteX5" fmla="*/ 3846400 w 3847138"/>
              <a:gd name="connsiteY5" fmla="*/ 0 h 133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7138" h="1336693">
                <a:moveTo>
                  <a:pt x="0" y="22397"/>
                </a:moveTo>
                <a:lnTo>
                  <a:pt x="11149" y="52876"/>
                </a:lnTo>
                <a:cubicBezTo>
                  <a:pt x="330080" y="807321"/>
                  <a:pt x="1076720" y="1336693"/>
                  <a:pt x="1946934" y="1336693"/>
                </a:cubicBezTo>
                <a:cubicBezTo>
                  <a:pt x="2744631" y="1336693"/>
                  <a:pt x="3438490" y="891874"/>
                  <a:pt x="3794252" y="236621"/>
                </a:cubicBezTo>
                <a:lnTo>
                  <a:pt x="3847138" y="126778"/>
                </a:lnTo>
                <a:lnTo>
                  <a:pt x="3846400" y="0"/>
                </a:lnTo>
              </a:path>
            </a:pathLst>
          </a:custGeom>
          <a:noFill/>
          <a:ln w="9525" cap="flat">
            <a:solidFill>
              <a:schemeClr val="accent5"/>
            </a:solidFill>
            <a:prstDash val="solid"/>
            <a:miter/>
          </a:ln>
        </p:spPr>
        <p:txBody>
          <a:bodyPr wrap="square" rtlCol="0" anchor="ctr">
            <a:noAutofit/>
          </a:bodyPr>
          <a:lstStyle/>
          <a:p>
            <a:endParaRPr lang="de-DE" dirty="0">
              <a:latin typeface="Aptos" panose="020B0004020202020204" pitchFamily="34" charset="0"/>
            </a:endParaRPr>
          </a:p>
        </p:txBody>
      </p:sp>
      <p:sp>
        <p:nvSpPr>
          <p:cNvPr id="25" name="Freihandform: Form 24">
            <a:extLst>
              <a:ext uri="{FF2B5EF4-FFF2-40B4-BE49-F238E27FC236}">
                <a16:creationId xmlns:a16="http://schemas.microsoft.com/office/drawing/2014/main" id="{4BE0F670-1220-4DDF-4483-0A579D2996D7}"/>
              </a:ext>
            </a:extLst>
          </p:cNvPr>
          <p:cNvSpPr>
            <a:spLocks noGrp="1" noRot="1" noMove="1" noResize="1" noEditPoints="1" noAdjustHandles="1" noChangeArrowheads="1" noChangeShapeType="1"/>
          </p:cNvSpPr>
          <p:nvPr userDrawn="1"/>
        </p:nvSpPr>
        <p:spPr bwMode="gray">
          <a:xfrm rot="7466482" flipH="1">
            <a:off x="10454318" y="-590725"/>
            <a:ext cx="1617669" cy="1869003"/>
          </a:xfrm>
          <a:custGeom>
            <a:avLst/>
            <a:gdLst>
              <a:gd name="connsiteX0" fmla="*/ 584823 w 1617669"/>
              <a:gd name="connsiteY0" fmla="*/ 1869003 h 1869003"/>
              <a:gd name="connsiteX1" fmla="*/ 1617669 w 1617669"/>
              <a:gd name="connsiteY1" fmla="*/ 362903 h 1869003"/>
              <a:gd name="connsiteX2" fmla="*/ 1108008 w 1617669"/>
              <a:gd name="connsiteY2" fmla="*/ 13390 h 1869003"/>
              <a:gd name="connsiteX3" fmla="*/ 975250 w 1617669"/>
              <a:gd name="connsiteY3" fmla="*/ 0 h 1869003"/>
              <a:gd name="connsiteX4" fmla="*/ 0 w 1617669"/>
              <a:gd name="connsiteY4" fmla="*/ 975779 h 1869003"/>
              <a:gd name="connsiteX5" fmla="*/ 429978 w 1617669"/>
              <a:gd name="connsiteY5" fmla="*/ 1784911 h 186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669" h="1869003">
                <a:moveTo>
                  <a:pt x="584823" y="1869003"/>
                </a:moveTo>
                <a:lnTo>
                  <a:pt x="1617669" y="362903"/>
                </a:lnTo>
                <a:lnTo>
                  <a:pt x="1108008" y="13390"/>
                </a:lnTo>
                <a:lnTo>
                  <a:pt x="975250" y="0"/>
                </a:lnTo>
                <a:cubicBezTo>
                  <a:pt x="436634" y="0"/>
                  <a:pt x="0" y="436871"/>
                  <a:pt x="0" y="975779"/>
                </a:cubicBezTo>
                <a:cubicBezTo>
                  <a:pt x="0" y="1312597"/>
                  <a:pt x="170560" y="1609556"/>
                  <a:pt x="429978" y="1784911"/>
                </a:cubicBezTo>
                <a:close/>
              </a:path>
            </a:pathLst>
          </a:custGeom>
          <a:gradFill>
            <a:gsLst>
              <a:gs pos="0">
                <a:srgbClr val="8CBBC9">
                  <a:alpha val="0"/>
                </a:srgbClr>
              </a:gs>
              <a:gs pos="65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sp>
        <p:nvSpPr>
          <p:cNvPr id="26" name="Freihandform: Form 25">
            <a:extLst>
              <a:ext uri="{FF2B5EF4-FFF2-40B4-BE49-F238E27FC236}">
                <a16:creationId xmlns:a16="http://schemas.microsoft.com/office/drawing/2014/main" id="{97F98E73-C7F8-ECFF-29DD-94BCCCC85782}"/>
              </a:ext>
            </a:extLst>
          </p:cNvPr>
          <p:cNvSpPr>
            <a:spLocks noGrp="1" noRot="1" noMove="1" noResize="1" noEditPoints="1" noAdjustHandles="1" noChangeArrowheads="1" noChangeShapeType="1"/>
          </p:cNvSpPr>
          <p:nvPr userDrawn="1"/>
        </p:nvSpPr>
        <p:spPr bwMode="gray">
          <a:xfrm rot="15100106" flipH="1">
            <a:off x="349587" y="4696292"/>
            <a:ext cx="2262906" cy="3173444"/>
          </a:xfrm>
          <a:custGeom>
            <a:avLst/>
            <a:gdLst>
              <a:gd name="connsiteX0" fmla="*/ 129580 w 2262906"/>
              <a:gd name="connsiteY0" fmla="*/ 1194379 h 3173444"/>
              <a:gd name="connsiteX1" fmla="*/ 2053808 w 2262906"/>
              <a:gd name="connsiteY1" fmla="*/ 3119650 h 3173444"/>
              <a:gd name="connsiteX2" fmla="*/ 2262906 w 2262906"/>
              <a:gd name="connsiteY2" fmla="*/ 3173444 h 3173444"/>
              <a:gd name="connsiteX3" fmla="*/ 1211450 w 2262906"/>
              <a:gd name="connsiteY3" fmla="*/ 0 h 3173444"/>
              <a:gd name="connsiteX4" fmla="*/ 0 w 2262906"/>
              <a:gd name="connsiteY4" fmla="*/ 401390 h 3173444"/>
              <a:gd name="connsiteX5" fmla="*/ 1848 w 2262906"/>
              <a:gd name="connsiteY5" fmla="*/ 474503 h 3173444"/>
              <a:gd name="connsiteX6" fmla="*/ 129580 w 2262906"/>
              <a:gd name="connsiteY6" fmla="*/ 1194379 h 317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906" h="3173444">
                <a:moveTo>
                  <a:pt x="129580" y="1194379"/>
                </a:moveTo>
                <a:cubicBezTo>
                  <a:pt x="414535" y="2111035"/>
                  <a:pt x="1137648" y="2834541"/>
                  <a:pt x="2053808" y="3119650"/>
                </a:cubicBezTo>
                <a:lnTo>
                  <a:pt x="2262906" y="3173444"/>
                </a:lnTo>
                <a:lnTo>
                  <a:pt x="1211450" y="0"/>
                </a:lnTo>
                <a:lnTo>
                  <a:pt x="0" y="401390"/>
                </a:lnTo>
                <a:lnTo>
                  <a:pt x="1848" y="474503"/>
                </a:lnTo>
                <a:cubicBezTo>
                  <a:pt x="14487" y="723979"/>
                  <a:pt x="58341" y="965215"/>
                  <a:pt x="129580" y="1194379"/>
                </a:cubicBezTo>
                <a:close/>
              </a:path>
            </a:pathLst>
          </a:custGeom>
          <a:gradFill>
            <a:gsLst>
              <a:gs pos="0">
                <a:srgbClr val="8CBBC9">
                  <a:alpha val="0"/>
                </a:srgbClr>
              </a:gs>
              <a:gs pos="80000">
                <a:srgbClr val="8CBBC9">
                  <a:alpha val="51000"/>
                </a:srgbClr>
              </a:gs>
              <a:gs pos="100000">
                <a:srgbClr val="8CBBC9"/>
              </a:gs>
            </a:gsLst>
            <a:lin ang="18178740" scaled="1"/>
          </a:gradFill>
          <a:ln w="5044" cap="flat">
            <a:noFill/>
            <a:prstDash val="solid"/>
            <a:miter/>
          </a:ln>
        </p:spPr>
        <p:txBody>
          <a:bodyPr wrap="square" rtlCol="0" anchor="ctr">
            <a:noAutofit/>
          </a:bodyPr>
          <a:lstStyle/>
          <a:p>
            <a:endParaRPr lang="de-DE" dirty="0">
              <a:latin typeface="Aptos" panose="020B0004020202020204" pitchFamily="34" charset="0"/>
            </a:endParaRPr>
          </a:p>
        </p:txBody>
      </p:sp>
      <p:grpSp>
        <p:nvGrpSpPr>
          <p:cNvPr id="3" name="Gruppieren 2">
            <a:extLst>
              <a:ext uri="{FF2B5EF4-FFF2-40B4-BE49-F238E27FC236}">
                <a16:creationId xmlns:a16="http://schemas.microsoft.com/office/drawing/2014/main" id="{DC9E69E8-96DC-5A73-931C-5B9309082987}"/>
              </a:ext>
            </a:extLst>
          </p:cNvPr>
          <p:cNvGrpSpPr>
            <a:grpSpLocks noGrp="1" noUngrp="1" noRot="1" noMove="1" noResize="1"/>
          </p:cNvGrpSpPr>
          <p:nvPr userDrawn="1"/>
        </p:nvGrpSpPr>
        <p:grpSpPr bwMode="gray">
          <a:xfrm>
            <a:off x="10787741" y="5637249"/>
            <a:ext cx="915674" cy="837072"/>
            <a:chOff x="3462337" y="1557433"/>
            <a:chExt cx="2217610" cy="2032062"/>
          </a:xfrm>
          <a:solidFill>
            <a:schemeClr val="tx2"/>
          </a:solidFill>
        </p:grpSpPr>
        <p:sp>
          <p:nvSpPr>
            <p:cNvPr id="4" name="Freihandform: Form 3">
              <a:extLst>
                <a:ext uri="{FF2B5EF4-FFF2-40B4-BE49-F238E27FC236}">
                  <a16:creationId xmlns:a16="http://schemas.microsoft.com/office/drawing/2014/main" id="{5DD63697-C1EE-C6CF-05D5-4F2AD6C9B94D}"/>
                </a:ext>
              </a:extLst>
            </p:cNvPr>
            <p:cNvSpPr>
              <a:spLocks noGrp="1" noRot="1" noMove="1" noResize="1" noEditPoints="1" noAdjustHandles="1" noChangeArrowheads="1" noChangeShapeType="1"/>
            </p:cNvSpPr>
            <p:nvPr/>
          </p:nvSpPr>
          <p:spPr bwMode="gray">
            <a:xfrm>
              <a:off x="3909345" y="1557433"/>
              <a:ext cx="904043" cy="980121"/>
            </a:xfrm>
            <a:custGeom>
              <a:avLst/>
              <a:gdLst>
                <a:gd name="connsiteX0" fmla="*/ 179451 w 904043"/>
                <a:gd name="connsiteY0" fmla="*/ 980121 h 980121"/>
                <a:gd name="connsiteX1" fmla="*/ 664750 w 904043"/>
                <a:gd name="connsiteY1" fmla="*/ 824197 h 980121"/>
                <a:gd name="connsiteX2" fmla="*/ 664750 w 904043"/>
                <a:gd name="connsiteY2" fmla="*/ 822482 h 980121"/>
                <a:gd name="connsiteX3" fmla="*/ 503015 w 904043"/>
                <a:gd name="connsiteY3" fmla="*/ 664748 h 980121"/>
                <a:gd name="connsiteX4" fmla="*/ 518160 w 904043"/>
                <a:gd name="connsiteY4" fmla="*/ 598359 h 980121"/>
                <a:gd name="connsiteX5" fmla="*/ 747522 w 904043"/>
                <a:gd name="connsiteY5" fmla="*/ 305560 h 980121"/>
                <a:gd name="connsiteX6" fmla="*/ 849249 w 904043"/>
                <a:gd name="connsiteY6" fmla="*/ 13524 h 980121"/>
                <a:gd name="connsiteX7" fmla="*/ 150019 w 904043"/>
                <a:gd name="connsiteY7" fmla="*/ 397763 h 980121"/>
                <a:gd name="connsiteX8" fmla="*/ 0 w 904043"/>
                <a:gd name="connsiteY8" fmla="*/ 803337 h 980121"/>
                <a:gd name="connsiteX9" fmla="*/ 179451 w 904043"/>
                <a:gd name="connsiteY9" fmla="*/ 980121 h 9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043" h="980121">
                  <a:moveTo>
                    <a:pt x="179451" y="980121"/>
                  </a:moveTo>
                  <a:cubicBezTo>
                    <a:pt x="341186" y="980121"/>
                    <a:pt x="664750" y="824197"/>
                    <a:pt x="664750" y="824197"/>
                  </a:cubicBezTo>
                  <a:lnTo>
                    <a:pt x="664750" y="822482"/>
                  </a:lnTo>
                  <a:cubicBezTo>
                    <a:pt x="575405" y="822482"/>
                    <a:pt x="503015" y="751807"/>
                    <a:pt x="503015" y="664748"/>
                  </a:cubicBezTo>
                  <a:cubicBezTo>
                    <a:pt x="503015" y="641031"/>
                    <a:pt x="508540" y="618552"/>
                    <a:pt x="518160" y="598359"/>
                  </a:cubicBezTo>
                  <a:cubicBezTo>
                    <a:pt x="550640" y="524064"/>
                    <a:pt x="633413" y="441673"/>
                    <a:pt x="747522" y="305560"/>
                  </a:cubicBezTo>
                  <a:cubicBezTo>
                    <a:pt x="856012" y="176020"/>
                    <a:pt x="976789" y="53624"/>
                    <a:pt x="849249" y="13524"/>
                  </a:cubicBezTo>
                  <a:cubicBezTo>
                    <a:pt x="649129" y="-49246"/>
                    <a:pt x="349758" y="111155"/>
                    <a:pt x="150019" y="397763"/>
                  </a:cubicBezTo>
                  <a:cubicBezTo>
                    <a:pt x="32099" y="566927"/>
                    <a:pt x="0" y="701420"/>
                    <a:pt x="0" y="803337"/>
                  </a:cubicBezTo>
                  <a:cubicBezTo>
                    <a:pt x="0" y="873727"/>
                    <a:pt x="32861" y="980121"/>
                    <a:pt x="179451" y="980121"/>
                  </a:cubicBezTo>
                </a:path>
              </a:pathLst>
            </a:custGeom>
            <a:solidFill>
              <a:schemeClr val="accent5"/>
            </a:solidFill>
            <a:ln w="9525" cap="flat">
              <a:noFill/>
              <a:prstDash val="solid"/>
              <a:miter/>
            </a:ln>
          </p:spPr>
          <p:txBody>
            <a:bodyPr rtlCol="0" anchor="ctr"/>
            <a:lstStyle/>
            <a:p>
              <a:endParaRPr lang="de-DE" dirty="0">
                <a:latin typeface="Aptos" panose="020B0004020202020204" pitchFamily="34" charset="0"/>
              </a:endParaRPr>
            </a:p>
          </p:txBody>
        </p:sp>
        <p:sp>
          <p:nvSpPr>
            <p:cNvPr id="5" name="Freihandform: Form 4">
              <a:extLst>
                <a:ext uri="{FF2B5EF4-FFF2-40B4-BE49-F238E27FC236}">
                  <a16:creationId xmlns:a16="http://schemas.microsoft.com/office/drawing/2014/main" id="{E5B2191C-CB23-731E-16A8-1DF6E7700102}"/>
                </a:ext>
              </a:extLst>
            </p:cNvPr>
            <p:cNvSpPr>
              <a:spLocks noGrp="1" noRot="1" noMove="1" noResize="1" noEditPoints="1" noAdjustHandles="1" noChangeArrowheads="1" noChangeShapeType="1"/>
            </p:cNvSpPr>
            <p:nvPr/>
          </p:nvSpPr>
          <p:spPr bwMode="gray">
            <a:xfrm>
              <a:off x="3462337" y="1906714"/>
              <a:ext cx="2217610" cy="1682781"/>
            </a:xfrm>
            <a:custGeom>
              <a:avLst/>
              <a:gdLst>
                <a:gd name="connsiteX0" fmla="*/ 1676591 w 2217610"/>
                <a:gd name="connsiteY0" fmla="*/ 1170527 h 1682781"/>
                <a:gd name="connsiteX1" fmla="*/ 1564386 w 2217610"/>
                <a:gd name="connsiteY1" fmla="*/ 1170527 h 1682781"/>
                <a:gd name="connsiteX2" fmla="*/ 1564386 w 2217610"/>
                <a:gd name="connsiteY2" fmla="*/ 1682782 h 1682781"/>
                <a:gd name="connsiteX3" fmla="*/ 1676591 w 2217610"/>
                <a:gd name="connsiteY3" fmla="*/ 1682782 h 1682781"/>
                <a:gd name="connsiteX4" fmla="*/ 1676591 w 2217610"/>
                <a:gd name="connsiteY4" fmla="*/ 1170527 h 1682781"/>
                <a:gd name="connsiteX5" fmla="*/ 1148525 w 2217610"/>
                <a:gd name="connsiteY5" fmla="*/ 1378839 h 1682781"/>
                <a:gd name="connsiteX6" fmla="*/ 1148525 w 2217610"/>
                <a:gd name="connsiteY6" fmla="*/ 1474470 h 1682781"/>
                <a:gd name="connsiteX7" fmla="*/ 1086803 w 2217610"/>
                <a:gd name="connsiteY7" fmla="*/ 1474470 h 1682781"/>
                <a:gd name="connsiteX8" fmla="*/ 1103757 w 2217610"/>
                <a:gd name="connsiteY8" fmla="*/ 1553242 h 1682781"/>
                <a:gd name="connsiteX9" fmla="*/ 1163384 w 2217610"/>
                <a:gd name="connsiteY9" fmla="*/ 1638491 h 1682781"/>
                <a:gd name="connsiteX10" fmla="*/ 1239012 w 2217610"/>
                <a:gd name="connsiteY10" fmla="*/ 1674876 h 1682781"/>
                <a:gd name="connsiteX11" fmla="*/ 1322451 w 2217610"/>
                <a:gd name="connsiteY11" fmla="*/ 1682687 h 1682781"/>
                <a:gd name="connsiteX12" fmla="*/ 1479995 w 2217610"/>
                <a:gd name="connsiteY12" fmla="*/ 1682687 h 1682781"/>
                <a:gd name="connsiteX13" fmla="*/ 1479995 w 2217610"/>
                <a:gd name="connsiteY13" fmla="*/ 1594961 h 1682781"/>
                <a:gd name="connsiteX14" fmla="*/ 1320927 w 2217610"/>
                <a:gd name="connsiteY14" fmla="*/ 1594961 h 1682781"/>
                <a:gd name="connsiteX15" fmla="*/ 1307783 w 2217610"/>
                <a:gd name="connsiteY15" fmla="*/ 1593914 h 1682781"/>
                <a:gd name="connsiteX16" fmla="*/ 1227201 w 2217610"/>
                <a:gd name="connsiteY16" fmla="*/ 1543622 h 1682781"/>
                <a:gd name="connsiteX17" fmla="*/ 1202341 w 2217610"/>
                <a:gd name="connsiteY17" fmla="*/ 1426655 h 1682781"/>
                <a:gd name="connsiteX18" fmla="*/ 1227201 w 2217610"/>
                <a:gd name="connsiteY18" fmla="*/ 1309687 h 1682781"/>
                <a:gd name="connsiteX19" fmla="*/ 1307783 w 2217610"/>
                <a:gd name="connsiteY19" fmla="*/ 1259396 h 1682781"/>
                <a:gd name="connsiteX20" fmla="*/ 1320927 w 2217610"/>
                <a:gd name="connsiteY20" fmla="*/ 1258348 h 1682781"/>
                <a:gd name="connsiteX21" fmla="*/ 1479995 w 2217610"/>
                <a:gd name="connsiteY21" fmla="*/ 1258348 h 1682781"/>
                <a:gd name="connsiteX22" fmla="*/ 1479995 w 2217610"/>
                <a:gd name="connsiteY22" fmla="*/ 1170623 h 1682781"/>
                <a:gd name="connsiteX23" fmla="*/ 1322451 w 2217610"/>
                <a:gd name="connsiteY23" fmla="*/ 1170623 h 1682781"/>
                <a:gd name="connsiteX24" fmla="*/ 1239012 w 2217610"/>
                <a:gd name="connsiteY24" fmla="*/ 1178433 h 1682781"/>
                <a:gd name="connsiteX25" fmla="*/ 1163384 w 2217610"/>
                <a:gd name="connsiteY25" fmla="*/ 1214819 h 1682781"/>
                <a:gd name="connsiteX26" fmla="*/ 1103757 w 2217610"/>
                <a:gd name="connsiteY26" fmla="*/ 1300067 h 1682781"/>
                <a:gd name="connsiteX27" fmla="*/ 1086803 w 2217610"/>
                <a:gd name="connsiteY27" fmla="*/ 1378839 h 1682781"/>
                <a:gd name="connsiteX28" fmla="*/ 1148525 w 2217610"/>
                <a:gd name="connsiteY28" fmla="*/ 1378839 h 1682781"/>
                <a:gd name="connsiteX29" fmla="*/ 333566 w 2217610"/>
                <a:gd name="connsiteY29" fmla="*/ 1426940 h 1682781"/>
                <a:gd name="connsiteX30" fmla="*/ 324136 w 2217610"/>
                <a:gd name="connsiteY30" fmla="*/ 1502188 h 1682781"/>
                <a:gd name="connsiteX31" fmla="*/ 298514 w 2217610"/>
                <a:gd name="connsiteY31" fmla="*/ 1557528 h 1682781"/>
                <a:gd name="connsiteX32" fmla="*/ 259175 w 2217610"/>
                <a:gd name="connsiteY32" fmla="*/ 1582960 h 1682781"/>
                <a:gd name="connsiteX33" fmla="*/ 197644 w 2217610"/>
                <a:gd name="connsiteY33" fmla="*/ 1591437 h 1682781"/>
                <a:gd name="connsiteX34" fmla="*/ 108585 w 2217610"/>
                <a:gd name="connsiteY34" fmla="*/ 1591437 h 1682781"/>
                <a:gd name="connsiteX35" fmla="*/ 108585 w 2217610"/>
                <a:gd name="connsiteY35" fmla="*/ 1261777 h 1682781"/>
                <a:gd name="connsiteX36" fmla="*/ 197644 w 2217610"/>
                <a:gd name="connsiteY36" fmla="*/ 1261777 h 1682781"/>
                <a:gd name="connsiteX37" fmla="*/ 251174 w 2217610"/>
                <a:gd name="connsiteY37" fmla="*/ 1267206 h 1682781"/>
                <a:gd name="connsiteX38" fmla="*/ 287084 w 2217610"/>
                <a:gd name="connsiteY38" fmla="*/ 1285685 h 1682781"/>
                <a:gd name="connsiteX39" fmla="*/ 321183 w 2217610"/>
                <a:gd name="connsiteY39" fmla="*/ 1341787 h 1682781"/>
                <a:gd name="connsiteX40" fmla="*/ 333566 w 2217610"/>
                <a:gd name="connsiteY40" fmla="*/ 1426940 h 1682781"/>
                <a:gd name="connsiteX41" fmla="*/ 447199 w 2217610"/>
                <a:gd name="connsiteY41" fmla="*/ 1498378 h 1682781"/>
                <a:gd name="connsiteX42" fmla="*/ 452914 w 2217610"/>
                <a:gd name="connsiteY42" fmla="*/ 1427607 h 1682781"/>
                <a:gd name="connsiteX43" fmla="*/ 449485 w 2217610"/>
                <a:gd name="connsiteY43" fmla="*/ 1371981 h 1682781"/>
                <a:gd name="connsiteX44" fmla="*/ 439198 w 2217610"/>
                <a:gd name="connsiteY44" fmla="*/ 1320070 h 1682781"/>
                <a:gd name="connsiteX45" fmla="*/ 423100 w 2217610"/>
                <a:gd name="connsiteY45" fmla="*/ 1275112 h 1682781"/>
                <a:gd name="connsiteX46" fmla="*/ 402431 w 2217610"/>
                <a:gd name="connsiteY46" fmla="*/ 1240917 h 1682781"/>
                <a:gd name="connsiteX47" fmla="*/ 324422 w 2217610"/>
                <a:gd name="connsiteY47" fmla="*/ 1186815 h 1682781"/>
                <a:gd name="connsiteX48" fmla="*/ 197453 w 2217610"/>
                <a:gd name="connsiteY48" fmla="*/ 1170337 h 1682781"/>
                <a:gd name="connsiteX49" fmla="*/ 0 w 2217610"/>
                <a:gd name="connsiteY49" fmla="*/ 1170337 h 1682781"/>
                <a:gd name="connsiteX50" fmla="*/ 0 w 2217610"/>
                <a:gd name="connsiteY50" fmla="*/ 1682687 h 1682781"/>
                <a:gd name="connsiteX51" fmla="*/ 197549 w 2217610"/>
                <a:gd name="connsiteY51" fmla="*/ 1682687 h 1682781"/>
                <a:gd name="connsiteX52" fmla="*/ 241935 w 2217610"/>
                <a:gd name="connsiteY52" fmla="*/ 1682306 h 1682781"/>
                <a:gd name="connsiteX53" fmla="*/ 275082 w 2217610"/>
                <a:gd name="connsiteY53" fmla="*/ 1680401 h 1682781"/>
                <a:gd name="connsiteX54" fmla="*/ 300704 w 2217610"/>
                <a:gd name="connsiteY54" fmla="*/ 1676972 h 1682781"/>
                <a:gd name="connsiteX55" fmla="*/ 322898 w 2217610"/>
                <a:gd name="connsiteY55" fmla="*/ 1671257 h 1682781"/>
                <a:gd name="connsiteX56" fmla="*/ 390525 w 2217610"/>
                <a:gd name="connsiteY56" fmla="*/ 1632395 h 1682781"/>
                <a:gd name="connsiteX57" fmla="*/ 431387 w 2217610"/>
                <a:gd name="connsiteY57" fmla="*/ 1563624 h 1682781"/>
                <a:gd name="connsiteX58" fmla="*/ 447199 w 2217610"/>
                <a:gd name="connsiteY58" fmla="*/ 1498378 h 1682781"/>
                <a:gd name="connsiteX59" fmla="*/ 898588 w 2217610"/>
                <a:gd name="connsiteY59" fmla="*/ 1170527 h 1682781"/>
                <a:gd name="connsiteX60" fmla="*/ 754571 w 2217610"/>
                <a:gd name="connsiteY60" fmla="*/ 1170527 h 1682781"/>
                <a:gd name="connsiteX61" fmla="*/ 609886 w 2217610"/>
                <a:gd name="connsiteY61" fmla="*/ 1204151 h 1682781"/>
                <a:gd name="connsiteX62" fmla="*/ 531305 w 2217610"/>
                <a:gd name="connsiteY62" fmla="*/ 1314641 h 1682781"/>
                <a:gd name="connsiteX63" fmla="*/ 517398 w 2217610"/>
                <a:gd name="connsiteY63" fmla="*/ 1403128 h 1682781"/>
                <a:gd name="connsiteX64" fmla="*/ 517112 w 2217610"/>
                <a:gd name="connsiteY64" fmla="*/ 1426655 h 1682781"/>
                <a:gd name="connsiteX65" fmla="*/ 517398 w 2217610"/>
                <a:gd name="connsiteY65" fmla="*/ 1450181 h 1682781"/>
                <a:gd name="connsiteX66" fmla="*/ 555403 w 2217610"/>
                <a:gd name="connsiteY66" fmla="*/ 1594009 h 1682781"/>
                <a:gd name="connsiteX67" fmla="*/ 666083 w 2217610"/>
                <a:gd name="connsiteY67" fmla="*/ 1673828 h 1682781"/>
                <a:gd name="connsiteX68" fmla="*/ 754475 w 2217610"/>
                <a:gd name="connsiteY68" fmla="*/ 1682687 h 1682781"/>
                <a:gd name="connsiteX69" fmla="*/ 898493 w 2217610"/>
                <a:gd name="connsiteY69" fmla="*/ 1682687 h 1682781"/>
                <a:gd name="connsiteX70" fmla="*/ 898493 w 2217610"/>
                <a:gd name="connsiteY70" fmla="*/ 1593533 h 1682781"/>
                <a:gd name="connsiteX71" fmla="*/ 759428 w 2217610"/>
                <a:gd name="connsiteY71" fmla="*/ 1593533 h 1682781"/>
                <a:gd name="connsiteX72" fmla="*/ 673037 w 2217610"/>
                <a:gd name="connsiteY72" fmla="*/ 1563434 h 1682781"/>
                <a:gd name="connsiteX73" fmla="*/ 638747 w 2217610"/>
                <a:gd name="connsiteY73" fmla="*/ 1473613 h 1682781"/>
                <a:gd name="connsiteX74" fmla="*/ 856298 w 2217610"/>
                <a:gd name="connsiteY74" fmla="*/ 1473613 h 1682781"/>
                <a:gd name="connsiteX75" fmla="*/ 856298 w 2217610"/>
                <a:gd name="connsiteY75" fmla="*/ 1379411 h 1682781"/>
                <a:gd name="connsiteX76" fmla="*/ 638842 w 2217610"/>
                <a:gd name="connsiteY76" fmla="*/ 1379411 h 1682781"/>
                <a:gd name="connsiteX77" fmla="*/ 673132 w 2217610"/>
                <a:gd name="connsiteY77" fmla="*/ 1289590 h 1682781"/>
                <a:gd name="connsiteX78" fmla="*/ 759524 w 2217610"/>
                <a:gd name="connsiteY78" fmla="*/ 1259491 h 1682781"/>
                <a:gd name="connsiteX79" fmla="*/ 898588 w 2217610"/>
                <a:gd name="connsiteY79" fmla="*/ 1259491 h 1682781"/>
                <a:gd name="connsiteX80" fmla="*/ 898588 w 2217610"/>
                <a:gd name="connsiteY80" fmla="*/ 1170527 h 1682781"/>
                <a:gd name="connsiteX81" fmla="*/ 1626394 w 2217610"/>
                <a:gd name="connsiteY81" fmla="*/ 582359 h 1682781"/>
                <a:gd name="connsiteX82" fmla="*/ 1776413 w 2217610"/>
                <a:gd name="connsiteY82" fmla="*/ 176784 h 1682781"/>
                <a:gd name="connsiteX83" fmla="*/ 1596962 w 2217610"/>
                <a:gd name="connsiteY83" fmla="*/ 0 h 1682781"/>
                <a:gd name="connsiteX84" fmla="*/ 1111758 w 2217610"/>
                <a:gd name="connsiteY84" fmla="*/ 155924 h 1682781"/>
                <a:gd name="connsiteX85" fmla="*/ 1111758 w 2217610"/>
                <a:gd name="connsiteY85" fmla="*/ 157734 h 1682781"/>
                <a:gd name="connsiteX86" fmla="*/ 1273493 w 2217610"/>
                <a:gd name="connsiteY86" fmla="*/ 315468 h 1682781"/>
                <a:gd name="connsiteX87" fmla="*/ 1258348 w 2217610"/>
                <a:gd name="connsiteY87" fmla="*/ 381857 h 1682781"/>
                <a:gd name="connsiteX88" fmla="*/ 1028986 w 2217610"/>
                <a:gd name="connsiteY88" fmla="*/ 674656 h 1682781"/>
                <a:gd name="connsiteX89" fmla="*/ 927259 w 2217610"/>
                <a:gd name="connsiteY89" fmla="*/ 966692 h 1682781"/>
                <a:gd name="connsiteX90" fmla="*/ 1626394 w 2217610"/>
                <a:gd name="connsiteY90" fmla="*/ 582359 h 1682781"/>
                <a:gd name="connsiteX91" fmla="*/ 2046351 w 2217610"/>
                <a:gd name="connsiteY91" fmla="*/ 1426655 h 1682781"/>
                <a:gd name="connsiteX92" fmla="*/ 2217611 w 2217610"/>
                <a:gd name="connsiteY92" fmla="*/ 1170527 h 1682781"/>
                <a:gd name="connsiteX93" fmla="*/ 2082070 w 2217610"/>
                <a:gd name="connsiteY93" fmla="*/ 1170527 h 1682781"/>
                <a:gd name="connsiteX94" fmla="*/ 1979867 w 2217610"/>
                <a:gd name="connsiteY94" fmla="*/ 1329214 h 1682781"/>
                <a:gd name="connsiteX95" fmla="*/ 1877568 w 2217610"/>
                <a:gd name="connsiteY95" fmla="*/ 1170527 h 1682781"/>
                <a:gd name="connsiteX96" fmla="*/ 1741932 w 2217610"/>
                <a:gd name="connsiteY96" fmla="*/ 1170527 h 1682781"/>
                <a:gd name="connsiteX97" fmla="*/ 1913287 w 2217610"/>
                <a:gd name="connsiteY97" fmla="*/ 1426655 h 1682781"/>
                <a:gd name="connsiteX98" fmla="*/ 1741932 w 2217610"/>
                <a:gd name="connsiteY98" fmla="*/ 1682782 h 1682781"/>
                <a:gd name="connsiteX99" fmla="*/ 1877568 w 2217610"/>
                <a:gd name="connsiteY99" fmla="*/ 1682782 h 1682781"/>
                <a:gd name="connsiteX100" fmla="*/ 1979867 w 2217610"/>
                <a:gd name="connsiteY100" fmla="*/ 1524191 h 1682781"/>
                <a:gd name="connsiteX101" fmla="*/ 2082070 w 2217610"/>
                <a:gd name="connsiteY101" fmla="*/ 1682782 h 1682781"/>
                <a:gd name="connsiteX102" fmla="*/ 2217611 w 2217610"/>
                <a:gd name="connsiteY102" fmla="*/ 1682782 h 1682781"/>
                <a:gd name="connsiteX103" fmla="*/ 2046351 w 2217610"/>
                <a:gd name="connsiteY103" fmla="*/ 1426655 h 168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217610" h="1682781">
                  <a:moveTo>
                    <a:pt x="1676591" y="1170527"/>
                  </a:moveTo>
                  <a:lnTo>
                    <a:pt x="1564386" y="1170527"/>
                  </a:lnTo>
                  <a:lnTo>
                    <a:pt x="1564386" y="1682782"/>
                  </a:lnTo>
                  <a:lnTo>
                    <a:pt x="1676591" y="1682782"/>
                  </a:lnTo>
                  <a:lnTo>
                    <a:pt x="1676591" y="1170527"/>
                  </a:lnTo>
                  <a:close/>
                  <a:moveTo>
                    <a:pt x="1148525" y="1378839"/>
                  </a:moveTo>
                  <a:lnTo>
                    <a:pt x="1148525" y="1474470"/>
                  </a:lnTo>
                  <a:lnTo>
                    <a:pt x="1086803" y="1474470"/>
                  </a:lnTo>
                  <a:cubicBezTo>
                    <a:pt x="1089374" y="1501331"/>
                    <a:pt x="1094994" y="1527524"/>
                    <a:pt x="1103757" y="1553242"/>
                  </a:cubicBezTo>
                  <a:cubicBezTo>
                    <a:pt x="1115092" y="1586770"/>
                    <a:pt x="1134999" y="1615154"/>
                    <a:pt x="1163384" y="1638491"/>
                  </a:cubicBezTo>
                  <a:cubicBezTo>
                    <a:pt x="1187101" y="1657541"/>
                    <a:pt x="1212247" y="1669637"/>
                    <a:pt x="1239012" y="1674876"/>
                  </a:cubicBezTo>
                  <a:cubicBezTo>
                    <a:pt x="1265777" y="1680115"/>
                    <a:pt x="1293590" y="1682687"/>
                    <a:pt x="1322451" y="1682687"/>
                  </a:cubicBezTo>
                  <a:lnTo>
                    <a:pt x="1479995" y="1682687"/>
                  </a:lnTo>
                  <a:lnTo>
                    <a:pt x="1479995" y="1594961"/>
                  </a:lnTo>
                  <a:lnTo>
                    <a:pt x="1320927" y="1594961"/>
                  </a:lnTo>
                  <a:cubicBezTo>
                    <a:pt x="1316546" y="1594961"/>
                    <a:pt x="1312164" y="1594104"/>
                    <a:pt x="1307783" y="1593914"/>
                  </a:cubicBezTo>
                  <a:cubicBezTo>
                    <a:pt x="1267206" y="1589627"/>
                    <a:pt x="1240346" y="1572959"/>
                    <a:pt x="1227201" y="1543622"/>
                  </a:cubicBezTo>
                  <a:cubicBezTo>
                    <a:pt x="1212152" y="1510094"/>
                    <a:pt x="1203865" y="1471041"/>
                    <a:pt x="1202341" y="1426655"/>
                  </a:cubicBezTo>
                  <a:cubicBezTo>
                    <a:pt x="1203865" y="1382268"/>
                    <a:pt x="1212152" y="1343216"/>
                    <a:pt x="1227201" y="1309687"/>
                  </a:cubicBezTo>
                  <a:cubicBezTo>
                    <a:pt x="1240346" y="1280351"/>
                    <a:pt x="1267206" y="1263682"/>
                    <a:pt x="1307783" y="1259396"/>
                  </a:cubicBezTo>
                  <a:cubicBezTo>
                    <a:pt x="1312164" y="1259110"/>
                    <a:pt x="1316546" y="1258348"/>
                    <a:pt x="1320927" y="1258348"/>
                  </a:cubicBezTo>
                  <a:lnTo>
                    <a:pt x="1479995" y="1258348"/>
                  </a:lnTo>
                  <a:lnTo>
                    <a:pt x="1479995" y="1170623"/>
                  </a:lnTo>
                  <a:lnTo>
                    <a:pt x="1322451" y="1170623"/>
                  </a:lnTo>
                  <a:cubicBezTo>
                    <a:pt x="1293590" y="1170623"/>
                    <a:pt x="1265777" y="1173194"/>
                    <a:pt x="1239012" y="1178433"/>
                  </a:cubicBezTo>
                  <a:cubicBezTo>
                    <a:pt x="1212247" y="1183672"/>
                    <a:pt x="1187101" y="1195769"/>
                    <a:pt x="1163384" y="1214819"/>
                  </a:cubicBezTo>
                  <a:cubicBezTo>
                    <a:pt x="1135094" y="1238155"/>
                    <a:pt x="1115187" y="1266539"/>
                    <a:pt x="1103757" y="1300067"/>
                  </a:cubicBezTo>
                  <a:cubicBezTo>
                    <a:pt x="1094994" y="1325880"/>
                    <a:pt x="1089470" y="1352169"/>
                    <a:pt x="1086803" y="1378839"/>
                  </a:cubicBezTo>
                  <a:lnTo>
                    <a:pt x="1148525" y="1378839"/>
                  </a:lnTo>
                  <a:close/>
                  <a:moveTo>
                    <a:pt x="333566" y="1426940"/>
                  </a:moveTo>
                  <a:cubicBezTo>
                    <a:pt x="333566" y="1453610"/>
                    <a:pt x="330422" y="1478661"/>
                    <a:pt x="324136" y="1502188"/>
                  </a:cubicBezTo>
                  <a:cubicBezTo>
                    <a:pt x="317659" y="1525810"/>
                    <a:pt x="309182" y="1544193"/>
                    <a:pt x="298514" y="1557528"/>
                  </a:cubicBezTo>
                  <a:cubicBezTo>
                    <a:pt x="289370" y="1568768"/>
                    <a:pt x="276225" y="1577340"/>
                    <a:pt x="259175" y="1582960"/>
                  </a:cubicBezTo>
                  <a:cubicBezTo>
                    <a:pt x="242126" y="1588580"/>
                    <a:pt x="221647" y="1591437"/>
                    <a:pt x="197644" y="1591437"/>
                  </a:cubicBezTo>
                  <a:lnTo>
                    <a:pt x="108585" y="1591437"/>
                  </a:lnTo>
                  <a:lnTo>
                    <a:pt x="108585" y="1261777"/>
                  </a:lnTo>
                  <a:lnTo>
                    <a:pt x="197644" y="1261777"/>
                  </a:lnTo>
                  <a:cubicBezTo>
                    <a:pt x="219551" y="1261777"/>
                    <a:pt x="237363" y="1263587"/>
                    <a:pt x="251174" y="1267206"/>
                  </a:cubicBezTo>
                  <a:cubicBezTo>
                    <a:pt x="264986" y="1270826"/>
                    <a:pt x="276892" y="1277017"/>
                    <a:pt x="287084" y="1285685"/>
                  </a:cubicBezTo>
                  <a:cubicBezTo>
                    <a:pt x="301371" y="1297496"/>
                    <a:pt x="312706" y="1316165"/>
                    <a:pt x="321183" y="1341787"/>
                  </a:cubicBezTo>
                  <a:cubicBezTo>
                    <a:pt x="329470" y="1367314"/>
                    <a:pt x="333566" y="1395794"/>
                    <a:pt x="333566" y="1426940"/>
                  </a:cubicBezTo>
                  <a:moveTo>
                    <a:pt x="447199" y="1498378"/>
                  </a:moveTo>
                  <a:cubicBezTo>
                    <a:pt x="451104" y="1473803"/>
                    <a:pt x="452914" y="1450181"/>
                    <a:pt x="452914" y="1427607"/>
                  </a:cubicBezTo>
                  <a:cubicBezTo>
                    <a:pt x="452914" y="1408652"/>
                    <a:pt x="451866" y="1390079"/>
                    <a:pt x="449485" y="1371981"/>
                  </a:cubicBezTo>
                  <a:cubicBezTo>
                    <a:pt x="447199" y="1353788"/>
                    <a:pt x="443770" y="1336453"/>
                    <a:pt x="439198" y="1320070"/>
                  </a:cubicBezTo>
                  <a:cubicBezTo>
                    <a:pt x="434626" y="1303591"/>
                    <a:pt x="429292" y="1288637"/>
                    <a:pt x="423100" y="1275112"/>
                  </a:cubicBezTo>
                  <a:cubicBezTo>
                    <a:pt x="417005" y="1261586"/>
                    <a:pt x="410147" y="1250156"/>
                    <a:pt x="402431" y="1240917"/>
                  </a:cubicBezTo>
                  <a:cubicBezTo>
                    <a:pt x="382619" y="1215866"/>
                    <a:pt x="356521" y="1197769"/>
                    <a:pt x="324422" y="1186815"/>
                  </a:cubicBezTo>
                  <a:cubicBezTo>
                    <a:pt x="292322" y="1175766"/>
                    <a:pt x="249936" y="1170337"/>
                    <a:pt x="197453" y="1170337"/>
                  </a:cubicBezTo>
                  <a:lnTo>
                    <a:pt x="0" y="1170337"/>
                  </a:lnTo>
                  <a:lnTo>
                    <a:pt x="0" y="1682687"/>
                  </a:lnTo>
                  <a:lnTo>
                    <a:pt x="197549" y="1682687"/>
                  </a:lnTo>
                  <a:cubicBezTo>
                    <a:pt x="214313" y="1682687"/>
                    <a:pt x="229172" y="1682591"/>
                    <a:pt x="241935" y="1682306"/>
                  </a:cubicBezTo>
                  <a:cubicBezTo>
                    <a:pt x="254603" y="1682020"/>
                    <a:pt x="265748" y="1681448"/>
                    <a:pt x="275082" y="1680401"/>
                  </a:cubicBezTo>
                  <a:cubicBezTo>
                    <a:pt x="284512" y="1679353"/>
                    <a:pt x="293084" y="1678210"/>
                    <a:pt x="300704" y="1676972"/>
                  </a:cubicBezTo>
                  <a:cubicBezTo>
                    <a:pt x="308324" y="1675733"/>
                    <a:pt x="315754" y="1673828"/>
                    <a:pt x="322898" y="1671257"/>
                  </a:cubicBezTo>
                  <a:cubicBezTo>
                    <a:pt x="350520" y="1662494"/>
                    <a:pt x="372999" y="1649635"/>
                    <a:pt x="390525" y="1632395"/>
                  </a:cubicBezTo>
                  <a:cubicBezTo>
                    <a:pt x="408146" y="1615250"/>
                    <a:pt x="421862" y="1592390"/>
                    <a:pt x="431387" y="1563624"/>
                  </a:cubicBezTo>
                  <a:cubicBezTo>
                    <a:pt x="438150" y="1544669"/>
                    <a:pt x="443389" y="1522952"/>
                    <a:pt x="447199" y="1498378"/>
                  </a:cubicBezTo>
                  <a:moveTo>
                    <a:pt x="898588" y="1170527"/>
                  </a:moveTo>
                  <a:lnTo>
                    <a:pt x="754571" y="1170527"/>
                  </a:lnTo>
                  <a:cubicBezTo>
                    <a:pt x="704755" y="1170527"/>
                    <a:pt x="652367" y="1175766"/>
                    <a:pt x="609886" y="1204151"/>
                  </a:cubicBezTo>
                  <a:cubicBezTo>
                    <a:pt x="570452" y="1230630"/>
                    <a:pt x="544544" y="1269302"/>
                    <a:pt x="531305" y="1314641"/>
                  </a:cubicBezTo>
                  <a:cubicBezTo>
                    <a:pt x="522827" y="1343311"/>
                    <a:pt x="518160" y="1373124"/>
                    <a:pt x="517398" y="1403128"/>
                  </a:cubicBezTo>
                  <a:cubicBezTo>
                    <a:pt x="516922" y="1410938"/>
                    <a:pt x="516826" y="1418844"/>
                    <a:pt x="517112" y="1426655"/>
                  </a:cubicBezTo>
                  <a:cubicBezTo>
                    <a:pt x="516826" y="1434465"/>
                    <a:pt x="516922" y="1442371"/>
                    <a:pt x="517398" y="1450181"/>
                  </a:cubicBezTo>
                  <a:cubicBezTo>
                    <a:pt x="518732" y="1498949"/>
                    <a:pt x="528638" y="1552480"/>
                    <a:pt x="555403" y="1594009"/>
                  </a:cubicBezTo>
                  <a:cubicBezTo>
                    <a:pt x="580454" y="1632871"/>
                    <a:pt x="620840" y="1663446"/>
                    <a:pt x="666083" y="1673828"/>
                  </a:cubicBezTo>
                  <a:cubicBezTo>
                    <a:pt x="694944" y="1680401"/>
                    <a:pt x="725043" y="1682687"/>
                    <a:pt x="754475" y="1682687"/>
                  </a:cubicBezTo>
                  <a:lnTo>
                    <a:pt x="898493" y="1682687"/>
                  </a:lnTo>
                  <a:lnTo>
                    <a:pt x="898493" y="1593533"/>
                  </a:lnTo>
                  <a:lnTo>
                    <a:pt x="759428" y="1593533"/>
                  </a:lnTo>
                  <a:cubicBezTo>
                    <a:pt x="728472" y="1593152"/>
                    <a:pt x="695706" y="1586198"/>
                    <a:pt x="673037" y="1563434"/>
                  </a:cubicBezTo>
                  <a:cubicBezTo>
                    <a:pt x="649605" y="1539812"/>
                    <a:pt x="640747" y="1505998"/>
                    <a:pt x="638747" y="1473613"/>
                  </a:cubicBezTo>
                  <a:lnTo>
                    <a:pt x="856298" y="1473613"/>
                  </a:lnTo>
                  <a:lnTo>
                    <a:pt x="856298" y="1379411"/>
                  </a:lnTo>
                  <a:lnTo>
                    <a:pt x="638842" y="1379411"/>
                  </a:lnTo>
                  <a:cubicBezTo>
                    <a:pt x="640842" y="1347026"/>
                    <a:pt x="649700" y="1313212"/>
                    <a:pt x="673132" y="1289590"/>
                  </a:cubicBezTo>
                  <a:cubicBezTo>
                    <a:pt x="695801" y="1266825"/>
                    <a:pt x="728567" y="1259872"/>
                    <a:pt x="759524" y="1259491"/>
                  </a:cubicBezTo>
                  <a:lnTo>
                    <a:pt x="898588" y="1259491"/>
                  </a:lnTo>
                  <a:lnTo>
                    <a:pt x="898588" y="1170527"/>
                  </a:lnTo>
                  <a:close/>
                  <a:moveTo>
                    <a:pt x="1626394" y="582359"/>
                  </a:moveTo>
                  <a:cubicBezTo>
                    <a:pt x="1744218" y="413194"/>
                    <a:pt x="1776413" y="278606"/>
                    <a:pt x="1776413" y="176784"/>
                  </a:cubicBezTo>
                  <a:cubicBezTo>
                    <a:pt x="1776413" y="106394"/>
                    <a:pt x="1743551" y="0"/>
                    <a:pt x="1596962" y="0"/>
                  </a:cubicBezTo>
                  <a:cubicBezTo>
                    <a:pt x="1435227" y="0"/>
                    <a:pt x="1111758" y="155924"/>
                    <a:pt x="1111758" y="155924"/>
                  </a:cubicBezTo>
                  <a:lnTo>
                    <a:pt x="1111758" y="157734"/>
                  </a:lnTo>
                  <a:cubicBezTo>
                    <a:pt x="1201103" y="157734"/>
                    <a:pt x="1273493" y="228314"/>
                    <a:pt x="1273493" y="315468"/>
                  </a:cubicBezTo>
                  <a:cubicBezTo>
                    <a:pt x="1273493" y="339185"/>
                    <a:pt x="1267968" y="361664"/>
                    <a:pt x="1258348" y="381857"/>
                  </a:cubicBezTo>
                  <a:cubicBezTo>
                    <a:pt x="1225963" y="456057"/>
                    <a:pt x="1143095" y="538544"/>
                    <a:pt x="1028986" y="674656"/>
                  </a:cubicBezTo>
                  <a:cubicBezTo>
                    <a:pt x="920496" y="804196"/>
                    <a:pt x="799719" y="926592"/>
                    <a:pt x="927259" y="966692"/>
                  </a:cubicBezTo>
                  <a:cubicBezTo>
                    <a:pt x="1127284" y="1029367"/>
                    <a:pt x="1426655" y="868966"/>
                    <a:pt x="1626394" y="582359"/>
                  </a:cubicBezTo>
                  <a:moveTo>
                    <a:pt x="2046351" y="1426655"/>
                  </a:moveTo>
                  <a:lnTo>
                    <a:pt x="2217611" y="1170527"/>
                  </a:lnTo>
                  <a:lnTo>
                    <a:pt x="2082070" y="1170527"/>
                  </a:lnTo>
                  <a:lnTo>
                    <a:pt x="1979867" y="1329214"/>
                  </a:lnTo>
                  <a:lnTo>
                    <a:pt x="1877568" y="1170527"/>
                  </a:lnTo>
                  <a:lnTo>
                    <a:pt x="1741932" y="1170527"/>
                  </a:lnTo>
                  <a:lnTo>
                    <a:pt x="1913287" y="1426655"/>
                  </a:lnTo>
                  <a:lnTo>
                    <a:pt x="1741932" y="1682782"/>
                  </a:lnTo>
                  <a:lnTo>
                    <a:pt x="1877568" y="1682782"/>
                  </a:lnTo>
                  <a:lnTo>
                    <a:pt x="1979867" y="1524191"/>
                  </a:lnTo>
                  <a:lnTo>
                    <a:pt x="2082070" y="1682782"/>
                  </a:lnTo>
                  <a:lnTo>
                    <a:pt x="2217611" y="1682782"/>
                  </a:lnTo>
                  <a:lnTo>
                    <a:pt x="2046351" y="1426655"/>
                  </a:lnTo>
                  <a:close/>
                </a:path>
              </a:pathLst>
            </a:custGeom>
            <a:grpFill/>
            <a:ln w="9525" cap="flat">
              <a:noFill/>
              <a:prstDash val="solid"/>
              <a:miter/>
            </a:ln>
          </p:spPr>
          <p:txBody>
            <a:bodyPr rtlCol="0" anchor="ctr"/>
            <a:lstStyle/>
            <a:p>
              <a:endParaRPr lang="de-DE" dirty="0">
                <a:latin typeface="Aptos" panose="020B0004020202020204" pitchFamily="34" charset="0"/>
              </a:endParaRPr>
            </a:p>
          </p:txBody>
        </p:sp>
      </p:grpSp>
      <p:sp>
        <p:nvSpPr>
          <p:cNvPr id="10" name="Titel 6">
            <a:extLst>
              <a:ext uri="{FF2B5EF4-FFF2-40B4-BE49-F238E27FC236}">
                <a16:creationId xmlns:a16="http://schemas.microsoft.com/office/drawing/2014/main" id="{C6F1E626-33B2-CA60-E766-34E2E024F6F9}"/>
              </a:ext>
            </a:extLst>
          </p:cNvPr>
          <p:cNvSpPr>
            <a:spLocks noGrp="1" noRot="1" noMove="1" noResize="1" noEditPoints="1" noAdjustHandles="1" noChangeArrowheads="1" noChangeShapeType="1"/>
          </p:cNvSpPr>
          <p:nvPr>
            <p:ph type="title" hasCustomPrompt="1"/>
          </p:nvPr>
        </p:nvSpPr>
        <p:spPr bwMode="gray">
          <a:xfrm>
            <a:off x="1775460" y="2905125"/>
            <a:ext cx="8821103" cy="1008884"/>
          </a:xfrm>
        </p:spPr>
        <p:txBody>
          <a:bodyPr anchor="b" anchorCtr="0">
            <a:noAutofit/>
          </a:bodyPr>
          <a:lstStyle>
            <a:lvl1pPr>
              <a:defRPr sz="6000">
                <a:solidFill>
                  <a:schemeClr val="tx2"/>
                </a:solidFill>
              </a:defRPr>
            </a:lvl1pPr>
          </a:lstStyle>
          <a:p>
            <a:r>
              <a:rPr lang="en-US" dirty="0"/>
              <a:t>Click to edit Master </a:t>
            </a:r>
            <a:r>
              <a:rPr lang="en-US"/>
              <a:t>title style</a:t>
            </a:r>
            <a:endParaRPr lang="en-US" dirty="0"/>
          </a:p>
        </p:txBody>
      </p:sp>
      <p:sp>
        <p:nvSpPr>
          <p:cNvPr id="11" name="Textplatzhalter 8">
            <a:extLst>
              <a:ext uri="{FF2B5EF4-FFF2-40B4-BE49-F238E27FC236}">
                <a16:creationId xmlns:a16="http://schemas.microsoft.com/office/drawing/2014/main" id="{C43A986C-3132-D4A0-86D6-1DCF5A2EF54E}"/>
              </a:ext>
            </a:extLst>
          </p:cNvPr>
          <p:cNvSpPr>
            <a:spLocks noGrp="1" noRot="1" noMove="1" noResize="1" noEditPoints="1" noAdjustHandles="1" noChangeArrowheads="1" noChangeShapeType="1"/>
          </p:cNvSpPr>
          <p:nvPr>
            <p:ph type="body" sz="quarter" idx="10" hasCustomPrompt="1"/>
          </p:nvPr>
        </p:nvSpPr>
        <p:spPr bwMode="gray">
          <a:xfrm>
            <a:off x="1775460" y="3933012"/>
            <a:ext cx="8821103" cy="1498381"/>
          </a:xfrm>
          <a:prstGeom prst="rect">
            <a:avLst/>
          </a:prstGeom>
        </p:spPr>
        <p:txBody>
          <a:bodyPr>
            <a:noAutofit/>
          </a:bodyPr>
          <a:lstStyle>
            <a:lvl1pPr marL="0" indent="0">
              <a:buNone/>
              <a:defRPr sz="3200">
                <a:solidFill>
                  <a:schemeClr val="accent3"/>
                </a:solidFill>
                <a:latin typeface="+mj-lt"/>
              </a:defRPr>
            </a:lvl1pPr>
            <a:lvl2pPr marL="350837" indent="0">
              <a:buNone/>
              <a:defRPr sz="2000">
                <a:solidFill>
                  <a:schemeClr val="accent3"/>
                </a:solidFill>
                <a:latin typeface="+mj-lt"/>
              </a:defRPr>
            </a:lvl2pPr>
          </a:lstStyle>
          <a:p>
            <a:pPr lvl="0"/>
            <a:r>
              <a:rPr lang="en-US" dirty="0"/>
              <a:t>Click to edit Master text styles</a:t>
            </a:r>
          </a:p>
        </p:txBody>
      </p:sp>
      <p:sp>
        <p:nvSpPr>
          <p:cNvPr id="14" name="Textplatzhalter 13">
            <a:extLst>
              <a:ext uri="{FF2B5EF4-FFF2-40B4-BE49-F238E27FC236}">
                <a16:creationId xmlns:a16="http://schemas.microsoft.com/office/drawing/2014/main" id="{0BBA7022-0EEF-C867-F91F-E475162BFAC2}"/>
              </a:ext>
            </a:extLst>
          </p:cNvPr>
          <p:cNvSpPr>
            <a:spLocks noGrp="1" noRot="1" noMove="1" noResize="1" noEditPoints="1" noAdjustHandles="1" noChangeArrowheads="1" noChangeShapeType="1"/>
          </p:cNvSpPr>
          <p:nvPr>
            <p:ph type="body" sz="quarter" idx="11" hasCustomPrompt="1"/>
          </p:nvPr>
        </p:nvSpPr>
        <p:spPr bwMode="gray">
          <a:xfrm>
            <a:off x="1775460" y="1130300"/>
            <a:ext cx="2847975" cy="1612900"/>
          </a:xfrm>
        </p:spPr>
        <p:txBody>
          <a:bodyPr lIns="0" tIns="180000" rIns="0" bIns="0" anchor="ctr">
            <a:noAutofit/>
          </a:bodyPr>
          <a:lstStyle>
            <a:lvl1pPr>
              <a:defRPr sz="16600" b="1">
                <a:solidFill>
                  <a:schemeClr val="accent3">
                    <a:alpha val="50000"/>
                  </a:schemeClr>
                </a:solidFill>
                <a:latin typeface="Aptos" panose="020B0004020202020204" pitchFamily="34" charset="0"/>
              </a:defRPr>
            </a:lvl1pPr>
          </a:lstStyle>
          <a:p>
            <a:pPr lvl="0"/>
            <a:r>
              <a:rPr lang="en-US" dirty="0"/>
              <a:t>00</a:t>
            </a:r>
          </a:p>
        </p:txBody>
      </p:sp>
      <p:sp>
        <p:nvSpPr>
          <p:cNvPr id="27" name="Freihandform: Form 26">
            <a:extLst>
              <a:ext uri="{FF2B5EF4-FFF2-40B4-BE49-F238E27FC236}">
                <a16:creationId xmlns:a16="http://schemas.microsoft.com/office/drawing/2014/main" id="{369F4650-88BF-386A-3988-F4411565103D}"/>
              </a:ext>
            </a:extLst>
          </p:cNvPr>
          <p:cNvSpPr>
            <a:spLocks noGrp="1" noRot="1" noMove="1" noResize="1" noEditPoints="1" noAdjustHandles="1" noChangeArrowheads="1" noChangeShapeType="1"/>
          </p:cNvSpPr>
          <p:nvPr userDrawn="1"/>
        </p:nvSpPr>
        <p:spPr bwMode="gray">
          <a:xfrm rot="5379983" flipH="1">
            <a:off x="10983697" y="1076776"/>
            <a:ext cx="70531" cy="70531"/>
          </a:xfrm>
          <a:custGeom>
            <a:avLst/>
            <a:gdLst>
              <a:gd name="connsiteX0" fmla="*/ 47523 w 45887"/>
              <a:gd name="connsiteY0" fmla="*/ 23370 h 45887"/>
              <a:gd name="connsiteX1" fmla="*/ 24579 w 45887"/>
              <a:gd name="connsiteY1" fmla="*/ 46314 h 45887"/>
              <a:gd name="connsiteX2" fmla="*/ 1635 w 45887"/>
              <a:gd name="connsiteY2" fmla="*/ 23370 h 45887"/>
              <a:gd name="connsiteX3" fmla="*/ 24579 w 45887"/>
              <a:gd name="connsiteY3" fmla="*/ 426 h 45887"/>
              <a:gd name="connsiteX4" fmla="*/ 47523 w 45887"/>
              <a:gd name="connsiteY4" fmla="*/ 23370 h 4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7" h="45887">
                <a:moveTo>
                  <a:pt x="47523" y="23370"/>
                </a:moveTo>
                <a:cubicBezTo>
                  <a:pt x="47523" y="36041"/>
                  <a:pt x="37250" y="46314"/>
                  <a:pt x="24579" y="46314"/>
                </a:cubicBezTo>
                <a:cubicBezTo>
                  <a:pt x="11907" y="46314"/>
                  <a:pt x="1635" y="36041"/>
                  <a:pt x="1635" y="23370"/>
                </a:cubicBezTo>
                <a:cubicBezTo>
                  <a:pt x="1635" y="10698"/>
                  <a:pt x="11907" y="426"/>
                  <a:pt x="24579" y="426"/>
                </a:cubicBezTo>
                <a:cubicBezTo>
                  <a:pt x="37250" y="426"/>
                  <a:pt x="47523" y="10698"/>
                  <a:pt x="47523" y="23370"/>
                </a:cubicBezTo>
                <a:close/>
              </a:path>
            </a:pathLst>
          </a:custGeom>
          <a:solidFill>
            <a:schemeClr val="accent5"/>
          </a:solidFill>
          <a:ln w="5044" cap="flat">
            <a:noFill/>
            <a:prstDash val="solid"/>
            <a:miter/>
          </a:ln>
        </p:spPr>
        <p:txBody>
          <a:bodyPr rtlCol="0" anchor="ctr"/>
          <a:lstStyle/>
          <a:p>
            <a:endParaRPr lang="de-DE" dirty="0">
              <a:latin typeface="Aptos" panose="020B0004020202020204" pitchFamily="34" charset="0"/>
            </a:endParaRPr>
          </a:p>
        </p:txBody>
      </p:sp>
    </p:spTree>
    <p:extLst>
      <p:ext uri="{BB962C8B-B14F-4D97-AF65-F5344CB8AC3E}">
        <p14:creationId xmlns:p14="http://schemas.microsoft.com/office/powerpoint/2010/main" val="91465809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15:guide id="2" orient="horz" pos="2478" userDrawn="1">
          <p15:clr>
            <a:srgbClr val="FBAE40"/>
          </p15:clr>
        </p15:guide>
        <p15:guide id="4" pos="1118" userDrawn="1">
          <p15:clr>
            <a:srgbClr val="FBAE40"/>
          </p15:clr>
        </p15:guide>
        <p15:guide id="5" orient="horz" pos="1820" userDrawn="1">
          <p15:clr>
            <a:srgbClr val="FBAE40"/>
          </p15:clr>
        </p15:guide>
        <p15:guide id="6" pos="6675"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3C372B5-68C5-501B-599B-92B7630BFF9A}"/>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pic>
        <p:nvPicPr>
          <p:cNvPr id="5" name="Grafik 4">
            <a:extLst>
              <a:ext uri="{FF2B5EF4-FFF2-40B4-BE49-F238E27FC236}">
                <a16:creationId xmlns:a16="http://schemas.microsoft.com/office/drawing/2014/main" id="{2E7C6D2D-47A8-CFC8-8156-0E9C36E544D8}"/>
              </a:ext>
            </a:extLst>
          </p:cNvPr>
          <p:cNvPicPr>
            <a:picLocks noGrp="1" noRot="1" noChangeAspect="1" noMove="1" noResize="1" noEditPoints="1" noAdjustHandles="1" noChangeArrowheads="1" noChangeShapeType="1" noCrop="1"/>
          </p:cNvPicPr>
          <p:nvPr userDrawn="1"/>
        </p:nvPicPr>
        <p:blipFill>
          <a:blip r:embed="rId5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oolsToo_Slide" descr="ToolsToo_Slide">
            <a:extLst>
              <a:ext uri="{FF2B5EF4-FFF2-40B4-BE49-F238E27FC236}">
                <a16:creationId xmlns:a16="http://schemas.microsoft.com/office/drawing/2014/main" id="{BCC27BFD-F896-E83E-5A29-A91641829391}"/>
              </a:ext>
            </a:extLst>
          </p:cNvPr>
          <p:cNvSpPr>
            <a:spLocks noGrp="1" noRot="1" noMove="1" noResize="1" noEditPoints="1" noAdjustHandles="1" noChangeArrowheads="1" noChangeShapeType="1"/>
          </p:cNvSpPr>
          <p:nvPr userDrawn="1"/>
        </p:nvSpPr>
        <p:spPr>
          <a:xfrm>
            <a:off x="0" y="0"/>
            <a:ext cx="12192000" cy="68580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ptos" panose="020B0004020202020204" pitchFamily="34" charset="0"/>
            </a:endParaRPr>
          </a:p>
        </p:txBody>
      </p:sp>
      <p:sp>
        <p:nvSpPr>
          <p:cNvPr id="2" name="Titelplatzhalter 1">
            <a:extLst>
              <a:ext uri="{FF2B5EF4-FFF2-40B4-BE49-F238E27FC236}">
                <a16:creationId xmlns:a16="http://schemas.microsoft.com/office/drawing/2014/main" id="{B25EDBEB-FC3D-6A11-7A19-331BDC99BA6F}"/>
              </a:ext>
            </a:extLst>
          </p:cNvPr>
          <p:cNvSpPr>
            <a:spLocks noGrp="1" noRot="1" noMove="1" noResize="1" noEditPoints="1" noAdjustHandles="1" noChangeArrowheads="1" noChangeShapeType="1"/>
          </p:cNvSpPr>
          <p:nvPr>
            <p:ph type="title"/>
          </p:nvPr>
        </p:nvSpPr>
        <p:spPr>
          <a:xfrm>
            <a:off x="503998" y="360001"/>
            <a:ext cx="11184002" cy="427618"/>
          </a:xfrm>
          <a:prstGeom prst="rect">
            <a:avLst/>
          </a:prstGeom>
        </p:spPr>
        <p:txBody>
          <a:bodyPr vert="horz" lIns="0" tIns="0" rIns="0" bIns="0" rtlCol="0" anchor="t">
            <a:spAutoFit/>
          </a:bodyPr>
          <a:lstStyle/>
          <a:p>
            <a:r>
              <a:rPr lang="en-US" dirty="0" err="1"/>
              <a:t>Mastertitelformat</a:t>
            </a:r>
            <a:r>
              <a:rPr lang="en-US" dirty="0"/>
              <a:t> </a:t>
            </a:r>
            <a:r>
              <a:rPr lang="en-US" dirty="0" err="1"/>
              <a:t>bearbeiten</a:t>
            </a:r>
            <a:endParaRPr lang="en-US" dirty="0"/>
          </a:p>
        </p:txBody>
      </p:sp>
      <p:sp>
        <p:nvSpPr>
          <p:cNvPr id="3" name="Textplatzhalter 2">
            <a:extLst>
              <a:ext uri="{FF2B5EF4-FFF2-40B4-BE49-F238E27FC236}">
                <a16:creationId xmlns:a16="http://schemas.microsoft.com/office/drawing/2014/main" id="{63220A0E-2341-F991-9779-525B6E9B5613}"/>
              </a:ext>
            </a:extLst>
          </p:cNvPr>
          <p:cNvSpPr>
            <a:spLocks noGrp="1" noRot="1" noMove="1" noResize="1" noEditPoints="1" noAdjustHandles="1" noChangeArrowheads="1" noChangeShapeType="1"/>
          </p:cNvSpPr>
          <p:nvPr>
            <p:ph type="body" idx="1"/>
          </p:nvPr>
        </p:nvSpPr>
        <p:spPr>
          <a:xfrm>
            <a:off x="503998" y="1432561"/>
            <a:ext cx="11184002" cy="5063490"/>
          </a:xfrm>
          <a:prstGeom prst="rect">
            <a:avLst/>
          </a:prstGeom>
        </p:spPr>
        <p:txBody>
          <a:bodyPr vert="horz" lIns="0" tIns="0" rIns="0" bIns="0" rtlCol="0">
            <a:noAutofit/>
          </a:bodyPr>
          <a:lstStyle/>
          <a:p>
            <a:pPr lvl="0"/>
            <a:r>
              <a:rPr lang="en-US" dirty="0"/>
              <a:t>Please use “Increase List Level” in the menu to show bullet points </a:t>
            </a:r>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p:txBody>
      </p:sp>
      <p:pic>
        <p:nvPicPr>
          <p:cNvPr id="9" name="Grafik 8">
            <a:extLst>
              <a:ext uri="{FF2B5EF4-FFF2-40B4-BE49-F238E27FC236}">
                <a16:creationId xmlns:a16="http://schemas.microsoft.com/office/drawing/2014/main" id="{1A1E55B1-FFBD-95BE-D5B7-8251B95B4010}"/>
              </a:ext>
            </a:extLst>
          </p:cNvPr>
          <p:cNvPicPr>
            <a:picLocks noGrp="1" noRot="1" noChangeAspect="1" noMove="1" noResize="1" noEditPoints="1" noAdjustHandles="1" noChangeArrowheads="1" noChangeShapeType="1" noCrop="1"/>
          </p:cNvPicPr>
          <p:nvPr userDrawn="1"/>
        </p:nvPicPr>
        <p:blipFill>
          <a:blip r:embed="rId52">
            <a:extLst>
              <a:ext uri="{96DAC541-7B7A-43D3-8B79-37D633B846F1}">
                <asvg:svgBlip xmlns:asvg="http://schemas.microsoft.com/office/drawing/2016/SVG/main" r:embed="rId53"/>
              </a:ext>
            </a:extLst>
          </a:blip>
          <a:stretch>
            <a:fillRect/>
          </a:stretch>
        </p:blipFill>
        <p:spPr>
          <a:xfrm>
            <a:off x="11447157" y="6161604"/>
            <a:ext cx="494544" cy="494544"/>
          </a:xfrm>
          <a:prstGeom prst="rect">
            <a:avLst/>
          </a:prstGeom>
        </p:spPr>
      </p:pic>
    </p:spTree>
    <p:extLst>
      <p:ext uri="{BB962C8B-B14F-4D97-AF65-F5344CB8AC3E}">
        <p14:creationId xmlns:p14="http://schemas.microsoft.com/office/powerpoint/2010/main" val="2189407411"/>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91" r:id="rId3"/>
    <p:sldLayoutId id="2147483692" r:id="rId4"/>
    <p:sldLayoutId id="2147483693" r:id="rId5"/>
    <p:sldLayoutId id="2147483704" r:id="rId6"/>
    <p:sldLayoutId id="2147483705" r:id="rId7"/>
    <p:sldLayoutId id="2147483706" r:id="rId8"/>
    <p:sldLayoutId id="2147483696" r:id="rId9"/>
    <p:sldLayoutId id="2147483695" r:id="rId10"/>
    <p:sldLayoutId id="2147483703" r:id="rId11"/>
    <p:sldLayoutId id="2147483702" r:id="rId12"/>
    <p:sldLayoutId id="2147483650" r:id="rId13"/>
    <p:sldLayoutId id="2147483715" r:id="rId14"/>
    <p:sldLayoutId id="2147483661" r:id="rId15"/>
    <p:sldLayoutId id="2147483670" r:id="rId16"/>
    <p:sldLayoutId id="2147483714" r:id="rId17"/>
    <p:sldLayoutId id="2147483662" r:id="rId18"/>
    <p:sldLayoutId id="2147483676" r:id="rId19"/>
    <p:sldLayoutId id="2147483673" r:id="rId20"/>
    <p:sldLayoutId id="2147483675" r:id="rId21"/>
    <p:sldLayoutId id="2147483672" r:id="rId22"/>
    <p:sldLayoutId id="2147483663" r:id="rId23"/>
    <p:sldLayoutId id="2147483664" r:id="rId24"/>
    <p:sldLayoutId id="2147483671" r:id="rId25"/>
    <p:sldLayoutId id="2147483700" r:id="rId26"/>
    <p:sldLayoutId id="2147483701" r:id="rId27"/>
    <p:sldLayoutId id="2147483674" r:id="rId28"/>
    <p:sldLayoutId id="2147483677" r:id="rId29"/>
    <p:sldLayoutId id="2147483709" r:id="rId30"/>
    <p:sldLayoutId id="2147483713" r:id="rId31"/>
    <p:sldLayoutId id="2147483711" r:id="rId32"/>
    <p:sldLayoutId id="2147483710" r:id="rId33"/>
    <p:sldLayoutId id="2147483690" r:id="rId34"/>
    <p:sldLayoutId id="2147483678" r:id="rId35"/>
    <p:sldLayoutId id="2147483685" r:id="rId36"/>
    <p:sldLayoutId id="2147483694" r:id="rId37"/>
    <p:sldLayoutId id="2147483680" r:id="rId38"/>
    <p:sldLayoutId id="2147483686" r:id="rId39"/>
    <p:sldLayoutId id="2147483681" r:id="rId40"/>
    <p:sldLayoutId id="2147483687" r:id="rId41"/>
    <p:sldLayoutId id="2147483707" r:id="rId42"/>
    <p:sldLayoutId id="2147483708" r:id="rId43"/>
    <p:sldLayoutId id="2147483688" r:id="rId44"/>
    <p:sldLayoutId id="2147483689" r:id="rId45"/>
    <p:sldLayoutId id="2147483712" r:id="rId46"/>
    <p:sldLayoutId id="2147483716" r:id="rId47"/>
    <p:sldLayoutId id="2147483717" r:id="rId48"/>
    <p:sldLayoutId id="2147483719" r:id="rId49"/>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xStyles>
    <p:titleStyle>
      <a:lvl1pPr algn="l" defTabSz="914400" rtl="0" eaLnBrk="1" latinLnBrk="0" hangingPunct="1">
        <a:lnSpc>
          <a:spcPct val="85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3"/>
        </a:buClr>
        <a:buFont typeface="Arial" panose="020B0604020202020204" pitchFamily="34" charset="0"/>
        <a:buNone/>
        <a:defRPr sz="2200" kern="1200">
          <a:solidFill>
            <a:schemeClr val="tx2"/>
          </a:solidFill>
          <a:latin typeface="Aptos" panose="020B0004020202020204" pitchFamily="34" charset="0"/>
          <a:ea typeface="+mn-ea"/>
          <a:cs typeface="+mn-cs"/>
        </a:defRPr>
      </a:lvl1pPr>
      <a:lvl2pPr marL="449263" indent="-266700" algn="l" defTabSz="914400" rtl="0" eaLnBrk="1" latinLnBrk="0" hangingPunct="1">
        <a:lnSpc>
          <a:spcPct val="100000"/>
        </a:lnSpc>
        <a:spcBef>
          <a:spcPts val="300"/>
        </a:spcBef>
        <a:buClr>
          <a:schemeClr val="accent3"/>
        </a:buClr>
        <a:buSzPct val="100000"/>
        <a:buFont typeface="Arial" panose="020B0604020202020204" pitchFamily="34" charset="0"/>
        <a:buChar char="•"/>
        <a:defRPr sz="2000" kern="1200">
          <a:solidFill>
            <a:schemeClr val="tx2"/>
          </a:solidFill>
          <a:latin typeface="Aptos" panose="020B0004020202020204" pitchFamily="34" charset="0"/>
          <a:ea typeface="+mn-ea"/>
          <a:cs typeface="+mn-cs"/>
        </a:defRPr>
      </a:lvl2pPr>
      <a:lvl3pPr marL="808038" indent="-266700" algn="l" defTabSz="914400" rtl="0" eaLnBrk="1" latinLnBrk="0" hangingPunct="1">
        <a:lnSpc>
          <a:spcPct val="100000"/>
        </a:lnSpc>
        <a:spcBef>
          <a:spcPts val="200"/>
        </a:spcBef>
        <a:buClr>
          <a:schemeClr val="accent3"/>
        </a:buClr>
        <a:buSzPct val="100000"/>
        <a:buFont typeface="Symbol" panose="05050102010706020507" pitchFamily="18" charset="2"/>
        <a:buChar char="-"/>
        <a:defRPr sz="1800" kern="1200">
          <a:solidFill>
            <a:schemeClr val="tx2"/>
          </a:solidFill>
          <a:latin typeface="Aptos" panose="020B0004020202020204" pitchFamily="34" charset="0"/>
          <a:ea typeface="+mn-ea"/>
          <a:cs typeface="+mn-cs"/>
        </a:defRPr>
      </a:lvl3pPr>
      <a:lvl4pPr marL="1074738" indent="-176213" algn="l" defTabSz="914400" rtl="0" eaLnBrk="1" latinLnBrk="0" hangingPunct="1">
        <a:lnSpc>
          <a:spcPct val="100000"/>
        </a:lnSpc>
        <a:spcBef>
          <a:spcPts val="100"/>
        </a:spcBef>
        <a:buClr>
          <a:schemeClr val="accent3"/>
        </a:buClr>
        <a:buSzPct val="100000"/>
        <a:buFont typeface="Arial" panose="020B0604020202020204" pitchFamily="34" charset="0"/>
        <a:buChar char="•"/>
        <a:defRPr sz="1600" kern="1200">
          <a:solidFill>
            <a:schemeClr val="tx2"/>
          </a:solidFill>
          <a:latin typeface="Aptos" panose="020B0004020202020204" pitchFamily="34" charset="0"/>
          <a:ea typeface="+mn-ea"/>
          <a:cs typeface="+mn-cs"/>
        </a:defRPr>
      </a:lvl4pPr>
      <a:lvl5pPr marL="1371600" indent="-206375" algn="l" defTabSz="914400" rtl="0" eaLnBrk="1" latinLnBrk="0" hangingPunct="1">
        <a:lnSpc>
          <a:spcPct val="100000"/>
        </a:lnSpc>
        <a:spcBef>
          <a:spcPts val="0"/>
        </a:spcBef>
        <a:buClr>
          <a:schemeClr val="accent3"/>
        </a:buClr>
        <a:buSzPct val="100000"/>
        <a:buFont typeface="Symbol" panose="05050102010706020507" pitchFamily="18" charset="2"/>
        <a:buChar char="-"/>
        <a:tabLst/>
        <a:defRPr sz="1400" kern="1200">
          <a:solidFill>
            <a:schemeClr val="tx2"/>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2.wdp"/><Relationship Id="rId7" Type="http://schemas.openxmlformats.org/officeDocument/2006/relationships/image" Target="../media/image59.sv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2.wdp"/><Relationship Id="rId7" Type="http://schemas.openxmlformats.org/officeDocument/2006/relationships/image" Target="../media/image59.sv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svg"/><Relationship Id="rId3" Type="http://schemas.microsoft.com/office/2007/relationships/hdphoto" Target="../media/hdphoto2.wdp"/><Relationship Id="rId7" Type="http://schemas.openxmlformats.org/officeDocument/2006/relationships/image" Target="../media/image61.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55.png"/><Relationship Id="rId16"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57.svg"/><Relationship Id="rId5" Type="http://schemas.openxmlformats.org/officeDocument/2006/relationships/image" Target="../media/image59.svg"/><Relationship Id="rId15" Type="http://schemas.openxmlformats.org/officeDocument/2006/relationships/image" Target="../media/image67.svg"/><Relationship Id="rId10" Type="http://schemas.openxmlformats.org/officeDocument/2006/relationships/image" Target="../media/image56.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image" Target="../media/image73.svg"/><Relationship Id="rId5" Type="http://schemas.openxmlformats.org/officeDocument/2006/relationships/image" Target="../media/image82.sv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81.png"/><Relationship Id="rId9" Type="http://schemas.openxmlformats.org/officeDocument/2006/relationships/image" Target="../media/image71.sv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1.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74.png"/><Relationship Id="rId11" Type="http://schemas.openxmlformats.org/officeDocument/2006/relationships/image" Target="../media/image80.svg"/><Relationship Id="rId5" Type="http://schemas.openxmlformats.org/officeDocument/2006/relationships/image" Target="../media/image73.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73.sv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image" Target="../media/image85.png"/><Relationship Id="rId16"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89.jpeg"/><Relationship Id="rId11" Type="http://schemas.openxmlformats.org/officeDocument/2006/relationships/image" Target="../media/image71.svg"/><Relationship Id="rId5" Type="http://schemas.openxmlformats.org/officeDocument/2006/relationships/image" Target="../media/image88.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73.sv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image" Target="../media/image85.png"/><Relationship Id="rId16"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89.jpeg"/><Relationship Id="rId11" Type="http://schemas.openxmlformats.org/officeDocument/2006/relationships/image" Target="../media/image71.svg"/><Relationship Id="rId5" Type="http://schemas.openxmlformats.org/officeDocument/2006/relationships/image" Target="../media/image88.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jpeg"/><Relationship Id="rId3" Type="http://schemas.openxmlformats.org/officeDocument/2006/relationships/image" Target="../media/image94.jpe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97.jpeg"/><Relationship Id="rId11" Type="http://schemas.openxmlformats.org/officeDocument/2006/relationships/image" Target="../media/image102.pn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 Id="rId14" Type="http://schemas.openxmlformats.org/officeDocument/2006/relationships/image" Target="../media/image10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105.png"/><Relationship Id="rId7" Type="http://schemas.openxmlformats.org/officeDocument/2006/relationships/image" Target="../media/image87.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16.jpeg"/><Relationship Id="rId18" Type="http://schemas.openxmlformats.org/officeDocument/2006/relationships/image" Target="../media/image105.png"/><Relationship Id="rId3" Type="http://schemas.openxmlformats.org/officeDocument/2006/relationships/image" Target="../media/image110.jpeg"/><Relationship Id="rId21" Type="http://schemas.openxmlformats.org/officeDocument/2006/relationships/image" Target="../media/image108.svg"/><Relationship Id="rId7" Type="http://schemas.openxmlformats.org/officeDocument/2006/relationships/image" Target="../media/image114.jpeg"/><Relationship Id="rId12" Type="http://schemas.openxmlformats.org/officeDocument/2006/relationships/image" Target="../media/image99.svg"/><Relationship Id="rId17" Type="http://schemas.openxmlformats.org/officeDocument/2006/relationships/image" Target="../media/image118.jpeg"/><Relationship Id="rId2" Type="http://schemas.openxmlformats.org/officeDocument/2006/relationships/image" Target="../media/image109.jpeg"/><Relationship Id="rId16" Type="http://schemas.openxmlformats.org/officeDocument/2006/relationships/image" Target="../media/image103.svg"/><Relationship Id="rId20"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113.png"/><Relationship Id="rId11" Type="http://schemas.openxmlformats.org/officeDocument/2006/relationships/image" Target="../media/image98.png"/><Relationship Id="rId5" Type="http://schemas.openxmlformats.org/officeDocument/2006/relationships/image" Target="../media/image112.jpeg"/><Relationship Id="rId15" Type="http://schemas.openxmlformats.org/officeDocument/2006/relationships/image" Target="../media/image102.png"/><Relationship Id="rId10" Type="http://schemas.openxmlformats.org/officeDocument/2006/relationships/image" Target="../media/image115.jpeg"/><Relationship Id="rId19" Type="http://schemas.openxmlformats.org/officeDocument/2006/relationships/image" Target="../media/image106.svg"/><Relationship Id="rId4" Type="http://schemas.openxmlformats.org/officeDocument/2006/relationships/image" Target="../media/image111.jpeg"/><Relationship Id="rId9" Type="http://schemas.openxmlformats.org/officeDocument/2006/relationships/image" Target="../media/image96.svg"/><Relationship Id="rId14" Type="http://schemas.openxmlformats.org/officeDocument/2006/relationships/image" Target="../media/image117.jpe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7.png"/><Relationship Id="rId18" Type="http://schemas.microsoft.com/office/2007/relationships/hdphoto" Target="../media/hdphoto7.wdp"/><Relationship Id="rId3" Type="http://schemas.openxmlformats.org/officeDocument/2006/relationships/image" Target="../media/image119.png"/><Relationship Id="rId7" Type="http://schemas.openxmlformats.org/officeDocument/2006/relationships/image" Target="../media/image123.png"/><Relationship Id="rId12" Type="http://schemas.microsoft.com/office/2007/relationships/hdphoto" Target="../media/hdphoto4.wdp"/><Relationship Id="rId17" Type="http://schemas.openxmlformats.org/officeDocument/2006/relationships/image" Target="../media/image129.png"/><Relationship Id="rId2" Type="http://schemas.openxmlformats.org/officeDocument/2006/relationships/notesSlide" Target="../notesSlides/notesSlide11.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47.xml"/><Relationship Id="rId6" Type="http://schemas.openxmlformats.org/officeDocument/2006/relationships/image" Target="../media/image122.png"/><Relationship Id="rId11" Type="http://schemas.openxmlformats.org/officeDocument/2006/relationships/image" Target="../media/image126.png"/><Relationship Id="rId5" Type="http://schemas.openxmlformats.org/officeDocument/2006/relationships/image" Target="../media/image121.png"/><Relationship Id="rId15" Type="http://schemas.openxmlformats.org/officeDocument/2006/relationships/image" Target="../media/image128.png"/><Relationship Id="rId10" Type="http://schemas.openxmlformats.org/officeDocument/2006/relationships/image" Target="../media/image125.png"/><Relationship Id="rId19" Type="http://schemas.openxmlformats.org/officeDocument/2006/relationships/image" Target="../media/image130.png"/><Relationship Id="rId4" Type="http://schemas.openxmlformats.org/officeDocument/2006/relationships/image" Target="../media/image120.jpeg"/><Relationship Id="rId9" Type="http://schemas.openxmlformats.org/officeDocument/2006/relationships/image" Target="../media/image124.png"/><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12" Type="http://schemas.openxmlformats.org/officeDocument/2006/relationships/image" Target="../media/image140.jpe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134.jpeg"/><Relationship Id="rId11" Type="http://schemas.openxmlformats.org/officeDocument/2006/relationships/image" Target="../media/image139.jpeg"/><Relationship Id="rId5" Type="http://schemas.openxmlformats.org/officeDocument/2006/relationships/image" Target="../media/image133.jpeg"/><Relationship Id="rId10" Type="http://schemas.openxmlformats.org/officeDocument/2006/relationships/image" Target="../media/image138.jpeg"/><Relationship Id="rId4" Type="http://schemas.openxmlformats.org/officeDocument/2006/relationships/image" Target="../media/image132.jpeg"/><Relationship Id="rId9" Type="http://schemas.openxmlformats.org/officeDocument/2006/relationships/image" Target="../media/image137.jpeg"/></Relationships>
</file>

<file path=ppt/slides/_rels/slide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41.png"/><Relationship Id="rId7" Type="http://schemas.openxmlformats.org/officeDocument/2006/relationships/image" Target="../media/image63.sv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62.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143.svg"/></Relationships>
</file>

<file path=ppt/slides/_rels/slide2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41.png"/><Relationship Id="rId7" Type="http://schemas.openxmlformats.org/officeDocument/2006/relationships/image" Target="../media/image63.sv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image" Target="../media/image62.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143.svg"/></Relationships>
</file>

<file path=ppt/slides/_rels/slide26.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150.png"/></Relationships>
</file>

<file path=ppt/slides/_rels/slide28.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8.xml"/><Relationship Id="rId16" Type="http://schemas.openxmlformats.org/officeDocument/2006/relationships/image" Target="../media/image54.svg"/><Relationship Id="rId1" Type="http://schemas.openxmlformats.org/officeDocument/2006/relationships/slideLayout" Target="../slideLayouts/slideLayout4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jpeg"/><Relationship Id="rId4" Type="http://schemas.microsoft.com/office/2007/relationships/hdphoto" Target="../media/hdphoto1.wdp"/><Relationship Id="rId9" Type="http://schemas.openxmlformats.org/officeDocument/2006/relationships/image" Target="../media/image47.png"/><Relationship Id="rId1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5AD5A-8C0C-FE8C-4F08-82EBECD40D33}"/>
            </a:ext>
          </a:extLst>
        </p:cNvPr>
        <p:cNvGrpSpPr/>
        <p:nvPr/>
      </p:nvGrpSpPr>
      <p:grpSpPr>
        <a:xfrm>
          <a:off x="0" y="0"/>
          <a:ext cx="0" cy="0"/>
          <a:chOff x="0" y="0"/>
          <a:chExt cx="0" cy="0"/>
        </a:xfrm>
      </p:grpSpPr>
      <p:sp>
        <p:nvSpPr>
          <p:cNvPr id="40" name="Textplatzhalter 39">
            <a:extLst>
              <a:ext uri="{FF2B5EF4-FFF2-40B4-BE49-F238E27FC236}">
                <a16:creationId xmlns:a16="http://schemas.microsoft.com/office/drawing/2014/main" id="{D652B061-CE16-BD60-2CD4-C41CFC3FF08F}"/>
              </a:ext>
            </a:extLst>
          </p:cNvPr>
          <p:cNvSpPr>
            <a:spLocks noGrp="1"/>
          </p:cNvSpPr>
          <p:nvPr>
            <p:ph type="body" sz="quarter" idx="12"/>
          </p:nvPr>
        </p:nvSpPr>
        <p:spPr>
          <a:xfrm>
            <a:off x="5217914" y="2460624"/>
            <a:ext cx="6472436" cy="655956"/>
          </a:xfrm>
        </p:spPr>
        <p:txBody>
          <a:bodyPr>
            <a:normAutofit/>
          </a:bodyPr>
          <a:lstStyle/>
          <a:p>
            <a:r>
              <a:rPr lang="en-US" dirty="0"/>
              <a:t>Ivo Ivanov</a:t>
            </a:r>
          </a:p>
        </p:txBody>
      </p:sp>
      <p:sp>
        <p:nvSpPr>
          <p:cNvPr id="64" name="Textplatzhalter 63">
            <a:extLst>
              <a:ext uri="{FF2B5EF4-FFF2-40B4-BE49-F238E27FC236}">
                <a16:creationId xmlns:a16="http://schemas.microsoft.com/office/drawing/2014/main" id="{88AE48BC-997B-FD93-4B68-A89FB350145A}"/>
              </a:ext>
            </a:extLst>
          </p:cNvPr>
          <p:cNvSpPr>
            <a:spLocks noGrp="1"/>
          </p:cNvSpPr>
          <p:nvPr>
            <p:ph type="body" sz="quarter" idx="21"/>
          </p:nvPr>
        </p:nvSpPr>
        <p:spPr>
          <a:xfrm>
            <a:off x="5217914" y="3191798"/>
            <a:ext cx="6472436" cy="1014442"/>
          </a:xfrm>
        </p:spPr>
        <p:txBody>
          <a:bodyPr/>
          <a:lstStyle/>
          <a:p>
            <a:r>
              <a:rPr lang="en-US" dirty="0"/>
              <a:t>CEO &amp; Chair of the Board </a:t>
            </a:r>
          </a:p>
          <a:p>
            <a:r>
              <a:rPr lang="en-US" dirty="0"/>
              <a:t>DE-CIX  </a:t>
            </a:r>
          </a:p>
        </p:txBody>
      </p:sp>
      <p:pic>
        <p:nvPicPr>
          <p:cNvPr id="2" name="Picture Placeholder 141" descr="A person in a suit smiling&#10;&#10;AI-generated content may be incorrect.">
            <a:extLst>
              <a:ext uri="{FF2B5EF4-FFF2-40B4-BE49-F238E27FC236}">
                <a16:creationId xmlns:a16="http://schemas.microsoft.com/office/drawing/2014/main" id="{76EEA74B-E1AE-6264-5D60-B8630BA7EF6C}"/>
              </a:ext>
            </a:extLst>
          </p:cNvPr>
          <p:cNvPicPr>
            <a:picLocks noGrp="1" noChangeAspect="1"/>
          </p:cNvPicPr>
          <p:nvPr>
            <p:ph type="pic" sz="quarter" idx="42"/>
          </p:nvPr>
        </p:nvPicPr>
        <p:blipFill>
          <a:blip r:embed="rId3"/>
          <a:srcRect l="28" r="28"/>
          <a:stretch/>
        </p:blipFill>
        <p:spPr>
          <a:xfrm>
            <a:off x="1866454" y="1869047"/>
            <a:ext cx="2857192" cy="2857800"/>
          </a:xfrm>
          <a:noFill/>
        </p:spPr>
      </p:pic>
      <p:sp>
        <p:nvSpPr>
          <p:cNvPr id="38" name="Titel 37">
            <a:extLst>
              <a:ext uri="{FF2B5EF4-FFF2-40B4-BE49-F238E27FC236}">
                <a16:creationId xmlns:a16="http://schemas.microsoft.com/office/drawing/2014/main" id="{2B5486E5-E9F4-53F7-6D5C-E58A9ED8FC34}"/>
              </a:ext>
            </a:extLst>
          </p:cNvPr>
          <p:cNvSpPr>
            <a:spLocks noGrp="1"/>
          </p:cNvSpPr>
          <p:nvPr>
            <p:ph type="title"/>
          </p:nvPr>
        </p:nvSpPr>
        <p:spPr>
          <a:xfrm>
            <a:off x="503997" y="349251"/>
            <a:ext cx="6555752" cy="715310"/>
          </a:xfrm>
        </p:spPr>
        <p:txBody>
          <a:bodyPr/>
          <a:lstStyle/>
          <a:p>
            <a:r>
              <a:rPr lang="en-US" dirty="0"/>
              <a:t>Aloha! </a:t>
            </a:r>
          </a:p>
        </p:txBody>
      </p:sp>
      <p:sp>
        <p:nvSpPr>
          <p:cNvPr id="3" name="Rechteck 2">
            <a:extLst>
              <a:ext uri="{FF2B5EF4-FFF2-40B4-BE49-F238E27FC236}">
                <a16:creationId xmlns:a16="http://schemas.microsoft.com/office/drawing/2014/main" id="{78663794-2DD4-6C74-3CD4-07716B71A61D}"/>
              </a:ext>
            </a:extLst>
          </p:cNvPr>
          <p:cNvSpPr/>
          <p:nvPr/>
        </p:nvSpPr>
        <p:spPr>
          <a:xfrm>
            <a:off x="-363338" y="-181669"/>
            <a:ext cx="72668" cy="484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000" dirty="0" err="1"/>
          </a:p>
        </p:txBody>
      </p:sp>
    </p:spTree>
    <p:extLst>
      <p:ext uri="{BB962C8B-B14F-4D97-AF65-F5344CB8AC3E}">
        <p14:creationId xmlns:p14="http://schemas.microsoft.com/office/powerpoint/2010/main" val="373899343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5B966-E395-BFF0-BA70-ABA6DCCDD053}"/>
            </a:ext>
          </a:extLst>
        </p:cNvPr>
        <p:cNvGrpSpPr/>
        <p:nvPr/>
      </p:nvGrpSpPr>
      <p:grpSpPr>
        <a:xfrm>
          <a:off x="0" y="0"/>
          <a:ext cx="0" cy="0"/>
          <a:chOff x="0" y="0"/>
          <a:chExt cx="0" cy="0"/>
        </a:xfrm>
      </p:grpSpPr>
      <p:pic>
        <p:nvPicPr>
          <p:cNvPr id="2" name="Grafik 150">
            <a:extLst>
              <a:ext uri="{FF2B5EF4-FFF2-40B4-BE49-F238E27FC236}">
                <a16:creationId xmlns:a16="http://schemas.microsoft.com/office/drawing/2014/main" id="{CB7B9B91-BD5C-F77C-4D07-7B22287F5F5F}"/>
              </a:ext>
            </a:extLst>
          </p:cNvPr>
          <p:cNvPicPr>
            <a:picLocks noChangeAspect="1"/>
          </p:cNvPicPr>
          <p:nvPr/>
        </p:nvPicPr>
        <p:blipFill rotWithShape="1">
          <a:blip r:embed="rId3">
            <a:alphaModFix amt="30000"/>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4000" contrast="-2000"/>
                    </a14:imgEffect>
                  </a14:imgLayer>
                </a14:imgProps>
              </a:ext>
            </a:extLst>
          </a:blip>
          <a:srcRect l="7185" r="7185"/>
          <a:stretch>
            <a:fillRect/>
          </a:stretch>
        </p:blipFill>
        <p:spPr>
          <a:xfrm>
            <a:off x="0" y="0"/>
            <a:ext cx="12192000" cy="6858000"/>
          </a:xfrm>
          <a:prstGeom prst="rect">
            <a:avLst/>
          </a:prstGeom>
          <a:ln>
            <a:noFill/>
          </a:ln>
        </p:spPr>
      </p:pic>
      <p:sp>
        <p:nvSpPr>
          <p:cNvPr id="4" name="Titel 3">
            <a:extLst>
              <a:ext uri="{FF2B5EF4-FFF2-40B4-BE49-F238E27FC236}">
                <a16:creationId xmlns:a16="http://schemas.microsoft.com/office/drawing/2014/main" id="{01552846-98BB-DFCD-4BB9-02490ACB182D}"/>
              </a:ext>
            </a:extLst>
          </p:cNvPr>
          <p:cNvSpPr>
            <a:spLocks noGrp="1"/>
          </p:cNvSpPr>
          <p:nvPr>
            <p:ph type="title"/>
          </p:nvPr>
        </p:nvSpPr>
        <p:spPr>
          <a:xfrm>
            <a:off x="1423034" y="2064069"/>
            <a:ext cx="8821103" cy="2976510"/>
          </a:xfrm>
        </p:spPr>
        <p:txBody>
          <a:bodyPr/>
          <a:lstStyle/>
          <a:p>
            <a:pPr algn="ctr"/>
            <a:r>
              <a:rPr lang="de-DE" sz="8000" b="0" i="0" dirty="0"/>
              <a:t>The </a:t>
            </a:r>
            <a:r>
              <a:rPr lang="de-DE" sz="8000" b="0" i="0" dirty="0" err="1"/>
              <a:t>hot</a:t>
            </a:r>
            <a:r>
              <a:rPr lang="de-DE" sz="8000" b="0" i="0" dirty="0"/>
              <a:t> </a:t>
            </a:r>
            <a:r>
              <a:rPr lang="de-DE" sz="8000" b="0" i="0" dirty="0" err="1"/>
              <a:t>topic</a:t>
            </a:r>
            <a:r>
              <a:rPr lang="de-DE" sz="8000" b="0" i="0" dirty="0"/>
              <a:t>: </a:t>
            </a:r>
            <a:br>
              <a:rPr lang="de-DE" sz="8000" b="0" i="0" dirty="0"/>
            </a:br>
            <a:r>
              <a:rPr lang="de-DE" sz="13800" i="0" dirty="0"/>
              <a:t>AI</a:t>
            </a:r>
            <a:endParaRPr lang="de-DE" sz="9600" i="0" dirty="0"/>
          </a:p>
        </p:txBody>
      </p:sp>
    </p:spTree>
    <p:extLst>
      <p:ext uri="{BB962C8B-B14F-4D97-AF65-F5344CB8AC3E}">
        <p14:creationId xmlns:p14="http://schemas.microsoft.com/office/powerpoint/2010/main" val="4266485794"/>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F540E-72E4-F9F9-3D8C-655DD56C0DCA}"/>
            </a:ext>
          </a:extLst>
        </p:cNvPr>
        <p:cNvGrpSpPr/>
        <p:nvPr/>
      </p:nvGrpSpPr>
      <p:grpSpPr>
        <a:xfrm>
          <a:off x="0" y="0"/>
          <a:ext cx="0" cy="0"/>
          <a:chOff x="0" y="0"/>
          <a:chExt cx="0" cy="0"/>
        </a:xfrm>
      </p:grpSpPr>
      <p:pic>
        <p:nvPicPr>
          <p:cNvPr id="292" name="Grafik 150">
            <a:extLst>
              <a:ext uri="{FF2B5EF4-FFF2-40B4-BE49-F238E27FC236}">
                <a16:creationId xmlns:a16="http://schemas.microsoft.com/office/drawing/2014/main" id="{24D82C40-3E19-4182-5CF3-BC38F9DB8201}"/>
              </a:ext>
            </a:extLst>
          </p:cNvPr>
          <p:cNvPicPr>
            <a:picLocks noChangeAspect="1"/>
          </p:cNvPicPr>
          <p:nvPr/>
        </p:nvPicPr>
        <p:blipFill rotWithShape="1">
          <a:blip r:embed="rId2">
            <a:alphaModFix amt="30000"/>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4000" contrast="-2000"/>
                    </a14:imgEffect>
                  </a14:imgLayer>
                </a14:imgProps>
              </a:ext>
            </a:extLst>
          </a:blip>
          <a:srcRect l="7185" r="7185"/>
          <a:stretch>
            <a:fillRect/>
          </a:stretch>
        </p:blipFill>
        <p:spPr>
          <a:xfrm>
            <a:off x="0" y="0"/>
            <a:ext cx="12192000" cy="6858000"/>
          </a:xfrm>
          <a:prstGeom prst="rect">
            <a:avLst/>
          </a:prstGeom>
          <a:ln>
            <a:noFill/>
          </a:ln>
        </p:spPr>
      </p:pic>
      <p:grpSp>
        <p:nvGrpSpPr>
          <p:cNvPr id="4" name="Group 4">
            <a:extLst>
              <a:ext uri="{FF2B5EF4-FFF2-40B4-BE49-F238E27FC236}">
                <a16:creationId xmlns:a16="http://schemas.microsoft.com/office/drawing/2014/main" id="{1DBA0E36-2215-F555-B4C5-9E0AB2C99D32}"/>
              </a:ext>
            </a:extLst>
          </p:cNvPr>
          <p:cNvGrpSpPr/>
          <p:nvPr/>
        </p:nvGrpSpPr>
        <p:grpSpPr>
          <a:xfrm>
            <a:off x="7289162" y="2204778"/>
            <a:ext cx="4366941" cy="1846965"/>
            <a:chOff x="6887689" y="2504182"/>
            <a:chExt cx="4126418" cy="1745238"/>
          </a:xfrm>
        </p:grpSpPr>
        <p:sp>
          <p:nvSpPr>
            <p:cNvPr id="8" name="!!4">
              <a:extLst>
                <a:ext uri="{FF2B5EF4-FFF2-40B4-BE49-F238E27FC236}">
                  <a16:creationId xmlns:a16="http://schemas.microsoft.com/office/drawing/2014/main" id="{E336A3AF-EE23-24B5-3170-29A224341156}"/>
                </a:ext>
              </a:extLst>
            </p:cNvPr>
            <p:cNvSpPr txBox="1">
              <a:spLocks/>
            </p:cNvSpPr>
            <p:nvPr/>
          </p:nvSpPr>
          <p:spPr bwMode="auto">
            <a:xfrm>
              <a:off x="6986588" y="2504182"/>
              <a:ext cx="4027519" cy="6663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l" defTabSz="512023" rtl="0" eaLnBrk="1" fontAlgn="base" hangingPunct="1">
                <a:lnSpc>
                  <a:spcPct val="90000"/>
                </a:lnSpc>
                <a:spcBef>
                  <a:spcPct val="0"/>
                </a:spcBef>
                <a:spcAft>
                  <a:spcPct val="0"/>
                </a:spcAft>
                <a:defRPr sz="3024" b="1" i="1" kern="1200">
                  <a:solidFill>
                    <a:schemeClr val="bg1"/>
                  </a:solidFill>
                  <a:latin typeface="Arial"/>
                  <a:ea typeface="ＭＳ Ｐゴシック" charset="0"/>
                  <a:cs typeface="Arial"/>
                </a:defRPr>
              </a:lvl1pPr>
              <a:lvl2pPr algn="l" defTabSz="512023" rtl="0" eaLnBrk="1" fontAlgn="base" hangingPunct="1">
                <a:spcBef>
                  <a:spcPct val="0"/>
                </a:spcBef>
                <a:spcAft>
                  <a:spcPct val="0"/>
                </a:spcAft>
                <a:defRPr sz="3528" b="1" i="1">
                  <a:solidFill>
                    <a:srgbClr val="1C3F4D"/>
                  </a:solidFill>
                  <a:latin typeface="Arial" charset="0"/>
                  <a:ea typeface="ＭＳ Ｐゴシック" charset="0"/>
                </a:defRPr>
              </a:lvl2pPr>
              <a:lvl3pPr algn="l" defTabSz="512023" rtl="0" eaLnBrk="1" fontAlgn="base" hangingPunct="1">
                <a:spcBef>
                  <a:spcPct val="0"/>
                </a:spcBef>
                <a:spcAft>
                  <a:spcPct val="0"/>
                </a:spcAft>
                <a:defRPr sz="3528" b="1" i="1">
                  <a:solidFill>
                    <a:srgbClr val="1C3F4D"/>
                  </a:solidFill>
                  <a:latin typeface="Arial" charset="0"/>
                  <a:ea typeface="ＭＳ Ｐゴシック" charset="0"/>
                </a:defRPr>
              </a:lvl3pPr>
              <a:lvl4pPr algn="l" defTabSz="512023" rtl="0" eaLnBrk="1" fontAlgn="base" hangingPunct="1">
                <a:spcBef>
                  <a:spcPct val="0"/>
                </a:spcBef>
                <a:spcAft>
                  <a:spcPct val="0"/>
                </a:spcAft>
                <a:defRPr sz="3528" b="1" i="1">
                  <a:solidFill>
                    <a:srgbClr val="1C3F4D"/>
                  </a:solidFill>
                  <a:latin typeface="Arial" charset="0"/>
                  <a:ea typeface="ＭＳ Ｐゴシック" charset="0"/>
                </a:defRPr>
              </a:lvl4pPr>
              <a:lvl5pPr algn="l" defTabSz="512023" rtl="0" eaLnBrk="1" fontAlgn="base" hangingPunct="1">
                <a:spcBef>
                  <a:spcPct val="0"/>
                </a:spcBef>
                <a:spcAft>
                  <a:spcPct val="0"/>
                </a:spcAft>
                <a:defRPr sz="3528" b="1" i="1">
                  <a:solidFill>
                    <a:srgbClr val="1C3F4D"/>
                  </a:solidFill>
                  <a:latin typeface="Arial" charset="0"/>
                  <a:ea typeface="ＭＳ Ｐゴシック" charset="0"/>
                </a:defRPr>
              </a:lvl5pPr>
              <a:lvl6pPr marL="576026" algn="l" defTabSz="512023" rtl="0" eaLnBrk="1" fontAlgn="base" hangingPunct="1">
                <a:spcBef>
                  <a:spcPct val="0"/>
                </a:spcBef>
                <a:spcAft>
                  <a:spcPct val="0"/>
                </a:spcAft>
                <a:defRPr sz="3528" b="1" i="1">
                  <a:solidFill>
                    <a:srgbClr val="1C3F4D"/>
                  </a:solidFill>
                  <a:latin typeface="Arial" charset="0"/>
                  <a:ea typeface="ＭＳ Ｐゴシック" charset="0"/>
                </a:defRPr>
              </a:lvl6pPr>
              <a:lvl7pPr marL="1152053" algn="l" defTabSz="512023" rtl="0" eaLnBrk="1" fontAlgn="base" hangingPunct="1">
                <a:spcBef>
                  <a:spcPct val="0"/>
                </a:spcBef>
                <a:spcAft>
                  <a:spcPct val="0"/>
                </a:spcAft>
                <a:defRPr sz="3528" b="1" i="1">
                  <a:solidFill>
                    <a:srgbClr val="1C3F4D"/>
                  </a:solidFill>
                  <a:latin typeface="Arial" charset="0"/>
                  <a:ea typeface="ＭＳ Ｐゴシック" charset="0"/>
                </a:defRPr>
              </a:lvl7pPr>
              <a:lvl8pPr marL="1728079" algn="l" defTabSz="512023" rtl="0" eaLnBrk="1" fontAlgn="base" hangingPunct="1">
                <a:spcBef>
                  <a:spcPct val="0"/>
                </a:spcBef>
                <a:spcAft>
                  <a:spcPct val="0"/>
                </a:spcAft>
                <a:defRPr sz="3528" b="1" i="1">
                  <a:solidFill>
                    <a:srgbClr val="1C3F4D"/>
                  </a:solidFill>
                  <a:latin typeface="Arial" charset="0"/>
                  <a:ea typeface="ＭＳ Ｐゴシック" charset="0"/>
                </a:defRPr>
              </a:lvl8pPr>
              <a:lvl9pPr marL="2304105" algn="l" defTabSz="512023" rtl="0" eaLnBrk="1" fontAlgn="base" hangingPunct="1">
                <a:spcBef>
                  <a:spcPct val="0"/>
                </a:spcBef>
                <a:spcAft>
                  <a:spcPct val="0"/>
                </a:spcAft>
                <a:defRPr sz="3528" b="1" i="1">
                  <a:solidFill>
                    <a:srgbClr val="1C3F4D"/>
                  </a:solidFill>
                  <a:latin typeface="Arial" charset="0"/>
                  <a:ea typeface="ＭＳ Ｐゴシック" charset="0"/>
                </a:defRPr>
              </a:lvl9pPr>
            </a:lstStyle>
            <a:p>
              <a:pPr marL="0" marR="0" lvl="0" indent="0" algn="ctr" defTabSz="512023" rtl="0" eaLnBrk="1" fontAlgn="base" latinLnBrk="0" hangingPunct="1">
                <a:lnSpc>
                  <a:spcPct val="90000"/>
                </a:lnSpc>
                <a:spcBef>
                  <a:spcPct val="0"/>
                </a:spcBef>
                <a:spcAft>
                  <a:spcPct val="0"/>
                </a:spcAft>
                <a:buClrTx/>
                <a:buSzTx/>
                <a:buFontTx/>
                <a:buNone/>
                <a:tabLst/>
                <a:defRPr/>
              </a:pPr>
              <a:r>
                <a:rPr kumimoji="0" lang="en-US" sz="3387" b="1" i="1" u="none" strike="noStrike" kern="1200" cap="none" spc="0" normalizeH="0" baseline="0" noProof="0" dirty="0">
                  <a:ln>
                    <a:noFill/>
                  </a:ln>
                  <a:solidFill>
                    <a:schemeClr val="tx2"/>
                  </a:solidFill>
                  <a:effectLst/>
                  <a:uLnTx/>
                  <a:uFillTx/>
                  <a:latin typeface="Aptos" panose="020B0004020202020204" pitchFamily="34" charset="0"/>
                  <a:ea typeface="ＭＳ Ｐゴシック" charset="0"/>
                </a:rPr>
                <a:t>Looking</a:t>
              </a:r>
              <a:r>
                <a:rPr kumimoji="0" lang="en-US" sz="3387" b="1" i="1"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 </a:t>
              </a:r>
              <a:r>
                <a:rPr kumimoji="0" lang="en-US" sz="5080" b="1" i="1" u="none" strike="noStrike" kern="1200" cap="none" spc="0" normalizeH="0" baseline="0" noProof="0" dirty="0">
                  <a:ln>
                    <a:noFill/>
                  </a:ln>
                  <a:solidFill>
                    <a:schemeClr val="accent3"/>
                  </a:solidFill>
                  <a:effectLst/>
                  <a:uLnTx/>
                  <a:uFillTx/>
                  <a:latin typeface="Aptos" panose="020B0004020202020204" pitchFamily="34" charset="0"/>
                  <a:ea typeface="ＭＳ Ｐゴシック" charset="0"/>
                </a:rPr>
                <a:t>inside</a:t>
              </a:r>
            </a:p>
          </p:txBody>
        </p:sp>
        <p:sp>
          <p:nvSpPr>
            <p:cNvPr id="9" name="!!4">
              <a:extLst>
                <a:ext uri="{FF2B5EF4-FFF2-40B4-BE49-F238E27FC236}">
                  <a16:creationId xmlns:a16="http://schemas.microsoft.com/office/drawing/2014/main" id="{D61705F8-75FA-A43A-43FE-C6C0B0AC2BF5}"/>
                </a:ext>
              </a:extLst>
            </p:cNvPr>
            <p:cNvSpPr txBox="1">
              <a:spLocks/>
            </p:cNvSpPr>
            <p:nvPr/>
          </p:nvSpPr>
          <p:spPr bwMode="auto">
            <a:xfrm>
              <a:off x="6887689" y="3342957"/>
              <a:ext cx="4027519"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512023" rtl="0" eaLnBrk="1" fontAlgn="base" hangingPunct="1">
                <a:lnSpc>
                  <a:spcPct val="90000"/>
                </a:lnSpc>
                <a:spcBef>
                  <a:spcPct val="0"/>
                </a:spcBef>
                <a:spcAft>
                  <a:spcPct val="0"/>
                </a:spcAft>
                <a:defRPr sz="3024" b="1" i="1" kern="1200">
                  <a:solidFill>
                    <a:schemeClr val="bg1"/>
                  </a:solidFill>
                  <a:latin typeface="Arial"/>
                  <a:ea typeface="ＭＳ Ｐゴシック" charset="0"/>
                  <a:cs typeface="Arial"/>
                </a:defRPr>
              </a:lvl1pPr>
              <a:lvl2pPr algn="l" defTabSz="512023" rtl="0" eaLnBrk="1" fontAlgn="base" hangingPunct="1">
                <a:spcBef>
                  <a:spcPct val="0"/>
                </a:spcBef>
                <a:spcAft>
                  <a:spcPct val="0"/>
                </a:spcAft>
                <a:defRPr sz="3528" b="1" i="1">
                  <a:solidFill>
                    <a:srgbClr val="1C3F4D"/>
                  </a:solidFill>
                  <a:latin typeface="Arial" charset="0"/>
                  <a:ea typeface="ＭＳ Ｐゴシック" charset="0"/>
                </a:defRPr>
              </a:lvl2pPr>
              <a:lvl3pPr algn="l" defTabSz="512023" rtl="0" eaLnBrk="1" fontAlgn="base" hangingPunct="1">
                <a:spcBef>
                  <a:spcPct val="0"/>
                </a:spcBef>
                <a:spcAft>
                  <a:spcPct val="0"/>
                </a:spcAft>
                <a:defRPr sz="3528" b="1" i="1">
                  <a:solidFill>
                    <a:srgbClr val="1C3F4D"/>
                  </a:solidFill>
                  <a:latin typeface="Arial" charset="0"/>
                  <a:ea typeface="ＭＳ Ｐゴシック" charset="0"/>
                </a:defRPr>
              </a:lvl3pPr>
              <a:lvl4pPr algn="l" defTabSz="512023" rtl="0" eaLnBrk="1" fontAlgn="base" hangingPunct="1">
                <a:spcBef>
                  <a:spcPct val="0"/>
                </a:spcBef>
                <a:spcAft>
                  <a:spcPct val="0"/>
                </a:spcAft>
                <a:defRPr sz="3528" b="1" i="1">
                  <a:solidFill>
                    <a:srgbClr val="1C3F4D"/>
                  </a:solidFill>
                  <a:latin typeface="Arial" charset="0"/>
                  <a:ea typeface="ＭＳ Ｐゴシック" charset="0"/>
                </a:defRPr>
              </a:lvl4pPr>
              <a:lvl5pPr algn="l" defTabSz="512023" rtl="0" eaLnBrk="1" fontAlgn="base" hangingPunct="1">
                <a:spcBef>
                  <a:spcPct val="0"/>
                </a:spcBef>
                <a:spcAft>
                  <a:spcPct val="0"/>
                </a:spcAft>
                <a:defRPr sz="3528" b="1" i="1">
                  <a:solidFill>
                    <a:srgbClr val="1C3F4D"/>
                  </a:solidFill>
                  <a:latin typeface="Arial" charset="0"/>
                  <a:ea typeface="ＭＳ Ｐゴシック" charset="0"/>
                </a:defRPr>
              </a:lvl5pPr>
              <a:lvl6pPr marL="576026" algn="l" defTabSz="512023" rtl="0" eaLnBrk="1" fontAlgn="base" hangingPunct="1">
                <a:spcBef>
                  <a:spcPct val="0"/>
                </a:spcBef>
                <a:spcAft>
                  <a:spcPct val="0"/>
                </a:spcAft>
                <a:defRPr sz="3528" b="1" i="1">
                  <a:solidFill>
                    <a:srgbClr val="1C3F4D"/>
                  </a:solidFill>
                  <a:latin typeface="Arial" charset="0"/>
                  <a:ea typeface="ＭＳ Ｐゴシック" charset="0"/>
                </a:defRPr>
              </a:lvl6pPr>
              <a:lvl7pPr marL="1152053" algn="l" defTabSz="512023" rtl="0" eaLnBrk="1" fontAlgn="base" hangingPunct="1">
                <a:spcBef>
                  <a:spcPct val="0"/>
                </a:spcBef>
                <a:spcAft>
                  <a:spcPct val="0"/>
                </a:spcAft>
                <a:defRPr sz="3528" b="1" i="1">
                  <a:solidFill>
                    <a:srgbClr val="1C3F4D"/>
                  </a:solidFill>
                  <a:latin typeface="Arial" charset="0"/>
                  <a:ea typeface="ＭＳ Ｐゴシック" charset="0"/>
                </a:defRPr>
              </a:lvl7pPr>
              <a:lvl8pPr marL="1728079" algn="l" defTabSz="512023" rtl="0" eaLnBrk="1" fontAlgn="base" hangingPunct="1">
                <a:spcBef>
                  <a:spcPct val="0"/>
                </a:spcBef>
                <a:spcAft>
                  <a:spcPct val="0"/>
                </a:spcAft>
                <a:defRPr sz="3528" b="1" i="1">
                  <a:solidFill>
                    <a:srgbClr val="1C3F4D"/>
                  </a:solidFill>
                  <a:latin typeface="Arial" charset="0"/>
                  <a:ea typeface="ＭＳ Ｐゴシック" charset="0"/>
                </a:defRPr>
              </a:lvl8pPr>
              <a:lvl9pPr marL="2304105" algn="l" defTabSz="512023" rtl="0" eaLnBrk="1" fontAlgn="base" hangingPunct="1">
                <a:spcBef>
                  <a:spcPct val="0"/>
                </a:spcBef>
                <a:spcAft>
                  <a:spcPct val="0"/>
                </a:spcAft>
                <a:defRPr sz="3528" b="1" i="1">
                  <a:solidFill>
                    <a:srgbClr val="1C3F4D"/>
                  </a:solidFill>
                  <a:latin typeface="Arial" charset="0"/>
                  <a:ea typeface="ＭＳ Ｐゴシック" charset="0"/>
                </a:defRPr>
              </a:lvl9pPr>
            </a:lstStyle>
            <a:p>
              <a:pPr marL="0" marR="0" lvl="0" indent="0" algn="ctr" defTabSz="512023" rtl="0" eaLnBrk="1" fontAlgn="base" latinLnBrk="0" hangingPunct="1">
                <a:lnSpc>
                  <a:spcPct val="90000"/>
                </a:lnSpc>
                <a:spcBef>
                  <a:spcPct val="0"/>
                </a:spcBef>
                <a:spcAft>
                  <a:spcPct val="0"/>
                </a:spcAft>
                <a:buClrTx/>
                <a:buSzTx/>
                <a:buFontTx/>
                <a:buNone/>
                <a:tabLst/>
                <a:defRPr/>
              </a:pPr>
              <a:endParaRPr kumimoji="0" lang="en-US" sz="3350" b="1" i="1" u="none" strike="noStrike" kern="1200" cap="none" spc="0" normalizeH="0" baseline="0" noProof="0" dirty="0">
                <a:ln>
                  <a:noFill/>
                </a:ln>
                <a:solidFill>
                  <a:srgbClr val="FFFFFF"/>
                </a:solidFill>
                <a:effectLst>
                  <a:glow rad="101600">
                    <a:srgbClr val="1C3F4D">
                      <a:alpha val="92000"/>
                    </a:srgbClr>
                  </a:glow>
                </a:effectLst>
                <a:uLnTx/>
                <a:uFillTx/>
                <a:latin typeface="Aptos" panose="020B0004020202020204" pitchFamily="34" charset="0"/>
                <a:ea typeface="ＭＳ Ｐゴシック" charset="0"/>
              </a:endParaRPr>
            </a:p>
          </p:txBody>
        </p:sp>
      </p:grpSp>
      <p:sp>
        <p:nvSpPr>
          <p:cNvPr id="11" name="Grafik 17">
            <a:extLst>
              <a:ext uri="{FF2B5EF4-FFF2-40B4-BE49-F238E27FC236}">
                <a16:creationId xmlns:a16="http://schemas.microsoft.com/office/drawing/2014/main" id="{D2307D33-B2B8-AC58-295D-944051DDBBC1}"/>
              </a:ext>
            </a:extLst>
          </p:cNvPr>
          <p:cNvSpPr/>
          <p:nvPr/>
        </p:nvSpPr>
        <p:spPr>
          <a:xfrm rot="10800000" flipV="1">
            <a:off x="6236283" y="2249405"/>
            <a:ext cx="5909684" cy="715481"/>
          </a:xfrm>
          <a:custGeom>
            <a:avLst/>
            <a:gdLst>
              <a:gd name="connsiteX0" fmla="*/ 0 w 2870930"/>
              <a:gd name="connsiteY0" fmla="*/ 701421 h 701420"/>
              <a:gd name="connsiteX1" fmla="*/ 2415921 w 2870930"/>
              <a:gd name="connsiteY1" fmla="*/ 701421 h 701420"/>
              <a:gd name="connsiteX2" fmla="*/ 2870930 w 2870930"/>
              <a:gd name="connsiteY2" fmla="*/ 247841 h 701420"/>
              <a:gd name="connsiteX3" fmla="*/ 2870930 w 2870930"/>
              <a:gd name="connsiteY3" fmla="*/ 0 h 701420"/>
              <a:gd name="csX0" fmla="*/ 0 w 2870930"/>
              <a:gd name="csY0" fmla="*/ 701421 h 701421"/>
              <a:gd name="csX1" fmla="*/ 2415921 w 2870930"/>
              <a:gd name="csY1" fmla="*/ 701421 h 701421"/>
              <a:gd name="csX2" fmla="*/ 2870930 w 2870930"/>
              <a:gd name="csY2" fmla="*/ 247841 h 701421"/>
              <a:gd name="csX3" fmla="*/ 2870930 w 2870930"/>
              <a:gd name="csY3" fmla="*/ 0 h 701421"/>
            </a:gdLst>
            <a:ahLst/>
            <a:cxnLst>
              <a:cxn ang="0">
                <a:pos x="csX0" y="csY0"/>
              </a:cxn>
              <a:cxn ang="0">
                <a:pos x="csX1" y="csY1"/>
              </a:cxn>
              <a:cxn ang="0">
                <a:pos x="csX2" y="csY2"/>
              </a:cxn>
              <a:cxn ang="0">
                <a:pos x="csX3" y="csY3"/>
              </a:cxn>
            </a:cxnLst>
            <a:rect l="l" t="t" r="r" b="b"/>
            <a:pathLst>
              <a:path w="2870930" h="701421">
                <a:moveTo>
                  <a:pt x="0" y="701421"/>
                </a:moveTo>
                <a:lnTo>
                  <a:pt x="2415921" y="701421"/>
                </a:lnTo>
                <a:cubicBezTo>
                  <a:pt x="2667191" y="701421"/>
                  <a:pt x="2870930" y="657091"/>
                  <a:pt x="2870930" y="247841"/>
                </a:cubicBezTo>
                <a:lnTo>
                  <a:pt x="2870930" y="0"/>
                </a:lnTo>
              </a:path>
            </a:pathLst>
          </a:custGeom>
          <a:noFill/>
          <a:ln w="25400" cap="rnd">
            <a:solidFill>
              <a:schemeClr val="accent2"/>
            </a:solidFill>
            <a:prstDash val="solid"/>
            <a:miter/>
            <a:tailEnd type="arrow" w="lg" len="me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4" name="Rechteck 38">
            <a:extLst>
              <a:ext uri="{FF2B5EF4-FFF2-40B4-BE49-F238E27FC236}">
                <a16:creationId xmlns:a16="http://schemas.microsoft.com/office/drawing/2014/main" id="{FD542120-0146-E695-804E-A43DCCEE5AA5}"/>
              </a:ext>
            </a:extLst>
          </p:cNvPr>
          <p:cNvSpPr/>
          <p:nvPr/>
        </p:nvSpPr>
        <p:spPr>
          <a:xfrm>
            <a:off x="5625385" y="3992631"/>
            <a:ext cx="2328722" cy="1172629"/>
          </a:xfrm>
          <a:prstGeom prst="rect">
            <a:avLst/>
          </a:prstGeom>
          <a:noFill/>
          <a:ln w="31750">
            <a:noFill/>
          </a:ln>
          <a:effectLst/>
        </p:spPr>
        <p:txBody>
          <a:bodyPr wrap="square" lIns="48000" tIns="0" rIns="0" bIns="0" rtlCol="0" anchor="ctr">
            <a:spAutoFit/>
          </a:bodyPr>
          <a:lstStyle/>
          <a:p>
            <a:pPr marL="0" marR="0" lvl="0" indent="0" defTabSz="1219218" rtl="0" eaLnBrk="1" fontAlgn="auto" latinLnBrk="0" hangingPunct="1">
              <a:lnSpc>
                <a:spcPct val="100000"/>
              </a:lnSpc>
              <a:spcBef>
                <a:spcPts val="0"/>
              </a:spcBef>
              <a:spcAft>
                <a:spcPts val="0"/>
              </a:spcAft>
              <a:buClrTx/>
              <a:buSzTx/>
              <a:buFontTx/>
              <a:buNone/>
              <a:tabLst/>
              <a:defRPr/>
            </a:pPr>
            <a:r>
              <a:rPr kumimoji="0" lang="en-US" sz="2540" b="1" i="0" u="none" strike="noStrike" kern="0" cap="none" spc="0" normalizeH="0" baseline="0" noProof="0" dirty="0">
                <a:ln>
                  <a:noFill/>
                </a:ln>
                <a:solidFill>
                  <a:srgbClr val="0A404F"/>
                </a:solidFill>
                <a:effectLst/>
                <a:uLnTx/>
                <a:uFillTx/>
                <a:latin typeface="Aptos" panose="020B0004020202020204" pitchFamily="34" charset="0"/>
                <a:ea typeface="+mn-ea"/>
                <a:cs typeface="Arial" panose="020B0604020202020204" pitchFamily="34" charset="0"/>
              </a:rPr>
              <a:t>AI Inference (“AI in action”)</a:t>
            </a:r>
            <a:br>
              <a:rPr kumimoji="0" lang="en-US" sz="1905" b="1" i="0" u="none" strike="noStrike" kern="0" cap="none" spc="0" normalizeH="0" baseline="0" noProof="0" dirty="0">
                <a:ln>
                  <a:noFill/>
                </a:ln>
                <a:solidFill>
                  <a:srgbClr val="0A404F"/>
                </a:solidFill>
                <a:effectLst/>
                <a:uLnTx/>
                <a:uFillTx/>
                <a:latin typeface="Aptos" panose="020B0004020202020204" pitchFamily="34" charset="0"/>
                <a:ea typeface="+mn-ea"/>
                <a:cs typeface="Arial" panose="020B0604020202020204" pitchFamily="34" charset="0"/>
              </a:rPr>
            </a:br>
            <a:r>
              <a:rPr kumimoji="0" lang="en-US" sz="1270" b="0" i="0" u="none" strike="noStrike" kern="0" cap="none" spc="0" normalizeH="0" baseline="0" noProof="0" dirty="0">
                <a:ln>
                  <a:noFill/>
                </a:ln>
                <a:solidFill>
                  <a:srgbClr val="0A404F"/>
                </a:solidFill>
                <a:effectLst/>
                <a:uLnTx/>
                <a:uFillTx/>
                <a:latin typeface="Aptos" panose="020B0004020202020204" pitchFamily="34" charset="0"/>
                <a:ea typeface="+mn-ea"/>
                <a:cs typeface="Arial" panose="020B0604020202020204" pitchFamily="34" charset="0"/>
              </a:rPr>
              <a:t>AI-based diagnostics, </a:t>
            </a:r>
            <a:br>
              <a:rPr kumimoji="0" lang="en-US" sz="1270" b="0" i="0" u="none" strike="noStrike" kern="0" cap="none" spc="0" normalizeH="0" baseline="0" noProof="0" dirty="0">
                <a:ln>
                  <a:noFill/>
                </a:ln>
                <a:solidFill>
                  <a:srgbClr val="0A404F"/>
                </a:solidFill>
                <a:effectLst/>
                <a:uLnTx/>
                <a:uFillTx/>
                <a:latin typeface="Aptos" panose="020B0004020202020204" pitchFamily="34" charset="0"/>
                <a:ea typeface="+mn-ea"/>
                <a:cs typeface="Arial" panose="020B0604020202020204" pitchFamily="34" charset="0"/>
              </a:rPr>
            </a:br>
            <a:r>
              <a:rPr kumimoji="0" lang="en-US" sz="1270" b="0" i="0" u="none" strike="noStrike" kern="0" cap="none" spc="0" normalizeH="0" baseline="0" noProof="0" dirty="0">
                <a:ln>
                  <a:noFill/>
                </a:ln>
                <a:solidFill>
                  <a:srgbClr val="0A404F"/>
                </a:solidFill>
                <a:effectLst/>
                <a:uLnTx/>
                <a:uFillTx/>
                <a:latin typeface="Aptos" panose="020B0004020202020204" pitchFamily="34" charset="0"/>
                <a:ea typeface="+mn-ea"/>
                <a:cs typeface="Arial" panose="020B0604020202020204" pitchFamily="34" charset="0"/>
              </a:rPr>
              <a:t>simulate, predict, pilot</a:t>
            </a:r>
          </a:p>
        </p:txBody>
      </p:sp>
      <p:sp>
        <p:nvSpPr>
          <p:cNvPr id="25" name="Rechteck 38">
            <a:extLst>
              <a:ext uri="{FF2B5EF4-FFF2-40B4-BE49-F238E27FC236}">
                <a16:creationId xmlns:a16="http://schemas.microsoft.com/office/drawing/2014/main" id="{C1B2085D-AE0B-BA18-6747-EAE4C4C9CB11}"/>
              </a:ext>
            </a:extLst>
          </p:cNvPr>
          <p:cNvSpPr/>
          <p:nvPr/>
        </p:nvSpPr>
        <p:spPr>
          <a:xfrm>
            <a:off x="5625385" y="846341"/>
            <a:ext cx="1881015" cy="977191"/>
          </a:xfrm>
          <a:prstGeom prst="rect">
            <a:avLst/>
          </a:prstGeom>
          <a:noFill/>
          <a:ln w="31750">
            <a:noFill/>
          </a:ln>
          <a:effectLst/>
        </p:spPr>
        <p:txBody>
          <a:bodyPr wrap="square" lIns="48000" tIns="0" rIns="0" bIns="0" rtlCol="0" anchor="ctr">
            <a:spAutoFit/>
          </a:bodyPr>
          <a:lstStyle/>
          <a:p>
            <a:pPr marL="0" marR="0" lvl="0" indent="0" defTabSz="1219218" rtl="0" eaLnBrk="1" fontAlgn="auto" latinLnBrk="0" hangingPunct="1">
              <a:lnSpc>
                <a:spcPct val="100000"/>
              </a:lnSpc>
              <a:spcBef>
                <a:spcPts val="0"/>
              </a:spcBef>
              <a:spcAft>
                <a:spcPts val="0"/>
              </a:spcAft>
              <a:buClrTx/>
              <a:buSzTx/>
              <a:buFontTx/>
              <a:buNone/>
              <a:tabLst/>
              <a:defRPr/>
            </a:pPr>
            <a:r>
              <a:rPr kumimoji="0" lang="en-US" sz="2540" b="1" i="0" u="none" strike="noStrike" kern="0" cap="none" spc="0" normalizeH="0" baseline="0" noProof="0" dirty="0">
                <a:ln>
                  <a:noFill/>
                </a:ln>
                <a:solidFill>
                  <a:srgbClr val="0A404F"/>
                </a:solidFill>
                <a:effectLst/>
                <a:uLnTx/>
                <a:uFillTx/>
                <a:latin typeface="Aptos" panose="020B0004020202020204" pitchFamily="34" charset="0"/>
                <a:ea typeface="+mn-ea"/>
                <a:cs typeface="Arial" panose="020B0604020202020204" pitchFamily="34" charset="0"/>
              </a:rPr>
              <a:t> AI Training</a:t>
            </a:r>
          </a:p>
          <a:p>
            <a:pPr marL="0" marR="0" lvl="0" indent="0" defTabSz="1219218" rtl="0" eaLnBrk="1" fontAlgn="auto" latinLnBrk="0" hangingPunct="1">
              <a:lnSpc>
                <a:spcPct val="100000"/>
              </a:lnSpc>
              <a:spcBef>
                <a:spcPts val="0"/>
              </a:spcBef>
              <a:spcAft>
                <a:spcPts val="0"/>
              </a:spcAft>
              <a:buClrTx/>
              <a:buSzTx/>
              <a:buFontTx/>
              <a:buNone/>
              <a:tabLst/>
              <a:defRPr/>
            </a:pPr>
            <a:r>
              <a:rPr kumimoji="0" lang="en-US" sz="1270" b="0" i="0" u="none" strike="noStrike" kern="0" cap="none" spc="0" normalizeH="0" baseline="0" noProof="0" dirty="0">
                <a:ln>
                  <a:noFill/>
                </a:ln>
                <a:solidFill>
                  <a:srgbClr val="0A404F"/>
                </a:solidFill>
                <a:effectLst/>
                <a:uLnTx/>
                <a:uFillTx/>
                <a:latin typeface="Aptos" panose="020B0004020202020204" pitchFamily="34" charset="0"/>
                <a:ea typeface="+mn-ea"/>
                <a:cs typeface="Arial" panose="020B0604020202020204" pitchFamily="34" charset="0"/>
              </a:rPr>
              <a:t>Develop the model in the first place, periodic retraining of the model</a:t>
            </a:r>
          </a:p>
        </p:txBody>
      </p:sp>
      <p:grpSp>
        <p:nvGrpSpPr>
          <p:cNvPr id="2" name="Gruppieren 1">
            <a:extLst>
              <a:ext uri="{FF2B5EF4-FFF2-40B4-BE49-F238E27FC236}">
                <a16:creationId xmlns:a16="http://schemas.microsoft.com/office/drawing/2014/main" id="{7F4671A2-4690-0521-446B-1674A47105C0}"/>
              </a:ext>
            </a:extLst>
          </p:cNvPr>
          <p:cNvGrpSpPr/>
          <p:nvPr/>
        </p:nvGrpSpPr>
        <p:grpSpPr>
          <a:xfrm>
            <a:off x="639175" y="747538"/>
            <a:ext cx="4354509" cy="1400808"/>
            <a:chOff x="639175" y="747538"/>
            <a:chExt cx="4354509" cy="1400808"/>
          </a:xfrm>
        </p:grpSpPr>
        <p:grpSp>
          <p:nvGrpSpPr>
            <p:cNvPr id="27" name="Gruppieren 224">
              <a:extLst>
                <a:ext uri="{FF2B5EF4-FFF2-40B4-BE49-F238E27FC236}">
                  <a16:creationId xmlns:a16="http://schemas.microsoft.com/office/drawing/2014/main" id="{9494D5D5-54C9-1351-157F-356A5D8829BF}"/>
                </a:ext>
              </a:extLst>
            </p:cNvPr>
            <p:cNvGrpSpPr>
              <a:grpSpLocks/>
            </p:cNvGrpSpPr>
            <p:nvPr/>
          </p:nvGrpSpPr>
          <p:grpSpPr>
            <a:xfrm>
              <a:off x="639175" y="747538"/>
              <a:ext cx="1260414" cy="901543"/>
              <a:chOff x="486405" y="1238963"/>
              <a:chExt cx="1190993" cy="851888"/>
            </a:xfrm>
            <a:solidFill>
              <a:schemeClr val="tx2"/>
            </a:solidFill>
          </p:grpSpPr>
          <p:sp>
            <p:nvSpPr>
              <p:cNvPr id="28" name="Oval 65">
                <a:extLst>
                  <a:ext uri="{FF2B5EF4-FFF2-40B4-BE49-F238E27FC236}">
                    <a16:creationId xmlns:a16="http://schemas.microsoft.com/office/drawing/2014/main" id="{EC5EDB82-D6A2-E357-E289-7525625885A0}"/>
                  </a:ext>
                </a:extLst>
              </p:cNvPr>
              <p:cNvSpPr>
                <a:spLocks/>
              </p:cNvSpPr>
              <p:nvPr/>
            </p:nvSpPr>
            <p:spPr>
              <a:xfrm>
                <a:off x="930528" y="127555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1" name="Oval 66">
                <a:extLst>
                  <a:ext uri="{FF2B5EF4-FFF2-40B4-BE49-F238E27FC236}">
                    <a16:creationId xmlns:a16="http://schemas.microsoft.com/office/drawing/2014/main" id="{EDA99BD6-C393-3036-BC7A-326C4F73AFE2}"/>
                  </a:ext>
                </a:extLst>
              </p:cNvPr>
              <p:cNvSpPr>
                <a:spLocks/>
              </p:cNvSpPr>
              <p:nvPr/>
            </p:nvSpPr>
            <p:spPr>
              <a:xfrm>
                <a:off x="1026656" y="155361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4" name="Oval 67">
                <a:extLst>
                  <a:ext uri="{FF2B5EF4-FFF2-40B4-BE49-F238E27FC236}">
                    <a16:creationId xmlns:a16="http://schemas.microsoft.com/office/drawing/2014/main" id="{FA684F6A-246C-8F7D-1A1D-CB25C406B8E1}"/>
                  </a:ext>
                </a:extLst>
              </p:cNvPr>
              <p:cNvSpPr>
                <a:spLocks/>
              </p:cNvSpPr>
              <p:nvPr/>
            </p:nvSpPr>
            <p:spPr>
              <a:xfrm>
                <a:off x="1220021" y="18878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5" name="Oval 68">
                <a:extLst>
                  <a:ext uri="{FF2B5EF4-FFF2-40B4-BE49-F238E27FC236}">
                    <a16:creationId xmlns:a16="http://schemas.microsoft.com/office/drawing/2014/main" id="{5C939A7B-8131-552A-85E6-62A22BC107AE}"/>
                  </a:ext>
                </a:extLst>
              </p:cNvPr>
              <p:cNvSpPr>
                <a:spLocks/>
              </p:cNvSpPr>
              <p:nvPr/>
            </p:nvSpPr>
            <p:spPr>
              <a:xfrm>
                <a:off x="1086411" y="190856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6" name="Oval 69">
                <a:extLst>
                  <a:ext uri="{FF2B5EF4-FFF2-40B4-BE49-F238E27FC236}">
                    <a16:creationId xmlns:a16="http://schemas.microsoft.com/office/drawing/2014/main" id="{BF65CC1A-8299-F615-EEED-6E71D1FA78D2}"/>
                  </a:ext>
                </a:extLst>
              </p:cNvPr>
              <p:cNvSpPr>
                <a:spLocks/>
              </p:cNvSpPr>
              <p:nvPr/>
            </p:nvSpPr>
            <p:spPr>
              <a:xfrm>
                <a:off x="1339768" y="188308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7" name="Oval 70">
                <a:extLst>
                  <a:ext uri="{FF2B5EF4-FFF2-40B4-BE49-F238E27FC236}">
                    <a16:creationId xmlns:a16="http://schemas.microsoft.com/office/drawing/2014/main" id="{72F39709-5DCD-24F1-DDB3-1E733120A6F7}"/>
                  </a:ext>
                </a:extLst>
              </p:cNvPr>
              <p:cNvSpPr>
                <a:spLocks/>
              </p:cNvSpPr>
              <p:nvPr/>
            </p:nvSpPr>
            <p:spPr>
              <a:xfrm>
                <a:off x="1432329" y="197148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8" name="Oval 71">
                <a:extLst>
                  <a:ext uri="{FF2B5EF4-FFF2-40B4-BE49-F238E27FC236}">
                    <a16:creationId xmlns:a16="http://schemas.microsoft.com/office/drawing/2014/main" id="{0B78E33C-54B4-9AEB-3931-F3072C0B635E}"/>
                  </a:ext>
                </a:extLst>
              </p:cNvPr>
              <p:cNvSpPr>
                <a:spLocks/>
              </p:cNvSpPr>
              <p:nvPr/>
            </p:nvSpPr>
            <p:spPr>
              <a:xfrm rot="17762631">
                <a:off x="643977" y="163030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9" name="Oval 72">
                <a:extLst>
                  <a:ext uri="{FF2B5EF4-FFF2-40B4-BE49-F238E27FC236}">
                    <a16:creationId xmlns:a16="http://schemas.microsoft.com/office/drawing/2014/main" id="{5A1A4466-1EE3-0750-AD50-1B8D42438630}"/>
                  </a:ext>
                </a:extLst>
              </p:cNvPr>
              <p:cNvSpPr>
                <a:spLocks/>
              </p:cNvSpPr>
              <p:nvPr/>
            </p:nvSpPr>
            <p:spPr>
              <a:xfrm rot="17762631">
                <a:off x="790693" y="157991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60" name="Oval 73">
                <a:extLst>
                  <a:ext uri="{FF2B5EF4-FFF2-40B4-BE49-F238E27FC236}">
                    <a16:creationId xmlns:a16="http://schemas.microsoft.com/office/drawing/2014/main" id="{D4353571-6546-13B6-9FCF-A353FC2B507F}"/>
                  </a:ext>
                </a:extLst>
              </p:cNvPr>
              <p:cNvSpPr>
                <a:spLocks/>
              </p:cNvSpPr>
              <p:nvPr/>
            </p:nvSpPr>
            <p:spPr>
              <a:xfrm rot="17762631">
                <a:off x="885220" y="16029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61" name="Oval 74">
                <a:extLst>
                  <a:ext uri="{FF2B5EF4-FFF2-40B4-BE49-F238E27FC236}">
                    <a16:creationId xmlns:a16="http://schemas.microsoft.com/office/drawing/2014/main" id="{03FC084B-6779-3C40-30B1-8B1283E955A6}"/>
                  </a:ext>
                </a:extLst>
              </p:cNvPr>
              <p:cNvSpPr>
                <a:spLocks/>
              </p:cNvSpPr>
              <p:nvPr/>
            </p:nvSpPr>
            <p:spPr>
              <a:xfrm rot="17762631">
                <a:off x="1084123" y="147912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62" name="Oval 75">
                <a:extLst>
                  <a:ext uri="{FF2B5EF4-FFF2-40B4-BE49-F238E27FC236}">
                    <a16:creationId xmlns:a16="http://schemas.microsoft.com/office/drawing/2014/main" id="{1A225D14-9064-822E-102D-3E3D16AF9FF5}"/>
                  </a:ext>
                </a:extLst>
              </p:cNvPr>
              <p:cNvSpPr>
                <a:spLocks/>
              </p:cNvSpPr>
              <p:nvPr/>
            </p:nvSpPr>
            <p:spPr>
              <a:xfrm rot="17762631">
                <a:off x="1230839" y="142873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63" name="Oval 76">
                <a:extLst>
                  <a:ext uri="{FF2B5EF4-FFF2-40B4-BE49-F238E27FC236}">
                    <a16:creationId xmlns:a16="http://schemas.microsoft.com/office/drawing/2014/main" id="{66F38A8A-4013-C211-6507-2346E5F42B27}"/>
                  </a:ext>
                </a:extLst>
              </p:cNvPr>
              <p:cNvSpPr>
                <a:spLocks/>
              </p:cNvSpPr>
              <p:nvPr/>
            </p:nvSpPr>
            <p:spPr>
              <a:xfrm rot="17762631">
                <a:off x="1377554" y="137834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28" name="Oval 77">
                <a:extLst>
                  <a:ext uri="{FF2B5EF4-FFF2-40B4-BE49-F238E27FC236}">
                    <a16:creationId xmlns:a16="http://schemas.microsoft.com/office/drawing/2014/main" id="{EB694566-ED67-7CA8-14D0-890FC4CFC841}"/>
                  </a:ext>
                </a:extLst>
              </p:cNvPr>
              <p:cNvSpPr>
                <a:spLocks/>
              </p:cNvSpPr>
              <p:nvPr/>
            </p:nvSpPr>
            <p:spPr>
              <a:xfrm rot="1782952">
                <a:off x="742353" y="134396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29" name="Oval 78">
                <a:extLst>
                  <a:ext uri="{FF2B5EF4-FFF2-40B4-BE49-F238E27FC236}">
                    <a16:creationId xmlns:a16="http://schemas.microsoft.com/office/drawing/2014/main" id="{B5D44CD4-078B-6DA1-F17E-E92D9B0793B2}"/>
                  </a:ext>
                </a:extLst>
              </p:cNvPr>
              <p:cNvSpPr>
                <a:spLocks/>
              </p:cNvSpPr>
              <p:nvPr/>
            </p:nvSpPr>
            <p:spPr>
              <a:xfrm rot="1782952">
                <a:off x="772868" y="14697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0" name="Oval 79">
                <a:extLst>
                  <a:ext uri="{FF2B5EF4-FFF2-40B4-BE49-F238E27FC236}">
                    <a16:creationId xmlns:a16="http://schemas.microsoft.com/office/drawing/2014/main" id="{AE479A5F-9BDD-6684-F28B-20C300EC1ED9}"/>
                  </a:ext>
                </a:extLst>
              </p:cNvPr>
              <p:cNvSpPr>
                <a:spLocks/>
              </p:cNvSpPr>
              <p:nvPr/>
            </p:nvSpPr>
            <p:spPr>
              <a:xfrm rot="1782952">
                <a:off x="890343" y="145237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1" name="Oval 80">
                <a:extLst>
                  <a:ext uri="{FF2B5EF4-FFF2-40B4-BE49-F238E27FC236}">
                    <a16:creationId xmlns:a16="http://schemas.microsoft.com/office/drawing/2014/main" id="{87EF4C65-B397-8DFF-8572-521813C8234E}"/>
                  </a:ext>
                </a:extLst>
              </p:cNvPr>
              <p:cNvSpPr>
                <a:spLocks/>
              </p:cNvSpPr>
              <p:nvPr/>
            </p:nvSpPr>
            <p:spPr>
              <a:xfrm rot="1782952">
                <a:off x="854653" y="17690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2" name="Oval 81">
                <a:extLst>
                  <a:ext uri="{FF2B5EF4-FFF2-40B4-BE49-F238E27FC236}">
                    <a16:creationId xmlns:a16="http://schemas.microsoft.com/office/drawing/2014/main" id="{0885FB1B-F314-331D-697C-5556006405A4}"/>
                  </a:ext>
                </a:extLst>
              </p:cNvPr>
              <p:cNvSpPr>
                <a:spLocks/>
              </p:cNvSpPr>
              <p:nvPr/>
            </p:nvSpPr>
            <p:spPr>
              <a:xfrm rot="1782952">
                <a:off x="895546" y="191870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3" name="Oval 82">
                <a:extLst>
                  <a:ext uri="{FF2B5EF4-FFF2-40B4-BE49-F238E27FC236}">
                    <a16:creationId xmlns:a16="http://schemas.microsoft.com/office/drawing/2014/main" id="{4EFB1241-DB4C-1F12-1E19-3C6763F72359}"/>
                  </a:ext>
                </a:extLst>
              </p:cNvPr>
              <p:cNvSpPr>
                <a:spLocks/>
              </p:cNvSpPr>
              <p:nvPr/>
            </p:nvSpPr>
            <p:spPr>
              <a:xfrm rot="1782952">
                <a:off x="653001" y="18955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4" name="Oval 83">
                <a:extLst>
                  <a:ext uri="{FF2B5EF4-FFF2-40B4-BE49-F238E27FC236}">
                    <a16:creationId xmlns:a16="http://schemas.microsoft.com/office/drawing/2014/main" id="{99F1C9D8-BB12-6A1B-A6D6-92E003547A50}"/>
                  </a:ext>
                </a:extLst>
              </p:cNvPr>
              <p:cNvSpPr>
                <a:spLocks/>
              </p:cNvSpPr>
              <p:nvPr/>
            </p:nvSpPr>
            <p:spPr>
              <a:xfrm rot="18632404">
                <a:off x="623521" y="177995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5" name="Oval 84">
                <a:extLst>
                  <a:ext uri="{FF2B5EF4-FFF2-40B4-BE49-F238E27FC236}">
                    <a16:creationId xmlns:a16="http://schemas.microsoft.com/office/drawing/2014/main" id="{4A4EA34E-4896-F31D-8E01-F6E7037AC544}"/>
                  </a:ext>
                </a:extLst>
              </p:cNvPr>
              <p:cNvSpPr>
                <a:spLocks/>
              </p:cNvSpPr>
              <p:nvPr/>
            </p:nvSpPr>
            <p:spPr>
              <a:xfrm rot="18632404">
                <a:off x="1294928" y="198231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6" name="Oval 85">
                <a:extLst>
                  <a:ext uri="{FF2B5EF4-FFF2-40B4-BE49-F238E27FC236}">
                    <a16:creationId xmlns:a16="http://schemas.microsoft.com/office/drawing/2014/main" id="{66CC6F69-8F7B-16D9-0DD3-6B6E5E030EB0}"/>
                  </a:ext>
                </a:extLst>
              </p:cNvPr>
              <p:cNvSpPr>
                <a:spLocks/>
              </p:cNvSpPr>
              <p:nvPr/>
            </p:nvSpPr>
            <p:spPr>
              <a:xfrm rot="18632404">
                <a:off x="932838" y="175582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7" name="Oval 86">
                <a:extLst>
                  <a:ext uri="{FF2B5EF4-FFF2-40B4-BE49-F238E27FC236}">
                    <a16:creationId xmlns:a16="http://schemas.microsoft.com/office/drawing/2014/main" id="{FD720C85-2C44-EB31-E6F3-18184E846807}"/>
                  </a:ext>
                </a:extLst>
              </p:cNvPr>
              <p:cNvSpPr>
                <a:spLocks/>
              </p:cNvSpPr>
              <p:nvPr/>
            </p:nvSpPr>
            <p:spPr>
              <a:xfrm rot="18632404">
                <a:off x="1087497" y="17437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8" name="Oval 87">
                <a:extLst>
                  <a:ext uri="{FF2B5EF4-FFF2-40B4-BE49-F238E27FC236}">
                    <a16:creationId xmlns:a16="http://schemas.microsoft.com/office/drawing/2014/main" id="{D2B72961-574A-9D55-4730-D14E34962BB7}"/>
                  </a:ext>
                </a:extLst>
              </p:cNvPr>
              <p:cNvSpPr>
                <a:spLocks/>
              </p:cNvSpPr>
              <p:nvPr/>
            </p:nvSpPr>
            <p:spPr>
              <a:xfrm rot="18632404">
                <a:off x="1242155" y="173170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9" name="Oval 88">
                <a:extLst>
                  <a:ext uri="{FF2B5EF4-FFF2-40B4-BE49-F238E27FC236}">
                    <a16:creationId xmlns:a16="http://schemas.microsoft.com/office/drawing/2014/main" id="{68DD9848-3D24-EF29-B705-38C26F59545A}"/>
                  </a:ext>
                </a:extLst>
              </p:cNvPr>
              <p:cNvSpPr>
                <a:spLocks/>
              </p:cNvSpPr>
              <p:nvPr/>
            </p:nvSpPr>
            <p:spPr>
              <a:xfrm rot="18632404">
                <a:off x="1396814" y="171963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0" name="Oval 89">
                <a:extLst>
                  <a:ext uri="{FF2B5EF4-FFF2-40B4-BE49-F238E27FC236}">
                    <a16:creationId xmlns:a16="http://schemas.microsoft.com/office/drawing/2014/main" id="{D923E4F3-6C81-4DC3-96FE-AA3EFA17F2DA}"/>
                  </a:ext>
                </a:extLst>
              </p:cNvPr>
              <p:cNvSpPr>
                <a:spLocks/>
              </p:cNvSpPr>
              <p:nvPr/>
            </p:nvSpPr>
            <p:spPr>
              <a:xfrm>
                <a:off x="546186" y="142860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1" name="Oval 90">
                <a:extLst>
                  <a:ext uri="{FF2B5EF4-FFF2-40B4-BE49-F238E27FC236}">
                    <a16:creationId xmlns:a16="http://schemas.microsoft.com/office/drawing/2014/main" id="{1A94ECEF-7398-BA3E-E1B7-1EED4A30E9FE}"/>
                  </a:ext>
                </a:extLst>
              </p:cNvPr>
              <p:cNvSpPr>
                <a:spLocks/>
              </p:cNvSpPr>
              <p:nvPr/>
            </p:nvSpPr>
            <p:spPr>
              <a:xfrm>
                <a:off x="856445" y="138188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2" name="Oval 91">
                <a:extLst>
                  <a:ext uri="{FF2B5EF4-FFF2-40B4-BE49-F238E27FC236}">
                    <a16:creationId xmlns:a16="http://schemas.microsoft.com/office/drawing/2014/main" id="{EF559959-7E01-355A-1F3F-441597948F17}"/>
                  </a:ext>
                </a:extLst>
              </p:cNvPr>
              <p:cNvSpPr>
                <a:spLocks/>
              </p:cNvSpPr>
              <p:nvPr/>
            </p:nvSpPr>
            <p:spPr>
              <a:xfrm>
                <a:off x="966137" y="14915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3" name="Oval 92">
                <a:extLst>
                  <a:ext uri="{FF2B5EF4-FFF2-40B4-BE49-F238E27FC236}">
                    <a16:creationId xmlns:a16="http://schemas.microsoft.com/office/drawing/2014/main" id="{8AAD5BB8-8F74-2A22-E5C4-B20E4A9EBD5C}"/>
                  </a:ext>
                </a:extLst>
              </p:cNvPr>
              <p:cNvSpPr>
                <a:spLocks/>
              </p:cNvSpPr>
              <p:nvPr/>
            </p:nvSpPr>
            <p:spPr>
              <a:xfrm>
                <a:off x="1132810" y="13393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4" name="Oval 93">
                <a:extLst>
                  <a:ext uri="{FF2B5EF4-FFF2-40B4-BE49-F238E27FC236}">
                    <a16:creationId xmlns:a16="http://schemas.microsoft.com/office/drawing/2014/main" id="{A0740483-945E-6768-1759-9529C002064B}"/>
                  </a:ext>
                </a:extLst>
              </p:cNvPr>
              <p:cNvSpPr>
                <a:spLocks/>
              </p:cNvSpPr>
              <p:nvPr/>
            </p:nvSpPr>
            <p:spPr>
              <a:xfrm>
                <a:off x="1160593" y="172952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5" name="Oval 94">
                <a:extLst>
                  <a:ext uri="{FF2B5EF4-FFF2-40B4-BE49-F238E27FC236}">
                    <a16:creationId xmlns:a16="http://schemas.microsoft.com/office/drawing/2014/main" id="{E7860A79-9FD8-F374-C481-1669279BE9E3}"/>
                  </a:ext>
                </a:extLst>
              </p:cNvPr>
              <p:cNvSpPr>
                <a:spLocks/>
              </p:cNvSpPr>
              <p:nvPr/>
            </p:nvSpPr>
            <p:spPr>
              <a:xfrm>
                <a:off x="1295214" y="182065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6" name="Oval 95">
                <a:extLst>
                  <a:ext uri="{FF2B5EF4-FFF2-40B4-BE49-F238E27FC236}">
                    <a16:creationId xmlns:a16="http://schemas.microsoft.com/office/drawing/2014/main" id="{05F9577E-6FBF-555A-6DA9-9373C6E7FB51}"/>
                  </a:ext>
                </a:extLst>
              </p:cNvPr>
              <p:cNvSpPr>
                <a:spLocks/>
              </p:cNvSpPr>
              <p:nvPr/>
            </p:nvSpPr>
            <p:spPr>
              <a:xfrm rot="1782952">
                <a:off x="1525929" y="131932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7" name="Oval 96">
                <a:extLst>
                  <a:ext uri="{FF2B5EF4-FFF2-40B4-BE49-F238E27FC236}">
                    <a16:creationId xmlns:a16="http://schemas.microsoft.com/office/drawing/2014/main" id="{DBC6EBDF-E422-E0E0-732C-52C19C046902}"/>
                  </a:ext>
                </a:extLst>
              </p:cNvPr>
              <p:cNvSpPr>
                <a:spLocks/>
              </p:cNvSpPr>
              <p:nvPr/>
            </p:nvSpPr>
            <p:spPr>
              <a:xfrm rot="1782952">
                <a:off x="635753" y="131895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8" name="Oval 97">
                <a:extLst>
                  <a:ext uri="{FF2B5EF4-FFF2-40B4-BE49-F238E27FC236}">
                    <a16:creationId xmlns:a16="http://schemas.microsoft.com/office/drawing/2014/main" id="{89C8DD9E-5987-C65B-2B00-389E86068498}"/>
                  </a:ext>
                </a:extLst>
              </p:cNvPr>
              <p:cNvSpPr>
                <a:spLocks/>
              </p:cNvSpPr>
              <p:nvPr/>
            </p:nvSpPr>
            <p:spPr>
              <a:xfrm rot="1782952">
                <a:off x="676645" y="146859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9" name="Oval 98">
                <a:extLst>
                  <a:ext uri="{FF2B5EF4-FFF2-40B4-BE49-F238E27FC236}">
                    <a16:creationId xmlns:a16="http://schemas.microsoft.com/office/drawing/2014/main" id="{43F78A09-31DE-5118-785B-800DEEA65D99}"/>
                  </a:ext>
                </a:extLst>
              </p:cNvPr>
              <p:cNvSpPr>
                <a:spLocks/>
              </p:cNvSpPr>
              <p:nvPr/>
            </p:nvSpPr>
            <p:spPr>
              <a:xfrm rot="1782952">
                <a:off x="717538" y="161823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8" name="Oval 99">
                <a:extLst>
                  <a:ext uri="{FF2B5EF4-FFF2-40B4-BE49-F238E27FC236}">
                    <a16:creationId xmlns:a16="http://schemas.microsoft.com/office/drawing/2014/main" id="{F009EA7E-825F-0917-66C3-31722164AAF2}"/>
                  </a:ext>
                </a:extLst>
              </p:cNvPr>
              <p:cNvSpPr>
                <a:spLocks/>
              </p:cNvSpPr>
              <p:nvPr/>
            </p:nvSpPr>
            <p:spPr>
              <a:xfrm rot="1782952">
                <a:off x="758431" y="176787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9" name="Oval 100">
                <a:extLst>
                  <a:ext uri="{FF2B5EF4-FFF2-40B4-BE49-F238E27FC236}">
                    <a16:creationId xmlns:a16="http://schemas.microsoft.com/office/drawing/2014/main" id="{5C3B9122-9D90-EDF0-D3C1-06B4D5831A1F}"/>
                  </a:ext>
                </a:extLst>
              </p:cNvPr>
              <p:cNvSpPr>
                <a:spLocks/>
              </p:cNvSpPr>
              <p:nvPr/>
            </p:nvSpPr>
            <p:spPr>
              <a:xfrm rot="1782952">
                <a:off x="799324" y="191751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0" name="Oval 101">
                <a:extLst>
                  <a:ext uri="{FF2B5EF4-FFF2-40B4-BE49-F238E27FC236}">
                    <a16:creationId xmlns:a16="http://schemas.microsoft.com/office/drawing/2014/main" id="{39152CE3-E13D-5BED-A731-862F2FB647AD}"/>
                  </a:ext>
                </a:extLst>
              </p:cNvPr>
              <p:cNvSpPr>
                <a:spLocks/>
              </p:cNvSpPr>
              <p:nvPr/>
            </p:nvSpPr>
            <p:spPr>
              <a:xfrm rot="18632404">
                <a:off x="486405" y="162912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1" name="Oval 102">
                <a:extLst>
                  <a:ext uri="{FF2B5EF4-FFF2-40B4-BE49-F238E27FC236}">
                    <a16:creationId xmlns:a16="http://schemas.microsoft.com/office/drawing/2014/main" id="{07B33C6D-8771-088F-0613-1C0349257E47}"/>
                  </a:ext>
                </a:extLst>
              </p:cNvPr>
              <p:cNvSpPr>
                <a:spLocks/>
              </p:cNvSpPr>
              <p:nvPr/>
            </p:nvSpPr>
            <p:spPr>
              <a:xfrm rot="18632404">
                <a:off x="641064" y="161706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2" name="Oval 103">
                <a:extLst>
                  <a:ext uri="{FF2B5EF4-FFF2-40B4-BE49-F238E27FC236}">
                    <a16:creationId xmlns:a16="http://schemas.microsoft.com/office/drawing/2014/main" id="{8D6C80F8-7B43-616F-2AEF-7EBA465F7C5C}"/>
                  </a:ext>
                </a:extLst>
              </p:cNvPr>
              <p:cNvSpPr>
                <a:spLocks/>
              </p:cNvSpPr>
              <p:nvPr/>
            </p:nvSpPr>
            <p:spPr>
              <a:xfrm rot="18632404">
                <a:off x="795722" y="160499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3" name="Oval 104">
                <a:extLst>
                  <a:ext uri="{FF2B5EF4-FFF2-40B4-BE49-F238E27FC236}">
                    <a16:creationId xmlns:a16="http://schemas.microsoft.com/office/drawing/2014/main" id="{065FA86F-7678-4A70-92BE-732E513A616F}"/>
                  </a:ext>
                </a:extLst>
              </p:cNvPr>
              <p:cNvSpPr>
                <a:spLocks/>
              </p:cNvSpPr>
              <p:nvPr/>
            </p:nvSpPr>
            <p:spPr>
              <a:xfrm rot="18632404">
                <a:off x="950381" y="159293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4" name="Oval 105">
                <a:extLst>
                  <a:ext uri="{FF2B5EF4-FFF2-40B4-BE49-F238E27FC236}">
                    <a16:creationId xmlns:a16="http://schemas.microsoft.com/office/drawing/2014/main" id="{94B714FE-C0EA-5E52-F9D0-69DFC2E6B45D}"/>
                  </a:ext>
                </a:extLst>
              </p:cNvPr>
              <p:cNvSpPr>
                <a:spLocks/>
              </p:cNvSpPr>
              <p:nvPr/>
            </p:nvSpPr>
            <p:spPr>
              <a:xfrm rot="18632404">
                <a:off x="1105039" y="15808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5" name="Oval 106">
                <a:extLst>
                  <a:ext uri="{FF2B5EF4-FFF2-40B4-BE49-F238E27FC236}">
                    <a16:creationId xmlns:a16="http://schemas.microsoft.com/office/drawing/2014/main" id="{CAB82353-7115-42CA-41DD-5BFE256351DA}"/>
                  </a:ext>
                </a:extLst>
              </p:cNvPr>
              <p:cNvSpPr>
                <a:spLocks/>
              </p:cNvSpPr>
              <p:nvPr/>
            </p:nvSpPr>
            <p:spPr>
              <a:xfrm rot="18632404">
                <a:off x="1259698" y="156881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6" name="Oval 107">
                <a:extLst>
                  <a:ext uri="{FF2B5EF4-FFF2-40B4-BE49-F238E27FC236}">
                    <a16:creationId xmlns:a16="http://schemas.microsoft.com/office/drawing/2014/main" id="{6A479D47-924A-4490-46A7-05BB8B725F43}"/>
                  </a:ext>
                </a:extLst>
              </p:cNvPr>
              <p:cNvSpPr>
                <a:spLocks/>
              </p:cNvSpPr>
              <p:nvPr/>
            </p:nvSpPr>
            <p:spPr>
              <a:xfrm>
                <a:off x="1229098" y="12389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7" name="Oval 108">
                <a:extLst>
                  <a:ext uri="{FF2B5EF4-FFF2-40B4-BE49-F238E27FC236}">
                    <a16:creationId xmlns:a16="http://schemas.microsoft.com/office/drawing/2014/main" id="{C2F92FCB-FCDA-A75C-C12F-E93EC03A354C}"/>
                  </a:ext>
                </a:extLst>
              </p:cNvPr>
              <p:cNvSpPr>
                <a:spLocks/>
              </p:cNvSpPr>
              <p:nvPr/>
            </p:nvSpPr>
            <p:spPr>
              <a:xfrm>
                <a:off x="1317720" y="1315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8" name="Oval 109">
                <a:extLst>
                  <a:ext uri="{FF2B5EF4-FFF2-40B4-BE49-F238E27FC236}">
                    <a16:creationId xmlns:a16="http://schemas.microsoft.com/office/drawing/2014/main" id="{7742F3B7-9601-65D2-921B-6CB4ABC71DE5}"/>
                  </a:ext>
                </a:extLst>
              </p:cNvPr>
              <p:cNvSpPr>
                <a:spLocks/>
              </p:cNvSpPr>
              <p:nvPr/>
            </p:nvSpPr>
            <p:spPr>
              <a:xfrm>
                <a:off x="1322637" y="171096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9" name="Oval 110">
                <a:extLst>
                  <a:ext uri="{FF2B5EF4-FFF2-40B4-BE49-F238E27FC236}">
                    <a16:creationId xmlns:a16="http://schemas.microsoft.com/office/drawing/2014/main" id="{B74741B1-8B78-6F7D-053A-7A22981C2011}"/>
                  </a:ext>
                </a:extLst>
              </p:cNvPr>
              <p:cNvSpPr>
                <a:spLocks/>
              </p:cNvSpPr>
              <p:nvPr/>
            </p:nvSpPr>
            <p:spPr>
              <a:xfrm>
                <a:off x="1503430" y="172923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0" name="Oval 111">
                <a:extLst>
                  <a:ext uri="{FF2B5EF4-FFF2-40B4-BE49-F238E27FC236}">
                    <a16:creationId xmlns:a16="http://schemas.microsoft.com/office/drawing/2014/main" id="{D87E6838-FCB7-81AA-E641-11D3BA10852A}"/>
                  </a:ext>
                </a:extLst>
              </p:cNvPr>
              <p:cNvSpPr>
                <a:spLocks/>
              </p:cNvSpPr>
              <p:nvPr/>
            </p:nvSpPr>
            <p:spPr>
              <a:xfrm>
                <a:off x="1542021" y="193034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1" name="Oval 112">
                <a:extLst>
                  <a:ext uri="{FF2B5EF4-FFF2-40B4-BE49-F238E27FC236}">
                    <a16:creationId xmlns:a16="http://schemas.microsoft.com/office/drawing/2014/main" id="{F4162950-F43B-0710-5A70-F982E60EA0E0}"/>
                  </a:ext>
                </a:extLst>
              </p:cNvPr>
              <p:cNvSpPr>
                <a:spLocks/>
              </p:cNvSpPr>
              <p:nvPr/>
            </p:nvSpPr>
            <p:spPr>
              <a:xfrm>
                <a:off x="1522815" y="142038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2" name="Oval 113">
                <a:extLst>
                  <a:ext uri="{FF2B5EF4-FFF2-40B4-BE49-F238E27FC236}">
                    <a16:creationId xmlns:a16="http://schemas.microsoft.com/office/drawing/2014/main" id="{112623C1-6251-3648-895F-3A0458B54DC2}"/>
                  </a:ext>
                </a:extLst>
              </p:cNvPr>
              <p:cNvSpPr>
                <a:spLocks/>
              </p:cNvSpPr>
              <p:nvPr/>
            </p:nvSpPr>
            <p:spPr>
              <a:xfrm rot="17762631">
                <a:off x="788821" y="167829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3" name="Oval 114">
                <a:extLst>
                  <a:ext uri="{FF2B5EF4-FFF2-40B4-BE49-F238E27FC236}">
                    <a16:creationId xmlns:a16="http://schemas.microsoft.com/office/drawing/2014/main" id="{CE883B17-75F9-376B-4DD6-82121F7CB043}"/>
                  </a:ext>
                </a:extLst>
              </p:cNvPr>
              <p:cNvSpPr>
                <a:spLocks/>
              </p:cNvSpPr>
              <p:nvPr/>
            </p:nvSpPr>
            <p:spPr>
              <a:xfrm rot="17762631">
                <a:off x="1010077" y="16484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4" name="Oval 115">
                <a:extLst>
                  <a:ext uri="{FF2B5EF4-FFF2-40B4-BE49-F238E27FC236}">
                    <a16:creationId xmlns:a16="http://schemas.microsoft.com/office/drawing/2014/main" id="{50D4F7CC-4A7A-9E24-A6C8-972B0B5B3E8C}"/>
                  </a:ext>
                </a:extLst>
              </p:cNvPr>
              <p:cNvSpPr>
                <a:spLocks/>
              </p:cNvSpPr>
              <p:nvPr/>
            </p:nvSpPr>
            <p:spPr>
              <a:xfrm rot="17762631">
                <a:off x="1397223" y="15692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5" name="Oval 116">
                <a:extLst>
                  <a:ext uri="{FF2B5EF4-FFF2-40B4-BE49-F238E27FC236}">
                    <a16:creationId xmlns:a16="http://schemas.microsoft.com/office/drawing/2014/main" id="{34BE12E1-D993-A758-7B7B-12F7F02A88BB}"/>
                  </a:ext>
                </a:extLst>
              </p:cNvPr>
              <p:cNvSpPr>
                <a:spLocks/>
              </p:cNvSpPr>
              <p:nvPr/>
            </p:nvSpPr>
            <p:spPr>
              <a:xfrm rot="17762631">
                <a:off x="1311173" y="14880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6" name="Oval 117">
                <a:extLst>
                  <a:ext uri="{FF2B5EF4-FFF2-40B4-BE49-F238E27FC236}">
                    <a16:creationId xmlns:a16="http://schemas.microsoft.com/office/drawing/2014/main" id="{92F6257D-808B-052E-6884-D833F5DF4D35}"/>
                  </a:ext>
                </a:extLst>
              </p:cNvPr>
              <p:cNvSpPr>
                <a:spLocks/>
              </p:cNvSpPr>
              <p:nvPr/>
            </p:nvSpPr>
            <p:spPr>
              <a:xfrm rot="17762631">
                <a:off x="1450223" y="149729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7" name="Oval 118">
                <a:extLst>
                  <a:ext uri="{FF2B5EF4-FFF2-40B4-BE49-F238E27FC236}">
                    <a16:creationId xmlns:a16="http://schemas.microsoft.com/office/drawing/2014/main" id="{3EBD2386-5242-C6D1-C666-69009486138C}"/>
                  </a:ext>
                </a:extLst>
              </p:cNvPr>
              <p:cNvSpPr>
                <a:spLocks/>
              </p:cNvSpPr>
              <p:nvPr/>
            </p:nvSpPr>
            <p:spPr>
              <a:xfrm rot="17762631">
                <a:off x="1562681" y="1509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8" name="Oval 119">
                <a:extLst>
                  <a:ext uri="{FF2B5EF4-FFF2-40B4-BE49-F238E27FC236}">
                    <a16:creationId xmlns:a16="http://schemas.microsoft.com/office/drawing/2014/main" id="{ED241A8A-18BB-FACE-EAF0-BDD7FD6F506D}"/>
                  </a:ext>
                </a:extLst>
              </p:cNvPr>
              <p:cNvSpPr>
                <a:spLocks/>
              </p:cNvSpPr>
              <p:nvPr/>
            </p:nvSpPr>
            <p:spPr>
              <a:xfrm rot="1782952">
                <a:off x="1055791" y="14041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9" name="Oval 120">
                <a:extLst>
                  <a:ext uri="{FF2B5EF4-FFF2-40B4-BE49-F238E27FC236}">
                    <a16:creationId xmlns:a16="http://schemas.microsoft.com/office/drawing/2014/main" id="{C4AF716F-C633-A79F-5354-F2FECAF0963B}"/>
                  </a:ext>
                </a:extLst>
              </p:cNvPr>
              <p:cNvSpPr>
                <a:spLocks/>
              </p:cNvSpPr>
              <p:nvPr/>
            </p:nvSpPr>
            <p:spPr>
              <a:xfrm rot="1782952">
                <a:off x="556833" y="15388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0" name="Oval 121">
                <a:extLst>
                  <a:ext uri="{FF2B5EF4-FFF2-40B4-BE49-F238E27FC236}">
                    <a16:creationId xmlns:a16="http://schemas.microsoft.com/office/drawing/2014/main" id="{E2D69491-AD8E-7D07-FE77-CF54A1199637}"/>
                  </a:ext>
                </a:extLst>
              </p:cNvPr>
              <p:cNvSpPr>
                <a:spLocks/>
              </p:cNvSpPr>
              <p:nvPr/>
            </p:nvSpPr>
            <p:spPr>
              <a:xfrm rot="1782952">
                <a:off x="1003919" y="17214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1" name="Oval 122">
                <a:extLst>
                  <a:ext uri="{FF2B5EF4-FFF2-40B4-BE49-F238E27FC236}">
                    <a16:creationId xmlns:a16="http://schemas.microsoft.com/office/drawing/2014/main" id="{FA26B73F-A90A-17BE-8269-10AFFE05374A}"/>
                  </a:ext>
                </a:extLst>
              </p:cNvPr>
              <p:cNvSpPr>
                <a:spLocks/>
              </p:cNvSpPr>
              <p:nvPr/>
            </p:nvSpPr>
            <p:spPr>
              <a:xfrm rot="1782952">
                <a:off x="1074038" y="18376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2" name="Oval 123">
                <a:extLst>
                  <a:ext uri="{FF2B5EF4-FFF2-40B4-BE49-F238E27FC236}">
                    <a16:creationId xmlns:a16="http://schemas.microsoft.com/office/drawing/2014/main" id="{7B0E40F7-F1B7-A96C-03C8-822A10E717A1}"/>
                  </a:ext>
                </a:extLst>
              </p:cNvPr>
              <p:cNvSpPr>
                <a:spLocks/>
              </p:cNvSpPr>
              <p:nvPr/>
            </p:nvSpPr>
            <p:spPr>
              <a:xfrm rot="1782952">
                <a:off x="1114931" y="198725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3" name="Oval 124">
                <a:extLst>
                  <a:ext uri="{FF2B5EF4-FFF2-40B4-BE49-F238E27FC236}">
                    <a16:creationId xmlns:a16="http://schemas.microsoft.com/office/drawing/2014/main" id="{3EE3B50B-EA59-45E2-488D-05F93F0AB83E}"/>
                  </a:ext>
                </a:extLst>
              </p:cNvPr>
              <p:cNvSpPr>
                <a:spLocks/>
              </p:cNvSpPr>
              <p:nvPr/>
            </p:nvSpPr>
            <p:spPr>
              <a:xfrm rot="1782952">
                <a:off x="1229862" y="202965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4" name="Oval 125">
                <a:extLst>
                  <a:ext uri="{FF2B5EF4-FFF2-40B4-BE49-F238E27FC236}">
                    <a16:creationId xmlns:a16="http://schemas.microsoft.com/office/drawing/2014/main" id="{C271B2C5-1A5E-BF88-17F2-B05A8614B933}"/>
                  </a:ext>
                </a:extLst>
              </p:cNvPr>
              <p:cNvSpPr>
                <a:spLocks/>
              </p:cNvSpPr>
              <p:nvPr/>
            </p:nvSpPr>
            <p:spPr>
              <a:xfrm rot="18632404">
                <a:off x="842905" y="184850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5" name="Oval 126">
                <a:extLst>
                  <a:ext uri="{FF2B5EF4-FFF2-40B4-BE49-F238E27FC236}">
                    <a16:creationId xmlns:a16="http://schemas.microsoft.com/office/drawing/2014/main" id="{CE22FBF2-0CDA-456D-7ECD-C486D43CE29A}"/>
                  </a:ext>
                </a:extLst>
              </p:cNvPr>
              <p:cNvSpPr>
                <a:spLocks/>
              </p:cNvSpPr>
              <p:nvPr/>
            </p:nvSpPr>
            <p:spPr>
              <a:xfrm rot="18632404">
                <a:off x="997564" y="183644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6" name="Oval 127">
                <a:extLst>
                  <a:ext uri="{FF2B5EF4-FFF2-40B4-BE49-F238E27FC236}">
                    <a16:creationId xmlns:a16="http://schemas.microsoft.com/office/drawing/2014/main" id="{CAABC871-A9E9-2966-44F9-EAD78F77A755}"/>
                  </a:ext>
                </a:extLst>
              </p:cNvPr>
              <p:cNvSpPr>
                <a:spLocks/>
              </p:cNvSpPr>
              <p:nvPr/>
            </p:nvSpPr>
            <p:spPr>
              <a:xfrm rot="18632404">
                <a:off x="1152222" y="182438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7" name="Oval 128">
                <a:extLst>
                  <a:ext uri="{FF2B5EF4-FFF2-40B4-BE49-F238E27FC236}">
                    <a16:creationId xmlns:a16="http://schemas.microsoft.com/office/drawing/2014/main" id="{F37DC751-1FAD-4CCC-B6A4-B4A270C36641}"/>
                  </a:ext>
                </a:extLst>
              </p:cNvPr>
              <p:cNvSpPr>
                <a:spLocks/>
              </p:cNvSpPr>
              <p:nvPr/>
            </p:nvSpPr>
            <p:spPr>
              <a:xfrm rot="18632404">
                <a:off x="1570384" y="166676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8" name="Oval 129">
                <a:extLst>
                  <a:ext uri="{FF2B5EF4-FFF2-40B4-BE49-F238E27FC236}">
                    <a16:creationId xmlns:a16="http://schemas.microsoft.com/office/drawing/2014/main" id="{9AB1EC20-C7F0-EE2A-FBCA-3AE6194D16FD}"/>
                  </a:ext>
                </a:extLst>
              </p:cNvPr>
              <p:cNvSpPr>
                <a:spLocks/>
              </p:cNvSpPr>
              <p:nvPr/>
            </p:nvSpPr>
            <p:spPr>
              <a:xfrm rot="18632404">
                <a:off x="1418316" y="18572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9" name="Oval 130">
                <a:extLst>
                  <a:ext uri="{FF2B5EF4-FFF2-40B4-BE49-F238E27FC236}">
                    <a16:creationId xmlns:a16="http://schemas.microsoft.com/office/drawing/2014/main" id="{F38A21B9-0513-FDE0-9159-1AE9063B06FF}"/>
                  </a:ext>
                </a:extLst>
              </p:cNvPr>
              <p:cNvSpPr>
                <a:spLocks/>
              </p:cNvSpPr>
              <p:nvPr/>
            </p:nvSpPr>
            <p:spPr>
              <a:xfrm rot="18632404">
                <a:off x="1616198" y="178819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0" name="Oval 131">
                <a:extLst>
                  <a:ext uri="{FF2B5EF4-FFF2-40B4-BE49-F238E27FC236}">
                    <a16:creationId xmlns:a16="http://schemas.microsoft.com/office/drawing/2014/main" id="{1DDD618D-5E07-545A-7BBF-0C26EBD9DAAA}"/>
                  </a:ext>
                </a:extLst>
              </p:cNvPr>
              <p:cNvSpPr>
                <a:spLocks/>
              </p:cNvSpPr>
              <p:nvPr/>
            </p:nvSpPr>
            <p:spPr>
              <a:xfrm>
                <a:off x="965369" y="13742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1" name="Oval 132">
                <a:extLst>
                  <a:ext uri="{FF2B5EF4-FFF2-40B4-BE49-F238E27FC236}">
                    <a16:creationId xmlns:a16="http://schemas.microsoft.com/office/drawing/2014/main" id="{88DAAD61-9EF5-9979-4EBC-80607B0D01EC}"/>
                  </a:ext>
                </a:extLst>
              </p:cNvPr>
              <p:cNvSpPr>
                <a:spLocks/>
              </p:cNvSpPr>
              <p:nvPr/>
            </p:nvSpPr>
            <p:spPr>
              <a:xfrm>
                <a:off x="1051006" y="124367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2" name="Oval 133">
                <a:extLst>
                  <a:ext uri="{FF2B5EF4-FFF2-40B4-BE49-F238E27FC236}">
                    <a16:creationId xmlns:a16="http://schemas.microsoft.com/office/drawing/2014/main" id="{EDC55D56-3305-87D5-5B5D-2A9F53DE6FAA}"/>
                  </a:ext>
                </a:extLst>
              </p:cNvPr>
              <p:cNvSpPr>
                <a:spLocks/>
              </p:cNvSpPr>
              <p:nvPr/>
            </p:nvSpPr>
            <p:spPr>
              <a:xfrm>
                <a:off x="1185521" y="156013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3" name="Oval 134">
                <a:extLst>
                  <a:ext uri="{FF2B5EF4-FFF2-40B4-BE49-F238E27FC236}">
                    <a16:creationId xmlns:a16="http://schemas.microsoft.com/office/drawing/2014/main" id="{3AC9496C-762A-FC39-87B7-391BA628D813}"/>
                  </a:ext>
                </a:extLst>
              </p:cNvPr>
              <p:cNvSpPr>
                <a:spLocks/>
              </p:cNvSpPr>
              <p:nvPr/>
            </p:nvSpPr>
            <p:spPr>
              <a:xfrm>
                <a:off x="1247361" y="164206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4" name="Oval 135">
                <a:extLst>
                  <a:ext uri="{FF2B5EF4-FFF2-40B4-BE49-F238E27FC236}">
                    <a16:creationId xmlns:a16="http://schemas.microsoft.com/office/drawing/2014/main" id="{003BDA70-8B84-5B18-8907-2AC7EBBA816F}"/>
                  </a:ext>
                </a:extLst>
              </p:cNvPr>
              <p:cNvSpPr>
                <a:spLocks/>
              </p:cNvSpPr>
              <p:nvPr/>
            </p:nvSpPr>
            <p:spPr>
              <a:xfrm>
                <a:off x="1404906" y="1779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5" name="Oval 136">
                <a:extLst>
                  <a:ext uri="{FF2B5EF4-FFF2-40B4-BE49-F238E27FC236}">
                    <a16:creationId xmlns:a16="http://schemas.microsoft.com/office/drawing/2014/main" id="{3C6AA462-7D57-486E-CE3E-EABC4FD09B89}"/>
                  </a:ext>
                </a:extLst>
              </p:cNvPr>
              <p:cNvSpPr>
                <a:spLocks/>
              </p:cNvSpPr>
              <p:nvPr/>
            </p:nvSpPr>
            <p:spPr>
              <a:xfrm>
                <a:off x="1516295" y="184575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6" name="Oval 137">
                <a:extLst>
                  <a:ext uri="{FF2B5EF4-FFF2-40B4-BE49-F238E27FC236}">
                    <a16:creationId xmlns:a16="http://schemas.microsoft.com/office/drawing/2014/main" id="{AD537988-458B-E3B8-172E-4AB94FCC61BF}"/>
                  </a:ext>
                </a:extLst>
              </p:cNvPr>
              <p:cNvSpPr>
                <a:spLocks/>
              </p:cNvSpPr>
              <p:nvPr/>
            </p:nvSpPr>
            <p:spPr>
              <a:xfrm rot="1782952">
                <a:off x="831621" y="126924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7" name="Oval 138">
                <a:extLst>
                  <a:ext uri="{FF2B5EF4-FFF2-40B4-BE49-F238E27FC236}">
                    <a16:creationId xmlns:a16="http://schemas.microsoft.com/office/drawing/2014/main" id="{3CCD2C43-9B85-34BB-443B-CD05B32E834E}"/>
                  </a:ext>
                </a:extLst>
              </p:cNvPr>
              <p:cNvSpPr>
                <a:spLocks/>
              </p:cNvSpPr>
              <p:nvPr/>
            </p:nvSpPr>
            <p:spPr>
              <a:xfrm rot="1782952">
                <a:off x="855137" y="138750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8" name="Oval 139">
                <a:extLst>
                  <a:ext uri="{FF2B5EF4-FFF2-40B4-BE49-F238E27FC236}">
                    <a16:creationId xmlns:a16="http://schemas.microsoft.com/office/drawing/2014/main" id="{E76BEE66-E70F-0640-F9E9-675A0E9FE35E}"/>
                  </a:ext>
                </a:extLst>
              </p:cNvPr>
              <p:cNvSpPr>
                <a:spLocks/>
              </p:cNvSpPr>
              <p:nvPr/>
            </p:nvSpPr>
            <p:spPr>
              <a:xfrm rot="1782952">
                <a:off x="830061" y="152650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9" name="Oval 140">
                <a:extLst>
                  <a:ext uri="{FF2B5EF4-FFF2-40B4-BE49-F238E27FC236}">
                    <a16:creationId xmlns:a16="http://schemas.microsoft.com/office/drawing/2014/main" id="{CD11676A-E415-E440-7407-CA8052BDF4B5}"/>
                  </a:ext>
                </a:extLst>
              </p:cNvPr>
              <p:cNvSpPr>
                <a:spLocks/>
              </p:cNvSpPr>
              <p:nvPr/>
            </p:nvSpPr>
            <p:spPr>
              <a:xfrm rot="1782952">
                <a:off x="936922" y="168679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0" name="Oval 141">
                <a:extLst>
                  <a:ext uri="{FF2B5EF4-FFF2-40B4-BE49-F238E27FC236}">
                    <a16:creationId xmlns:a16="http://schemas.microsoft.com/office/drawing/2014/main" id="{9393B42A-113B-8862-96E3-775B166FB36A}"/>
                  </a:ext>
                </a:extLst>
              </p:cNvPr>
              <p:cNvSpPr>
                <a:spLocks/>
              </p:cNvSpPr>
              <p:nvPr/>
            </p:nvSpPr>
            <p:spPr>
              <a:xfrm rot="1782952">
                <a:off x="972273" y="191514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1" name="Oval 142">
                <a:extLst>
                  <a:ext uri="{FF2B5EF4-FFF2-40B4-BE49-F238E27FC236}">
                    <a16:creationId xmlns:a16="http://schemas.microsoft.com/office/drawing/2014/main" id="{8536756B-1337-6652-7383-772723A2760A}"/>
                  </a:ext>
                </a:extLst>
              </p:cNvPr>
              <p:cNvSpPr>
                <a:spLocks/>
              </p:cNvSpPr>
              <p:nvPr/>
            </p:nvSpPr>
            <p:spPr>
              <a:xfrm rot="1782952">
                <a:off x="1018708" y="19860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2" name="Oval 143">
                <a:extLst>
                  <a:ext uri="{FF2B5EF4-FFF2-40B4-BE49-F238E27FC236}">
                    <a16:creationId xmlns:a16="http://schemas.microsoft.com/office/drawing/2014/main" id="{25B06390-F5C9-3ADC-02BA-639E524DD7C2}"/>
                  </a:ext>
                </a:extLst>
              </p:cNvPr>
              <p:cNvSpPr>
                <a:spLocks/>
              </p:cNvSpPr>
              <p:nvPr/>
            </p:nvSpPr>
            <p:spPr>
              <a:xfrm rot="18632404">
                <a:off x="705790" y="169768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3" name="Oval 144">
                <a:extLst>
                  <a:ext uri="{FF2B5EF4-FFF2-40B4-BE49-F238E27FC236}">
                    <a16:creationId xmlns:a16="http://schemas.microsoft.com/office/drawing/2014/main" id="{44C9FB4B-F994-FDFA-8259-FD81FCEC1629}"/>
                  </a:ext>
                </a:extLst>
              </p:cNvPr>
              <p:cNvSpPr>
                <a:spLocks/>
              </p:cNvSpPr>
              <p:nvPr/>
            </p:nvSpPr>
            <p:spPr>
              <a:xfrm rot="18632404">
                <a:off x="860449" y="16856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4" name="Oval 145">
                <a:extLst>
                  <a:ext uri="{FF2B5EF4-FFF2-40B4-BE49-F238E27FC236}">
                    <a16:creationId xmlns:a16="http://schemas.microsoft.com/office/drawing/2014/main" id="{8809A63D-341D-FF59-30D6-9E2CF4B6C8A3}"/>
                  </a:ext>
                </a:extLst>
              </p:cNvPr>
              <p:cNvSpPr>
                <a:spLocks/>
              </p:cNvSpPr>
              <p:nvPr/>
            </p:nvSpPr>
            <p:spPr>
              <a:xfrm rot="18632404">
                <a:off x="1098768" y="164943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5" name="Oval 146">
                <a:extLst>
                  <a:ext uri="{FF2B5EF4-FFF2-40B4-BE49-F238E27FC236}">
                    <a16:creationId xmlns:a16="http://schemas.microsoft.com/office/drawing/2014/main" id="{44D63BA4-92BF-A6BD-CF57-2556CF1DE27E}"/>
                  </a:ext>
                </a:extLst>
              </p:cNvPr>
              <p:cNvSpPr>
                <a:spLocks/>
              </p:cNvSpPr>
              <p:nvPr/>
            </p:nvSpPr>
            <p:spPr>
              <a:xfrm rot="18632404">
                <a:off x="1169766" y="166149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6" name="Oval 147">
                <a:extLst>
                  <a:ext uri="{FF2B5EF4-FFF2-40B4-BE49-F238E27FC236}">
                    <a16:creationId xmlns:a16="http://schemas.microsoft.com/office/drawing/2014/main" id="{8E7A7A66-8836-8E69-81F4-38DA14557075}"/>
                  </a:ext>
                </a:extLst>
              </p:cNvPr>
              <p:cNvSpPr>
                <a:spLocks/>
              </p:cNvSpPr>
              <p:nvPr/>
            </p:nvSpPr>
            <p:spPr>
              <a:xfrm rot="18632404">
                <a:off x="1324424" y="164943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7" name="Oval 148">
                <a:extLst>
                  <a:ext uri="{FF2B5EF4-FFF2-40B4-BE49-F238E27FC236}">
                    <a16:creationId xmlns:a16="http://schemas.microsoft.com/office/drawing/2014/main" id="{CFA08AE0-9CC1-4F5D-8798-D789C5A3E3D4}"/>
                  </a:ext>
                </a:extLst>
              </p:cNvPr>
              <p:cNvSpPr>
                <a:spLocks/>
              </p:cNvSpPr>
              <p:nvPr/>
            </p:nvSpPr>
            <p:spPr>
              <a:xfrm rot="18632404">
                <a:off x="1479083" y="16373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grpSp>
        <p:cxnSp>
          <p:nvCxnSpPr>
            <p:cNvPr id="268" name="Straight Arrow Connector 54">
              <a:extLst>
                <a:ext uri="{FF2B5EF4-FFF2-40B4-BE49-F238E27FC236}">
                  <a16:creationId xmlns:a16="http://schemas.microsoft.com/office/drawing/2014/main" id="{7494CC15-823B-3F29-0D03-A32A41D680DC}"/>
                </a:ext>
              </a:extLst>
            </p:cNvPr>
            <p:cNvCxnSpPr>
              <a:cxnSpLocks/>
            </p:cNvCxnSpPr>
            <p:nvPr/>
          </p:nvCxnSpPr>
          <p:spPr>
            <a:xfrm>
              <a:off x="3436297" y="1165136"/>
              <a:ext cx="431819" cy="0"/>
            </a:xfrm>
            <a:prstGeom prst="straightConnector1">
              <a:avLst/>
            </a:prstGeom>
            <a:noFill/>
            <a:ln w="25400" cap="rnd">
              <a:solidFill>
                <a:schemeClr val="tx2"/>
              </a:solidFill>
              <a:prstDash val="solid"/>
              <a:miter/>
              <a:tailEnd type="arrow" w="lg" len="med"/>
            </a:ln>
          </p:spPr>
        </p:cxnSp>
        <p:grpSp>
          <p:nvGrpSpPr>
            <p:cNvPr id="269" name="Gruppieren 206">
              <a:extLst>
                <a:ext uri="{FF2B5EF4-FFF2-40B4-BE49-F238E27FC236}">
                  <a16:creationId xmlns:a16="http://schemas.microsoft.com/office/drawing/2014/main" id="{109FACFD-F99B-D794-4E56-DCBF69B49B40}"/>
                </a:ext>
              </a:extLst>
            </p:cNvPr>
            <p:cNvGrpSpPr>
              <a:grpSpLocks/>
            </p:cNvGrpSpPr>
            <p:nvPr/>
          </p:nvGrpSpPr>
          <p:grpSpPr>
            <a:xfrm flipH="1">
              <a:off x="2466003" y="787363"/>
              <a:ext cx="874913" cy="874703"/>
              <a:chOff x="64788" y="-3928134"/>
              <a:chExt cx="2794047" cy="2793376"/>
            </a:xfrm>
            <a:solidFill>
              <a:schemeClr val="tx2"/>
            </a:solidFill>
          </p:grpSpPr>
          <p:sp>
            <p:nvSpPr>
              <p:cNvPr id="270" name="Freihandform: Form 198">
                <a:extLst>
                  <a:ext uri="{FF2B5EF4-FFF2-40B4-BE49-F238E27FC236}">
                    <a16:creationId xmlns:a16="http://schemas.microsoft.com/office/drawing/2014/main" id="{8D47CE01-ABBE-3212-A306-DCA3621C55A5}"/>
                  </a:ext>
                </a:extLst>
              </p:cNvPr>
              <p:cNvSpPr>
                <a:spLocks/>
              </p:cNvSpPr>
              <p:nvPr/>
            </p:nvSpPr>
            <p:spPr>
              <a:xfrm>
                <a:off x="64788" y="-3928134"/>
                <a:ext cx="2321476" cy="2793376"/>
              </a:xfrm>
              <a:custGeom>
                <a:avLst/>
                <a:gdLst>
                  <a:gd name="connsiteX0" fmla="*/ 1666806 w 2321476"/>
                  <a:gd name="connsiteY0" fmla="*/ 2056158 h 2793376"/>
                  <a:gd name="connsiteX1" fmla="*/ 2015106 w 2321476"/>
                  <a:gd name="connsiteY1" fmla="*/ 2056412 h 2793376"/>
                  <a:gd name="connsiteX2" fmla="*/ 2042791 w 2321476"/>
                  <a:gd name="connsiteY2" fmla="*/ 2038016 h 2793376"/>
                  <a:gd name="connsiteX3" fmla="*/ 2168737 w 2321476"/>
                  <a:gd name="connsiteY3" fmla="*/ 1953326 h 2793376"/>
                  <a:gd name="connsiteX4" fmla="*/ 2294210 w 2321476"/>
                  <a:gd name="connsiteY4" fmla="*/ 2041971 h 2793376"/>
                  <a:gd name="connsiteX5" fmla="*/ 2258361 w 2321476"/>
                  <a:gd name="connsiteY5" fmla="*/ 2187764 h 2793376"/>
                  <a:gd name="connsiteX6" fmla="*/ 2253317 w 2321476"/>
                  <a:gd name="connsiteY6" fmla="*/ 2220493 h 2793376"/>
                  <a:gd name="connsiteX7" fmla="*/ 2305821 w 2321476"/>
                  <a:gd name="connsiteY7" fmla="*/ 2311605 h 2793376"/>
                  <a:gd name="connsiteX8" fmla="*/ 2297766 w 2321476"/>
                  <a:gd name="connsiteY8" fmla="*/ 2434212 h 2793376"/>
                  <a:gd name="connsiteX9" fmla="*/ 2255095 w 2321476"/>
                  <a:gd name="connsiteY9" fmla="*/ 2475540 h 2793376"/>
                  <a:gd name="connsiteX10" fmla="*/ 2118300 w 2321476"/>
                  <a:gd name="connsiteY10" fmla="*/ 2574090 h 2793376"/>
                  <a:gd name="connsiteX11" fmla="*/ 2052080 w 2321476"/>
                  <a:gd name="connsiteY11" fmla="*/ 2605731 h 2793376"/>
                  <a:gd name="connsiteX12" fmla="*/ 1946817 w 2321476"/>
                  <a:gd name="connsiteY12" fmla="*/ 2573619 h 2793376"/>
                  <a:gd name="connsiteX13" fmla="*/ 1855597 w 2321476"/>
                  <a:gd name="connsiteY13" fmla="*/ 2475177 h 2793376"/>
                  <a:gd name="connsiteX14" fmla="*/ 1746669 w 2321476"/>
                  <a:gd name="connsiteY14" fmla="*/ 2448145 h 2793376"/>
                  <a:gd name="connsiteX15" fmla="*/ 1674426 w 2321476"/>
                  <a:gd name="connsiteY15" fmla="*/ 2472057 h 2793376"/>
                  <a:gd name="connsiteX16" fmla="*/ 1603852 w 2321476"/>
                  <a:gd name="connsiteY16" fmla="*/ 2555259 h 2793376"/>
                  <a:gd name="connsiteX17" fmla="*/ 1588177 w 2321476"/>
                  <a:gd name="connsiteY17" fmla="*/ 2683091 h 2793376"/>
                  <a:gd name="connsiteX18" fmla="*/ 1465860 w 2321476"/>
                  <a:gd name="connsiteY18" fmla="*/ 2792526 h 2793376"/>
                  <a:gd name="connsiteX19" fmla="*/ 1264732 w 2321476"/>
                  <a:gd name="connsiteY19" fmla="*/ 2792853 h 2793376"/>
                  <a:gd name="connsiteX20" fmla="*/ 1143032 w 2321476"/>
                  <a:gd name="connsiteY20" fmla="*/ 2684941 h 2793376"/>
                  <a:gd name="connsiteX21" fmla="*/ 1127284 w 2321476"/>
                  <a:gd name="connsiteY21" fmla="*/ 2555331 h 2793376"/>
                  <a:gd name="connsiteX22" fmla="*/ 1059758 w 2321476"/>
                  <a:gd name="connsiteY22" fmla="*/ 2473654 h 2793376"/>
                  <a:gd name="connsiteX23" fmla="*/ 984104 w 2321476"/>
                  <a:gd name="connsiteY23" fmla="*/ 2448544 h 2793376"/>
                  <a:gd name="connsiteX24" fmla="*/ 876700 w 2321476"/>
                  <a:gd name="connsiteY24" fmla="*/ 2474815 h 2793376"/>
                  <a:gd name="connsiteX25" fmla="*/ 790596 w 2321476"/>
                  <a:gd name="connsiteY25" fmla="*/ 2568067 h 2793376"/>
                  <a:gd name="connsiteX26" fmla="*/ 639469 w 2321476"/>
                  <a:gd name="connsiteY26" fmla="*/ 2592777 h 2793376"/>
                  <a:gd name="connsiteX27" fmla="*/ 609389 w 2321476"/>
                  <a:gd name="connsiteY27" fmla="*/ 2572639 h 2793376"/>
                  <a:gd name="connsiteX28" fmla="*/ 475606 w 2321476"/>
                  <a:gd name="connsiteY28" fmla="*/ 2476085 h 2793376"/>
                  <a:gd name="connsiteX29" fmla="*/ 411526 w 2321476"/>
                  <a:gd name="connsiteY29" fmla="*/ 2350829 h 2793376"/>
                  <a:gd name="connsiteX30" fmla="*/ 424916 w 2321476"/>
                  <a:gd name="connsiteY30" fmla="*/ 2313782 h 2793376"/>
                  <a:gd name="connsiteX31" fmla="*/ 486890 w 2321476"/>
                  <a:gd name="connsiteY31" fmla="*/ 2202967 h 2793376"/>
                  <a:gd name="connsiteX32" fmla="*/ 477638 w 2321476"/>
                  <a:gd name="connsiteY32" fmla="*/ 2077131 h 2793376"/>
                  <a:gd name="connsiteX33" fmla="*/ 440373 w 2321476"/>
                  <a:gd name="connsiteY33" fmla="*/ 2025787 h 2793376"/>
                  <a:gd name="connsiteX34" fmla="*/ 332135 w 2321476"/>
                  <a:gd name="connsiteY34" fmla="*/ 1981738 h 2793376"/>
                  <a:gd name="connsiteX35" fmla="*/ 214717 w 2321476"/>
                  <a:gd name="connsiteY35" fmla="*/ 2005033 h 2793376"/>
                  <a:gd name="connsiteX36" fmla="*/ 67000 w 2321476"/>
                  <a:gd name="connsiteY36" fmla="*/ 1918928 h 2793376"/>
                  <a:gd name="connsiteX37" fmla="*/ 47697 w 2321476"/>
                  <a:gd name="connsiteY37" fmla="*/ 1854704 h 2793376"/>
                  <a:gd name="connsiteX38" fmla="*/ 10831 w 2321476"/>
                  <a:gd name="connsiteY38" fmla="*/ 1746611 h 2793376"/>
                  <a:gd name="connsiteX39" fmla="*/ 6767 w 2321476"/>
                  <a:gd name="connsiteY39" fmla="*/ 1650637 h 2793376"/>
                  <a:gd name="connsiteX40" fmla="*/ 63662 w 2321476"/>
                  <a:gd name="connsiteY40" fmla="*/ 1585977 h 2793376"/>
                  <a:gd name="connsiteX41" fmla="*/ 183874 w 2321476"/>
                  <a:gd name="connsiteY41" fmla="*/ 1530497 h 2793376"/>
                  <a:gd name="connsiteX42" fmla="*/ 247373 w 2321476"/>
                  <a:gd name="connsiteY42" fmla="*/ 1426976 h 2793376"/>
                  <a:gd name="connsiteX43" fmla="*/ 247446 w 2321476"/>
                  <a:gd name="connsiteY43" fmla="*/ 1361772 h 2793376"/>
                  <a:gd name="connsiteX44" fmla="*/ 186959 w 2321476"/>
                  <a:gd name="connsiteY44" fmla="*/ 1263548 h 2793376"/>
                  <a:gd name="connsiteX45" fmla="*/ 78358 w 2321476"/>
                  <a:gd name="connsiteY45" fmla="*/ 1213258 h 2793376"/>
                  <a:gd name="connsiteX46" fmla="*/ 10105 w 2321476"/>
                  <a:gd name="connsiteY46" fmla="*/ 1047507 h 2793376"/>
                  <a:gd name="connsiteX47" fmla="*/ 64606 w 2321476"/>
                  <a:gd name="connsiteY47" fmla="*/ 882302 h 2793376"/>
                  <a:gd name="connsiteX48" fmla="*/ 91021 w 2321476"/>
                  <a:gd name="connsiteY48" fmla="*/ 829181 h 2793376"/>
                  <a:gd name="connsiteX49" fmla="*/ 205790 w 2321476"/>
                  <a:gd name="connsiteY49" fmla="*/ 785566 h 2793376"/>
                  <a:gd name="connsiteX50" fmla="*/ 339283 w 2321476"/>
                  <a:gd name="connsiteY50" fmla="*/ 811546 h 2793376"/>
                  <a:gd name="connsiteX51" fmla="*/ 436200 w 2321476"/>
                  <a:gd name="connsiteY51" fmla="*/ 772540 h 2793376"/>
                  <a:gd name="connsiteX52" fmla="*/ 484169 w 2321476"/>
                  <a:gd name="connsiteY52" fmla="*/ 706501 h 2793376"/>
                  <a:gd name="connsiteX53" fmla="*/ 492406 w 2321476"/>
                  <a:gd name="connsiteY53" fmla="*/ 600839 h 2793376"/>
                  <a:gd name="connsiteX54" fmla="*/ 430758 w 2321476"/>
                  <a:gd name="connsiteY54" fmla="*/ 489843 h 2793376"/>
                  <a:gd name="connsiteX55" fmla="*/ 467188 w 2321476"/>
                  <a:gd name="connsiteY55" fmla="*/ 323005 h 2793376"/>
                  <a:gd name="connsiteX56" fmla="*/ 526913 w 2321476"/>
                  <a:gd name="connsiteY56" fmla="*/ 281821 h 2793376"/>
                  <a:gd name="connsiteX57" fmla="*/ 615267 w 2321476"/>
                  <a:gd name="connsiteY57" fmla="*/ 215202 h 2793376"/>
                  <a:gd name="connsiteX58" fmla="*/ 721945 w 2321476"/>
                  <a:gd name="connsiteY58" fmla="*/ 184251 h 2793376"/>
                  <a:gd name="connsiteX59" fmla="*/ 784355 w 2321476"/>
                  <a:gd name="connsiteY59" fmla="*/ 218032 h 2793376"/>
                  <a:gd name="connsiteX60" fmla="*/ 878006 w 2321476"/>
                  <a:gd name="connsiteY60" fmla="*/ 319159 h 2793376"/>
                  <a:gd name="connsiteX61" fmla="*/ 980693 w 2321476"/>
                  <a:gd name="connsiteY61" fmla="*/ 345102 h 2793376"/>
                  <a:gd name="connsiteX62" fmla="*/ 1056601 w 2321476"/>
                  <a:gd name="connsiteY62" fmla="*/ 320465 h 2793376"/>
                  <a:gd name="connsiteX63" fmla="*/ 1127684 w 2321476"/>
                  <a:gd name="connsiteY63" fmla="*/ 235413 h 2793376"/>
                  <a:gd name="connsiteX64" fmla="*/ 1142488 w 2321476"/>
                  <a:gd name="connsiteY64" fmla="*/ 107544 h 2793376"/>
                  <a:gd name="connsiteX65" fmla="*/ 1252540 w 2321476"/>
                  <a:gd name="connsiteY65" fmla="*/ 1628 h 2793376"/>
                  <a:gd name="connsiteX66" fmla="*/ 1330408 w 2321476"/>
                  <a:gd name="connsiteY66" fmla="*/ 1520 h 2793376"/>
                  <a:gd name="connsiteX67" fmla="*/ 1450040 w 2321476"/>
                  <a:gd name="connsiteY67" fmla="*/ 68 h 2793376"/>
                  <a:gd name="connsiteX68" fmla="*/ 1533713 w 2321476"/>
                  <a:gd name="connsiteY68" fmla="*/ 19408 h 2793376"/>
                  <a:gd name="connsiteX69" fmla="*/ 1587015 w 2321476"/>
                  <a:gd name="connsiteY69" fmla="*/ 99017 h 2793376"/>
                  <a:gd name="connsiteX70" fmla="*/ 1604033 w 2321476"/>
                  <a:gd name="connsiteY70" fmla="*/ 237626 h 2793376"/>
                  <a:gd name="connsiteX71" fmla="*/ 1675043 w 2321476"/>
                  <a:gd name="connsiteY71" fmla="*/ 320646 h 2793376"/>
                  <a:gd name="connsiteX72" fmla="*/ 1749209 w 2321476"/>
                  <a:gd name="connsiteY72" fmla="*/ 344740 h 2793376"/>
                  <a:gd name="connsiteX73" fmla="*/ 1853674 w 2321476"/>
                  <a:gd name="connsiteY73" fmla="*/ 318868 h 2793376"/>
                  <a:gd name="connsiteX74" fmla="*/ 1939669 w 2321476"/>
                  <a:gd name="connsiteY74" fmla="*/ 225507 h 2793376"/>
                  <a:gd name="connsiteX75" fmla="*/ 2099831 w 2321476"/>
                  <a:gd name="connsiteY75" fmla="*/ 204208 h 2793376"/>
                  <a:gd name="connsiteX76" fmla="*/ 2129041 w 2321476"/>
                  <a:gd name="connsiteY76" fmla="*/ 225616 h 2793376"/>
                  <a:gd name="connsiteX77" fmla="*/ 2252700 w 2321476"/>
                  <a:gd name="connsiteY77" fmla="*/ 314587 h 2793376"/>
                  <a:gd name="connsiteX78" fmla="*/ 2316308 w 2321476"/>
                  <a:gd name="connsiteY78" fmla="*/ 395539 h 2793376"/>
                  <a:gd name="connsiteX79" fmla="*/ 2307309 w 2321476"/>
                  <a:gd name="connsiteY79" fmla="*/ 477905 h 2793376"/>
                  <a:gd name="connsiteX80" fmla="*/ 2250378 w 2321476"/>
                  <a:gd name="connsiteY80" fmla="*/ 576964 h 2793376"/>
                  <a:gd name="connsiteX81" fmla="*/ 2254587 w 2321476"/>
                  <a:gd name="connsiteY81" fmla="*/ 600948 h 2793376"/>
                  <a:gd name="connsiteX82" fmla="*/ 2293956 w 2321476"/>
                  <a:gd name="connsiteY82" fmla="*/ 750551 h 2793376"/>
                  <a:gd name="connsiteX83" fmla="*/ 2168265 w 2321476"/>
                  <a:gd name="connsiteY83" fmla="*/ 838324 h 2793376"/>
                  <a:gd name="connsiteX84" fmla="*/ 2040723 w 2321476"/>
                  <a:gd name="connsiteY84" fmla="*/ 748628 h 2793376"/>
                  <a:gd name="connsiteX85" fmla="*/ 2020658 w 2321476"/>
                  <a:gd name="connsiteY85" fmla="*/ 735420 h 2793376"/>
                  <a:gd name="connsiteX86" fmla="*/ 1336830 w 2321476"/>
                  <a:gd name="connsiteY86" fmla="*/ 737924 h 2793376"/>
                  <a:gd name="connsiteX87" fmla="*/ 781125 w 2321476"/>
                  <a:gd name="connsiteY87" fmla="*/ 1091158 h 2793376"/>
                  <a:gd name="connsiteX88" fmla="*/ 1275255 w 2321476"/>
                  <a:gd name="connsiteY88" fmla="*/ 2049627 h 2793376"/>
                  <a:gd name="connsiteX89" fmla="*/ 1369233 w 2321476"/>
                  <a:gd name="connsiteY89" fmla="*/ 2055723 h 2793376"/>
                  <a:gd name="connsiteX90" fmla="*/ 1666734 w 2321476"/>
                  <a:gd name="connsiteY90" fmla="*/ 2055977 h 2793376"/>
                  <a:gd name="connsiteX91" fmla="*/ 1660057 w 2321476"/>
                  <a:gd name="connsiteY91" fmla="*/ 671958 h 2793376"/>
                  <a:gd name="connsiteX92" fmla="*/ 1660057 w 2321476"/>
                  <a:gd name="connsiteY92" fmla="*/ 671232 h 2793376"/>
                  <a:gd name="connsiteX93" fmla="*/ 2017428 w 2321476"/>
                  <a:gd name="connsiteY93" fmla="*/ 671341 h 2793376"/>
                  <a:gd name="connsiteX94" fmla="*/ 2041086 w 2321476"/>
                  <a:gd name="connsiteY94" fmla="*/ 657770 h 2793376"/>
                  <a:gd name="connsiteX95" fmla="*/ 2165652 w 2321476"/>
                  <a:gd name="connsiteY95" fmla="*/ 568582 h 2793376"/>
                  <a:gd name="connsiteX96" fmla="*/ 2188185 w 2321476"/>
                  <a:gd name="connsiteY96" fmla="*/ 555555 h 2793376"/>
                  <a:gd name="connsiteX97" fmla="*/ 2249543 w 2321476"/>
                  <a:gd name="connsiteY97" fmla="*/ 448587 h 2793376"/>
                  <a:gd name="connsiteX98" fmla="*/ 2249870 w 2321476"/>
                  <a:gd name="connsiteY98" fmla="*/ 404029 h 2793376"/>
                  <a:gd name="connsiteX99" fmla="*/ 2219826 w 2321476"/>
                  <a:gd name="connsiteY99" fmla="*/ 371010 h 2793376"/>
                  <a:gd name="connsiteX100" fmla="*/ 2077552 w 2321476"/>
                  <a:gd name="connsiteY100" fmla="*/ 267598 h 2793376"/>
                  <a:gd name="connsiteX101" fmla="*/ 2051064 w 2321476"/>
                  <a:gd name="connsiteY101" fmla="*/ 252176 h 2793376"/>
                  <a:gd name="connsiteX102" fmla="*/ 1991049 w 2321476"/>
                  <a:gd name="connsiteY102" fmla="*/ 265965 h 2793376"/>
                  <a:gd name="connsiteX103" fmla="*/ 1899574 w 2321476"/>
                  <a:gd name="connsiteY103" fmla="*/ 364188 h 2793376"/>
                  <a:gd name="connsiteX104" fmla="*/ 1767170 w 2321476"/>
                  <a:gd name="connsiteY104" fmla="*/ 413064 h 2793376"/>
                  <a:gd name="connsiteX105" fmla="*/ 1650732 w 2321476"/>
                  <a:gd name="connsiteY105" fmla="*/ 379900 h 2793376"/>
                  <a:gd name="connsiteX106" fmla="*/ 1540280 w 2321476"/>
                  <a:gd name="connsiteY106" fmla="*/ 244919 h 2793376"/>
                  <a:gd name="connsiteX107" fmla="*/ 1523916 w 2321476"/>
                  <a:gd name="connsiteY107" fmla="*/ 109867 h 2793376"/>
                  <a:gd name="connsiteX108" fmla="*/ 1496194 w 2321476"/>
                  <a:gd name="connsiteY108" fmla="*/ 72711 h 2793376"/>
                  <a:gd name="connsiteX109" fmla="*/ 1452253 w 2321476"/>
                  <a:gd name="connsiteY109" fmla="*/ 64474 h 2793376"/>
                  <a:gd name="connsiteX110" fmla="*/ 1328993 w 2321476"/>
                  <a:gd name="connsiteY110" fmla="*/ 65309 h 2793376"/>
                  <a:gd name="connsiteX111" fmla="*/ 1267345 w 2321476"/>
                  <a:gd name="connsiteY111" fmla="*/ 64220 h 2793376"/>
                  <a:gd name="connsiteX112" fmla="*/ 1205805 w 2321476"/>
                  <a:gd name="connsiteY112" fmla="*/ 121224 h 2793376"/>
                  <a:gd name="connsiteX113" fmla="*/ 1190420 w 2321476"/>
                  <a:gd name="connsiteY113" fmla="*/ 247242 h 2793376"/>
                  <a:gd name="connsiteX114" fmla="*/ 1078082 w 2321476"/>
                  <a:gd name="connsiteY114" fmla="*/ 380879 h 2793376"/>
                  <a:gd name="connsiteX115" fmla="*/ 1010882 w 2321476"/>
                  <a:gd name="connsiteY115" fmla="*/ 402941 h 2793376"/>
                  <a:gd name="connsiteX116" fmla="*/ 824704 w 2321476"/>
                  <a:gd name="connsiteY116" fmla="*/ 357149 h 2793376"/>
                  <a:gd name="connsiteX117" fmla="*/ 743607 w 2321476"/>
                  <a:gd name="connsiteY117" fmla="*/ 269158 h 2793376"/>
                  <a:gd name="connsiteX118" fmla="*/ 663308 w 2321476"/>
                  <a:gd name="connsiteY118" fmla="*/ 260631 h 2793376"/>
                  <a:gd name="connsiteX119" fmla="*/ 503110 w 2321476"/>
                  <a:gd name="connsiteY119" fmla="*/ 376416 h 2793376"/>
                  <a:gd name="connsiteX120" fmla="*/ 491353 w 2321476"/>
                  <a:gd name="connsiteY120" fmla="*/ 387665 h 2793376"/>
                  <a:gd name="connsiteX121" fmla="*/ 484314 w 2321476"/>
                  <a:gd name="connsiteY121" fmla="*/ 453776 h 2793376"/>
                  <a:gd name="connsiteX122" fmla="*/ 545164 w 2321476"/>
                  <a:gd name="connsiteY122" fmla="*/ 563139 h 2793376"/>
                  <a:gd name="connsiteX123" fmla="*/ 533226 w 2321476"/>
                  <a:gd name="connsiteY123" fmla="*/ 748229 h 2793376"/>
                  <a:gd name="connsiteX124" fmla="*/ 491753 w 2321476"/>
                  <a:gd name="connsiteY124" fmla="*/ 805523 h 2793376"/>
                  <a:gd name="connsiteX125" fmla="*/ 324733 w 2321476"/>
                  <a:gd name="connsiteY125" fmla="*/ 874682 h 2793376"/>
                  <a:gd name="connsiteX126" fmla="*/ 193200 w 2321476"/>
                  <a:gd name="connsiteY126" fmla="*/ 848557 h 2793376"/>
                  <a:gd name="connsiteX127" fmla="*/ 143888 w 2321476"/>
                  <a:gd name="connsiteY127" fmla="*/ 866772 h 2793376"/>
                  <a:gd name="connsiteX128" fmla="*/ 124766 w 2321476"/>
                  <a:gd name="connsiteY128" fmla="*/ 905343 h 2793376"/>
                  <a:gd name="connsiteX129" fmla="*/ 96282 w 2321476"/>
                  <a:gd name="connsiteY129" fmla="*/ 998994 h 2793376"/>
                  <a:gd name="connsiteX130" fmla="*/ 68778 w 2321476"/>
                  <a:gd name="connsiteY130" fmla="*/ 1077697 h 2793376"/>
                  <a:gd name="connsiteX131" fmla="*/ 103104 w 2321476"/>
                  <a:gd name="connsiteY131" fmla="*/ 1153823 h 2793376"/>
                  <a:gd name="connsiteX132" fmla="*/ 219796 w 2321476"/>
                  <a:gd name="connsiteY132" fmla="*/ 1208250 h 2793376"/>
                  <a:gd name="connsiteX133" fmla="*/ 310582 w 2321476"/>
                  <a:gd name="connsiteY133" fmla="*/ 1351503 h 2793376"/>
                  <a:gd name="connsiteX134" fmla="*/ 310654 w 2321476"/>
                  <a:gd name="connsiteY134" fmla="*/ 1436737 h 2793376"/>
                  <a:gd name="connsiteX135" fmla="*/ 215587 w 2321476"/>
                  <a:gd name="connsiteY135" fmla="*/ 1586485 h 2793376"/>
                  <a:gd name="connsiteX136" fmla="*/ 95411 w 2321476"/>
                  <a:gd name="connsiteY136" fmla="*/ 1642074 h 2793376"/>
                  <a:gd name="connsiteX137" fmla="*/ 65694 w 2321476"/>
                  <a:gd name="connsiteY137" fmla="*/ 1687321 h 2793376"/>
                  <a:gd name="connsiteX138" fmla="*/ 73060 w 2321476"/>
                  <a:gd name="connsiteY138" fmla="*/ 1727924 h 2793376"/>
                  <a:gd name="connsiteX139" fmla="*/ 124875 w 2321476"/>
                  <a:gd name="connsiteY139" fmla="*/ 1888304 h 2793376"/>
                  <a:gd name="connsiteX140" fmla="*/ 138917 w 2321476"/>
                  <a:gd name="connsiteY140" fmla="*/ 1919509 h 2793376"/>
                  <a:gd name="connsiteX141" fmla="*/ 195957 w 2321476"/>
                  <a:gd name="connsiteY141" fmla="*/ 1943602 h 2793376"/>
                  <a:gd name="connsiteX142" fmla="*/ 324043 w 2321476"/>
                  <a:gd name="connsiteY142" fmla="*/ 1918239 h 2793376"/>
                  <a:gd name="connsiteX143" fmla="*/ 488233 w 2321476"/>
                  <a:gd name="connsiteY143" fmla="*/ 1982318 h 2793376"/>
                  <a:gd name="connsiteX144" fmla="*/ 534097 w 2321476"/>
                  <a:gd name="connsiteY144" fmla="*/ 2045418 h 2793376"/>
                  <a:gd name="connsiteX145" fmla="*/ 547087 w 2321476"/>
                  <a:gd name="connsiteY145" fmla="*/ 2225827 h 2793376"/>
                  <a:gd name="connsiteX146" fmla="*/ 481738 w 2321476"/>
                  <a:gd name="connsiteY146" fmla="*/ 2343064 h 2793376"/>
                  <a:gd name="connsiteX147" fmla="*/ 483008 w 2321476"/>
                  <a:gd name="connsiteY147" fmla="*/ 2392484 h 2793376"/>
                  <a:gd name="connsiteX148" fmla="*/ 511891 w 2321476"/>
                  <a:gd name="connsiteY148" fmla="*/ 2421875 h 2793376"/>
                  <a:gd name="connsiteX149" fmla="*/ 600608 w 2321476"/>
                  <a:gd name="connsiteY149" fmla="*/ 2484866 h 2793376"/>
                  <a:gd name="connsiteX150" fmla="*/ 659680 w 2321476"/>
                  <a:gd name="connsiteY150" fmla="*/ 2530040 h 2793376"/>
                  <a:gd name="connsiteX151" fmla="*/ 744332 w 2321476"/>
                  <a:gd name="connsiteY151" fmla="*/ 2522275 h 2793376"/>
                  <a:gd name="connsiteX152" fmla="*/ 836025 w 2321476"/>
                  <a:gd name="connsiteY152" fmla="*/ 2424270 h 2793376"/>
                  <a:gd name="connsiteX153" fmla="*/ 977028 w 2321476"/>
                  <a:gd name="connsiteY153" fmla="*/ 2380728 h 2793376"/>
                  <a:gd name="connsiteX154" fmla="*/ 1072349 w 2321476"/>
                  <a:gd name="connsiteY154" fmla="*/ 2409538 h 2793376"/>
                  <a:gd name="connsiteX155" fmla="*/ 1190856 w 2321476"/>
                  <a:gd name="connsiteY155" fmla="*/ 2548074 h 2793376"/>
                  <a:gd name="connsiteX156" fmla="*/ 1206241 w 2321476"/>
                  <a:gd name="connsiteY156" fmla="*/ 2677757 h 2793376"/>
                  <a:gd name="connsiteX157" fmla="*/ 1247061 w 2321476"/>
                  <a:gd name="connsiteY157" fmla="*/ 2724601 h 2793376"/>
                  <a:gd name="connsiteX158" fmla="*/ 1281133 w 2321476"/>
                  <a:gd name="connsiteY158" fmla="*/ 2727975 h 2793376"/>
                  <a:gd name="connsiteX159" fmla="*/ 1382622 w 2321476"/>
                  <a:gd name="connsiteY159" fmla="*/ 2726052 h 2793376"/>
                  <a:gd name="connsiteX160" fmla="*/ 1466005 w 2321476"/>
                  <a:gd name="connsiteY160" fmla="*/ 2727068 h 2793376"/>
                  <a:gd name="connsiteX161" fmla="*/ 1525113 w 2321476"/>
                  <a:gd name="connsiteY161" fmla="*/ 2671987 h 2793376"/>
                  <a:gd name="connsiteX162" fmla="*/ 1540208 w 2321476"/>
                  <a:gd name="connsiteY162" fmla="*/ 2547747 h 2793376"/>
                  <a:gd name="connsiteX163" fmla="*/ 1653199 w 2321476"/>
                  <a:gd name="connsiteY163" fmla="*/ 2410554 h 2793376"/>
                  <a:gd name="connsiteX164" fmla="*/ 1730813 w 2321476"/>
                  <a:gd name="connsiteY164" fmla="*/ 2385408 h 2793376"/>
                  <a:gd name="connsiteX165" fmla="*/ 1901316 w 2321476"/>
                  <a:gd name="connsiteY165" fmla="*/ 2429749 h 2793376"/>
                  <a:gd name="connsiteX166" fmla="*/ 1986513 w 2321476"/>
                  <a:gd name="connsiteY166" fmla="*/ 2521405 h 2793376"/>
                  <a:gd name="connsiteX167" fmla="*/ 2069606 w 2321476"/>
                  <a:gd name="connsiteY167" fmla="*/ 2530476 h 2793376"/>
                  <a:gd name="connsiteX168" fmla="*/ 2227954 w 2321476"/>
                  <a:gd name="connsiteY168" fmla="*/ 2415235 h 2793376"/>
                  <a:gd name="connsiteX169" fmla="*/ 2240871 w 2321476"/>
                  <a:gd name="connsiteY169" fmla="*/ 2402607 h 2793376"/>
                  <a:gd name="connsiteX170" fmla="*/ 2246278 w 2321476"/>
                  <a:gd name="connsiteY170" fmla="*/ 2337911 h 2793376"/>
                  <a:gd name="connsiteX171" fmla="*/ 2191161 w 2321476"/>
                  <a:gd name="connsiteY171" fmla="*/ 2239905 h 2793376"/>
                  <a:gd name="connsiteX172" fmla="*/ 2163004 w 2321476"/>
                  <a:gd name="connsiteY172" fmla="*/ 2222634 h 2793376"/>
                  <a:gd name="connsiteX173" fmla="*/ 2043553 w 2321476"/>
                  <a:gd name="connsiteY173" fmla="*/ 2140158 h 2793376"/>
                  <a:gd name="connsiteX174" fmla="*/ 2013183 w 2321476"/>
                  <a:gd name="connsiteY174" fmla="*/ 2120056 h 2793376"/>
                  <a:gd name="connsiteX175" fmla="*/ 1363754 w 2321476"/>
                  <a:gd name="connsiteY175" fmla="*/ 2119875 h 2793376"/>
                  <a:gd name="connsiteX176" fmla="*/ 1237482 w 2321476"/>
                  <a:gd name="connsiteY176" fmla="*/ 2109207 h 2793376"/>
                  <a:gd name="connsiteX177" fmla="*/ 709535 w 2321476"/>
                  <a:gd name="connsiteY177" fmla="*/ 1090723 h 2793376"/>
                  <a:gd name="connsiteX178" fmla="*/ 1344414 w 2321476"/>
                  <a:gd name="connsiteY178" fmla="*/ 672647 h 2793376"/>
                  <a:gd name="connsiteX179" fmla="*/ 1660021 w 2321476"/>
                  <a:gd name="connsiteY179" fmla="*/ 671813 h 2793376"/>
                  <a:gd name="connsiteX180" fmla="*/ 2237896 w 2321476"/>
                  <a:gd name="connsiteY180" fmla="*/ 2089178 h 2793376"/>
                  <a:gd name="connsiteX181" fmla="*/ 2168628 w 2321476"/>
                  <a:gd name="connsiteY181" fmla="*/ 2017623 h 2793376"/>
                  <a:gd name="connsiteX182" fmla="*/ 2097509 w 2321476"/>
                  <a:gd name="connsiteY182" fmla="*/ 2086892 h 2793376"/>
                  <a:gd name="connsiteX183" fmla="*/ 2167249 w 2321476"/>
                  <a:gd name="connsiteY183" fmla="*/ 2159244 h 2793376"/>
                  <a:gd name="connsiteX184" fmla="*/ 2237932 w 2321476"/>
                  <a:gd name="connsiteY184" fmla="*/ 2089214 h 2793376"/>
                  <a:gd name="connsiteX185" fmla="*/ 2166632 w 2321476"/>
                  <a:gd name="connsiteY185" fmla="*/ 633387 h 2793376"/>
                  <a:gd name="connsiteX186" fmla="*/ 2097509 w 2321476"/>
                  <a:gd name="connsiteY186" fmla="*/ 704505 h 2793376"/>
                  <a:gd name="connsiteX187" fmla="*/ 2168301 w 2321476"/>
                  <a:gd name="connsiteY187" fmla="*/ 773882 h 2793376"/>
                  <a:gd name="connsiteX188" fmla="*/ 2237896 w 2321476"/>
                  <a:gd name="connsiteY188" fmla="*/ 702836 h 2793376"/>
                  <a:gd name="connsiteX189" fmla="*/ 2166668 w 2321476"/>
                  <a:gd name="connsiteY189" fmla="*/ 633387 h 27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321476" h="2793376">
                    <a:moveTo>
                      <a:pt x="1666806" y="2056158"/>
                    </a:moveTo>
                    <a:cubicBezTo>
                      <a:pt x="1782918" y="2056158"/>
                      <a:pt x="1898994" y="2055940"/>
                      <a:pt x="2015106" y="2056412"/>
                    </a:cubicBezTo>
                    <a:cubicBezTo>
                      <a:pt x="2029692" y="2056485"/>
                      <a:pt x="2037095" y="2052820"/>
                      <a:pt x="2042791" y="2038016"/>
                    </a:cubicBezTo>
                    <a:cubicBezTo>
                      <a:pt x="2062893" y="1985910"/>
                      <a:pt x="2114382" y="1952347"/>
                      <a:pt x="2168737" y="1953326"/>
                    </a:cubicBezTo>
                    <a:cubicBezTo>
                      <a:pt x="2225232" y="1954342"/>
                      <a:pt x="2273927" y="1988741"/>
                      <a:pt x="2294210" y="2041971"/>
                    </a:cubicBezTo>
                    <a:cubicBezTo>
                      <a:pt x="2313405" y="2092334"/>
                      <a:pt x="2299907" y="2150644"/>
                      <a:pt x="2258361" y="2187764"/>
                    </a:cubicBezTo>
                    <a:cubicBezTo>
                      <a:pt x="2245951" y="2198831"/>
                      <a:pt x="2244354" y="2206305"/>
                      <a:pt x="2253317" y="2220493"/>
                    </a:cubicBezTo>
                    <a:cubicBezTo>
                      <a:pt x="2272004" y="2250101"/>
                      <a:pt x="2288405" y="2281198"/>
                      <a:pt x="2305821" y="2311605"/>
                    </a:cubicBezTo>
                    <a:cubicBezTo>
                      <a:pt x="2330241" y="2354276"/>
                      <a:pt x="2324980" y="2395750"/>
                      <a:pt x="2297766" y="2434212"/>
                    </a:cubicBezTo>
                    <a:cubicBezTo>
                      <a:pt x="2286482" y="2450141"/>
                      <a:pt x="2270843" y="2463675"/>
                      <a:pt x="2255095" y="2475540"/>
                    </a:cubicBezTo>
                    <a:cubicBezTo>
                      <a:pt x="2210174" y="2509322"/>
                      <a:pt x="2164890" y="2542740"/>
                      <a:pt x="2118300" y="2574090"/>
                    </a:cubicBezTo>
                    <a:cubicBezTo>
                      <a:pt x="2098162" y="2587661"/>
                      <a:pt x="2075375" y="2599671"/>
                      <a:pt x="2052080" y="2605731"/>
                    </a:cubicBezTo>
                    <a:cubicBezTo>
                      <a:pt x="2011949" y="2616181"/>
                      <a:pt x="1975700" y="2605477"/>
                      <a:pt x="1946817" y="2573619"/>
                    </a:cubicBezTo>
                    <a:cubicBezTo>
                      <a:pt x="1916774" y="2540490"/>
                      <a:pt x="1886040" y="2507979"/>
                      <a:pt x="1855597" y="2475177"/>
                    </a:cubicBezTo>
                    <a:cubicBezTo>
                      <a:pt x="1825190" y="2442412"/>
                      <a:pt x="1788833" y="2433812"/>
                      <a:pt x="1746669" y="2448145"/>
                    </a:cubicBezTo>
                    <a:cubicBezTo>
                      <a:pt x="1722649" y="2456309"/>
                      <a:pt x="1698592" y="2464328"/>
                      <a:pt x="1674426" y="2472057"/>
                    </a:cubicBezTo>
                    <a:cubicBezTo>
                      <a:pt x="1633460" y="2485120"/>
                      <a:pt x="1609440" y="2512515"/>
                      <a:pt x="1603852" y="2555259"/>
                    </a:cubicBezTo>
                    <a:cubicBezTo>
                      <a:pt x="1598300" y="2597821"/>
                      <a:pt x="1593547" y="2640492"/>
                      <a:pt x="1588177" y="2683091"/>
                    </a:cubicBezTo>
                    <a:cubicBezTo>
                      <a:pt x="1579758" y="2749456"/>
                      <a:pt x="1533568" y="2791474"/>
                      <a:pt x="1465860" y="2792526"/>
                    </a:cubicBezTo>
                    <a:cubicBezTo>
                      <a:pt x="1398841" y="2793578"/>
                      <a:pt x="1331787" y="2793615"/>
                      <a:pt x="1264732" y="2792853"/>
                    </a:cubicBezTo>
                    <a:cubicBezTo>
                      <a:pt x="1198185" y="2792127"/>
                      <a:pt x="1152031" y="2750871"/>
                      <a:pt x="1143032" y="2684941"/>
                    </a:cubicBezTo>
                    <a:cubicBezTo>
                      <a:pt x="1137154" y="2641834"/>
                      <a:pt x="1132836" y="2598510"/>
                      <a:pt x="1127284" y="2555331"/>
                    </a:cubicBezTo>
                    <a:cubicBezTo>
                      <a:pt x="1121987" y="2514111"/>
                      <a:pt x="1098982" y="2487006"/>
                      <a:pt x="1059758" y="2473654"/>
                    </a:cubicBezTo>
                    <a:cubicBezTo>
                      <a:pt x="1034613" y="2465090"/>
                      <a:pt x="1009286" y="2457035"/>
                      <a:pt x="984104" y="2448544"/>
                    </a:cubicBezTo>
                    <a:cubicBezTo>
                      <a:pt x="942703" y="2434575"/>
                      <a:pt x="906744" y="2442485"/>
                      <a:pt x="876700" y="2474815"/>
                    </a:cubicBezTo>
                    <a:cubicBezTo>
                      <a:pt x="847890" y="2505802"/>
                      <a:pt x="817846" y="2535773"/>
                      <a:pt x="790596" y="2568067"/>
                    </a:cubicBezTo>
                    <a:cubicBezTo>
                      <a:pt x="745022" y="2622095"/>
                      <a:pt x="682721" y="2615854"/>
                      <a:pt x="639469" y="2592777"/>
                    </a:cubicBezTo>
                    <a:cubicBezTo>
                      <a:pt x="628874" y="2587117"/>
                      <a:pt x="619186" y="2579678"/>
                      <a:pt x="609389" y="2572639"/>
                    </a:cubicBezTo>
                    <a:cubicBezTo>
                      <a:pt x="564722" y="2540527"/>
                      <a:pt x="520273" y="2508160"/>
                      <a:pt x="475606" y="2476085"/>
                    </a:cubicBezTo>
                    <a:cubicBezTo>
                      <a:pt x="432681" y="2445279"/>
                      <a:pt x="404959" y="2406381"/>
                      <a:pt x="411526" y="2350829"/>
                    </a:cubicBezTo>
                    <a:cubicBezTo>
                      <a:pt x="413014" y="2338093"/>
                      <a:pt x="418747" y="2325284"/>
                      <a:pt x="424916" y="2313782"/>
                    </a:cubicBezTo>
                    <a:cubicBezTo>
                      <a:pt x="444909" y="2276481"/>
                      <a:pt x="465373" y="2239397"/>
                      <a:pt x="486890" y="2202967"/>
                    </a:cubicBezTo>
                    <a:cubicBezTo>
                      <a:pt x="513197" y="2158446"/>
                      <a:pt x="510113" y="2117189"/>
                      <a:pt x="477638" y="2077131"/>
                    </a:cubicBezTo>
                    <a:cubicBezTo>
                      <a:pt x="464321" y="2060730"/>
                      <a:pt x="452311" y="2043204"/>
                      <a:pt x="440373" y="2025787"/>
                    </a:cubicBezTo>
                    <a:cubicBezTo>
                      <a:pt x="413885" y="1987180"/>
                      <a:pt x="378253" y="1972158"/>
                      <a:pt x="332135" y="1981738"/>
                    </a:cubicBezTo>
                    <a:cubicBezTo>
                      <a:pt x="293056" y="1989829"/>
                      <a:pt x="253832" y="1997086"/>
                      <a:pt x="214717" y="2005033"/>
                    </a:cubicBezTo>
                    <a:cubicBezTo>
                      <a:pt x="144541" y="2019293"/>
                      <a:pt x="89606" y="1987579"/>
                      <a:pt x="67000" y="1918928"/>
                    </a:cubicBezTo>
                    <a:cubicBezTo>
                      <a:pt x="59997" y="1897701"/>
                      <a:pt x="54663" y="1875930"/>
                      <a:pt x="47697" y="1854704"/>
                    </a:cubicBezTo>
                    <a:cubicBezTo>
                      <a:pt x="35832" y="1818528"/>
                      <a:pt x="23676" y="1782424"/>
                      <a:pt x="10831" y="1746611"/>
                    </a:cubicBezTo>
                    <a:cubicBezTo>
                      <a:pt x="-562" y="1714861"/>
                      <a:pt x="-3465" y="1682931"/>
                      <a:pt x="6767" y="1650637"/>
                    </a:cubicBezTo>
                    <a:cubicBezTo>
                      <a:pt x="16165" y="1620992"/>
                      <a:pt x="34779" y="1599040"/>
                      <a:pt x="63662" y="1585977"/>
                    </a:cubicBezTo>
                    <a:cubicBezTo>
                      <a:pt x="103866" y="1567798"/>
                      <a:pt x="143816" y="1549039"/>
                      <a:pt x="183874" y="1530497"/>
                    </a:cubicBezTo>
                    <a:cubicBezTo>
                      <a:pt x="229920" y="1509162"/>
                      <a:pt x="249078" y="1477340"/>
                      <a:pt x="247373" y="1426976"/>
                    </a:cubicBezTo>
                    <a:cubicBezTo>
                      <a:pt x="246647" y="1405278"/>
                      <a:pt x="246684" y="1383470"/>
                      <a:pt x="247446" y="1361772"/>
                    </a:cubicBezTo>
                    <a:cubicBezTo>
                      <a:pt x="249078" y="1315400"/>
                      <a:pt x="228577" y="1282997"/>
                      <a:pt x="186959" y="1263548"/>
                    </a:cubicBezTo>
                    <a:cubicBezTo>
                      <a:pt x="150819" y="1246640"/>
                      <a:pt x="114497" y="1230130"/>
                      <a:pt x="78358" y="1213258"/>
                    </a:cubicBezTo>
                    <a:cubicBezTo>
                      <a:pt x="8001" y="1180420"/>
                      <a:pt x="-15621" y="1121456"/>
                      <a:pt x="10105" y="1047507"/>
                    </a:cubicBezTo>
                    <a:cubicBezTo>
                      <a:pt x="29119" y="992753"/>
                      <a:pt x="45592" y="937092"/>
                      <a:pt x="64606" y="882302"/>
                    </a:cubicBezTo>
                    <a:cubicBezTo>
                      <a:pt x="71064" y="863724"/>
                      <a:pt x="79265" y="844711"/>
                      <a:pt x="91021" y="829181"/>
                    </a:cubicBezTo>
                    <a:cubicBezTo>
                      <a:pt x="119614" y="791480"/>
                      <a:pt x="157749" y="775334"/>
                      <a:pt x="205790" y="785566"/>
                    </a:cubicBezTo>
                    <a:cubicBezTo>
                      <a:pt x="250131" y="795036"/>
                      <a:pt x="294652" y="803527"/>
                      <a:pt x="339283" y="811546"/>
                    </a:cubicBezTo>
                    <a:cubicBezTo>
                      <a:pt x="379342" y="818731"/>
                      <a:pt x="411853" y="804942"/>
                      <a:pt x="436200" y="772540"/>
                    </a:cubicBezTo>
                    <a:cubicBezTo>
                      <a:pt x="452529" y="750805"/>
                      <a:pt x="468312" y="728635"/>
                      <a:pt x="484169" y="706501"/>
                    </a:cubicBezTo>
                    <a:cubicBezTo>
                      <a:pt x="508190" y="672974"/>
                      <a:pt x="512254" y="637596"/>
                      <a:pt x="492406" y="600839"/>
                    </a:cubicBezTo>
                    <a:cubicBezTo>
                      <a:pt x="472304" y="563611"/>
                      <a:pt x="451367" y="526818"/>
                      <a:pt x="430758" y="489843"/>
                    </a:cubicBezTo>
                    <a:cubicBezTo>
                      <a:pt x="395488" y="426598"/>
                      <a:pt x="408479" y="366148"/>
                      <a:pt x="467188" y="323005"/>
                    </a:cubicBezTo>
                    <a:cubicBezTo>
                      <a:pt x="486673" y="308708"/>
                      <a:pt x="507391" y="296118"/>
                      <a:pt x="526913" y="281821"/>
                    </a:cubicBezTo>
                    <a:cubicBezTo>
                      <a:pt x="556666" y="260014"/>
                      <a:pt x="585731" y="237336"/>
                      <a:pt x="615267" y="215202"/>
                    </a:cubicBezTo>
                    <a:cubicBezTo>
                      <a:pt x="646907" y="191508"/>
                      <a:pt x="681705" y="178518"/>
                      <a:pt x="721945" y="184251"/>
                    </a:cubicBezTo>
                    <a:cubicBezTo>
                      <a:pt x="746981" y="187807"/>
                      <a:pt x="767373" y="199491"/>
                      <a:pt x="784355" y="218032"/>
                    </a:cubicBezTo>
                    <a:cubicBezTo>
                      <a:pt x="815379" y="251922"/>
                      <a:pt x="846584" y="285631"/>
                      <a:pt x="878006" y="319159"/>
                    </a:cubicBezTo>
                    <a:cubicBezTo>
                      <a:pt x="906563" y="349638"/>
                      <a:pt x="941288" y="357403"/>
                      <a:pt x="980693" y="345102"/>
                    </a:cubicBezTo>
                    <a:cubicBezTo>
                      <a:pt x="1006092" y="337192"/>
                      <a:pt x="1031347" y="328883"/>
                      <a:pt x="1056601" y="320465"/>
                    </a:cubicBezTo>
                    <a:cubicBezTo>
                      <a:pt x="1097748" y="306749"/>
                      <a:pt x="1122422" y="279136"/>
                      <a:pt x="1127684" y="235413"/>
                    </a:cubicBezTo>
                    <a:cubicBezTo>
                      <a:pt x="1132836" y="192814"/>
                      <a:pt x="1139875" y="150324"/>
                      <a:pt x="1142488" y="107544"/>
                    </a:cubicBezTo>
                    <a:cubicBezTo>
                      <a:pt x="1146298" y="45787"/>
                      <a:pt x="1196480" y="6926"/>
                      <a:pt x="1252540" y="1628"/>
                    </a:cubicBezTo>
                    <a:cubicBezTo>
                      <a:pt x="1278266" y="-803"/>
                      <a:pt x="1304428" y="1665"/>
                      <a:pt x="1330408" y="1520"/>
                    </a:cubicBezTo>
                    <a:cubicBezTo>
                      <a:pt x="1370285" y="1266"/>
                      <a:pt x="1410162" y="1048"/>
                      <a:pt x="1450040" y="68"/>
                    </a:cubicBezTo>
                    <a:cubicBezTo>
                      <a:pt x="1479721" y="-657"/>
                      <a:pt x="1507914" y="4314"/>
                      <a:pt x="1533713" y="19408"/>
                    </a:cubicBezTo>
                    <a:cubicBezTo>
                      <a:pt x="1564265" y="37260"/>
                      <a:pt x="1582988" y="62986"/>
                      <a:pt x="1587015" y="99017"/>
                    </a:cubicBezTo>
                    <a:cubicBezTo>
                      <a:pt x="1592168" y="145281"/>
                      <a:pt x="1597865" y="191508"/>
                      <a:pt x="1604033" y="237626"/>
                    </a:cubicBezTo>
                    <a:cubicBezTo>
                      <a:pt x="1609730" y="280370"/>
                      <a:pt x="1634404" y="307475"/>
                      <a:pt x="1675043" y="320646"/>
                    </a:cubicBezTo>
                    <a:cubicBezTo>
                      <a:pt x="1699753" y="328665"/>
                      <a:pt x="1724463" y="336793"/>
                      <a:pt x="1749209" y="344740"/>
                    </a:cubicBezTo>
                    <a:cubicBezTo>
                      <a:pt x="1789341" y="357657"/>
                      <a:pt x="1824573" y="349493"/>
                      <a:pt x="1853674" y="318868"/>
                    </a:cubicBezTo>
                    <a:cubicBezTo>
                      <a:pt x="1882847" y="288207"/>
                      <a:pt x="1913036" y="258272"/>
                      <a:pt x="1939669" y="225507"/>
                    </a:cubicBezTo>
                    <a:cubicBezTo>
                      <a:pt x="1983973" y="171043"/>
                      <a:pt x="2050484" y="174200"/>
                      <a:pt x="2099831" y="204208"/>
                    </a:cubicBezTo>
                    <a:cubicBezTo>
                      <a:pt x="2110100" y="210449"/>
                      <a:pt x="2119280" y="218540"/>
                      <a:pt x="2129041" y="225616"/>
                    </a:cubicBezTo>
                    <a:cubicBezTo>
                      <a:pt x="2170224" y="255333"/>
                      <a:pt x="2211226" y="285268"/>
                      <a:pt x="2252700" y="314587"/>
                    </a:cubicBezTo>
                    <a:cubicBezTo>
                      <a:pt x="2282091" y="335342"/>
                      <a:pt x="2306366" y="359761"/>
                      <a:pt x="2316308" y="395539"/>
                    </a:cubicBezTo>
                    <a:cubicBezTo>
                      <a:pt x="2324254" y="424131"/>
                      <a:pt x="2322476" y="451671"/>
                      <a:pt x="2307309" y="477905"/>
                    </a:cubicBezTo>
                    <a:cubicBezTo>
                      <a:pt x="2288259" y="510889"/>
                      <a:pt x="2269863" y="544234"/>
                      <a:pt x="2250378" y="576964"/>
                    </a:cubicBezTo>
                    <a:cubicBezTo>
                      <a:pt x="2244209" y="587305"/>
                      <a:pt x="2245407" y="592929"/>
                      <a:pt x="2254587" y="600948"/>
                    </a:cubicBezTo>
                    <a:cubicBezTo>
                      <a:pt x="2299363" y="640136"/>
                      <a:pt x="2313985" y="697466"/>
                      <a:pt x="2293956" y="750551"/>
                    </a:cubicBezTo>
                    <a:cubicBezTo>
                      <a:pt x="2273818" y="803926"/>
                      <a:pt x="2225087" y="837962"/>
                      <a:pt x="2168265" y="838324"/>
                    </a:cubicBezTo>
                    <a:cubicBezTo>
                      <a:pt x="2109955" y="838687"/>
                      <a:pt x="2062784" y="806031"/>
                      <a:pt x="2040723" y="748628"/>
                    </a:cubicBezTo>
                    <a:cubicBezTo>
                      <a:pt x="2036623" y="737996"/>
                      <a:pt x="2030962" y="735420"/>
                      <a:pt x="2020658" y="735420"/>
                    </a:cubicBezTo>
                    <a:cubicBezTo>
                      <a:pt x="1792679" y="735783"/>
                      <a:pt x="1564446" y="728998"/>
                      <a:pt x="1336830" y="737924"/>
                    </a:cubicBezTo>
                    <a:cubicBezTo>
                      <a:pt x="1087117" y="747721"/>
                      <a:pt x="897528" y="869929"/>
                      <a:pt x="781125" y="1091158"/>
                    </a:cubicBezTo>
                    <a:cubicBezTo>
                      <a:pt x="567516" y="1497115"/>
                      <a:pt x="822636" y="1985729"/>
                      <a:pt x="1275255" y="2049627"/>
                    </a:cubicBezTo>
                    <a:cubicBezTo>
                      <a:pt x="1306278" y="2054017"/>
                      <a:pt x="1337883" y="2055469"/>
                      <a:pt x="1369233" y="2055723"/>
                    </a:cubicBezTo>
                    <a:cubicBezTo>
                      <a:pt x="1468400" y="2056485"/>
                      <a:pt x="1567567" y="2056013"/>
                      <a:pt x="1666734" y="2055977"/>
                    </a:cubicBezTo>
                    <a:close/>
                    <a:moveTo>
                      <a:pt x="1660057" y="671958"/>
                    </a:moveTo>
                    <a:cubicBezTo>
                      <a:pt x="1660057" y="671704"/>
                      <a:pt x="1660057" y="671486"/>
                      <a:pt x="1660057" y="671232"/>
                    </a:cubicBezTo>
                    <a:cubicBezTo>
                      <a:pt x="1779181" y="671232"/>
                      <a:pt x="1898304" y="671159"/>
                      <a:pt x="2017428" y="671341"/>
                    </a:cubicBezTo>
                    <a:cubicBezTo>
                      <a:pt x="2028314" y="671341"/>
                      <a:pt x="2036079" y="670579"/>
                      <a:pt x="2041086" y="657770"/>
                    </a:cubicBezTo>
                    <a:cubicBezTo>
                      <a:pt x="2063075" y="601420"/>
                      <a:pt x="2104875" y="571956"/>
                      <a:pt x="2165652" y="568582"/>
                    </a:cubicBezTo>
                    <a:cubicBezTo>
                      <a:pt x="2173563" y="568146"/>
                      <a:pt x="2184158" y="562196"/>
                      <a:pt x="2188185" y="555555"/>
                    </a:cubicBezTo>
                    <a:cubicBezTo>
                      <a:pt x="2209521" y="520431"/>
                      <a:pt x="2228825" y="484074"/>
                      <a:pt x="2249543" y="448587"/>
                    </a:cubicBezTo>
                    <a:cubicBezTo>
                      <a:pt x="2258469" y="433311"/>
                      <a:pt x="2259014" y="417926"/>
                      <a:pt x="2249870" y="404029"/>
                    </a:cubicBezTo>
                    <a:cubicBezTo>
                      <a:pt x="2241778" y="391692"/>
                      <a:pt x="2231582" y="379791"/>
                      <a:pt x="2219826" y="371010"/>
                    </a:cubicBezTo>
                    <a:cubicBezTo>
                      <a:pt x="2172946" y="335813"/>
                      <a:pt x="2125195" y="301778"/>
                      <a:pt x="2077552" y="267598"/>
                    </a:cubicBezTo>
                    <a:cubicBezTo>
                      <a:pt x="2069279" y="261647"/>
                      <a:pt x="2060462" y="255986"/>
                      <a:pt x="2051064" y="252176"/>
                    </a:cubicBezTo>
                    <a:cubicBezTo>
                      <a:pt x="2025447" y="241799"/>
                      <a:pt x="2009772" y="245827"/>
                      <a:pt x="1991049" y="265965"/>
                    </a:cubicBezTo>
                    <a:cubicBezTo>
                      <a:pt x="1960570" y="298730"/>
                      <a:pt x="1930525" y="331858"/>
                      <a:pt x="1899574" y="364188"/>
                    </a:cubicBezTo>
                    <a:cubicBezTo>
                      <a:pt x="1863543" y="401852"/>
                      <a:pt x="1818768" y="421700"/>
                      <a:pt x="1767170" y="413064"/>
                    </a:cubicBezTo>
                    <a:cubicBezTo>
                      <a:pt x="1727583" y="406460"/>
                      <a:pt x="1689013" y="392745"/>
                      <a:pt x="1650732" y="379900"/>
                    </a:cubicBezTo>
                    <a:cubicBezTo>
                      <a:pt x="1586181" y="358201"/>
                      <a:pt x="1549134" y="312591"/>
                      <a:pt x="1540280" y="244919"/>
                    </a:cubicBezTo>
                    <a:cubicBezTo>
                      <a:pt x="1534402" y="199962"/>
                      <a:pt x="1528996" y="154933"/>
                      <a:pt x="1523916" y="109867"/>
                    </a:cubicBezTo>
                    <a:cubicBezTo>
                      <a:pt x="1521848" y="91688"/>
                      <a:pt x="1512413" y="78589"/>
                      <a:pt x="1496194" y="72711"/>
                    </a:cubicBezTo>
                    <a:cubicBezTo>
                      <a:pt x="1482333" y="67667"/>
                      <a:pt x="1466985" y="64728"/>
                      <a:pt x="1452253" y="64474"/>
                    </a:cubicBezTo>
                    <a:cubicBezTo>
                      <a:pt x="1411178" y="63785"/>
                      <a:pt x="1370067" y="65200"/>
                      <a:pt x="1328993" y="65309"/>
                    </a:cubicBezTo>
                    <a:cubicBezTo>
                      <a:pt x="1308455" y="65381"/>
                      <a:pt x="1287882" y="63567"/>
                      <a:pt x="1267345" y="64220"/>
                    </a:cubicBezTo>
                    <a:cubicBezTo>
                      <a:pt x="1228919" y="65490"/>
                      <a:pt x="1210159" y="83633"/>
                      <a:pt x="1205805" y="121224"/>
                    </a:cubicBezTo>
                    <a:cubicBezTo>
                      <a:pt x="1200943" y="163278"/>
                      <a:pt x="1196444" y="205369"/>
                      <a:pt x="1190420" y="247242"/>
                    </a:cubicBezTo>
                    <a:cubicBezTo>
                      <a:pt x="1180732" y="314768"/>
                      <a:pt x="1142669" y="359181"/>
                      <a:pt x="1078082" y="380879"/>
                    </a:cubicBezTo>
                    <a:cubicBezTo>
                      <a:pt x="1055730" y="388390"/>
                      <a:pt x="1033089" y="395031"/>
                      <a:pt x="1010882" y="402941"/>
                    </a:cubicBezTo>
                    <a:cubicBezTo>
                      <a:pt x="939364" y="428522"/>
                      <a:pt x="876301" y="413100"/>
                      <a:pt x="824704" y="357149"/>
                    </a:cubicBezTo>
                    <a:cubicBezTo>
                      <a:pt x="797671" y="327831"/>
                      <a:pt x="768897" y="299928"/>
                      <a:pt x="743607" y="269158"/>
                    </a:cubicBezTo>
                    <a:cubicBezTo>
                      <a:pt x="716974" y="236828"/>
                      <a:pt x="686639" y="244339"/>
                      <a:pt x="663308" y="260631"/>
                    </a:cubicBezTo>
                    <a:cubicBezTo>
                      <a:pt x="609243" y="298295"/>
                      <a:pt x="556376" y="337628"/>
                      <a:pt x="503110" y="376416"/>
                    </a:cubicBezTo>
                    <a:cubicBezTo>
                      <a:pt x="498756" y="379573"/>
                      <a:pt x="494873" y="383564"/>
                      <a:pt x="491353" y="387665"/>
                    </a:cubicBezTo>
                    <a:cubicBezTo>
                      <a:pt x="471977" y="410089"/>
                      <a:pt x="470054" y="427977"/>
                      <a:pt x="484314" y="453776"/>
                    </a:cubicBezTo>
                    <a:cubicBezTo>
                      <a:pt x="504489" y="490279"/>
                      <a:pt x="524844" y="526709"/>
                      <a:pt x="545164" y="563139"/>
                    </a:cubicBezTo>
                    <a:cubicBezTo>
                      <a:pt x="581014" y="627400"/>
                      <a:pt x="576805" y="689048"/>
                      <a:pt x="533226" y="748229"/>
                    </a:cubicBezTo>
                    <a:cubicBezTo>
                      <a:pt x="519257" y="767206"/>
                      <a:pt x="505396" y="786328"/>
                      <a:pt x="491753" y="805523"/>
                    </a:cubicBezTo>
                    <a:cubicBezTo>
                      <a:pt x="450497" y="863543"/>
                      <a:pt x="394872" y="887237"/>
                      <a:pt x="324733" y="874682"/>
                    </a:cubicBezTo>
                    <a:cubicBezTo>
                      <a:pt x="280719" y="866808"/>
                      <a:pt x="236850" y="858100"/>
                      <a:pt x="193200" y="848557"/>
                    </a:cubicBezTo>
                    <a:cubicBezTo>
                      <a:pt x="172045" y="843949"/>
                      <a:pt x="155608" y="850335"/>
                      <a:pt x="143888" y="866772"/>
                    </a:cubicBezTo>
                    <a:cubicBezTo>
                      <a:pt x="135652" y="878347"/>
                      <a:pt x="129265" y="891809"/>
                      <a:pt x="124766" y="905343"/>
                    </a:cubicBezTo>
                    <a:cubicBezTo>
                      <a:pt x="114425" y="936294"/>
                      <a:pt x="106297" y="967934"/>
                      <a:pt x="96282" y="998994"/>
                    </a:cubicBezTo>
                    <a:cubicBezTo>
                      <a:pt x="87755" y="1025446"/>
                      <a:pt x="76906" y="1051136"/>
                      <a:pt x="68778" y="1077697"/>
                    </a:cubicBezTo>
                    <a:cubicBezTo>
                      <a:pt x="57457" y="1114671"/>
                      <a:pt x="68452" y="1137712"/>
                      <a:pt x="103104" y="1153823"/>
                    </a:cubicBezTo>
                    <a:cubicBezTo>
                      <a:pt x="142038" y="1171929"/>
                      <a:pt x="181371" y="1189128"/>
                      <a:pt x="219796" y="1208250"/>
                    </a:cubicBezTo>
                    <a:cubicBezTo>
                      <a:pt x="278542" y="1237532"/>
                      <a:pt x="309928" y="1285029"/>
                      <a:pt x="310582" y="1351503"/>
                    </a:cubicBezTo>
                    <a:cubicBezTo>
                      <a:pt x="310872" y="1379915"/>
                      <a:pt x="310473" y="1408326"/>
                      <a:pt x="310654" y="1436737"/>
                    </a:cubicBezTo>
                    <a:cubicBezTo>
                      <a:pt x="311126" y="1507130"/>
                      <a:pt x="278215" y="1556405"/>
                      <a:pt x="215587" y="1586485"/>
                    </a:cubicBezTo>
                    <a:cubicBezTo>
                      <a:pt x="175819" y="1605607"/>
                      <a:pt x="135906" y="1624475"/>
                      <a:pt x="95411" y="1642074"/>
                    </a:cubicBezTo>
                    <a:cubicBezTo>
                      <a:pt x="74693" y="1651072"/>
                      <a:pt x="65476" y="1666602"/>
                      <a:pt x="65694" y="1687321"/>
                    </a:cubicBezTo>
                    <a:cubicBezTo>
                      <a:pt x="65803" y="1700892"/>
                      <a:pt x="68996" y="1714861"/>
                      <a:pt x="73060" y="1727924"/>
                    </a:cubicBezTo>
                    <a:cubicBezTo>
                      <a:pt x="89787" y="1781553"/>
                      <a:pt x="107240" y="1834965"/>
                      <a:pt x="124875" y="1888304"/>
                    </a:cubicBezTo>
                    <a:cubicBezTo>
                      <a:pt x="128431" y="1899117"/>
                      <a:pt x="132858" y="1909966"/>
                      <a:pt x="138917" y="1919509"/>
                    </a:cubicBezTo>
                    <a:cubicBezTo>
                      <a:pt x="152089" y="1940300"/>
                      <a:pt x="170086" y="1949480"/>
                      <a:pt x="195957" y="1943602"/>
                    </a:cubicBezTo>
                    <a:cubicBezTo>
                      <a:pt x="238374" y="1933986"/>
                      <a:pt x="281227" y="1925968"/>
                      <a:pt x="324043" y="1918239"/>
                    </a:cubicBezTo>
                    <a:cubicBezTo>
                      <a:pt x="391679" y="1905975"/>
                      <a:pt x="446723" y="1927310"/>
                      <a:pt x="488233" y="1982318"/>
                    </a:cubicBezTo>
                    <a:cubicBezTo>
                      <a:pt x="503872" y="2003073"/>
                      <a:pt x="518785" y="2024373"/>
                      <a:pt x="534097" y="2045418"/>
                    </a:cubicBezTo>
                    <a:cubicBezTo>
                      <a:pt x="575898" y="2102857"/>
                      <a:pt x="580869" y="2163126"/>
                      <a:pt x="547087" y="2225827"/>
                    </a:cubicBezTo>
                    <a:cubicBezTo>
                      <a:pt x="525860" y="2265196"/>
                      <a:pt x="504053" y="2304275"/>
                      <a:pt x="481738" y="2343064"/>
                    </a:cubicBezTo>
                    <a:cubicBezTo>
                      <a:pt x="471796" y="2360335"/>
                      <a:pt x="472050" y="2377063"/>
                      <a:pt x="483008" y="2392484"/>
                    </a:cubicBezTo>
                    <a:cubicBezTo>
                      <a:pt x="490918" y="2403551"/>
                      <a:pt x="500969" y="2413747"/>
                      <a:pt x="511891" y="2421875"/>
                    </a:cubicBezTo>
                    <a:cubicBezTo>
                      <a:pt x="540955" y="2443537"/>
                      <a:pt x="571253" y="2463566"/>
                      <a:pt x="600608" y="2484866"/>
                    </a:cubicBezTo>
                    <a:cubicBezTo>
                      <a:pt x="620673" y="2499416"/>
                      <a:pt x="639541" y="2515599"/>
                      <a:pt x="659680" y="2530040"/>
                    </a:cubicBezTo>
                    <a:cubicBezTo>
                      <a:pt x="691792" y="2553118"/>
                      <a:pt x="718135" y="2550360"/>
                      <a:pt x="744332" y="2522275"/>
                    </a:cubicBezTo>
                    <a:cubicBezTo>
                      <a:pt x="774848" y="2489546"/>
                      <a:pt x="804420" y="2455946"/>
                      <a:pt x="836025" y="2424270"/>
                    </a:cubicBezTo>
                    <a:cubicBezTo>
                      <a:pt x="874922" y="2385299"/>
                      <a:pt x="922891" y="2369334"/>
                      <a:pt x="977028" y="2380728"/>
                    </a:cubicBezTo>
                    <a:cubicBezTo>
                      <a:pt x="1009394" y="2387549"/>
                      <a:pt x="1040600" y="2399813"/>
                      <a:pt x="1072349" y="2409538"/>
                    </a:cubicBezTo>
                    <a:cubicBezTo>
                      <a:pt x="1141145" y="2430692"/>
                      <a:pt x="1181131" y="2476701"/>
                      <a:pt x="1190856" y="2548074"/>
                    </a:cubicBezTo>
                    <a:cubicBezTo>
                      <a:pt x="1196734" y="2591217"/>
                      <a:pt x="1202104" y="2634432"/>
                      <a:pt x="1206241" y="2677757"/>
                    </a:cubicBezTo>
                    <a:cubicBezTo>
                      <a:pt x="1208781" y="2704027"/>
                      <a:pt x="1223331" y="2718396"/>
                      <a:pt x="1247061" y="2724601"/>
                    </a:cubicBezTo>
                    <a:cubicBezTo>
                      <a:pt x="1257983" y="2727467"/>
                      <a:pt x="1269739" y="2728084"/>
                      <a:pt x="1281133" y="2727975"/>
                    </a:cubicBezTo>
                    <a:cubicBezTo>
                      <a:pt x="1314950" y="2727757"/>
                      <a:pt x="1348804" y="2726233"/>
                      <a:pt x="1382622" y="2726052"/>
                    </a:cubicBezTo>
                    <a:cubicBezTo>
                      <a:pt x="1410416" y="2725870"/>
                      <a:pt x="1438247" y="2728011"/>
                      <a:pt x="1466005" y="2727068"/>
                    </a:cubicBezTo>
                    <a:cubicBezTo>
                      <a:pt x="1502798" y="2725798"/>
                      <a:pt x="1520759" y="2708091"/>
                      <a:pt x="1525113" y="2671987"/>
                    </a:cubicBezTo>
                    <a:cubicBezTo>
                      <a:pt x="1530121" y="2630586"/>
                      <a:pt x="1534910" y="2589149"/>
                      <a:pt x="1540208" y="2547747"/>
                    </a:cubicBezTo>
                    <a:cubicBezTo>
                      <a:pt x="1549061" y="2478371"/>
                      <a:pt x="1587596" y="2433159"/>
                      <a:pt x="1653199" y="2410554"/>
                    </a:cubicBezTo>
                    <a:cubicBezTo>
                      <a:pt x="1678925" y="2401700"/>
                      <a:pt x="1704797" y="2393282"/>
                      <a:pt x="1730813" y="2385408"/>
                    </a:cubicBezTo>
                    <a:cubicBezTo>
                      <a:pt x="1796561" y="2365560"/>
                      <a:pt x="1853783" y="2379966"/>
                      <a:pt x="1901316" y="2429749"/>
                    </a:cubicBezTo>
                    <a:cubicBezTo>
                      <a:pt x="1930126" y="2459901"/>
                      <a:pt x="1958175" y="2490780"/>
                      <a:pt x="1986513" y="2521405"/>
                    </a:cubicBezTo>
                    <a:cubicBezTo>
                      <a:pt x="2011913" y="2548872"/>
                      <a:pt x="2038510" y="2552573"/>
                      <a:pt x="2069606" y="2530476"/>
                    </a:cubicBezTo>
                    <a:cubicBezTo>
                      <a:pt x="2122800" y="2492631"/>
                      <a:pt x="2175304" y="2453842"/>
                      <a:pt x="2227954" y="2415235"/>
                    </a:cubicBezTo>
                    <a:cubicBezTo>
                      <a:pt x="2232780" y="2411715"/>
                      <a:pt x="2237097" y="2407252"/>
                      <a:pt x="2240871" y="2402607"/>
                    </a:cubicBezTo>
                    <a:cubicBezTo>
                      <a:pt x="2259159" y="2380183"/>
                      <a:pt x="2260538" y="2363238"/>
                      <a:pt x="2246278" y="2337911"/>
                    </a:cubicBezTo>
                    <a:cubicBezTo>
                      <a:pt x="2227881" y="2305255"/>
                      <a:pt x="2208795" y="2272961"/>
                      <a:pt x="2191161" y="2239905"/>
                    </a:cubicBezTo>
                    <a:cubicBezTo>
                      <a:pt x="2184666" y="2227714"/>
                      <a:pt x="2176973" y="2223323"/>
                      <a:pt x="2163004" y="2222634"/>
                    </a:cubicBezTo>
                    <a:cubicBezTo>
                      <a:pt x="2106617" y="2219840"/>
                      <a:pt x="2065179" y="2192735"/>
                      <a:pt x="2043553" y="2140158"/>
                    </a:cubicBezTo>
                    <a:cubicBezTo>
                      <a:pt x="2037022" y="2124301"/>
                      <a:pt x="2029293" y="2120020"/>
                      <a:pt x="2013183" y="2120056"/>
                    </a:cubicBezTo>
                    <a:cubicBezTo>
                      <a:pt x="1796706" y="2120528"/>
                      <a:pt x="1580230" y="2120927"/>
                      <a:pt x="1363754" y="2119875"/>
                    </a:cubicBezTo>
                    <a:cubicBezTo>
                      <a:pt x="1321627" y="2119657"/>
                      <a:pt x="1278919" y="2116645"/>
                      <a:pt x="1237482" y="2109207"/>
                    </a:cubicBezTo>
                    <a:cubicBezTo>
                      <a:pt x="769623" y="2025134"/>
                      <a:pt x="505359" y="1520120"/>
                      <a:pt x="709535" y="1090723"/>
                    </a:cubicBezTo>
                    <a:cubicBezTo>
                      <a:pt x="835118" y="826641"/>
                      <a:pt x="1051848" y="687379"/>
                      <a:pt x="1344414" y="672647"/>
                    </a:cubicBezTo>
                    <a:cubicBezTo>
                      <a:pt x="1449350" y="667350"/>
                      <a:pt x="1554794" y="671813"/>
                      <a:pt x="1660021" y="671813"/>
                    </a:cubicBezTo>
                    <a:close/>
                    <a:moveTo>
                      <a:pt x="2237896" y="2089178"/>
                    </a:moveTo>
                    <a:cubicBezTo>
                      <a:pt x="2238186" y="2050389"/>
                      <a:pt x="2207380" y="2018603"/>
                      <a:pt x="2168628" y="2017623"/>
                    </a:cubicBezTo>
                    <a:cubicBezTo>
                      <a:pt x="2130492" y="2016644"/>
                      <a:pt x="2097945" y="2048321"/>
                      <a:pt x="2097509" y="2086892"/>
                    </a:cubicBezTo>
                    <a:cubicBezTo>
                      <a:pt x="2097037" y="2126914"/>
                      <a:pt x="2128025" y="2159063"/>
                      <a:pt x="2167249" y="2159244"/>
                    </a:cubicBezTo>
                    <a:cubicBezTo>
                      <a:pt x="2205602" y="2159389"/>
                      <a:pt x="2237642" y="2127676"/>
                      <a:pt x="2237932" y="2089214"/>
                    </a:cubicBezTo>
                    <a:close/>
                    <a:moveTo>
                      <a:pt x="2166632" y="633387"/>
                    </a:moveTo>
                    <a:cubicBezTo>
                      <a:pt x="2127589" y="633786"/>
                      <a:pt x="2097291" y="664918"/>
                      <a:pt x="2097509" y="704505"/>
                    </a:cubicBezTo>
                    <a:cubicBezTo>
                      <a:pt x="2097691" y="743512"/>
                      <a:pt x="2129077" y="774281"/>
                      <a:pt x="2168301" y="773882"/>
                    </a:cubicBezTo>
                    <a:cubicBezTo>
                      <a:pt x="2207271" y="773483"/>
                      <a:pt x="2238440" y="741698"/>
                      <a:pt x="2237896" y="702836"/>
                    </a:cubicBezTo>
                    <a:cubicBezTo>
                      <a:pt x="2237351" y="663757"/>
                      <a:pt x="2205784" y="632988"/>
                      <a:pt x="2166668" y="633387"/>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1" name="Freihandform: Form 199">
                <a:extLst>
                  <a:ext uri="{FF2B5EF4-FFF2-40B4-BE49-F238E27FC236}">
                    <a16:creationId xmlns:a16="http://schemas.microsoft.com/office/drawing/2014/main" id="{72A26DBC-4E1A-3FAB-2B9C-98E4487A8647}"/>
                  </a:ext>
                </a:extLst>
              </p:cNvPr>
              <p:cNvSpPr>
                <a:spLocks/>
              </p:cNvSpPr>
              <p:nvPr/>
            </p:nvSpPr>
            <p:spPr>
              <a:xfrm>
                <a:off x="1295624" y="-2667022"/>
                <a:ext cx="1563211" cy="269949"/>
              </a:xfrm>
              <a:custGeom>
                <a:avLst/>
                <a:gdLst>
                  <a:gd name="connsiteX0" fmla="*/ 1428545 w 1563211"/>
                  <a:gd name="connsiteY0" fmla="*/ 269639 h 269949"/>
                  <a:gd name="connsiteX1" fmla="*/ 1302999 w 1563211"/>
                  <a:gd name="connsiteY1" fmla="*/ 184732 h 269949"/>
                  <a:gd name="connsiteX2" fmla="*/ 1278398 w 1563211"/>
                  <a:gd name="connsiteY2" fmla="*/ 167134 h 269949"/>
                  <a:gd name="connsiteX3" fmla="*/ 284407 w 1563211"/>
                  <a:gd name="connsiteY3" fmla="*/ 167134 h 269949"/>
                  <a:gd name="connsiteX4" fmla="*/ 259769 w 1563211"/>
                  <a:gd name="connsiteY4" fmla="*/ 184768 h 269949"/>
                  <a:gd name="connsiteX5" fmla="*/ 110819 w 1563211"/>
                  <a:gd name="connsiteY5" fmla="*/ 267643 h 269949"/>
                  <a:gd name="connsiteX6" fmla="*/ 5 w 1563211"/>
                  <a:gd name="connsiteY6" fmla="*/ 136219 h 269949"/>
                  <a:gd name="connsiteX7" fmla="*/ 106646 w 1563211"/>
                  <a:gd name="connsiteY7" fmla="*/ 2908 h 269949"/>
                  <a:gd name="connsiteX8" fmla="*/ 258681 w 1563211"/>
                  <a:gd name="connsiteY8" fmla="*/ 83061 h 269949"/>
                  <a:gd name="connsiteX9" fmla="*/ 288979 w 1563211"/>
                  <a:gd name="connsiteY9" fmla="*/ 103453 h 269949"/>
                  <a:gd name="connsiteX10" fmla="*/ 1273899 w 1563211"/>
                  <a:gd name="connsiteY10" fmla="*/ 103453 h 269949"/>
                  <a:gd name="connsiteX11" fmla="*/ 1304124 w 1563211"/>
                  <a:gd name="connsiteY11" fmla="*/ 83025 h 269949"/>
                  <a:gd name="connsiteX12" fmla="*/ 1465084 w 1563211"/>
                  <a:gd name="connsiteY12" fmla="*/ 5194 h 269949"/>
                  <a:gd name="connsiteX13" fmla="*/ 1562147 w 1563211"/>
                  <a:gd name="connsiteY13" fmla="*/ 150805 h 269949"/>
                  <a:gd name="connsiteX14" fmla="*/ 1428509 w 1563211"/>
                  <a:gd name="connsiteY14" fmla="*/ 269602 h 269949"/>
                  <a:gd name="connsiteX15" fmla="*/ 1358189 w 1563211"/>
                  <a:gd name="connsiteY15" fmla="*/ 134695 h 269949"/>
                  <a:gd name="connsiteX16" fmla="*/ 1427638 w 1563211"/>
                  <a:gd name="connsiteY16" fmla="*/ 205342 h 269949"/>
                  <a:gd name="connsiteX17" fmla="*/ 1499156 w 1563211"/>
                  <a:gd name="connsiteY17" fmla="*/ 134223 h 269949"/>
                  <a:gd name="connsiteX18" fmla="*/ 1428074 w 1563211"/>
                  <a:gd name="connsiteY18" fmla="*/ 64120 h 269949"/>
                  <a:gd name="connsiteX19" fmla="*/ 1358189 w 1563211"/>
                  <a:gd name="connsiteY19" fmla="*/ 134695 h 269949"/>
                  <a:gd name="connsiteX20" fmla="*/ 204580 w 1563211"/>
                  <a:gd name="connsiteY20" fmla="*/ 135529 h 269949"/>
                  <a:gd name="connsiteX21" fmla="*/ 135348 w 1563211"/>
                  <a:gd name="connsiteY21" fmla="*/ 64120 h 269949"/>
                  <a:gd name="connsiteX22" fmla="*/ 64447 w 1563211"/>
                  <a:gd name="connsiteY22" fmla="*/ 134296 h 269949"/>
                  <a:gd name="connsiteX23" fmla="*/ 134151 w 1563211"/>
                  <a:gd name="connsiteY23" fmla="*/ 205305 h 269949"/>
                  <a:gd name="connsiteX24" fmla="*/ 204580 w 1563211"/>
                  <a:gd name="connsiteY24" fmla="*/ 135529 h 2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3211" h="269949">
                    <a:moveTo>
                      <a:pt x="1428545" y="269639"/>
                    </a:moveTo>
                    <a:cubicBezTo>
                      <a:pt x="1371941" y="269639"/>
                      <a:pt x="1324117" y="237962"/>
                      <a:pt x="1302999" y="184732"/>
                    </a:cubicBezTo>
                    <a:cubicBezTo>
                      <a:pt x="1298065" y="172286"/>
                      <a:pt x="1292404" y="167134"/>
                      <a:pt x="1278398" y="167134"/>
                    </a:cubicBezTo>
                    <a:cubicBezTo>
                      <a:pt x="947080" y="167533"/>
                      <a:pt x="615725" y="167533"/>
                      <a:pt x="284407" y="167134"/>
                    </a:cubicBezTo>
                    <a:cubicBezTo>
                      <a:pt x="270473" y="167134"/>
                      <a:pt x="264631" y="172105"/>
                      <a:pt x="259769" y="184768"/>
                    </a:cubicBezTo>
                    <a:cubicBezTo>
                      <a:pt x="236765" y="244892"/>
                      <a:pt x="173665" y="279472"/>
                      <a:pt x="110819" y="267643"/>
                    </a:cubicBezTo>
                    <a:cubicBezTo>
                      <a:pt x="45688" y="255379"/>
                      <a:pt x="549" y="201822"/>
                      <a:pt x="5" y="136219"/>
                    </a:cubicBezTo>
                    <a:cubicBezTo>
                      <a:pt x="-539" y="71668"/>
                      <a:pt x="44127" y="15825"/>
                      <a:pt x="106646" y="2908"/>
                    </a:cubicBezTo>
                    <a:cubicBezTo>
                      <a:pt x="170617" y="-10336"/>
                      <a:pt x="234733" y="22574"/>
                      <a:pt x="258681" y="83061"/>
                    </a:cubicBezTo>
                    <a:cubicBezTo>
                      <a:pt x="264922" y="98809"/>
                      <a:pt x="272614" y="103453"/>
                      <a:pt x="288979" y="103453"/>
                    </a:cubicBezTo>
                    <a:cubicBezTo>
                      <a:pt x="617285" y="102982"/>
                      <a:pt x="945592" y="102982"/>
                      <a:pt x="1273899" y="103453"/>
                    </a:cubicBezTo>
                    <a:cubicBezTo>
                      <a:pt x="1290408" y="103453"/>
                      <a:pt x="1297847" y="98555"/>
                      <a:pt x="1304124" y="83025"/>
                    </a:cubicBezTo>
                    <a:cubicBezTo>
                      <a:pt x="1329886" y="19308"/>
                      <a:pt x="1398792" y="-13239"/>
                      <a:pt x="1465084" y="5194"/>
                    </a:cubicBezTo>
                    <a:cubicBezTo>
                      <a:pt x="1528220" y="22756"/>
                      <a:pt x="1570565" y="86291"/>
                      <a:pt x="1562147" y="150805"/>
                    </a:cubicBezTo>
                    <a:cubicBezTo>
                      <a:pt x="1553076" y="220255"/>
                      <a:pt x="1497560" y="269566"/>
                      <a:pt x="1428509" y="269602"/>
                    </a:cubicBezTo>
                    <a:close/>
                    <a:moveTo>
                      <a:pt x="1358189" y="134695"/>
                    </a:moveTo>
                    <a:cubicBezTo>
                      <a:pt x="1358189" y="174173"/>
                      <a:pt x="1388632" y="205124"/>
                      <a:pt x="1427638" y="205342"/>
                    </a:cubicBezTo>
                    <a:cubicBezTo>
                      <a:pt x="1466717" y="205559"/>
                      <a:pt x="1499628" y="172830"/>
                      <a:pt x="1499156" y="134223"/>
                    </a:cubicBezTo>
                    <a:cubicBezTo>
                      <a:pt x="1498684" y="96233"/>
                      <a:pt x="1465955" y="63939"/>
                      <a:pt x="1428074" y="64120"/>
                    </a:cubicBezTo>
                    <a:cubicBezTo>
                      <a:pt x="1389575" y="64302"/>
                      <a:pt x="1358189" y="96015"/>
                      <a:pt x="1358189" y="134695"/>
                    </a:cubicBezTo>
                    <a:close/>
                    <a:moveTo>
                      <a:pt x="204580" y="135529"/>
                    </a:moveTo>
                    <a:cubicBezTo>
                      <a:pt x="204725" y="96305"/>
                      <a:pt x="174028" y="64628"/>
                      <a:pt x="135348" y="64120"/>
                    </a:cubicBezTo>
                    <a:cubicBezTo>
                      <a:pt x="96886" y="63613"/>
                      <a:pt x="64810" y="95326"/>
                      <a:pt x="64447" y="134296"/>
                    </a:cubicBezTo>
                    <a:cubicBezTo>
                      <a:pt x="64048" y="173193"/>
                      <a:pt x="95289" y="205015"/>
                      <a:pt x="134151" y="205305"/>
                    </a:cubicBezTo>
                    <a:cubicBezTo>
                      <a:pt x="173302" y="205596"/>
                      <a:pt x="204435" y="174753"/>
                      <a:pt x="204580" y="135529"/>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2" name="Freihandform: Form 200">
                <a:extLst>
                  <a:ext uri="{FF2B5EF4-FFF2-40B4-BE49-F238E27FC236}">
                    <a16:creationId xmlns:a16="http://schemas.microsoft.com/office/drawing/2014/main" id="{D8933F3C-F609-9B5B-E170-765D4BEF773F}"/>
                  </a:ext>
                </a:extLst>
              </p:cNvPr>
              <p:cNvSpPr>
                <a:spLocks/>
              </p:cNvSpPr>
              <p:nvPr/>
            </p:nvSpPr>
            <p:spPr>
              <a:xfrm>
                <a:off x="1051891" y="-2910526"/>
                <a:ext cx="720610" cy="757038"/>
              </a:xfrm>
              <a:custGeom>
                <a:avLst/>
                <a:gdLst>
                  <a:gd name="connsiteX0" fmla="*/ 387028 w 720610"/>
                  <a:gd name="connsiteY0" fmla="*/ 0 h 757038"/>
                  <a:gd name="connsiteX1" fmla="*/ 713012 w 720610"/>
                  <a:gd name="connsiteY1" fmla="*/ 201164 h 757038"/>
                  <a:gd name="connsiteX2" fmla="*/ 704558 w 720610"/>
                  <a:gd name="connsiteY2" fmla="*/ 250330 h 757038"/>
                  <a:gd name="connsiteX3" fmla="*/ 656771 w 720610"/>
                  <a:gd name="connsiteY3" fmla="*/ 232877 h 757038"/>
                  <a:gd name="connsiteX4" fmla="*/ 520775 w 720610"/>
                  <a:gd name="connsiteY4" fmla="*/ 98768 h 757038"/>
                  <a:gd name="connsiteX5" fmla="*/ 159739 w 720610"/>
                  <a:gd name="connsiteY5" fmla="*/ 153086 h 757038"/>
                  <a:gd name="connsiteX6" fmla="*/ 89999 w 720610"/>
                  <a:gd name="connsiteY6" fmla="*/ 502693 h 757038"/>
                  <a:gd name="connsiteX7" fmla="*/ 393487 w 720610"/>
                  <a:gd name="connsiteY7" fmla="*/ 691991 h 757038"/>
                  <a:gd name="connsiteX8" fmla="*/ 655174 w 720610"/>
                  <a:gd name="connsiteY8" fmla="*/ 528092 h 757038"/>
                  <a:gd name="connsiteX9" fmla="*/ 683730 w 720610"/>
                  <a:gd name="connsiteY9" fmla="*/ 504253 h 757038"/>
                  <a:gd name="connsiteX10" fmla="*/ 713375 w 720610"/>
                  <a:gd name="connsiteY10" fmla="*/ 515828 h 757038"/>
                  <a:gd name="connsiteX11" fmla="*/ 714827 w 720610"/>
                  <a:gd name="connsiteY11" fmla="*/ 552911 h 757038"/>
                  <a:gd name="connsiteX12" fmla="*/ 591929 w 720610"/>
                  <a:gd name="connsiteY12" fmla="*/ 691121 h 757038"/>
                  <a:gd name="connsiteX13" fmla="*/ 107053 w 720610"/>
                  <a:gd name="connsiteY13" fmla="*/ 642426 h 757038"/>
                  <a:gd name="connsiteX14" fmla="*/ 69970 w 720610"/>
                  <a:gd name="connsiteY14" fmla="*/ 159327 h 757038"/>
                  <a:gd name="connsiteX15" fmla="*/ 387028 w 720610"/>
                  <a:gd name="connsiteY15" fmla="*/ 36 h 75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10" h="757038">
                    <a:moveTo>
                      <a:pt x="387028" y="0"/>
                    </a:moveTo>
                    <a:cubicBezTo>
                      <a:pt x="527451" y="5298"/>
                      <a:pt x="639463" y="71264"/>
                      <a:pt x="713012" y="201164"/>
                    </a:cubicBezTo>
                    <a:cubicBezTo>
                      <a:pt x="724878" y="222100"/>
                      <a:pt x="721213" y="240424"/>
                      <a:pt x="704558" y="250330"/>
                    </a:cubicBezTo>
                    <a:cubicBezTo>
                      <a:pt x="686887" y="260853"/>
                      <a:pt x="668454" y="254503"/>
                      <a:pt x="656771" y="232877"/>
                    </a:cubicBezTo>
                    <a:cubicBezTo>
                      <a:pt x="625166" y="174168"/>
                      <a:pt x="580209" y="128921"/>
                      <a:pt x="520775" y="98768"/>
                    </a:cubicBezTo>
                    <a:cubicBezTo>
                      <a:pt x="399873" y="37446"/>
                      <a:pt x="260393" y="58673"/>
                      <a:pt x="159739" y="153086"/>
                    </a:cubicBezTo>
                    <a:cubicBezTo>
                      <a:pt x="67647" y="239445"/>
                      <a:pt x="39272" y="381646"/>
                      <a:pt x="89999" y="502693"/>
                    </a:cubicBezTo>
                    <a:cubicBezTo>
                      <a:pt x="139927" y="621852"/>
                      <a:pt x="262099" y="699611"/>
                      <a:pt x="393487" y="691991"/>
                    </a:cubicBezTo>
                    <a:cubicBezTo>
                      <a:pt x="509744" y="685279"/>
                      <a:pt x="596465" y="628747"/>
                      <a:pt x="655174" y="528092"/>
                    </a:cubicBezTo>
                    <a:cubicBezTo>
                      <a:pt x="661197" y="517751"/>
                      <a:pt x="672700" y="507337"/>
                      <a:pt x="683730" y="504253"/>
                    </a:cubicBezTo>
                    <a:cubicBezTo>
                      <a:pt x="692112" y="501894"/>
                      <a:pt x="705973" y="508788"/>
                      <a:pt x="713375" y="515828"/>
                    </a:cubicBezTo>
                    <a:cubicBezTo>
                      <a:pt x="724007" y="525951"/>
                      <a:pt x="721539" y="540248"/>
                      <a:pt x="714827" y="552911"/>
                    </a:cubicBezTo>
                    <a:cubicBezTo>
                      <a:pt x="685037" y="608899"/>
                      <a:pt x="644434" y="655343"/>
                      <a:pt x="591929" y="691121"/>
                    </a:cubicBezTo>
                    <a:cubicBezTo>
                      <a:pt x="439678" y="794859"/>
                      <a:pt x="235611" y="774322"/>
                      <a:pt x="107053" y="642426"/>
                    </a:cubicBezTo>
                    <a:cubicBezTo>
                      <a:pt x="-19691" y="512381"/>
                      <a:pt x="-36237" y="304722"/>
                      <a:pt x="69970" y="159327"/>
                    </a:cubicBezTo>
                    <a:cubicBezTo>
                      <a:pt x="146023" y="55226"/>
                      <a:pt x="249653" y="2794"/>
                      <a:pt x="387028" y="36"/>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3" name="Freihandform: Form 201">
                <a:extLst>
                  <a:ext uri="{FF2B5EF4-FFF2-40B4-BE49-F238E27FC236}">
                    <a16:creationId xmlns:a16="http://schemas.microsoft.com/office/drawing/2014/main" id="{5E98955E-10EC-60A0-9E32-95B561F94FC3}"/>
                  </a:ext>
                </a:extLst>
              </p:cNvPr>
              <p:cNvSpPr>
                <a:spLocks/>
              </p:cNvSpPr>
              <p:nvPr/>
            </p:nvSpPr>
            <p:spPr>
              <a:xfrm>
                <a:off x="885182" y="-3077618"/>
                <a:ext cx="577141" cy="1090096"/>
              </a:xfrm>
              <a:custGeom>
                <a:avLst/>
                <a:gdLst>
                  <a:gd name="connsiteX0" fmla="*/ 519847 w 577141"/>
                  <a:gd name="connsiteY0" fmla="*/ 1451 h 1090096"/>
                  <a:gd name="connsiteX1" fmla="*/ 548839 w 577141"/>
                  <a:gd name="connsiteY1" fmla="*/ 1597 h 1090096"/>
                  <a:gd name="connsiteX2" fmla="*/ 576887 w 577141"/>
                  <a:gd name="connsiteY2" fmla="*/ 29754 h 1090096"/>
                  <a:gd name="connsiteX3" fmla="*/ 553411 w 577141"/>
                  <a:gd name="connsiteY3" fmla="*/ 63789 h 1090096"/>
                  <a:gd name="connsiteX4" fmla="*/ 533635 w 577141"/>
                  <a:gd name="connsiteY4" fmla="*/ 65748 h 1090096"/>
                  <a:gd name="connsiteX5" fmla="*/ 102678 w 577141"/>
                  <a:gd name="connsiteY5" fmla="*/ 362959 h 1090096"/>
                  <a:gd name="connsiteX6" fmla="*/ 195133 w 577141"/>
                  <a:gd name="connsiteY6" fmla="*/ 872945 h 1090096"/>
                  <a:gd name="connsiteX7" fmla="*/ 537881 w 577141"/>
                  <a:gd name="connsiteY7" fmla="*/ 1026213 h 1090096"/>
                  <a:gd name="connsiteX8" fmla="*/ 576597 w 577141"/>
                  <a:gd name="connsiteY8" fmla="*/ 1059196 h 1090096"/>
                  <a:gd name="connsiteX9" fmla="*/ 536248 w 577141"/>
                  <a:gd name="connsiteY9" fmla="*/ 1090038 h 1090096"/>
                  <a:gd name="connsiteX10" fmla="*/ 81306 w 577141"/>
                  <a:gd name="connsiteY10" fmla="*/ 829584 h 1090096"/>
                  <a:gd name="connsiteX11" fmla="*/ 438895 w 577141"/>
                  <a:gd name="connsiteY11" fmla="*/ 11103 h 1090096"/>
                  <a:gd name="connsiteX12" fmla="*/ 519593 w 577141"/>
                  <a:gd name="connsiteY12" fmla="*/ 0 h 1090096"/>
                  <a:gd name="connsiteX13" fmla="*/ 519774 w 577141"/>
                  <a:gd name="connsiteY13" fmla="*/ 1451 h 10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141" h="1090096">
                    <a:moveTo>
                      <a:pt x="519847" y="1451"/>
                    </a:moveTo>
                    <a:cubicBezTo>
                      <a:pt x="529535" y="1451"/>
                      <a:pt x="539259" y="798"/>
                      <a:pt x="548839" y="1597"/>
                    </a:cubicBezTo>
                    <a:cubicBezTo>
                      <a:pt x="565747" y="3048"/>
                      <a:pt x="574855" y="13425"/>
                      <a:pt x="576887" y="29754"/>
                    </a:cubicBezTo>
                    <a:cubicBezTo>
                      <a:pt x="578883" y="45646"/>
                      <a:pt x="568941" y="60015"/>
                      <a:pt x="553411" y="63789"/>
                    </a:cubicBezTo>
                    <a:cubicBezTo>
                      <a:pt x="547024" y="65349"/>
                      <a:pt x="540239" y="65386"/>
                      <a:pt x="533635" y="65748"/>
                    </a:cubicBezTo>
                    <a:cubicBezTo>
                      <a:pt x="329242" y="76779"/>
                      <a:pt x="180981" y="175220"/>
                      <a:pt x="102678" y="362959"/>
                    </a:cubicBezTo>
                    <a:cubicBezTo>
                      <a:pt x="25028" y="549065"/>
                      <a:pt x="59753" y="723088"/>
                      <a:pt x="195133" y="872945"/>
                    </a:cubicBezTo>
                    <a:cubicBezTo>
                      <a:pt x="285881" y="973418"/>
                      <a:pt x="402465" y="1022511"/>
                      <a:pt x="537881" y="1026213"/>
                    </a:cubicBezTo>
                    <a:cubicBezTo>
                      <a:pt x="563534" y="1026902"/>
                      <a:pt x="577032" y="1038295"/>
                      <a:pt x="576597" y="1059196"/>
                    </a:cubicBezTo>
                    <a:cubicBezTo>
                      <a:pt x="576125" y="1079805"/>
                      <a:pt x="562700" y="1091018"/>
                      <a:pt x="536248" y="1090038"/>
                    </a:cubicBezTo>
                    <a:cubicBezTo>
                      <a:pt x="339075" y="1082853"/>
                      <a:pt x="183993" y="997729"/>
                      <a:pt x="81306" y="829584"/>
                    </a:cubicBezTo>
                    <a:cubicBezTo>
                      <a:pt x="-117354" y="504216"/>
                      <a:pt x="65668" y="88572"/>
                      <a:pt x="438895" y="11103"/>
                    </a:cubicBezTo>
                    <a:cubicBezTo>
                      <a:pt x="465419" y="5588"/>
                      <a:pt x="492670" y="3629"/>
                      <a:pt x="519593" y="0"/>
                    </a:cubicBezTo>
                    <a:cubicBezTo>
                      <a:pt x="519666" y="472"/>
                      <a:pt x="519702" y="980"/>
                      <a:pt x="519774" y="1451"/>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4" name="Freihandform: Form 202">
                <a:extLst>
                  <a:ext uri="{FF2B5EF4-FFF2-40B4-BE49-F238E27FC236}">
                    <a16:creationId xmlns:a16="http://schemas.microsoft.com/office/drawing/2014/main" id="{BF23263C-B70D-7E35-D342-A78B306EC363}"/>
                  </a:ext>
                </a:extLst>
              </p:cNvPr>
              <p:cNvSpPr>
                <a:spLocks/>
              </p:cNvSpPr>
              <p:nvPr/>
            </p:nvSpPr>
            <p:spPr>
              <a:xfrm>
                <a:off x="1797606" y="-2320633"/>
                <a:ext cx="815024" cy="269801"/>
              </a:xfrm>
              <a:custGeom>
                <a:avLst/>
                <a:gdLst>
                  <a:gd name="connsiteX0" fmla="*/ 285082 w 815024"/>
                  <a:gd name="connsiteY0" fmla="*/ 102716 h 269801"/>
                  <a:gd name="connsiteX1" fmla="*/ 529969 w 815024"/>
                  <a:gd name="connsiteY1" fmla="*/ 103006 h 269801"/>
                  <a:gd name="connsiteX2" fmla="*/ 554788 w 815024"/>
                  <a:gd name="connsiteY2" fmla="*/ 85771 h 269801"/>
                  <a:gd name="connsiteX3" fmla="*/ 705226 w 815024"/>
                  <a:gd name="connsiteY3" fmla="*/ 2352 h 269801"/>
                  <a:gd name="connsiteX4" fmla="*/ 815024 w 815024"/>
                  <a:gd name="connsiteY4" fmla="*/ 134683 h 269801"/>
                  <a:gd name="connsiteX5" fmla="*/ 707403 w 815024"/>
                  <a:gd name="connsiteY5" fmla="*/ 267196 h 269801"/>
                  <a:gd name="connsiteX6" fmla="*/ 555078 w 815024"/>
                  <a:gd name="connsiteY6" fmla="*/ 184394 h 269801"/>
                  <a:gd name="connsiteX7" fmla="*/ 528917 w 815024"/>
                  <a:gd name="connsiteY7" fmla="*/ 166505 h 269801"/>
                  <a:gd name="connsiteX8" fmla="*/ 39142 w 815024"/>
                  <a:gd name="connsiteY8" fmla="*/ 166795 h 269801"/>
                  <a:gd name="connsiteX9" fmla="*/ 390 w 815024"/>
                  <a:gd name="connsiteY9" fmla="*/ 139763 h 269801"/>
                  <a:gd name="connsiteX10" fmla="*/ 36529 w 815024"/>
                  <a:gd name="connsiteY10" fmla="*/ 102861 h 269801"/>
                  <a:gd name="connsiteX11" fmla="*/ 246946 w 815024"/>
                  <a:gd name="connsiteY11" fmla="*/ 102752 h 269801"/>
                  <a:gd name="connsiteX12" fmla="*/ 285045 w 815024"/>
                  <a:gd name="connsiteY12" fmla="*/ 102752 h 269801"/>
                  <a:gd name="connsiteX13" fmla="*/ 679246 w 815024"/>
                  <a:gd name="connsiteY13" fmla="*/ 204604 h 269801"/>
                  <a:gd name="connsiteX14" fmla="*/ 750981 w 815024"/>
                  <a:gd name="connsiteY14" fmla="*/ 134211 h 269801"/>
                  <a:gd name="connsiteX15" fmla="*/ 680044 w 815024"/>
                  <a:gd name="connsiteY15" fmla="*/ 63891 h 269801"/>
                  <a:gd name="connsiteX16" fmla="*/ 610957 w 815024"/>
                  <a:gd name="connsiteY16" fmla="*/ 133341 h 269801"/>
                  <a:gd name="connsiteX17" fmla="*/ 679209 w 815024"/>
                  <a:gd name="connsiteY17" fmla="*/ 204604 h 26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024" h="269801">
                    <a:moveTo>
                      <a:pt x="285082" y="102716"/>
                    </a:moveTo>
                    <a:cubicBezTo>
                      <a:pt x="366723" y="102716"/>
                      <a:pt x="448328" y="102426"/>
                      <a:pt x="529969" y="103006"/>
                    </a:cubicBezTo>
                    <a:cubicBezTo>
                      <a:pt x="543649" y="103115"/>
                      <a:pt x="549890" y="98725"/>
                      <a:pt x="554788" y="85771"/>
                    </a:cubicBezTo>
                    <a:cubicBezTo>
                      <a:pt x="577938" y="25030"/>
                      <a:pt x="641437" y="-9622"/>
                      <a:pt x="705226" y="2352"/>
                    </a:cubicBezTo>
                    <a:cubicBezTo>
                      <a:pt x="769632" y="14471"/>
                      <a:pt x="814915" y="69007"/>
                      <a:pt x="815024" y="134683"/>
                    </a:cubicBezTo>
                    <a:cubicBezTo>
                      <a:pt x="815133" y="199198"/>
                      <a:pt x="769704" y="255113"/>
                      <a:pt x="707403" y="267196"/>
                    </a:cubicBezTo>
                    <a:cubicBezTo>
                      <a:pt x="642199" y="279823"/>
                      <a:pt x="578156" y="245643"/>
                      <a:pt x="555078" y="184394"/>
                    </a:cubicBezTo>
                    <a:cubicBezTo>
                      <a:pt x="549890" y="170569"/>
                      <a:pt x="543286" y="166433"/>
                      <a:pt x="528917" y="166505"/>
                    </a:cubicBezTo>
                    <a:cubicBezTo>
                      <a:pt x="365671" y="167013"/>
                      <a:pt x="202388" y="166868"/>
                      <a:pt x="39142" y="166795"/>
                    </a:cubicBezTo>
                    <a:cubicBezTo>
                      <a:pt x="15956" y="166795"/>
                      <a:pt x="2784" y="157398"/>
                      <a:pt x="390" y="139763"/>
                    </a:cubicBezTo>
                    <a:cubicBezTo>
                      <a:pt x="-2586" y="118101"/>
                      <a:pt x="11674" y="102970"/>
                      <a:pt x="36529" y="102861"/>
                    </a:cubicBezTo>
                    <a:cubicBezTo>
                      <a:pt x="106668" y="102571"/>
                      <a:pt x="176807" y="102752"/>
                      <a:pt x="246946" y="102752"/>
                    </a:cubicBezTo>
                    <a:cubicBezTo>
                      <a:pt x="259646" y="102752"/>
                      <a:pt x="272346" y="102752"/>
                      <a:pt x="285045" y="102752"/>
                    </a:cubicBezTo>
                    <a:close/>
                    <a:moveTo>
                      <a:pt x="679246" y="204604"/>
                    </a:moveTo>
                    <a:cubicBezTo>
                      <a:pt x="719812" y="204895"/>
                      <a:pt x="751199" y="174089"/>
                      <a:pt x="750981" y="134211"/>
                    </a:cubicBezTo>
                    <a:cubicBezTo>
                      <a:pt x="750800" y="96003"/>
                      <a:pt x="718107" y="63601"/>
                      <a:pt x="680044" y="63891"/>
                    </a:cubicBezTo>
                    <a:cubicBezTo>
                      <a:pt x="641981" y="64145"/>
                      <a:pt x="611465" y="94842"/>
                      <a:pt x="610957" y="133341"/>
                    </a:cubicBezTo>
                    <a:cubicBezTo>
                      <a:pt x="610449" y="173798"/>
                      <a:pt x="639731" y="204350"/>
                      <a:pt x="679209" y="204604"/>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5" name="Freihandform: Form 203">
                <a:extLst>
                  <a:ext uri="{FF2B5EF4-FFF2-40B4-BE49-F238E27FC236}">
                    <a16:creationId xmlns:a16="http://schemas.microsoft.com/office/drawing/2014/main" id="{5E8E227E-7687-4D40-D4AB-925F9654B2E0}"/>
                  </a:ext>
                </a:extLst>
              </p:cNvPr>
              <p:cNvSpPr>
                <a:spLocks/>
              </p:cNvSpPr>
              <p:nvPr/>
            </p:nvSpPr>
            <p:spPr>
              <a:xfrm>
                <a:off x="1797862" y="-3012772"/>
                <a:ext cx="814912" cy="269660"/>
              </a:xfrm>
              <a:custGeom>
                <a:avLst/>
                <a:gdLst>
                  <a:gd name="connsiteX0" fmla="*/ 814912 w 814912"/>
                  <a:gd name="connsiteY0" fmla="*/ 134323 h 269660"/>
                  <a:gd name="connsiteX1" fmla="*/ 705586 w 814912"/>
                  <a:gd name="connsiteY1" fmla="*/ 267235 h 269660"/>
                  <a:gd name="connsiteX2" fmla="*/ 555075 w 814912"/>
                  <a:gd name="connsiteY2" fmla="*/ 184432 h 269660"/>
                  <a:gd name="connsiteX3" fmla="*/ 527064 w 814912"/>
                  <a:gd name="connsiteY3" fmla="*/ 166290 h 269660"/>
                  <a:gd name="connsiteX4" fmla="*/ 50025 w 814912"/>
                  <a:gd name="connsiteY4" fmla="*/ 166507 h 269660"/>
                  <a:gd name="connsiteX5" fmla="*/ 24734 w 814912"/>
                  <a:gd name="connsiteY5" fmla="*/ 165237 h 269660"/>
                  <a:gd name="connsiteX6" fmla="*/ 133 w 814912"/>
                  <a:gd name="connsiteY6" fmla="*/ 132145 h 269660"/>
                  <a:gd name="connsiteX7" fmla="*/ 27673 w 814912"/>
                  <a:gd name="connsiteY7" fmla="*/ 103553 h 269660"/>
                  <a:gd name="connsiteX8" fmla="*/ 47593 w 814912"/>
                  <a:gd name="connsiteY8" fmla="*/ 103117 h 269660"/>
                  <a:gd name="connsiteX9" fmla="*/ 526447 w 814912"/>
                  <a:gd name="connsiteY9" fmla="*/ 103408 h 269660"/>
                  <a:gd name="connsiteX10" fmla="*/ 555329 w 814912"/>
                  <a:gd name="connsiteY10" fmla="*/ 83923 h 269660"/>
                  <a:gd name="connsiteX11" fmla="*/ 706711 w 814912"/>
                  <a:gd name="connsiteY11" fmla="*/ 2499 h 269660"/>
                  <a:gd name="connsiteX12" fmla="*/ 814912 w 814912"/>
                  <a:gd name="connsiteY12" fmla="*/ 134359 h 269660"/>
                  <a:gd name="connsiteX13" fmla="*/ 610773 w 814912"/>
                  <a:gd name="connsiteY13" fmla="*/ 133343 h 269660"/>
                  <a:gd name="connsiteX14" fmla="*/ 679243 w 814912"/>
                  <a:gd name="connsiteY14" fmla="*/ 205006 h 269660"/>
                  <a:gd name="connsiteX15" fmla="*/ 750760 w 814912"/>
                  <a:gd name="connsiteY15" fmla="*/ 135556 h 269660"/>
                  <a:gd name="connsiteX16" fmla="*/ 681456 w 814912"/>
                  <a:gd name="connsiteY16" fmla="*/ 63712 h 269660"/>
                  <a:gd name="connsiteX17" fmla="*/ 610809 w 814912"/>
                  <a:gd name="connsiteY17" fmla="*/ 133343 h 2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4912" h="269660">
                    <a:moveTo>
                      <a:pt x="814912" y="134323"/>
                    </a:moveTo>
                    <a:cubicBezTo>
                      <a:pt x="815058" y="199345"/>
                      <a:pt x="769230" y="255115"/>
                      <a:pt x="705586" y="267235"/>
                    </a:cubicBezTo>
                    <a:cubicBezTo>
                      <a:pt x="641905" y="279390"/>
                      <a:pt x="577863" y="244956"/>
                      <a:pt x="555075" y="184432"/>
                    </a:cubicBezTo>
                    <a:cubicBezTo>
                      <a:pt x="549415" y="169374"/>
                      <a:pt x="541505" y="166253"/>
                      <a:pt x="527064" y="166290"/>
                    </a:cubicBezTo>
                    <a:cubicBezTo>
                      <a:pt x="368063" y="166689"/>
                      <a:pt x="209025" y="166544"/>
                      <a:pt x="50025" y="166507"/>
                    </a:cubicBezTo>
                    <a:cubicBezTo>
                      <a:pt x="41570" y="166507"/>
                      <a:pt x="32934" y="166798"/>
                      <a:pt x="24734" y="165237"/>
                    </a:cubicBezTo>
                    <a:cubicBezTo>
                      <a:pt x="8732" y="162226"/>
                      <a:pt x="-1282" y="148401"/>
                      <a:pt x="133" y="132145"/>
                    </a:cubicBezTo>
                    <a:cubicBezTo>
                      <a:pt x="1584" y="115418"/>
                      <a:pt x="11091" y="105730"/>
                      <a:pt x="27673" y="103553"/>
                    </a:cubicBezTo>
                    <a:cubicBezTo>
                      <a:pt x="34241" y="102682"/>
                      <a:pt x="40953" y="103117"/>
                      <a:pt x="47593" y="103117"/>
                    </a:cubicBezTo>
                    <a:cubicBezTo>
                      <a:pt x="207211" y="103117"/>
                      <a:pt x="366829" y="102900"/>
                      <a:pt x="526447" y="103408"/>
                    </a:cubicBezTo>
                    <a:cubicBezTo>
                      <a:pt x="541977" y="103444"/>
                      <a:pt x="549596" y="99344"/>
                      <a:pt x="555329" y="83923"/>
                    </a:cubicBezTo>
                    <a:cubicBezTo>
                      <a:pt x="577681" y="24016"/>
                      <a:pt x="641978" y="-9765"/>
                      <a:pt x="706711" y="2499"/>
                    </a:cubicBezTo>
                    <a:cubicBezTo>
                      <a:pt x="769375" y="14364"/>
                      <a:pt x="814767" y="69663"/>
                      <a:pt x="814912" y="134359"/>
                    </a:cubicBezTo>
                    <a:close/>
                    <a:moveTo>
                      <a:pt x="610773" y="133343"/>
                    </a:moveTo>
                    <a:cubicBezTo>
                      <a:pt x="610301" y="173401"/>
                      <a:pt x="639837" y="204316"/>
                      <a:pt x="679243" y="205006"/>
                    </a:cubicBezTo>
                    <a:cubicBezTo>
                      <a:pt x="717814" y="205659"/>
                      <a:pt x="750035" y="174381"/>
                      <a:pt x="750760" y="135556"/>
                    </a:cubicBezTo>
                    <a:cubicBezTo>
                      <a:pt x="751486" y="97203"/>
                      <a:pt x="719773" y="64329"/>
                      <a:pt x="681456" y="63712"/>
                    </a:cubicBezTo>
                    <a:cubicBezTo>
                      <a:pt x="642450" y="63059"/>
                      <a:pt x="611245" y="93828"/>
                      <a:pt x="610809" y="133343"/>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6" name="Freihandform: Form 204">
                <a:extLst>
                  <a:ext uri="{FF2B5EF4-FFF2-40B4-BE49-F238E27FC236}">
                    <a16:creationId xmlns:a16="http://schemas.microsoft.com/office/drawing/2014/main" id="{74B486A8-55FD-B4F9-95DF-68FD4EFED4EC}"/>
                  </a:ext>
                </a:extLst>
              </p:cNvPr>
              <p:cNvSpPr>
                <a:spLocks/>
              </p:cNvSpPr>
              <p:nvPr/>
            </p:nvSpPr>
            <p:spPr>
              <a:xfrm>
                <a:off x="513350" y="-3431515"/>
                <a:ext cx="1177245" cy="1799391"/>
              </a:xfrm>
              <a:custGeom>
                <a:avLst/>
                <a:gdLst>
                  <a:gd name="connsiteX0" fmla="*/ 984496 w 1177245"/>
                  <a:gd name="connsiteY0" fmla="*/ 1734759 h 1799391"/>
                  <a:gd name="connsiteX1" fmla="*/ 1140485 w 1177245"/>
                  <a:gd name="connsiteY1" fmla="*/ 1734868 h 1799391"/>
                  <a:gd name="connsiteX2" fmla="*/ 1177169 w 1177245"/>
                  <a:gd name="connsiteY2" fmla="*/ 1766073 h 1799391"/>
                  <a:gd name="connsiteX3" fmla="*/ 1140050 w 1177245"/>
                  <a:gd name="connsiteY3" fmla="*/ 1798802 h 1799391"/>
                  <a:gd name="connsiteX4" fmla="*/ 839102 w 1177245"/>
                  <a:gd name="connsiteY4" fmla="*/ 1795863 h 1799391"/>
                  <a:gd name="connsiteX5" fmla="*/ 271314 w 1177245"/>
                  <a:gd name="connsiteY5" fmla="*/ 1544299 h 1799391"/>
                  <a:gd name="connsiteX6" fmla="*/ 8901 w 1177245"/>
                  <a:gd name="connsiteY6" fmla="*/ 1030757 h 1799391"/>
                  <a:gd name="connsiteX7" fmla="*/ 381076 w 1177245"/>
                  <a:gd name="connsiteY7" fmla="*/ 164416 h 1799391"/>
                  <a:gd name="connsiteX8" fmla="*/ 903254 w 1177245"/>
                  <a:gd name="connsiteY8" fmla="*/ 9 h 1799391"/>
                  <a:gd name="connsiteX9" fmla="*/ 1129963 w 1177245"/>
                  <a:gd name="connsiteY9" fmla="*/ 9 h 1799391"/>
                  <a:gd name="connsiteX10" fmla="*/ 1149883 w 1177245"/>
                  <a:gd name="connsiteY10" fmla="*/ 735 h 1799391"/>
                  <a:gd name="connsiteX11" fmla="*/ 1177242 w 1177245"/>
                  <a:gd name="connsiteY11" fmla="*/ 31722 h 1799391"/>
                  <a:gd name="connsiteX12" fmla="*/ 1150681 w 1177245"/>
                  <a:gd name="connsiteY12" fmla="*/ 63326 h 1799391"/>
                  <a:gd name="connsiteX13" fmla="*/ 1130797 w 1177245"/>
                  <a:gd name="connsiteY13" fmla="*/ 64125 h 1799391"/>
                  <a:gd name="connsiteX14" fmla="*/ 856991 w 1177245"/>
                  <a:gd name="connsiteY14" fmla="*/ 66157 h 1799391"/>
                  <a:gd name="connsiteX15" fmla="*/ 160355 w 1177245"/>
                  <a:gd name="connsiteY15" fmla="*/ 509922 h 1799391"/>
                  <a:gd name="connsiteX16" fmla="*/ 293412 w 1177245"/>
                  <a:gd name="connsiteY16" fmla="*/ 1474487 h 1799391"/>
                  <a:gd name="connsiteX17" fmla="*/ 899335 w 1177245"/>
                  <a:gd name="connsiteY17" fmla="*/ 1734650 h 1799391"/>
                  <a:gd name="connsiteX18" fmla="*/ 984569 w 1177245"/>
                  <a:gd name="connsiteY18" fmla="*/ 1734723 h 17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7245" h="1799391">
                    <a:moveTo>
                      <a:pt x="984496" y="1734759"/>
                    </a:moveTo>
                    <a:cubicBezTo>
                      <a:pt x="1036493" y="1734759"/>
                      <a:pt x="1088489" y="1734614"/>
                      <a:pt x="1140485" y="1734868"/>
                    </a:cubicBezTo>
                    <a:cubicBezTo>
                      <a:pt x="1163164" y="1734977"/>
                      <a:pt x="1176807" y="1746987"/>
                      <a:pt x="1177169" y="1766073"/>
                    </a:cubicBezTo>
                    <a:cubicBezTo>
                      <a:pt x="1177532" y="1786102"/>
                      <a:pt x="1163708" y="1798911"/>
                      <a:pt x="1140050" y="1798802"/>
                    </a:cubicBezTo>
                    <a:cubicBezTo>
                      <a:pt x="1039722" y="1798330"/>
                      <a:pt x="939104" y="1801814"/>
                      <a:pt x="839102" y="1795863"/>
                    </a:cubicBezTo>
                    <a:cubicBezTo>
                      <a:pt x="619324" y="1782800"/>
                      <a:pt x="429481" y="1697531"/>
                      <a:pt x="271314" y="1544299"/>
                    </a:cubicBezTo>
                    <a:cubicBezTo>
                      <a:pt x="125666" y="1403187"/>
                      <a:pt x="33974" y="1231522"/>
                      <a:pt x="8901" y="1030757"/>
                    </a:cubicBezTo>
                    <a:cubicBezTo>
                      <a:pt x="-35947" y="671354"/>
                      <a:pt x="88765" y="379587"/>
                      <a:pt x="381076" y="164416"/>
                    </a:cubicBezTo>
                    <a:cubicBezTo>
                      <a:pt x="535179" y="50990"/>
                      <a:pt x="711923" y="9"/>
                      <a:pt x="903254" y="9"/>
                    </a:cubicBezTo>
                    <a:cubicBezTo>
                      <a:pt x="978836" y="9"/>
                      <a:pt x="1054417" y="9"/>
                      <a:pt x="1129963" y="9"/>
                    </a:cubicBezTo>
                    <a:cubicBezTo>
                      <a:pt x="1136603" y="9"/>
                      <a:pt x="1143316" y="-136"/>
                      <a:pt x="1149883" y="735"/>
                    </a:cubicBezTo>
                    <a:cubicBezTo>
                      <a:pt x="1166103" y="2948"/>
                      <a:pt x="1177024" y="15612"/>
                      <a:pt x="1177242" y="31722"/>
                    </a:cubicBezTo>
                    <a:cubicBezTo>
                      <a:pt x="1177460" y="48087"/>
                      <a:pt x="1167191" y="60678"/>
                      <a:pt x="1150681" y="63326"/>
                    </a:cubicBezTo>
                    <a:cubicBezTo>
                      <a:pt x="1144186" y="64379"/>
                      <a:pt x="1137437" y="64125"/>
                      <a:pt x="1130797" y="64125"/>
                    </a:cubicBezTo>
                    <a:cubicBezTo>
                      <a:pt x="1039504" y="64524"/>
                      <a:pt x="947884" y="60025"/>
                      <a:pt x="856991" y="66157"/>
                    </a:cubicBezTo>
                    <a:cubicBezTo>
                      <a:pt x="544867" y="87129"/>
                      <a:pt x="309450" y="235608"/>
                      <a:pt x="160355" y="509922"/>
                    </a:cubicBezTo>
                    <a:cubicBezTo>
                      <a:pt x="-11491" y="826073"/>
                      <a:pt x="44352" y="1214613"/>
                      <a:pt x="293412" y="1474487"/>
                    </a:cubicBezTo>
                    <a:cubicBezTo>
                      <a:pt x="458073" y="1646296"/>
                      <a:pt x="661197" y="1732183"/>
                      <a:pt x="899335" y="1734650"/>
                    </a:cubicBezTo>
                    <a:cubicBezTo>
                      <a:pt x="927746" y="1734940"/>
                      <a:pt x="956158" y="1734686"/>
                      <a:pt x="984569" y="1734723"/>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grpSp>
        <p:pic>
          <p:nvPicPr>
            <p:cNvPr id="277" name="Grafik 223">
              <a:extLst>
                <a:ext uri="{FF2B5EF4-FFF2-40B4-BE49-F238E27FC236}">
                  <a16:creationId xmlns:a16="http://schemas.microsoft.com/office/drawing/2014/main" id="{24A89DEE-E4D4-DE20-1F6C-FD94D0AAFE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8171" y="839612"/>
              <a:ext cx="874101" cy="779843"/>
            </a:xfrm>
            <a:prstGeom prst="rect">
              <a:avLst/>
            </a:prstGeom>
          </p:spPr>
        </p:pic>
        <p:cxnSp>
          <p:nvCxnSpPr>
            <p:cNvPr id="278" name="Straight Arrow Connector 30">
              <a:extLst>
                <a:ext uri="{FF2B5EF4-FFF2-40B4-BE49-F238E27FC236}">
                  <a16:creationId xmlns:a16="http://schemas.microsoft.com/office/drawing/2014/main" id="{CFD7DAE8-1061-759F-21F8-EA4124FB36B3}"/>
                </a:ext>
              </a:extLst>
            </p:cNvPr>
            <p:cNvCxnSpPr>
              <a:cxnSpLocks/>
            </p:cNvCxnSpPr>
            <p:nvPr/>
          </p:nvCxnSpPr>
          <p:spPr>
            <a:xfrm>
              <a:off x="1974669" y="1165136"/>
              <a:ext cx="431819" cy="0"/>
            </a:xfrm>
            <a:prstGeom prst="straightConnector1">
              <a:avLst/>
            </a:prstGeom>
            <a:noFill/>
            <a:ln w="25400" cap="rnd">
              <a:solidFill>
                <a:schemeClr val="tx2"/>
              </a:solidFill>
              <a:prstDash val="solid"/>
              <a:miter/>
              <a:tailEnd type="none" w="lg" len="med"/>
            </a:ln>
          </p:spPr>
        </p:cxnSp>
        <p:sp>
          <p:nvSpPr>
            <p:cNvPr id="279" name="TextBox 130">
              <a:extLst>
                <a:ext uri="{FF2B5EF4-FFF2-40B4-BE49-F238E27FC236}">
                  <a16:creationId xmlns:a16="http://schemas.microsoft.com/office/drawing/2014/main" id="{6F0EF6D4-3B1D-A36D-317C-07EF4C11A8CB}"/>
                </a:ext>
              </a:extLst>
            </p:cNvPr>
            <p:cNvSpPr txBox="1"/>
            <p:nvPr/>
          </p:nvSpPr>
          <p:spPr>
            <a:xfrm>
              <a:off x="981899" y="1811777"/>
              <a:ext cx="627095"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Data</a:t>
              </a:r>
            </a:p>
          </p:txBody>
        </p:sp>
        <p:sp>
          <p:nvSpPr>
            <p:cNvPr id="280" name="TextBox 130">
              <a:extLst>
                <a:ext uri="{FF2B5EF4-FFF2-40B4-BE49-F238E27FC236}">
                  <a16:creationId xmlns:a16="http://schemas.microsoft.com/office/drawing/2014/main" id="{5C22D782-2DAF-F060-78C6-1D184E511CF0}"/>
                </a:ext>
              </a:extLst>
            </p:cNvPr>
            <p:cNvSpPr txBox="1"/>
            <p:nvPr/>
          </p:nvSpPr>
          <p:spPr>
            <a:xfrm>
              <a:off x="2239469" y="1811777"/>
              <a:ext cx="1261884"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Computing</a:t>
              </a:r>
            </a:p>
          </p:txBody>
        </p:sp>
        <p:sp>
          <p:nvSpPr>
            <p:cNvPr id="281" name="TextBox 128">
              <a:extLst>
                <a:ext uri="{FF2B5EF4-FFF2-40B4-BE49-F238E27FC236}">
                  <a16:creationId xmlns:a16="http://schemas.microsoft.com/office/drawing/2014/main" id="{C7AC50C6-297E-D7A1-0A16-D0E08F6BE066}"/>
                </a:ext>
              </a:extLst>
            </p:cNvPr>
            <p:cNvSpPr txBox="1"/>
            <p:nvPr/>
          </p:nvSpPr>
          <p:spPr>
            <a:xfrm>
              <a:off x="3989883" y="1811778"/>
              <a:ext cx="1003801"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grpSp>
      <p:grpSp>
        <p:nvGrpSpPr>
          <p:cNvPr id="3" name="Gruppieren 2">
            <a:extLst>
              <a:ext uri="{FF2B5EF4-FFF2-40B4-BE49-F238E27FC236}">
                <a16:creationId xmlns:a16="http://schemas.microsoft.com/office/drawing/2014/main" id="{FF92B58F-FD14-C70A-BB06-49366DFE4858}"/>
              </a:ext>
            </a:extLst>
          </p:cNvPr>
          <p:cNvGrpSpPr/>
          <p:nvPr/>
        </p:nvGrpSpPr>
        <p:grpSpPr>
          <a:xfrm>
            <a:off x="565752" y="3413612"/>
            <a:ext cx="3971316" cy="2892189"/>
            <a:chOff x="565752" y="3413612"/>
            <a:chExt cx="3971316" cy="2892189"/>
          </a:xfrm>
        </p:grpSpPr>
        <p:cxnSp>
          <p:nvCxnSpPr>
            <p:cNvPr id="282" name="Gerader Verbinder 56">
              <a:extLst>
                <a:ext uri="{FF2B5EF4-FFF2-40B4-BE49-F238E27FC236}">
                  <a16:creationId xmlns:a16="http://schemas.microsoft.com/office/drawing/2014/main" id="{97A5C384-CB13-D27F-7176-6AB903D294D7}"/>
                </a:ext>
              </a:extLst>
            </p:cNvPr>
            <p:cNvCxnSpPr>
              <a:cxnSpLocks/>
            </p:cNvCxnSpPr>
            <p:nvPr/>
          </p:nvCxnSpPr>
          <p:spPr>
            <a:xfrm flipV="1">
              <a:off x="1875073" y="4220511"/>
              <a:ext cx="1592391" cy="37894"/>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283" name="Gerader Verbinder 57">
              <a:extLst>
                <a:ext uri="{FF2B5EF4-FFF2-40B4-BE49-F238E27FC236}">
                  <a16:creationId xmlns:a16="http://schemas.microsoft.com/office/drawing/2014/main" id="{8ED8B23F-F087-5D64-996A-3B61FA846792}"/>
                </a:ext>
              </a:extLst>
            </p:cNvPr>
            <p:cNvCxnSpPr>
              <a:cxnSpLocks/>
            </p:cNvCxnSpPr>
            <p:nvPr/>
          </p:nvCxnSpPr>
          <p:spPr>
            <a:xfrm flipH="1">
              <a:off x="3098137" y="4517130"/>
              <a:ext cx="715694" cy="927378"/>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284" name="Gerader Verbinder 58">
              <a:extLst>
                <a:ext uri="{FF2B5EF4-FFF2-40B4-BE49-F238E27FC236}">
                  <a16:creationId xmlns:a16="http://schemas.microsoft.com/office/drawing/2014/main" id="{F29DA794-E7D1-1021-FF40-486E5D04A096}"/>
                </a:ext>
              </a:extLst>
            </p:cNvPr>
            <p:cNvCxnSpPr>
              <a:cxnSpLocks/>
            </p:cNvCxnSpPr>
            <p:nvPr/>
          </p:nvCxnSpPr>
          <p:spPr>
            <a:xfrm>
              <a:off x="1683549" y="4614572"/>
              <a:ext cx="712437" cy="833296"/>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sp>
          <p:nvSpPr>
            <p:cNvPr id="285" name="TextBox 17">
              <a:extLst>
                <a:ext uri="{FF2B5EF4-FFF2-40B4-BE49-F238E27FC236}">
                  <a16:creationId xmlns:a16="http://schemas.microsoft.com/office/drawing/2014/main" id="{B52EB0D0-D028-3C98-08CB-A0515259C682}"/>
                </a:ext>
              </a:extLst>
            </p:cNvPr>
            <p:cNvSpPr txBox="1"/>
            <p:nvPr/>
          </p:nvSpPr>
          <p:spPr>
            <a:xfrm>
              <a:off x="3533267" y="3513586"/>
              <a:ext cx="1003801"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sp>
          <p:nvSpPr>
            <p:cNvPr id="286" name="TextBox 18">
              <a:extLst>
                <a:ext uri="{FF2B5EF4-FFF2-40B4-BE49-F238E27FC236}">
                  <a16:creationId xmlns:a16="http://schemas.microsoft.com/office/drawing/2014/main" id="{CC6F23B8-4F73-D313-631A-69349B9C944E}"/>
                </a:ext>
              </a:extLst>
            </p:cNvPr>
            <p:cNvSpPr txBox="1"/>
            <p:nvPr/>
          </p:nvSpPr>
          <p:spPr>
            <a:xfrm>
              <a:off x="3209017" y="5725001"/>
              <a:ext cx="1241045" cy="5808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Connected</a:t>
              </a:r>
              <a:b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devices</a:t>
              </a:r>
            </a:p>
          </p:txBody>
        </p:sp>
        <p:sp>
          <p:nvSpPr>
            <p:cNvPr id="287" name="TextBox 19">
              <a:extLst>
                <a:ext uri="{FF2B5EF4-FFF2-40B4-BE49-F238E27FC236}">
                  <a16:creationId xmlns:a16="http://schemas.microsoft.com/office/drawing/2014/main" id="{DBB3D7E8-CA70-298F-3234-4F7385528241}"/>
                </a:ext>
              </a:extLst>
            </p:cNvPr>
            <p:cNvSpPr txBox="1"/>
            <p:nvPr/>
          </p:nvSpPr>
          <p:spPr>
            <a:xfrm>
              <a:off x="565752" y="3413612"/>
              <a:ext cx="1416542" cy="580800"/>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Transmission</a:t>
              </a:r>
              <a:b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technologies</a:t>
              </a:r>
            </a:p>
          </p:txBody>
        </p:sp>
        <p:pic>
          <p:nvPicPr>
            <p:cNvPr id="288" name="Grafik 179">
              <a:extLst>
                <a:ext uri="{FF2B5EF4-FFF2-40B4-BE49-F238E27FC236}">
                  <a16:creationId xmlns:a16="http://schemas.microsoft.com/office/drawing/2014/main" id="{FF246C79-15D5-1315-E8B7-303DB3758C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1423" y="3911972"/>
              <a:ext cx="874101" cy="779843"/>
            </a:xfrm>
            <a:prstGeom prst="rect">
              <a:avLst/>
            </a:prstGeom>
          </p:spPr>
        </p:pic>
        <p:pic>
          <p:nvPicPr>
            <p:cNvPr id="289" name="Grafik 210">
              <a:extLst>
                <a:ext uri="{FF2B5EF4-FFF2-40B4-BE49-F238E27FC236}">
                  <a16:creationId xmlns:a16="http://schemas.microsoft.com/office/drawing/2014/main" id="{3289D439-BE6C-7175-C974-ACA435B467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89670" y="5436462"/>
              <a:ext cx="772309" cy="807491"/>
            </a:xfrm>
            <a:prstGeom prst="rect">
              <a:avLst/>
            </a:prstGeom>
          </p:spPr>
        </p:pic>
        <p:pic>
          <p:nvPicPr>
            <p:cNvPr id="290" name="Grafik 212">
              <a:extLst>
                <a:ext uri="{FF2B5EF4-FFF2-40B4-BE49-F238E27FC236}">
                  <a16:creationId xmlns:a16="http://schemas.microsoft.com/office/drawing/2014/main" id="{545D67FA-ACDA-C502-3A04-0B9A919F22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8811" y="4090402"/>
              <a:ext cx="751537" cy="751537"/>
            </a:xfrm>
            <a:prstGeom prst="rect">
              <a:avLst/>
            </a:prstGeom>
          </p:spPr>
        </p:pic>
      </p:grpSp>
      <p:sp>
        <p:nvSpPr>
          <p:cNvPr id="10" name="Grafik 17">
            <a:extLst>
              <a:ext uri="{FF2B5EF4-FFF2-40B4-BE49-F238E27FC236}">
                <a16:creationId xmlns:a16="http://schemas.microsoft.com/office/drawing/2014/main" id="{6E09068A-DB24-B445-C2AE-F769D3BE97F8}"/>
              </a:ext>
            </a:extLst>
          </p:cNvPr>
          <p:cNvSpPr/>
          <p:nvPr/>
        </p:nvSpPr>
        <p:spPr>
          <a:xfrm rot="10800000">
            <a:off x="6236267" y="2990600"/>
            <a:ext cx="5909700" cy="715481"/>
          </a:xfrm>
          <a:custGeom>
            <a:avLst/>
            <a:gdLst>
              <a:gd name="connsiteX0" fmla="*/ 0 w 2870930"/>
              <a:gd name="connsiteY0" fmla="*/ 701421 h 701420"/>
              <a:gd name="connsiteX1" fmla="*/ 2415921 w 2870930"/>
              <a:gd name="connsiteY1" fmla="*/ 701421 h 701420"/>
              <a:gd name="connsiteX2" fmla="*/ 2870930 w 2870930"/>
              <a:gd name="connsiteY2" fmla="*/ 247841 h 701420"/>
              <a:gd name="connsiteX3" fmla="*/ 2870930 w 2870930"/>
              <a:gd name="connsiteY3" fmla="*/ 0 h 701420"/>
              <a:gd name="csX0" fmla="*/ 0 w 2870938"/>
              <a:gd name="csY0" fmla="*/ 701421 h 701421"/>
              <a:gd name="csX1" fmla="*/ 2415921 w 2870938"/>
              <a:gd name="csY1" fmla="*/ 701421 h 701421"/>
              <a:gd name="csX2" fmla="*/ 2870930 w 2870938"/>
              <a:gd name="csY2" fmla="*/ 247841 h 701421"/>
              <a:gd name="csX3" fmla="*/ 2870930 w 2870938"/>
              <a:gd name="csY3" fmla="*/ 0 h 701421"/>
            </a:gdLst>
            <a:ahLst/>
            <a:cxnLst>
              <a:cxn ang="0">
                <a:pos x="csX0" y="csY0"/>
              </a:cxn>
              <a:cxn ang="0">
                <a:pos x="csX1" y="csY1"/>
              </a:cxn>
              <a:cxn ang="0">
                <a:pos x="csX2" y="csY2"/>
              </a:cxn>
              <a:cxn ang="0">
                <a:pos x="csX3" y="csY3"/>
              </a:cxn>
            </a:cxnLst>
            <a:rect l="l" t="t" r="r" b="b"/>
            <a:pathLst>
              <a:path w="2870938" h="701421">
                <a:moveTo>
                  <a:pt x="0" y="701421"/>
                </a:moveTo>
                <a:lnTo>
                  <a:pt x="2415921" y="701421"/>
                </a:lnTo>
                <a:cubicBezTo>
                  <a:pt x="2667191" y="701421"/>
                  <a:pt x="2872472" y="619739"/>
                  <a:pt x="2870930" y="247841"/>
                </a:cubicBezTo>
                <a:lnTo>
                  <a:pt x="2870930" y="0"/>
                </a:lnTo>
              </a:path>
            </a:pathLst>
          </a:custGeom>
          <a:noFill/>
          <a:ln w="25400" cap="rnd">
            <a:solidFill>
              <a:schemeClr val="tx2"/>
            </a:solidFill>
            <a:prstDash val="solid"/>
            <a:miter/>
            <a:tailEnd type="arrow" w="lg" len="me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35479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nodeType="withEffect">
                                  <p:stCondLst>
                                    <p:cond delay="0"/>
                                  </p:stCondLst>
                                  <p:childTnLst>
                                    <p:animMotion origin="layout" path="M 0.01667 -0.00046 L -3.125E-6 -4.81481E-6 " pathEditMode="relative" rAng="0" ptsTypes="AA">
                                      <p:cBhvr>
                                        <p:cTn id="9" dur="500" fill="hold"/>
                                        <p:tgtEl>
                                          <p:spTgt spid="4"/>
                                        </p:tgtEl>
                                        <p:attrNameLst>
                                          <p:attrName>ppt_x</p:attrName>
                                          <p:attrName>ppt_y</p:attrName>
                                        </p:attrNameLst>
                                      </p:cBhvr>
                                      <p:rCtr x="-83300" y="2300"/>
                                    </p:animMotion>
                                  </p:childTnLst>
                                </p:cTn>
                              </p:par>
                              <p:par>
                                <p:cTn id="10" presetID="22" presetClass="entr" presetSubtype="2" fill="hold" grpId="0" nodeType="withEffect">
                                  <p:stCondLst>
                                    <p:cond delay="20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600"/>
                                        <p:tgtEl>
                                          <p:spTgt spid="11"/>
                                        </p:tgtEl>
                                      </p:cBhvr>
                                    </p:animEffect>
                                  </p:childTnLst>
                                </p:cTn>
                              </p:par>
                              <p:par>
                                <p:cTn id="13" presetID="10" presetClass="entr" presetSubtype="0" fill="hold" grpId="0" nodeType="withEffect">
                                  <p:stCondLst>
                                    <p:cond delay="8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par>
                                <p:cTn id="16" presetID="42" presetClass="path" presetSubtype="0" decel="100000" fill="hold" grpId="1" nodeType="withEffect">
                                  <p:stCondLst>
                                    <p:cond delay="800"/>
                                  </p:stCondLst>
                                  <p:childTnLst>
                                    <p:animMotion origin="layout" path="M 1.25E-6 0.03889 L 1.25E-6 1.85185E-6 " pathEditMode="relative" rAng="0" ptsTypes="AA">
                                      <p:cBhvr>
                                        <p:cTn id="17" dur="500" fill="hold"/>
                                        <p:tgtEl>
                                          <p:spTgt spid="25"/>
                                        </p:tgtEl>
                                        <p:attrNameLst>
                                          <p:attrName>ppt_x</p:attrName>
                                          <p:attrName>ppt_y</p:attrName>
                                        </p:attrNameLst>
                                      </p:cBhvr>
                                      <p:rCtr x="0" y="-1944"/>
                                    </p:animMotion>
                                  </p:childTnLst>
                                </p:cTn>
                              </p:par>
                            </p:childTnLst>
                          </p:cTn>
                        </p:par>
                        <p:par>
                          <p:cTn id="18" fill="hold">
                            <p:stCondLst>
                              <p:cond delay="13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6" presetClass="emph" presetSubtype="0" fill="hold" nodeType="withEffect">
                                  <p:stCondLst>
                                    <p:cond delay="0"/>
                                  </p:stCondLst>
                                  <p:childTnLst>
                                    <p:animScale>
                                      <p:cBhvr>
                                        <p:cTn id="23" dur="10" fill="hold"/>
                                        <p:tgtEl>
                                          <p:spTgt spid="2"/>
                                        </p:tgtEl>
                                      </p:cBhvr>
                                      <p:by x="125000" y="125000"/>
                                    </p:animScale>
                                  </p:childTnLst>
                                </p:cTn>
                              </p:par>
                              <p:par>
                                <p:cTn id="24" presetID="6" presetClass="emph" presetSubtype="0" decel="100000" fill="hold" nodeType="withEffect">
                                  <p:stCondLst>
                                    <p:cond delay="0"/>
                                  </p:stCondLst>
                                  <p:childTnLst>
                                    <p:animScale>
                                      <p:cBhvr>
                                        <p:cTn id="25" dur="750" fill="hold"/>
                                        <p:tgtEl>
                                          <p:spTgt spid="2"/>
                                        </p:tgtEl>
                                      </p:cBhvr>
                                      <p:by x="80000" y="80000"/>
                                    </p:animScale>
                                  </p:childTnLst>
                                </p:cTn>
                              </p:par>
                            </p:childTnLst>
                          </p:cTn>
                        </p:par>
                        <p:par>
                          <p:cTn id="26" fill="hold">
                            <p:stCondLst>
                              <p:cond delay="2050"/>
                            </p:stCondLst>
                            <p:childTnLst>
                              <p:par>
                                <p:cTn id="27" presetID="22" presetClass="entr" presetSubtype="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600"/>
                                        <p:tgtEl>
                                          <p:spTgt spid="10"/>
                                        </p:tgtEl>
                                      </p:cBhvr>
                                    </p:animEffect>
                                  </p:childTnLst>
                                </p:cTn>
                              </p:par>
                            </p:childTnLst>
                          </p:cTn>
                        </p:par>
                        <p:par>
                          <p:cTn id="30" fill="hold">
                            <p:stCondLst>
                              <p:cond delay="265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par>
                                <p:cTn id="34" presetID="42" presetClass="path" presetSubtype="0" decel="100000" fill="hold" grpId="1" nodeType="withEffect">
                                  <p:stCondLst>
                                    <p:cond delay="0"/>
                                  </p:stCondLst>
                                  <p:childTnLst>
                                    <p:animMotion origin="layout" path="M -3.75E-6 -0.03472 L -3.75E-6 1.85185E-6 " pathEditMode="relative" rAng="0" ptsTypes="AA">
                                      <p:cBhvr>
                                        <p:cTn id="35" dur="500" fill="hold"/>
                                        <p:tgtEl>
                                          <p:spTgt spid="14"/>
                                        </p:tgtEl>
                                        <p:attrNameLst>
                                          <p:attrName>ppt_x</p:attrName>
                                          <p:attrName>ppt_y</p:attrName>
                                        </p:attrNameLst>
                                      </p:cBhvr>
                                      <p:rCtr x="0" y="1736"/>
                                    </p:animMotion>
                                  </p:childTnLst>
                                </p:cTn>
                              </p:par>
                            </p:childTnLst>
                          </p:cTn>
                        </p:par>
                        <p:par>
                          <p:cTn id="36" fill="hold">
                            <p:stCondLst>
                              <p:cond delay="3150"/>
                            </p:stCondLst>
                            <p:childTnLst>
                              <p:par>
                                <p:cTn id="37" presetID="10"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6" presetClass="emph" presetSubtype="0" fill="hold" nodeType="withEffect">
                                  <p:stCondLst>
                                    <p:cond delay="0"/>
                                  </p:stCondLst>
                                  <p:childTnLst>
                                    <p:animScale>
                                      <p:cBhvr>
                                        <p:cTn id="41" dur="10" fill="hold"/>
                                        <p:tgtEl>
                                          <p:spTgt spid="3"/>
                                        </p:tgtEl>
                                      </p:cBhvr>
                                      <p:by x="125000" y="125000"/>
                                    </p:animScale>
                                  </p:childTnLst>
                                </p:cTn>
                              </p:par>
                              <p:par>
                                <p:cTn id="42" presetID="6" presetClass="emph" presetSubtype="0" decel="100000" fill="hold" nodeType="withEffect">
                                  <p:stCondLst>
                                    <p:cond delay="0"/>
                                  </p:stCondLst>
                                  <p:childTnLst>
                                    <p:animScale>
                                      <p:cBhvr>
                                        <p:cTn id="43" dur="7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4" grpId="1"/>
      <p:bldP spid="25" grpId="0"/>
      <p:bldP spid="25" grpId="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503A6-C2D0-7473-B192-93462FB14C58}"/>
            </a:ext>
          </a:extLst>
        </p:cNvPr>
        <p:cNvGrpSpPr/>
        <p:nvPr/>
      </p:nvGrpSpPr>
      <p:grpSpPr>
        <a:xfrm>
          <a:off x="0" y="0"/>
          <a:ext cx="0" cy="0"/>
          <a:chOff x="0" y="0"/>
          <a:chExt cx="0" cy="0"/>
        </a:xfrm>
      </p:grpSpPr>
      <p:pic>
        <p:nvPicPr>
          <p:cNvPr id="288" name="Grafik 150">
            <a:extLst>
              <a:ext uri="{FF2B5EF4-FFF2-40B4-BE49-F238E27FC236}">
                <a16:creationId xmlns:a16="http://schemas.microsoft.com/office/drawing/2014/main" id="{441A6B91-05D5-BC1B-8C09-BF4FA0816332}"/>
              </a:ext>
            </a:extLst>
          </p:cNvPr>
          <p:cNvPicPr>
            <a:picLocks noChangeAspect="1"/>
          </p:cNvPicPr>
          <p:nvPr/>
        </p:nvPicPr>
        <p:blipFill rotWithShape="1">
          <a:blip r:embed="rId2">
            <a:alphaModFix amt="30000"/>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4000" contrast="-2000"/>
                    </a14:imgEffect>
                  </a14:imgLayer>
                </a14:imgProps>
              </a:ext>
            </a:extLst>
          </a:blip>
          <a:srcRect l="7185" r="7185"/>
          <a:stretch>
            <a:fillRect/>
          </a:stretch>
        </p:blipFill>
        <p:spPr>
          <a:xfrm>
            <a:off x="0" y="0"/>
            <a:ext cx="12192000" cy="6858000"/>
          </a:xfrm>
          <a:prstGeom prst="rect">
            <a:avLst/>
          </a:prstGeom>
          <a:ln>
            <a:noFill/>
          </a:ln>
        </p:spPr>
      </p:pic>
      <p:sp>
        <p:nvSpPr>
          <p:cNvPr id="2" name="!!4">
            <a:extLst>
              <a:ext uri="{FF2B5EF4-FFF2-40B4-BE49-F238E27FC236}">
                <a16:creationId xmlns:a16="http://schemas.microsoft.com/office/drawing/2014/main" id="{ED75A315-865C-A9B7-31C5-155C273FB87B}"/>
              </a:ext>
            </a:extLst>
          </p:cNvPr>
          <p:cNvSpPr/>
          <p:nvPr/>
        </p:nvSpPr>
        <p:spPr>
          <a:xfrm>
            <a:off x="14390" y="1099351"/>
            <a:ext cx="9720616" cy="4194732"/>
          </a:xfrm>
          <a:custGeom>
            <a:avLst/>
            <a:gdLst>
              <a:gd name="connsiteX0" fmla="*/ 0 w 3665886"/>
              <a:gd name="connsiteY0" fmla="*/ 1234440 h 2796158"/>
              <a:gd name="connsiteX1" fmla="*/ 1449514 w 3665886"/>
              <a:gd name="connsiteY1" fmla="*/ 1234440 h 2796158"/>
              <a:gd name="connsiteX2" fmla="*/ 1449514 w 3665886"/>
              <a:gd name="connsiteY2" fmla="*/ 2627853 h 2796158"/>
              <a:gd name="connsiteX3" fmla="*/ 897731 w 3665886"/>
              <a:gd name="connsiteY3" fmla="*/ 2627853 h 2796158"/>
              <a:gd name="connsiteX4" fmla="*/ 897731 w 3665886"/>
              <a:gd name="connsiteY4" fmla="*/ 0 h 2796158"/>
              <a:gd name="connsiteX5" fmla="*/ 1215771 w 3665886"/>
              <a:gd name="connsiteY5" fmla="*/ 0 h 2796158"/>
              <a:gd name="connsiteX6" fmla="*/ 1215771 w 3665886"/>
              <a:gd name="connsiteY6" fmla="*/ 346043 h 2796158"/>
              <a:gd name="connsiteX7" fmla="*/ 495681 w 3665886"/>
              <a:gd name="connsiteY7" fmla="*/ 346043 h 2796158"/>
              <a:gd name="connsiteX8" fmla="*/ 495681 w 3665886"/>
              <a:gd name="connsiteY8" fmla="*/ 1730121 h 2796158"/>
              <a:gd name="connsiteX9" fmla="*/ 1309211 w 3665886"/>
              <a:gd name="connsiteY9" fmla="*/ 1730121 h 2796158"/>
              <a:gd name="connsiteX10" fmla="*/ 1309211 w 3665886"/>
              <a:gd name="connsiteY10" fmla="*/ 2150936 h 2796158"/>
              <a:gd name="connsiteX11" fmla="*/ 177641 w 3665886"/>
              <a:gd name="connsiteY11" fmla="*/ 2150936 h 2796158"/>
              <a:gd name="connsiteX12" fmla="*/ 177641 w 3665886"/>
              <a:gd name="connsiteY12" fmla="*/ 2347341 h 2796158"/>
              <a:gd name="connsiteX13" fmla="*/ 551783 w 3665886"/>
              <a:gd name="connsiteY13" fmla="*/ 2347341 h 2796158"/>
              <a:gd name="connsiteX14" fmla="*/ 551783 w 3665886"/>
              <a:gd name="connsiteY14" fmla="*/ 2796159 h 2796158"/>
              <a:gd name="connsiteX15" fmla="*/ 1197007 w 3665886"/>
              <a:gd name="connsiteY15" fmla="*/ 2796159 h 2796158"/>
              <a:gd name="connsiteX16" fmla="*/ 1197007 w 3665886"/>
              <a:gd name="connsiteY16" fmla="*/ 2272475 h 2796158"/>
              <a:gd name="connsiteX17" fmla="*/ 2225707 w 3665886"/>
              <a:gd name="connsiteY17" fmla="*/ 2272475 h 2796158"/>
              <a:gd name="connsiteX18" fmla="*/ 2225707 w 3665886"/>
              <a:gd name="connsiteY18" fmla="*/ 1412081 h 2796158"/>
              <a:gd name="connsiteX19" fmla="*/ 1131570 w 3665886"/>
              <a:gd name="connsiteY19" fmla="*/ 1412081 h 2796158"/>
              <a:gd name="connsiteX20" fmla="*/ 1131570 w 3665886"/>
              <a:gd name="connsiteY20" fmla="*/ 897731 h 2796158"/>
              <a:gd name="connsiteX21" fmla="*/ 2244471 w 3665886"/>
              <a:gd name="connsiteY21" fmla="*/ 897731 h 2796158"/>
              <a:gd name="connsiteX22" fmla="*/ 2244471 w 3665886"/>
              <a:gd name="connsiteY22" fmla="*/ 46768 h 2796158"/>
              <a:gd name="connsiteX23" fmla="*/ 1720691 w 3665886"/>
              <a:gd name="connsiteY23" fmla="*/ 46768 h 2796158"/>
              <a:gd name="connsiteX24" fmla="*/ 1720691 w 3665886"/>
              <a:gd name="connsiteY24" fmla="*/ 551783 h 2796158"/>
              <a:gd name="connsiteX25" fmla="*/ 280511 w 3665886"/>
              <a:gd name="connsiteY25" fmla="*/ 551783 h 2796158"/>
              <a:gd name="connsiteX26" fmla="*/ 280511 w 3665886"/>
              <a:gd name="connsiteY26" fmla="*/ 1449514 h 2796158"/>
              <a:gd name="connsiteX27" fmla="*/ 738759 w 3665886"/>
              <a:gd name="connsiteY27" fmla="*/ 1449514 h 2796158"/>
              <a:gd name="connsiteX28" fmla="*/ 738759 w 3665886"/>
              <a:gd name="connsiteY28" fmla="*/ 1010031 h 2796158"/>
              <a:gd name="connsiteX29" fmla="*/ 1879759 w 3665886"/>
              <a:gd name="connsiteY29" fmla="*/ 1010031 h 2796158"/>
              <a:gd name="connsiteX30" fmla="*/ 1879759 w 3665886"/>
              <a:gd name="connsiteY30" fmla="*/ 1253109 h 2796158"/>
              <a:gd name="connsiteX31" fmla="*/ 3665887 w 3665886"/>
              <a:gd name="connsiteY31" fmla="*/ 1253109 h 2796158"/>
              <a:gd name="connsiteX0" fmla="*/ 0 w 4128203"/>
              <a:gd name="connsiteY0" fmla="*/ 1234440 h 2796159"/>
              <a:gd name="connsiteX1" fmla="*/ 1911831 w 4128203"/>
              <a:gd name="connsiteY1" fmla="*/ 1234440 h 2796159"/>
              <a:gd name="connsiteX2" fmla="*/ 1911831 w 4128203"/>
              <a:gd name="connsiteY2" fmla="*/ 2627853 h 2796159"/>
              <a:gd name="connsiteX3" fmla="*/ 1360048 w 4128203"/>
              <a:gd name="connsiteY3" fmla="*/ 2627853 h 2796159"/>
              <a:gd name="connsiteX4" fmla="*/ 1360048 w 4128203"/>
              <a:gd name="connsiteY4" fmla="*/ 0 h 2796159"/>
              <a:gd name="connsiteX5" fmla="*/ 1678088 w 4128203"/>
              <a:gd name="connsiteY5" fmla="*/ 0 h 2796159"/>
              <a:gd name="connsiteX6" fmla="*/ 1678088 w 4128203"/>
              <a:gd name="connsiteY6" fmla="*/ 346043 h 2796159"/>
              <a:gd name="connsiteX7" fmla="*/ 957998 w 4128203"/>
              <a:gd name="connsiteY7" fmla="*/ 346043 h 2796159"/>
              <a:gd name="connsiteX8" fmla="*/ 957998 w 4128203"/>
              <a:gd name="connsiteY8" fmla="*/ 1730121 h 2796159"/>
              <a:gd name="connsiteX9" fmla="*/ 1771528 w 4128203"/>
              <a:gd name="connsiteY9" fmla="*/ 1730121 h 2796159"/>
              <a:gd name="connsiteX10" fmla="*/ 1771528 w 4128203"/>
              <a:gd name="connsiteY10" fmla="*/ 2150936 h 2796159"/>
              <a:gd name="connsiteX11" fmla="*/ 639958 w 4128203"/>
              <a:gd name="connsiteY11" fmla="*/ 2150936 h 2796159"/>
              <a:gd name="connsiteX12" fmla="*/ 639958 w 4128203"/>
              <a:gd name="connsiteY12" fmla="*/ 2347341 h 2796159"/>
              <a:gd name="connsiteX13" fmla="*/ 1014100 w 4128203"/>
              <a:gd name="connsiteY13" fmla="*/ 2347341 h 2796159"/>
              <a:gd name="connsiteX14" fmla="*/ 1014100 w 4128203"/>
              <a:gd name="connsiteY14" fmla="*/ 2796159 h 2796159"/>
              <a:gd name="connsiteX15" fmla="*/ 1659324 w 4128203"/>
              <a:gd name="connsiteY15" fmla="*/ 2796159 h 2796159"/>
              <a:gd name="connsiteX16" fmla="*/ 1659324 w 4128203"/>
              <a:gd name="connsiteY16" fmla="*/ 2272475 h 2796159"/>
              <a:gd name="connsiteX17" fmla="*/ 2688024 w 4128203"/>
              <a:gd name="connsiteY17" fmla="*/ 2272475 h 2796159"/>
              <a:gd name="connsiteX18" fmla="*/ 2688024 w 4128203"/>
              <a:gd name="connsiteY18" fmla="*/ 1412081 h 2796159"/>
              <a:gd name="connsiteX19" fmla="*/ 1593887 w 4128203"/>
              <a:gd name="connsiteY19" fmla="*/ 1412081 h 2796159"/>
              <a:gd name="connsiteX20" fmla="*/ 1593887 w 4128203"/>
              <a:gd name="connsiteY20" fmla="*/ 897731 h 2796159"/>
              <a:gd name="connsiteX21" fmla="*/ 2706788 w 4128203"/>
              <a:gd name="connsiteY21" fmla="*/ 897731 h 2796159"/>
              <a:gd name="connsiteX22" fmla="*/ 2706788 w 4128203"/>
              <a:gd name="connsiteY22" fmla="*/ 46768 h 2796159"/>
              <a:gd name="connsiteX23" fmla="*/ 2183008 w 4128203"/>
              <a:gd name="connsiteY23" fmla="*/ 46768 h 2796159"/>
              <a:gd name="connsiteX24" fmla="*/ 2183008 w 4128203"/>
              <a:gd name="connsiteY24" fmla="*/ 551783 h 2796159"/>
              <a:gd name="connsiteX25" fmla="*/ 742828 w 4128203"/>
              <a:gd name="connsiteY25" fmla="*/ 551783 h 2796159"/>
              <a:gd name="connsiteX26" fmla="*/ 742828 w 4128203"/>
              <a:gd name="connsiteY26" fmla="*/ 1449514 h 2796159"/>
              <a:gd name="connsiteX27" fmla="*/ 1201076 w 4128203"/>
              <a:gd name="connsiteY27" fmla="*/ 1449514 h 2796159"/>
              <a:gd name="connsiteX28" fmla="*/ 1201076 w 4128203"/>
              <a:gd name="connsiteY28" fmla="*/ 1010031 h 2796159"/>
              <a:gd name="connsiteX29" fmla="*/ 2342076 w 4128203"/>
              <a:gd name="connsiteY29" fmla="*/ 1010031 h 2796159"/>
              <a:gd name="connsiteX30" fmla="*/ 2342076 w 4128203"/>
              <a:gd name="connsiteY30" fmla="*/ 1253109 h 2796159"/>
              <a:gd name="connsiteX31" fmla="*/ 4128204 w 4128203"/>
              <a:gd name="connsiteY31" fmla="*/ 1253109 h 2796159"/>
              <a:gd name="connsiteX0" fmla="*/ 0 w 4542267"/>
              <a:gd name="connsiteY0" fmla="*/ 1239889 h 2796159"/>
              <a:gd name="connsiteX1" fmla="*/ 2325894 w 4542267"/>
              <a:gd name="connsiteY1" fmla="*/ 1234440 h 2796159"/>
              <a:gd name="connsiteX2" fmla="*/ 2325894 w 4542267"/>
              <a:gd name="connsiteY2" fmla="*/ 2627853 h 2796159"/>
              <a:gd name="connsiteX3" fmla="*/ 1774111 w 4542267"/>
              <a:gd name="connsiteY3" fmla="*/ 2627853 h 2796159"/>
              <a:gd name="connsiteX4" fmla="*/ 1774111 w 4542267"/>
              <a:gd name="connsiteY4" fmla="*/ 0 h 2796159"/>
              <a:gd name="connsiteX5" fmla="*/ 2092151 w 4542267"/>
              <a:gd name="connsiteY5" fmla="*/ 0 h 2796159"/>
              <a:gd name="connsiteX6" fmla="*/ 2092151 w 4542267"/>
              <a:gd name="connsiteY6" fmla="*/ 346043 h 2796159"/>
              <a:gd name="connsiteX7" fmla="*/ 1372061 w 4542267"/>
              <a:gd name="connsiteY7" fmla="*/ 346043 h 2796159"/>
              <a:gd name="connsiteX8" fmla="*/ 1372061 w 4542267"/>
              <a:gd name="connsiteY8" fmla="*/ 1730121 h 2796159"/>
              <a:gd name="connsiteX9" fmla="*/ 2185591 w 4542267"/>
              <a:gd name="connsiteY9" fmla="*/ 1730121 h 2796159"/>
              <a:gd name="connsiteX10" fmla="*/ 2185591 w 4542267"/>
              <a:gd name="connsiteY10" fmla="*/ 2150936 h 2796159"/>
              <a:gd name="connsiteX11" fmla="*/ 1054021 w 4542267"/>
              <a:gd name="connsiteY11" fmla="*/ 2150936 h 2796159"/>
              <a:gd name="connsiteX12" fmla="*/ 1054021 w 4542267"/>
              <a:gd name="connsiteY12" fmla="*/ 2347341 h 2796159"/>
              <a:gd name="connsiteX13" fmla="*/ 1428163 w 4542267"/>
              <a:gd name="connsiteY13" fmla="*/ 2347341 h 2796159"/>
              <a:gd name="connsiteX14" fmla="*/ 1428163 w 4542267"/>
              <a:gd name="connsiteY14" fmla="*/ 2796159 h 2796159"/>
              <a:gd name="connsiteX15" fmla="*/ 2073387 w 4542267"/>
              <a:gd name="connsiteY15" fmla="*/ 2796159 h 2796159"/>
              <a:gd name="connsiteX16" fmla="*/ 2073387 w 4542267"/>
              <a:gd name="connsiteY16" fmla="*/ 2272475 h 2796159"/>
              <a:gd name="connsiteX17" fmla="*/ 3102087 w 4542267"/>
              <a:gd name="connsiteY17" fmla="*/ 2272475 h 2796159"/>
              <a:gd name="connsiteX18" fmla="*/ 3102087 w 4542267"/>
              <a:gd name="connsiteY18" fmla="*/ 1412081 h 2796159"/>
              <a:gd name="connsiteX19" fmla="*/ 2007950 w 4542267"/>
              <a:gd name="connsiteY19" fmla="*/ 1412081 h 2796159"/>
              <a:gd name="connsiteX20" fmla="*/ 2007950 w 4542267"/>
              <a:gd name="connsiteY20" fmla="*/ 897731 h 2796159"/>
              <a:gd name="connsiteX21" fmla="*/ 3120851 w 4542267"/>
              <a:gd name="connsiteY21" fmla="*/ 897731 h 2796159"/>
              <a:gd name="connsiteX22" fmla="*/ 3120851 w 4542267"/>
              <a:gd name="connsiteY22" fmla="*/ 46768 h 2796159"/>
              <a:gd name="connsiteX23" fmla="*/ 2597071 w 4542267"/>
              <a:gd name="connsiteY23" fmla="*/ 46768 h 2796159"/>
              <a:gd name="connsiteX24" fmla="*/ 2597071 w 4542267"/>
              <a:gd name="connsiteY24" fmla="*/ 551783 h 2796159"/>
              <a:gd name="connsiteX25" fmla="*/ 1156891 w 4542267"/>
              <a:gd name="connsiteY25" fmla="*/ 551783 h 2796159"/>
              <a:gd name="connsiteX26" fmla="*/ 1156891 w 4542267"/>
              <a:gd name="connsiteY26" fmla="*/ 1449514 h 2796159"/>
              <a:gd name="connsiteX27" fmla="*/ 1615139 w 4542267"/>
              <a:gd name="connsiteY27" fmla="*/ 1449514 h 2796159"/>
              <a:gd name="connsiteX28" fmla="*/ 1615139 w 4542267"/>
              <a:gd name="connsiteY28" fmla="*/ 1010031 h 2796159"/>
              <a:gd name="connsiteX29" fmla="*/ 2756139 w 4542267"/>
              <a:gd name="connsiteY29" fmla="*/ 1010031 h 2796159"/>
              <a:gd name="connsiteX30" fmla="*/ 2756139 w 4542267"/>
              <a:gd name="connsiteY30" fmla="*/ 1253109 h 2796159"/>
              <a:gd name="connsiteX31" fmla="*/ 4542267 w 4542267"/>
              <a:gd name="connsiteY31" fmla="*/ 1253109 h 2796159"/>
              <a:gd name="connsiteX0" fmla="*/ 0 w 4080962"/>
              <a:gd name="connsiteY0" fmla="*/ 1239889 h 2796159"/>
              <a:gd name="connsiteX1" fmla="*/ 2325894 w 4080962"/>
              <a:gd name="connsiteY1" fmla="*/ 1234440 h 2796159"/>
              <a:gd name="connsiteX2" fmla="*/ 2325894 w 4080962"/>
              <a:gd name="connsiteY2" fmla="*/ 2627853 h 2796159"/>
              <a:gd name="connsiteX3" fmla="*/ 1774111 w 4080962"/>
              <a:gd name="connsiteY3" fmla="*/ 2627853 h 2796159"/>
              <a:gd name="connsiteX4" fmla="*/ 1774111 w 4080962"/>
              <a:gd name="connsiteY4" fmla="*/ 0 h 2796159"/>
              <a:gd name="connsiteX5" fmla="*/ 2092151 w 4080962"/>
              <a:gd name="connsiteY5" fmla="*/ 0 h 2796159"/>
              <a:gd name="connsiteX6" fmla="*/ 2092151 w 4080962"/>
              <a:gd name="connsiteY6" fmla="*/ 346043 h 2796159"/>
              <a:gd name="connsiteX7" fmla="*/ 1372061 w 4080962"/>
              <a:gd name="connsiteY7" fmla="*/ 346043 h 2796159"/>
              <a:gd name="connsiteX8" fmla="*/ 1372061 w 4080962"/>
              <a:gd name="connsiteY8" fmla="*/ 1730121 h 2796159"/>
              <a:gd name="connsiteX9" fmla="*/ 2185591 w 4080962"/>
              <a:gd name="connsiteY9" fmla="*/ 1730121 h 2796159"/>
              <a:gd name="connsiteX10" fmla="*/ 2185591 w 4080962"/>
              <a:gd name="connsiteY10" fmla="*/ 2150936 h 2796159"/>
              <a:gd name="connsiteX11" fmla="*/ 1054021 w 4080962"/>
              <a:gd name="connsiteY11" fmla="*/ 2150936 h 2796159"/>
              <a:gd name="connsiteX12" fmla="*/ 1054021 w 4080962"/>
              <a:gd name="connsiteY12" fmla="*/ 2347341 h 2796159"/>
              <a:gd name="connsiteX13" fmla="*/ 1428163 w 4080962"/>
              <a:gd name="connsiteY13" fmla="*/ 2347341 h 2796159"/>
              <a:gd name="connsiteX14" fmla="*/ 1428163 w 4080962"/>
              <a:gd name="connsiteY14" fmla="*/ 2796159 h 2796159"/>
              <a:gd name="connsiteX15" fmla="*/ 2073387 w 4080962"/>
              <a:gd name="connsiteY15" fmla="*/ 2796159 h 2796159"/>
              <a:gd name="connsiteX16" fmla="*/ 2073387 w 4080962"/>
              <a:gd name="connsiteY16" fmla="*/ 2272475 h 2796159"/>
              <a:gd name="connsiteX17" fmla="*/ 3102087 w 4080962"/>
              <a:gd name="connsiteY17" fmla="*/ 2272475 h 2796159"/>
              <a:gd name="connsiteX18" fmla="*/ 3102087 w 4080962"/>
              <a:gd name="connsiteY18" fmla="*/ 1412081 h 2796159"/>
              <a:gd name="connsiteX19" fmla="*/ 2007950 w 4080962"/>
              <a:gd name="connsiteY19" fmla="*/ 1412081 h 2796159"/>
              <a:gd name="connsiteX20" fmla="*/ 2007950 w 4080962"/>
              <a:gd name="connsiteY20" fmla="*/ 897731 h 2796159"/>
              <a:gd name="connsiteX21" fmla="*/ 3120851 w 4080962"/>
              <a:gd name="connsiteY21" fmla="*/ 897731 h 2796159"/>
              <a:gd name="connsiteX22" fmla="*/ 3120851 w 4080962"/>
              <a:gd name="connsiteY22" fmla="*/ 46768 h 2796159"/>
              <a:gd name="connsiteX23" fmla="*/ 2597071 w 4080962"/>
              <a:gd name="connsiteY23" fmla="*/ 46768 h 2796159"/>
              <a:gd name="connsiteX24" fmla="*/ 2597071 w 4080962"/>
              <a:gd name="connsiteY24" fmla="*/ 551783 h 2796159"/>
              <a:gd name="connsiteX25" fmla="*/ 1156891 w 4080962"/>
              <a:gd name="connsiteY25" fmla="*/ 551783 h 2796159"/>
              <a:gd name="connsiteX26" fmla="*/ 1156891 w 4080962"/>
              <a:gd name="connsiteY26" fmla="*/ 1449514 h 2796159"/>
              <a:gd name="connsiteX27" fmla="*/ 1615139 w 4080962"/>
              <a:gd name="connsiteY27" fmla="*/ 1449514 h 2796159"/>
              <a:gd name="connsiteX28" fmla="*/ 1615139 w 4080962"/>
              <a:gd name="connsiteY28" fmla="*/ 1010031 h 2796159"/>
              <a:gd name="connsiteX29" fmla="*/ 2756139 w 4080962"/>
              <a:gd name="connsiteY29" fmla="*/ 1010031 h 2796159"/>
              <a:gd name="connsiteX30" fmla="*/ 2756139 w 4080962"/>
              <a:gd name="connsiteY30" fmla="*/ 1253109 h 2796159"/>
              <a:gd name="connsiteX31" fmla="*/ 4080962 w 4080962"/>
              <a:gd name="connsiteY31" fmla="*/ 1248629 h 2796159"/>
              <a:gd name="connsiteX0" fmla="*/ 0 w 5165340"/>
              <a:gd name="connsiteY0" fmla="*/ 1266766 h 2796159"/>
              <a:gd name="connsiteX1" fmla="*/ 3410272 w 5165340"/>
              <a:gd name="connsiteY1" fmla="*/ 1234440 h 2796159"/>
              <a:gd name="connsiteX2" fmla="*/ 3410272 w 5165340"/>
              <a:gd name="connsiteY2" fmla="*/ 2627853 h 2796159"/>
              <a:gd name="connsiteX3" fmla="*/ 2858489 w 5165340"/>
              <a:gd name="connsiteY3" fmla="*/ 2627853 h 2796159"/>
              <a:gd name="connsiteX4" fmla="*/ 2858489 w 5165340"/>
              <a:gd name="connsiteY4" fmla="*/ 0 h 2796159"/>
              <a:gd name="connsiteX5" fmla="*/ 3176529 w 5165340"/>
              <a:gd name="connsiteY5" fmla="*/ 0 h 2796159"/>
              <a:gd name="connsiteX6" fmla="*/ 3176529 w 5165340"/>
              <a:gd name="connsiteY6" fmla="*/ 346043 h 2796159"/>
              <a:gd name="connsiteX7" fmla="*/ 2456439 w 5165340"/>
              <a:gd name="connsiteY7" fmla="*/ 346043 h 2796159"/>
              <a:gd name="connsiteX8" fmla="*/ 2456439 w 5165340"/>
              <a:gd name="connsiteY8" fmla="*/ 1730121 h 2796159"/>
              <a:gd name="connsiteX9" fmla="*/ 3269969 w 5165340"/>
              <a:gd name="connsiteY9" fmla="*/ 1730121 h 2796159"/>
              <a:gd name="connsiteX10" fmla="*/ 3269969 w 5165340"/>
              <a:gd name="connsiteY10" fmla="*/ 2150936 h 2796159"/>
              <a:gd name="connsiteX11" fmla="*/ 2138399 w 5165340"/>
              <a:gd name="connsiteY11" fmla="*/ 2150936 h 2796159"/>
              <a:gd name="connsiteX12" fmla="*/ 2138399 w 5165340"/>
              <a:gd name="connsiteY12" fmla="*/ 2347341 h 2796159"/>
              <a:gd name="connsiteX13" fmla="*/ 2512541 w 5165340"/>
              <a:gd name="connsiteY13" fmla="*/ 2347341 h 2796159"/>
              <a:gd name="connsiteX14" fmla="*/ 2512541 w 5165340"/>
              <a:gd name="connsiteY14" fmla="*/ 2796159 h 2796159"/>
              <a:gd name="connsiteX15" fmla="*/ 3157765 w 5165340"/>
              <a:gd name="connsiteY15" fmla="*/ 2796159 h 2796159"/>
              <a:gd name="connsiteX16" fmla="*/ 3157765 w 5165340"/>
              <a:gd name="connsiteY16" fmla="*/ 2272475 h 2796159"/>
              <a:gd name="connsiteX17" fmla="*/ 4186465 w 5165340"/>
              <a:gd name="connsiteY17" fmla="*/ 2272475 h 2796159"/>
              <a:gd name="connsiteX18" fmla="*/ 4186465 w 5165340"/>
              <a:gd name="connsiteY18" fmla="*/ 1412081 h 2796159"/>
              <a:gd name="connsiteX19" fmla="*/ 3092328 w 5165340"/>
              <a:gd name="connsiteY19" fmla="*/ 1412081 h 2796159"/>
              <a:gd name="connsiteX20" fmla="*/ 3092328 w 5165340"/>
              <a:gd name="connsiteY20" fmla="*/ 897731 h 2796159"/>
              <a:gd name="connsiteX21" fmla="*/ 4205229 w 5165340"/>
              <a:gd name="connsiteY21" fmla="*/ 897731 h 2796159"/>
              <a:gd name="connsiteX22" fmla="*/ 4205229 w 5165340"/>
              <a:gd name="connsiteY22" fmla="*/ 46768 h 2796159"/>
              <a:gd name="connsiteX23" fmla="*/ 3681449 w 5165340"/>
              <a:gd name="connsiteY23" fmla="*/ 46768 h 2796159"/>
              <a:gd name="connsiteX24" fmla="*/ 3681449 w 5165340"/>
              <a:gd name="connsiteY24" fmla="*/ 551783 h 2796159"/>
              <a:gd name="connsiteX25" fmla="*/ 2241269 w 5165340"/>
              <a:gd name="connsiteY25" fmla="*/ 551783 h 2796159"/>
              <a:gd name="connsiteX26" fmla="*/ 2241269 w 5165340"/>
              <a:gd name="connsiteY26" fmla="*/ 1449514 h 2796159"/>
              <a:gd name="connsiteX27" fmla="*/ 2699517 w 5165340"/>
              <a:gd name="connsiteY27" fmla="*/ 1449514 h 2796159"/>
              <a:gd name="connsiteX28" fmla="*/ 2699517 w 5165340"/>
              <a:gd name="connsiteY28" fmla="*/ 1010031 h 2796159"/>
              <a:gd name="connsiteX29" fmla="*/ 3840517 w 5165340"/>
              <a:gd name="connsiteY29" fmla="*/ 1010031 h 2796159"/>
              <a:gd name="connsiteX30" fmla="*/ 3840517 w 5165340"/>
              <a:gd name="connsiteY30" fmla="*/ 1253109 h 2796159"/>
              <a:gd name="connsiteX31" fmla="*/ 5165340 w 5165340"/>
              <a:gd name="connsiteY31" fmla="*/ 1248629 h 2796159"/>
              <a:gd name="connsiteX0" fmla="*/ 0 w 4817339"/>
              <a:gd name="connsiteY0" fmla="*/ 1266766 h 2796159"/>
              <a:gd name="connsiteX1" fmla="*/ 3410272 w 4817339"/>
              <a:gd name="connsiteY1" fmla="*/ 1234440 h 2796159"/>
              <a:gd name="connsiteX2" fmla="*/ 3410272 w 4817339"/>
              <a:gd name="connsiteY2" fmla="*/ 2627853 h 2796159"/>
              <a:gd name="connsiteX3" fmla="*/ 2858489 w 4817339"/>
              <a:gd name="connsiteY3" fmla="*/ 2627853 h 2796159"/>
              <a:gd name="connsiteX4" fmla="*/ 2858489 w 4817339"/>
              <a:gd name="connsiteY4" fmla="*/ 0 h 2796159"/>
              <a:gd name="connsiteX5" fmla="*/ 3176529 w 4817339"/>
              <a:gd name="connsiteY5" fmla="*/ 0 h 2796159"/>
              <a:gd name="connsiteX6" fmla="*/ 3176529 w 4817339"/>
              <a:gd name="connsiteY6" fmla="*/ 346043 h 2796159"/>
              <a:gd name="connsiteX7" fmla="*/ 2456439 w 4817339"/>
              <a:gd name="connsiteY7" fmla="*/ 346043 h 2796159"/>
              <a:gd name="connsiteX8" fmla="*/ 2456439 w 4817339"/>
              <a:gd name="connsiteY8" fmla="*/ 1730121 h 2796159"/>
              <a:gd name="connsiteX9" fmla="*/ 3269969 w 4817339"/>
              <a:gd name="connsiteY9" fmla="*/ 1730121 h 2796159"/>
              <a:gd name="connsiteX10" fmla="*/ 3269969 w 4817339"/>
              <a:gd name="connsiteY10" fmla="*/ 2150936 h 2796159"/>
              <a:gd name="connsiteX11" fmla="*/ 2138399 w 4817339"/>
              <a:gd name="connsiteY11" fmla="*/ 2150936 h 2796159"/>
              <a:gd name="connsiteX12" fmla="*/ 2138399 w 4817339"/>
              <a:gd name="connsiteY12" fmla="*/ 2347341 h 2796159"/>
              <a:gd name="connsiteX13" fmla="*/ 2512541 w 4817339"/>
              <a:gd name="connsiteY13" fmla="*/ 2347341 h 2796159"/>
              <a:gd name="connsiteX14" fmla="*/ 2512541 w 4817339"/>
              <a:gd name="connsiteY14" fmla="*/ 2796159 h 2796159"/>
              <a:gd name="connsiteX15" fmla="*/ 3157765 w 4817339"/>
              <a:gd name="connsiteY15" fmla="*/ 2796159 h 2796159"/>
              <a:gd name="connsiteX16" fmla="*/ 3157765 w 4817339"/>
              <a:gd name="connsiteY16" fmla="*/ 2272475 h 2796159"/>
              <a:gd name="connsiteX17" fmla="*/ 4186465 w 4817339"/>
              <a:gd name="connsiteY17" fmla="*/ 2272475 h 2796159"/>
              <a:gd name="connsiteX18" fmla="*/ 4186465 w 4817339"/>
              <a:gd name="connsiteY18" fmla="*/ 1412081 h 2796159"/>
              <a:gd name="connsiteX19" fmla="*/ 3092328 w 4817339"/>
              <a:gd name="connsiteY19" fmla="*/ 1412081 h 2796159"/>
              <a:gd name="connsiteX20" fmla="*/ 3092328 w 4817339"/>
              <a:gd name="connsiteY20" fmla="*/ 897731 h 2796159"/>
              <a:gd name="connsiteX21" fmla="*/ 4205229 w 4817339"/>
              <a:gd name="connsiteY21" fmla="*/ 897731 h 2796159"/>
              <a:gd name="connsiteX22" fmla="*/ 4205229 w 4817339"/>
              <a:gd name="connsiteY22" fmla="*/ 46768 h 2796159"/>
              <a:gd name="connsiteX23" fmla="*/ 3681449 w 4817339"/>
              <a:gd name="connsiteY23" fmla="*/ 46768 h 2796159"/>
              <a:gd name="connsiteX24" fmla="*/ 3681449 w 4817339"/>
              <a:gd name="connsiteY24" fmla="*/ 551783 h 2796159"/>
              <a:gd name="connsiteX25" fmla="*/ 2241269 w 4817339"/>
              <a:gd name="connsiteY25" fmla="*/ 551783 h 2796159"/>
              <a:gd name="connsiteX26" fmla="*/ 2241269 w 4817339"/>
              <a:gd name="connsiteY26" fmla="*/ 1449514 h 2796159"/>
              <a:gd name="connsiteX27" fmla="*/ 2699517 w 4817339"/>
              <a:gd name="connsiteY27" fmla="*/ 1449514 h 2796159"/>
              <a:gd name="connsiteX28" fmla="*/ 2699517 w 4817339"/>
              <a:gd name="connsiteY28" fmla="*/ 1010031 h 2796159"/>
              <a:gd name="connsiteX29" fmla="*/ 3840517 w 4817339"/>
              <a:gd name="connsiteY29" fmla="*/ 1010031 h 2796159"/>
              <a:gd name="connsiteX30" fmla="*/ 3840517 w 4817339"/>
              <a:gd name="connsiteY30" fmla="*/ 1253109 h 2796159"/>
              <a:gd name="connsiteX31" fmla="*/ 4817339 w 4817339"/>
              <a:gd name="connsiteY31" fmla="*/ 1250869 h 2796159"/>
              <a:gd name="csX0" fmla="*/ 0 w 5562210"/>
              <a:gd name="csY0" fmla="*/ 1262533 h 2796159"/>
              <a:gd name="csX1" fmla="*/ 4155143 w 5562210"/>
              <a:gd name="csY1" fmla="*/ 1234440 h 2796159"/>
              <a:gd name="csX2" fmla="*/ 4155143 w 5562210"/>
              <a:gd name="csY2" fmla="*/ 2627853 h 2796159"/>
              <a:gd name="csX3" fmla="*/ 3603360 w 5562210"/>
              <a:gd name="csY3" fmla="*/ 2627853 h 2796159"/>
              <a:gd name="csX4" fmla="*/ 3603360 w 5562210"/>
              <a:gd name="csY4" fmla="*/ 0 h 2796159"/>
              <a:gd name="csX5" fmla="*/ 3921400 w 5562210"/>
              <a:gd name="csY5" fmla="*/ 0 h 2796159"/>
              <a:gd name="csX6" fmla="*/ 3921400 w 5562210"/>
              <a:gd name="csY6" fmla="*/ 346043 h 2796159"/>
              <a:gd name="csX7" fmla="*/ 3201310 w 5562210"/>
              <a:gd name="csY7" fmla="*/ 346043 h 2796159"/>
              <a:gd name="csX8" fmla="*/ 3201310 w 5562210"/>
              <a:gd name="csY8" fmla="*/ 1730121 h 2796159"/>
              <a:gd name="csX9" fmla="*/ 4014840 w 5562210"/>
              <a:gd name="csY9" fmla="*/ 1730121 h 2796159"/>
              <a:gd name="csX10" fmla="*/ 4014840 w 5562210"/>
              <a:gd name="csY10" fmla="*/ 2150936 h 2796159"/>
              <a:gd name="csX11" fmla="*/ 2883270 w 5562210"/>
              <a:gd name="csY11" fmla="*/ 2150936 h 2796159"/>
              <a:gd name="csX12" fmla="*/ 2883270 w 5562210"/>
              <a:gd name="csY12" fmla="*/ 2347341 h 2796159"/>
              <a:gd name="csX13" fmla="*/ 3257412 w 5562210"/>
              <a:gd name="csY13" fmla="*/ 2347341 h 2796159"/>
              <a:gd name="csX14" fmla="*/ 3257412 w 5562210"/>
              <a:gd name="csY14" fmla="*/ 2796159 h 2796159"/>
              <a:gd name="csX15" fmla="*/ 3902636 w 5562210"/>
              <a:gd name="csY15" fmla="*/ 2796159 h 2796159"/>
              <a:gd name="csX16" fmla="*/ 3902636 w 5562210"/>
              <a:gd name="csY16" fmla="*/ 2272475 h 2796159"/>
              <a:gd name="csX17" fmla="*/ 4931336 w 5562210"/>
              <a:gd name="csY17" fmla="*/ 2272475 h 2796159"/>
              <a:gd name="csX18" fmla="*/ 4931336 w 5562210"/>
              <a:gd name="csY18" fmla="*/ 1412081 h 2796159"/>
              <a:gd name="csX19" fmla="*/ 3837199 w 5562210"/>
              <a:gd name="csY19" fmla="*/ 1412081 h 2796159"/>
              <a:gd name="csX20" fmla="*/ 3837199 w 5562210"/>
              <a:gd name="csY20" fmla="*/ 897731 h 2796159"/>
              <a:gd name="csX21" fmla="*/ 4950100 w 5562210"/>
              <a:gd name="csY21" fmla="*/ 897731 h 2796159"/>
              <a:gd name="csX22" fmla="*/ 4950100 w 5562210"/>
              <a:gd name="csY22" fmla="*/ 46768 h 2796159"/>
              <a:gd name="csX23" fmla="*/ 4426320 w 5562210"/>
              <a:gd name="csY23" fmla="*/ 46768 h 2796159"/>
              <a:gd name="csX24" fmla="*/ 4426320 w 5562210"/>
              <a:gd name="csY24" fmla="*/ 551783 h 2796159"/>
              <a:gd name="csX25" fmla="*/ 2986140 w 5562210"/>
              <a:gd name="csY25" fmla="*/ 551783 h 2796159"/>
              <a:gd name="csX26" fmla="*/ 2986140 w 5562210"/>
              <a:gd name="csY26" fmla="*/ 1449514 h 2796159"/>
              <a:gd name="csX27" fmla="*/ 3444388 w 5562210"/>
              <a:gd name="csY27" fmla="*/ 1449514 h 2796159"/>
              <a:gd name="csX28" fmla="*/ 3444388 w 5562210"/>
              <a:gd name="csY28" fmla="*/ 1010031 h 2796159"/>
              <a:gd name="csX29" fmla="*/ 4585388 w 5562210"/>
              <a:gd name="csY29" fmla="*/ 1010031 h 2796159"/>
              <a:gd name="csX30" fmla="*/ 4585388 w 5562210"/>
              <a:gd name="csY30" fmla="*/ 1253109 h 2796159"/>
              <a:gd name="csX31" fmla="*/ 5562210 w 5562210"/>
              <a:gd name="csY31" fmla="*/ 1250869 h 2796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5562210" h="2796159">
                <a:moveTo>
                  <a:pt x="0" y="1262533"/>
                </a:moveTo>
                <a:lnTo>
                  <a:pt x="4155143" y="1234440"/>
                </a:lnTo>
                <a:lnTo>
                  <a:pt x="4155143" y="2627853"/>
                </a:lnTo>
                <a:lnTo>
                  <a:pt x="3603360" y="2627853"/>
                </a:lnTo>
                <a:lnTo>
                  <a:pt x="3603360" y="0"/>
                </a:lnTo>
                <a:lnTo>
                  <a:pt x="3921400" y="0"/>
                </a:lnTo>
                <a:lnTo>
                  <a:pt x="3921400" y="346043"/>
                </a:lnTo>
                <a:lnTo>
                  <a:pt x="3201310" y="346043"/>
                </a:lnTo>
                <a:lnTo>
                  <a:pt x="3201310" y="1730121"/>
                </a:lnTo>
                <a:lnTo>
                  <a:pt x="4014840" y="1730121"/>
                </a:lnTo>
                <a:lnTo>
                  <a:pt x="4014840" y="2150936"/>
                </a:lnTo>
                <a:lnTo>
                  <a:pt x="2883270" y="2150936"/>
                </a:lnTo>
                <a:lnTo>
                  <a:pt x="2883270" y="2347341"/>
                </a:lnTo>
                <a:lnTo>
                  <a:pt x="3257412" y="2347341"/>
                </a:lnTo>
                <a:lnTo>
                  <a:pt x="3257412" y="2796159"/>
                </a:lnTo>
                <a:lnTo>
                  <a:pt x="3902636" y="2796159"/>
                </a:lnTo>
                <a:lnTo>
                  <a:pt x="3902636" y="2272475"/>
                </a:lnTo>
                <a:lnTo>
                  <a:pt x="4931336" y="2272475"/>
                </a:lnTo>
                <a:lnTo>
                  <a:pt x="4931336" y="1412081"/>
                </a:lnTo>
                <a:lnTo>
                  <a:pt x="3837199" y="1412081"/>
                </a:lnTo>
                <a:lnTo>
                  <a:pt x="3837199" y="897731"/>
                </a:lnTo>
                <a:lnTo>
                  <a:pt x="4950100" y="897731"/>
                </a:lnTo>
                <a:lnTo>
                  <a:pt x="4950100" y="46768"/>
                </a:lnTo>
                <a:lnTo>
                  <a:pt x="4426320" y="46768"/>
                </a:lnTo>
                <a:lnTo>
                  <a:pt x="4426320" y="551783"/>
                </a:lnTo>
                <a:lnTo>
                  <a:pt x="2986140" y="551783"/>
                </a:lnTo>
                <a:lnTo>
                  <a:pt x="2986140" y="1449514"/>
                </a:lnTo>
                <a:lnTo>
                  <a:pt x="3444388" y="1449514"/>
                </a:lnTo>
                <a:lnTo>
                  <a:pt x="3444388" y="1010031"/>
                </a:lnTo>
                <a:lnTo>
                  <a:pt x="4585388" y="1010031"/>
                </a:lnTo>
                <a:lnTo>
                  <a:pt x="4585388" y="1253109"/>
                </a:lnTo>
                <a:lnTo>
                  <a:pt x="5562210" y="1250869"/>
                </a:lnTo>
              </a:path>
            </a:pathLst>
          </a:custGeom>
          <a:noFill/>
          <a:ln w="25400" cap="rnd">
            <a:solidFill>
              <a:schemeClr val="tx2"/>
            </a:solidFill>
            <a:prstDash val="solid"/>
            <a:miter/>
            <a:tailEnd type="arrow" w="lg" len="me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 name="TextBox 6">
            <a:extLst>
              <a:ext uri="{FF2B5EF4-FFF2-40B4-BE49-F238E27FC236}">
                <a16:creationId xmlns:a16="http://schemas.microsoft.com/office/drawing/2014/main" id="{47743D5E-9B8D-6EAD-9334-02F498376FFB}"/>
              </a:ext>
            </a:extLst>
          </p:cNvPr>
          <p:cNvSpPr txBox="1"/>
          <p:nvPr/>
        </p:nvSpPr>
        <p:spPr>
          <a:xfrm>
            <a:off x="9474444" y="623789"/>
            <a:ext cx="2137124" cy="47663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373" b="0" i="0" u="none" strike="noStrike" kern="1200" cap="none" spc="0" normalizeH="0" baseline="0" noProof="0" dirty="0">
                <a:ln>
                  <a:noFill/>
                </a:ln>
                <a:solidFill>
                  <a:schemeClr val="accent3">
                    <a:alpha val="71000"/>
                  </a:schemeClr>
                </a:solidFill>
                <a:effectLst/>
                <a:uLnTx/>
                <a:uFillTx/>
                <a:latin typeface="Aptos" panose="020B0004020202020204" pitchFamily="34" charset="0"/>
                <a:ea typeface="+mn-ea"/>
                <a:cs typeface="+mn-cs"/>
              </a:rPr>
              <a:t>?</a:t>
            </a:r>
          </a:p>
        </p:txBody>
      </p:sp>
      <p:sp>
        <p:nvSpPr>
          <p:cNvPr id="5" name="Pfeil: nach rechts 4">
            <a:extLst>
              <a:ext uri="{FF2B5EF4-FFF2-40B4-BE49-F238E27FC236}">
                <a16:creationId xmlns:a16="http://schemas.microsoft.com/office/drawing/2014/main" id="{ED5BE5D0-C2CC-6F12-0337-4093798C1545}"/>
              </a:ext>
            </a:extLst>
          </p:cNvPr>
          <p:cNvSpPr/>
          <p:nvPr/>
        </p:nvSpPr>
        <p:spPr>
          <a:xfrm>
            <a:off x="3820955" y="2410701"/>
            <a:ext cx="4018638" cy="1119693"/>
          </a:xfrm>
          <a:prstGeom prst="rightArrow">
            <a:avLst>
              <a:gd name="adj1" fmla="val 36372"/>
              <a:gd name="adj2" fmla="val 70718"/>
            </a:avLst>
          </a:prstGeom>
          <a:gradFill>
            <a:gsLst>
              <a:gs pos="34000">
                <a:schemeClr val="accent3"/>
              </a:gs>
              <a:gs pos="5000">
                <a:schemeClr val="accent3">
                  <a:alpha val="0"/>
                </a:schemeClr>
              </a:gs>
              <a:gs pos="65000">
                <a:schemeClr val="accent3"/>
              </a:gs>
            </a:gsLst>
            <a:lin ang="0" scaled="0"/>
          </a:gradFill>
          <a:ln w="63500">
            <a:noFill/>
          </a:ln>
          <a:effectLst>
            <a:outerShdw blurRad="4953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52394" tIns="114295" rIns="304787" bIns="114295" rtlCol="0" anchor="ctr"/>
          <a:lstStyle/>
          <a:p>
            <a:pPr marL="0" marR="0" lvl="0" indent="0" algn="r" defTabSz="91441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DATA JOURNEY </a:t>
            </a:r>
          </a:p>
        </p:txBody>
      </p:sp>
      <p:grpSp>
        <p:nvGrpSpPr>
          <p:cNvPr id="4" name="Gruppieren 224">
            <a:extLst>
              <a:ext uri="{FF2B5EF4-FFF2-40B4-BE49-F238E27FC236}">
                <a16:creationId xmlns:a16="http://schemas.microsoft.com/office/drawing/2014/main" id="{F519F50E-2C4A-A303-DB66-9AB090AC4846}"/>
              </a:ext>
            </a:extLst>
          </p:cNvPr>
          <p:cNvGrpSpPr>
            <a:grpSpLocks/>
          </p:cNvGrpSpPr>
          <p:nvPr/>
        </p:nvGrpSpPr>
        <p:grpSpPr>
          <a:xfrm>
            <a:off x="639175" y="747538"/>
            <a:ext cx="1260414" cy="901543"/>
            <a:chOff x="486405" y="1238963"/>
            <a:chExt cx="1190993" cy="851888"/>
          </a:xfrm>
          <a:solidFill>
            <a:schemeClr val="tx2"/>
          </a:solidFill>
        </p:grpSpPr>
        <p:sp>
          <p:nvSpPr>
            <p:cNvPr id="8" name="Oval 65">
              <a:extLst>
                <a:ext uri="{FF2B5EF4-FFF2-40B4-BE49-F238E27FC236}">
                  <a16:creationId xmlns:a16="http://schemas.microsoft.com/office/drawing/2014/main" id="{C13FA6D4-22B5-A794-61C4-E0F2DFD6DB8B}"/>
                </a:ext>
              </a:extLst>
            </p:cNvPr>
            <p:cNvSpPr>
              <a:spLocks/>
            </p:cNvSpPr>
            <p:nvPr/>
          </p:nvSpPr>
          <p:spPr>
            <a:xfrm>
              <a:off x="930528" y="127555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9" name="Oval 66">
              <a:extLst>
                <a:ext uri="{FF2B5EF4-FFF2-40B4-BE49-F238E27FC236}">
                  <a16:creationId xmlns:a16="http://schemas.microsoft.com/office/drawing/2014/main" id="{4B8FBA14-763B-F664-3DF5-3DD6CF5E805D}"/>
                </a:ext>
              </a:extLst>
            </p:cNvPr>
            <p:cNvSpPr>
              <a:spLocks/>
            </p:cNvSpPr>
            <p:nvPr/>
          </p:nvSpPr>
          <p:spPr>
            <a:xfrm>
              <a:off x="1026656" y="155361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0" name="Oval 67">
              <a:extLst>
                <a:ext uri="{FF2B5EF4-FFF2-40B4-BE49-F238E27FC236}">
                  <a16:creationId xmlns:a16="http://schemas.microsoft.com/office/drawing/2014/main" id="{3E17A9DA-15FA-9044-58EA-5162D1B4B86B}"/>
                </a:ext>
              </a:extLst>
            </p:cNvPr>
            <p:cNvSpPr>
              <a:spLocks/>
            </p:cNvSpPr>
            <p:nvPr/>
          </p:nvSpPr>
          <p:spPr>
            <a:xfrm>
              <a:off x="1220021" y="18878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1" name="Oval 68">
              <a:extLst>
                <a:ext uri="{FF2B5EF4-FFF2-40B4-BE49-F238E27FC236}">
                  <a16:creationId xmlns:a16="http://schemas.microsoft.com/office/drawing/2014/main" id="{A3E44849-4743-4195-01F7-E4AC0730F042}"/>
                </a:ext>
              </a:extLst>
            </p:cNvPr>
            <p:cNvSpPr>
              <a:spLocks/>
            </p:cNvSpPr>
            <p:nvPr/>
          </p:nvSpPr>
          <p:spPr>
            <a:xfrm>
              <a:off x="1086411" y="190856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 name="Oval 69">
              <a:extLst>
                <a:ext uri="{FF2B5EF4-FFF2-40B4-BE49-F238E27FC236}">
                  <a16:creationId xmlns:a16="http://schemas.microsoft.com/office/drawing/2014/main" id="{0904EA09-D761-EE64-21E8-76ED9DC655D9}"/>
                </a:ext>
              </a:extLst>
            </p:cNvPr>
            <p:cNvSpPr>
              <a:spLocks/>
            </p:cNvSpPr>
            <p:nvPr/>
          </p:nvSpPr>
          <p:spPr>
            <a:xfrm>
              <a:off x="1339768" y="188308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 name="Oval 70">
              <a:extLst>
                <a:ext uri="{FF2B5EF4-FFF2-40B4-BE49-F238E27FC236}">
                  <a16:creationId xmlns:a16="http://schemas.microsoft.com/office/drawing/2014/main" id="{C9C58AFE-24F4-90CB-E33E-5C3C97D2772F}"/>
                </a:ext>
              </a:extLst>
            </p:cNvPr>
            <p:cNvSpPr>
              <a:spLocks/>
            </p:cNvSpPr>
            <p:nvPr/>
          </p:nvSpPr>
          <p:spPr>
            <a:xfrm>
              <a:off x="1432329" y="197148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7" name="Oval 71">
              <a:extLst>
                <a:ext uri="{FF2B5EF4-FFF2-40B4-BE49-F238E27FC236}">
                  <a16:creationId xmlns:a16="http://schemas.microsoft.com/office/drawing/2014/main" id="{EBB44631-EB45-380F-7FF1-D2B1E545AA6D}"/>
                </a:ext>
              </a:extLst>
            </p:cNvPr>
            <p:cNvSpPr>
              <a:spLocks/>
            </p:cNvSpPr>
            <p:nvPr/>
          </p:nvSpPr>
          <p:spPr>
            <a:xfrm rot="17762631">
              <a:off x="643977" y="163030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8" name="Oval 72">
              <a:extLst>
                <a:ext uri="{FF2B5EF4-FFF2-40B4-BE49-F238E27FC236}">
                  <a16:creationId xmlns:a16="http://schemas.microsoft.com/office/drawing/2014/main" id="{31F504D9-50E3-8CFF-C31D-C2BCA0986D76}"/>
                </a:ext>
              </a:extLst>
            </p:cNvPr>
            <p:cNvSpPr>
              <a:spLocks/>
            </p:cNvSpPr>
            <p:nvPr/>
          </p:nvSpPr>
          <p:spPr>
            <a:xfrm rot="17762631">
              <a:off x="790693" y="157991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1" name="Oval 73">
              <a:extLst>
                <a:ext uri="{FF2B5EF4-FFF2-40B4-BE49-F238E27FC236}">
                  <a16:creationId xmlns:a16="http://schemas.microsoft.com/office/drawing/2014/main" id="{C0AD0D60-6B7B-FD48-8824-6CCA88A27169}"/>
                </a:ext>
              </a:extLst>
            </p:cNvPr>
            <p:cNvSpPr>
              <a:spLocks/>
            </p:cNvSpPr>
            <p:nvPr/>
          </p:nvSpPr>
          <p:spPr>
            <a:xfrm rot="17762631">
              <a:off x="885220" y="16029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4" name="Oval 74">
              <a:extLst>
                <a:ext uri="{FF2B5EF4-FFF2-40B4-BE49-F238E27FC236}">
                  <a16:creationId xmlns:a16="http://schemas.microsoft.com/office/drawing/2014/main" id="{4F068D29-4EF0-9ED5-AC87-B1877865EA0B}"/>
                </a:ext>
              </a:extLst>
            </p:cNvPr>
            <p:cNvSpPr>
              <a:spLocks/>
            </p:cNvSpPr>
            <p:nvPr/>
          </p:nvSpPr>
          <p:spPr>
            <a:xfrm rot="17762631">
              <a:off x="1084123" y="147912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5" name="Oval 75">
              <a:extLst>
                <a:ext uri="{FF2B5EF4-FFF2-40B4-BE49-F238E27FC236}">
                  <a16:creationId xmlns:a16="http://schemas.microsoft.com/office/drawing/2014/main" id="{985D9D82-F2AB-5E10-A9BD-F2CC6F83F570}"/>
                </a:ext>
              </a:extLst>
            </p:cNvPr>
            <p:cNvSpPr>
              <a:spLocks/>
            </p:cNvSpPr>
            <p:nvPr/>
          </p:nvSpPr>
          <p:spPr>
            <a:xfrm rot="17762631">
              <a:off x="1230839" y="142873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6" name="Oval 76">
              <a:extLst>
                <a:ext uri="{FF2B5EF4-FFF2-40B4-BE49-F238E27FC236}">
                  <a16:creationId xmlns:a16="http://schemas.microsoft.com/office/drawing/2014/main" id="{9BD586D7-3B0E-CC84-4C39-853676C18BB7}"/>
                </a:ext>
              </a:extLst>
            </p:cNvPr>
            <p:cNvSpPr>
              <a:spLocks/>
            </p:cNvSpPr>
            <p:nvPr/>
          </p:nvSpPr>
          <p:spPr>
            <a:xfrm rot="17762631">
              <a:off x="1377554" y="137834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7" name="Oval 77">
              <a:extLst>
                <a:ext uri="{FF2B5EF4-FFF2-40B4-BE49-F238E27FC236}">
                  <a16:creationId xmlns:a16="http://schemas.microsoft.com/office/drawing/2014/main" id="{9D7E735C-AA79-BFB4-B506-45BEB4A8F055}"/>
                </a:ext>
              </a:extLst>
            </p:cNvPr>
            <p:cNvSpPr>
              <a:spLocks/>
            </p:cNvSpPr>
            <p:nvPr/>
          </p:nvSpPr>
          <p:spPr>
            <a:xfrm rot="1782952">
              <a:off x="742353" y="134396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8" name="Oval 78">
              <a:extLst>
                <a:ext uri="{FF2B5EF4-FFF2-40B4-BE49-F238E27FC236}">
                  <a16:creationId xmlns:a16="http://schemas.microsoft.com/office/drawing/2014/main" id="{B2CD6005-4DFA-D6A4-CDC8-1ED2807CFD08}"/>
                </a:ext>
              </a:extLst>
            </p:cNvPr>
            <p:cNvSpPr>
              <a:spLocks/>
            </p:cNvSpPr>
            <p:nvPr/>
          </p:nvSpPr>
          <p:spPr>
            <a:xfrm rot="1782952">
              <a:off x="772868" y="14697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9" name="Oval 79">
              <a:extLst>
                <a:ext uri="{FF2B5EF4-FFF2-40B4-BE49-F238E27FC236}">
                  <a16:creationId xmlns:a16="http://schemas.microsoft.com/office/drawing/2014/main" id="{7B2EE65C-B399-26CE-E884-4C558FC5E607}"/>
                </a:ext>
              </a:extLst>
            </p:cNvPr>
            <p:cNvSpPr>
              <a:spLocks/>
            </p:cNvSpPr>
            <p:nvPr/>
          </p:nvSpPr>
          <p:spPr>
            <a:xfrm rot="1782952">
              <a:off x="890343" y="145237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60" name="Oval 80">
              <a:extLst>
                <a:ext uri="{FF2B5EF4-FFF2-40B4-BE49-F238E27FC236}">
                  <a16:creationId xmlns:a16="http://schemas.microsoft.com/office/drawing/2014/main" id="{DABD4C07-415B-324C-EDD5-2815B50F793E}"/>
                </a:ext>
              </a:extLst>
            </p:cNvPr>
            <p:cNvSpPr>
              <a:spLocks/>
            </p:cNvSpPr>
            <p:nvPr/>
          </p:nvSpPr>
          <p:spPr>
            <a:xfrm rot="1782952">
              <a:off x="854653" y="17690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61" name="Oval 81">
              <a:extLst>
                <a:ext uri="{FF2B5EF4-FFF2-40B4-BE49-F238E27FC236}">
                  <a16:creationId xmlns:a16="http://schemas.microsoft.com/office/drawing/2014/main" id="{CA3388D2-E088-3B39-E7DA-C0FF97480347}"/>
                </a:ext>
              </a:extLst>
            </p:cNvPr>
            <p:cNvSpPr>
              <a:spLocks/>
            </p:cNvSpPr>
            <p:nvPr/>
          </p:nvSpPr>
          <p:spPr>
            <a:xfrm rot="1782952">
              <a:off x="895546" y="191870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62" name="Oval 82">
              <a:extLst>
                <a:ext uri="{FF2B5EF4-FFF2-40B4-BE49-F238E27FC236}">
                  <a16:creationId xmlns:a16="http://schemas.microsoft.com/office/drawing/2014/main" id="{A5E6F395-F9C4-2D75-6F45-955C3E1E4704}"/>
                </a:ext>
              </a:extLst>
            </p:cNvPr>
            <p:cNvSpPr>
              <a:spLocks/>
            </p:cNvSpPr>
            <p:nvPr/>
          </p:nvSpPr>
          <p:spPr>
            <a:xfrm rot="1782952">
              <a:off x="653001" y="18955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63" name="Oval 83">
              <a:extLst>
                <a:ext uri="{FF2B5EF4-FFF2-40B4-BE49-F238E27FC236}">
                  <a16:creationId xmlns:a16="http://schemas.microsoft.com/office/drawing/2014/main" id="{0768DB7B-E63B-C6D7-76E0-B309BC82F8EF}"/>
                </a:ext>
              </a:extLst>
            </p:cNvPr>
            <p:cNvSpPr>
              <a:spLocks/>
            </p:cNvSpPr>
            <p:nvPr/>
          </p:nvSpPr>
          <p:spPr>
            <a:xfrm rot="18632404">
              <a:off x="623521" y="177995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28" name="Oval 84">
              <a:extLst>
                <a:ext uri="{FF2B5EF4-FFF2-40B4-BE49-F238E27FC236}">
                  <a16:creationId xmlns:a16="http://schemas.microsoft.com/office/drawing/2014/main" id="{A919FC64-7BCC-6454-5753-79150C2112DD}"/>
                </a:ext>
              </a:extLst>
            </p:cNvPr>
            <p:cNvSpPr>
              <a:spLocks/>
            </p:cNvSpPr>
            <p:nvPr/>
          </p:nvSpPr>
          <p:spPr>
            <a:xfrm rot="18632404">
              <a:off x="1294928" y="198231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29" name="Oval 85">
              <a:extLst>
                <a:ext uri="{FF2B5EF4-FFF2-40B4-BE49-F238E27FC236}">
                  <a16:creationId xmlns:a16="http://schemas.microsoft.com/office/drawing/2014/main" id="{5A2EE9C5-7074-1DBA-C740-C60ADD6CB7EC}"/>
                </a:ext>
              </a:extLst>
            </p:cNvPr>
            <p:cNvSpPr>
              <a:spLocks/>
            </p:cNvSpPr>
            <p:nvPr/>
          </p:nvSpPr>
          <p:spPr>
            <a:xfrm rot="18632404">
              <a:off x="932838" y="175582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0" name="Oval 86">
              <a:extLst>
                <a:ext uri="{FF2B5EF4-FFF2-40B4-BE49-F238E27FC236}">
                  <a16:creationId xmlns:a16="http://schemas.microsoft.com/office/drawing/2014/main" id="{7BA61E3F-5C7D-4979-C4E0-7D142B860B89}"/>
                </a:ext>
              </a:extLst>
            </p:cNvPr>
            <p:cNvSpPr>
              <a:spLocks/>
            </p:cNvSpPr>
            <p:nvPr/>
          </p:nvSpPr>
          <p:spPr>
            <a:xfrm rot="18632404">
              <a:off x="1087497" y="17437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1" name="Oval 87">
              <a:extLst>
                <a:ext uri="{FF2B5EF4-FFF2-40B4-BE49-F238E27FC236}">
                  <a16:creationId xmlns:a16="http://schemas.microsoft.com/office/drawing/2014/main" id="{4AA67CA8-6A8F-EB0A-BB8B-CDD78353F49D}"/>
                </a:ext>
              </a:extLst>
            </p:cNvPr>
            <p:cNvSpPr>
              <a:spLocks/>
            </p:cNvSpPr>
            <p:nvPr/>
          </p:nvSpPr>
          <p:spPr>
            <a:xfrm rot="18632404">
              <a:off x="1242155" y="173170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2" name="Oval 88">
              <a:extLst>
                <a:ext uri="{FF2B5EF4-FFF2-40B4-BE49-F238E27FC236}">
                  <a16:creationId xmlns:a16="http://schemas.microsoft.com/office/drawing/2014/main" id="{8FB007BA-7AEE-1A4B-7894-8875F4A7C42F}"/>
                </a:ext>
              </a:extLst>
            </p:cNvPr>
            <p:cNvSpPr>
              <a:spLocks/>
            </p:cNvSpPr>
            <p:nvPr/>
          </p:nvSpPr>
          <p:spPr>
            <a:xfrm rot="18632404">
              <a:off x="1396814" y="171963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3" name="Oval 89">
              <a:extLst>
                <a:ext uri="{FF2B5EF4-FFF2-40B4-BE49-F238E27FC236}">
                  <a16:creationId xmlns:a16="http://schemas.microsoft.com/office/drawing/2014/main" id="{8F292FC0-02CE-5D0C-B7F2-186E2B9FF0F1}"/>
                </a:ext>
              </a:extLst>
            </p:cNvPr>
            <p:cNvSpPr>
              <a:spLocks/>
            </p:cNvSpPr>
            <p:nvPr/>
          </p:nvSpPr>
          <p:spPr>
            <a:xfrm>
              <a:off x="546186" y="142860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4" name="Oval 90">
              <a:extLst>
                <a:ext uri="{FF2B5EF4-FFF2-40B4-BE49-F238E27FC236}">
                  <a16:creationId xmlns:a16="http://schemas.microsoft.com/office/drawing/2014/main" id="{9E48460B-E6B2-1C70-5E31-C82AC0E12015}"/>
                </a:ext>
              </a:extLst>
            </p:cNvPr>
            <p:cNvSpPr>
              <a:spLocks/>
            </p:cNvSpPr>
            <p:nvPr/>
          </p:nvSpPr>
          <p:spPr>
            <a:xfrm>
              <a:off x="856445" y="138188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5" name="Oval 91">
              <a:extLst>
                <a:ext uri="{FF2B5EF4-FFF2-40B4-BE49-F238E27FC236}">
                  <a16:creationId xmlns:a16="http://schemas.microsoft.com/office/drawing/2014/main" id="{0851C6F8-D156-14BF-3BAB-4937D3EB8419}"/>
                </a:ext>
              </a:extLst>
            </p:cNvPr>
            <p:cNvSpPr>
              <a:spLocks/>
            </p:cNvSpPr>
            <p:nvPr/>
          </p:nvSpPr>
          <p:spPr>
            <a:xfrm>
              <a:off x="966137" y="14915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6" name="Oval 92">
              <a:extLst>
                <a:ext uri="{FF2B5EF4-FFF2-40B4-BE49-F238E27FC236}">
                  <a16:creationId xmlns:a16="http://schemas.microsoft.com/office/drawing/2014/main" id="{7A40CFF4-D24A-126E-5E51-78B604D8CF06}"/>
                </a:ext>
              </a:extLst>
            </p:cNvPr>
            <p:cNvSpPr>
              <a:spLocks/>
            </p:cNvSpPr>
            <p:nvPr/>
          </p:nvSpPr>
          <p:spPr>
            <a:xfrm>
              <a:off x="1132810" y="13393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7" name="Oval 93">
              <a:extLst>
                <a:ext uri="{FF2B5EF4-FFF2-40B4-BE49-F238E27FC236}">
                  <a16:creationId xmlns:a16="http://schemas.microsoft.com/office/drawing/2014/main" id="{B5F8E2FB-D52E-68A0-AA5F-9A52E5FA4C92}"/>
                </a:ext>
              </a:extLst>
            </p:cNvPr>
            <p:cNvSpPr>
              <a:spLocks/>
            </p:cNvSpPr>
            <p:nvPr/>
          </p:nvSpPr>
          <p:spPr>
            <a:xfrm>
              <a:off x="1160593" y="172952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8" name="Oval 94">
              <a:extLst>
                <a:ext uri="{FF2B5EF4-FFF2-40B4-BE49-F238E27FC236}">
                  <a16:creationId xmlns:a16="http://schemas.microsoft.com/office/drawing/2014/main" id="{F6749319-A316-0F24-78E8-A89FC00EBF64}"/>
                </a:ext>
              </a:extLst>
            </p:cNvPr>
            <p:cNvSpPr>
              <a:spLocks/>
            </p:cNvSpPr>
            <p:nvPr/>
          </p:nvSpPr>
          <p:spPr>
            <a:xfrm>
              <a:off x="1295214" y="182065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39" name="Oval 95">
              <a:extLst>
                <a:ext uri="{FF2B5EF4-FFF2-40B4-BE49-F238E27FC236}">
                  <a16:creationId xmlns:a16="http://schemas.microsoft.com/office/drawing/2014/main" id="{3CDF1674-FA55-DEB1-59FC-4BE2D7F82F11}"/>
                </a:ext>
              </a:extLst>
            </p:cNvPr>
            <p:cNvSpPr>
              <a:spLocks/>
            </p:cNvSpPr>
            <p:nvPr/>
          </p:nvSpPr>
          <p:spPr>
            <a:xfrm rot="1782952">
              <a:off x="1525929" y="131932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0" name="Oval 96">
              <a:extLst>
                <a:ext uri="{FF2B5EF4-FFF2-40B4-BE49-F238E27FC236}">
                  <a16:creationId xmlns:a16="http://schemas.microsoft.com/office/drawing/2014/main" id="{FBE81712-8188-569D-D5D4-D012D6F696B3}"/>
                </a:ext>
              </a:extLst>
            </p:cNvPr>
            <p:cNvSpPr>
              <a:spLocks/>
            </p:cNvSpPr>
            <p:nvPr/>
          </p:nvSpPr>
          <p:spPr>
            <a:xfrm rot="1782952">
              <a:off x="635753" y="131895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1" name="Oval 97">
              <a:extLst>
                <a:ext uri="{FF2B5EF4-FFF2-40B4-BE49-F238E27FC236}">
                  <a16:creationId xmlns:a16="http://schemas.microsoft.com/office/drawing/2014/main" id="{FA3850E8-3BAD-86C6-187E-9EA1B5BFE3A9}"/>
                </a:ext>
              </a:extLst>
            </p:cNvPr>
            <p:cNvSpPr>
              <a:spLocks/>
            </p:cNvSpPr>
            <p:nvPr/>
          </p:nvSpPr>
          <p:spPr>
            <a:xfrm rot="1782952">
              <a:off x="676645" y="146859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2" name="Oval 98">
              <a:extLst>
                <a:ext uri="{FF2B5EF4-FFF2-40B4-BE49-F238E27FC236}">
                  <a16:creationId xmlns:a16="http://schemas.microsoft.com/office/drawing/2014/main" id="{42202C73-4816-584B-5AD8-5BEC971E20DC}"/>
                </a:ext>
              </a:extLst>
            </p:cNvPr>
            <p:cNvSpPr>
              <a:spLocks/>
            </p:cNvSpPr>
            <p:nvPr/>
          </p:nvSpPr>
          <p:spPr>
            <a:xfrm rot="1782952">
              <a:off x="717538" y="161823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3" name="Oval 99">
              <a:extLst>
                <a:ext uri="{FF2B5EF4-FFF2-40B4-BE49-F238E27FC236}">
                  <a16:creationId xmlns:a16="http://schemas.microsoft.com/office/drawing/2014/main" id="{7474181A-B283-A18A-3D57-989E3380BA62}"/>
                </a:ext>
              </a:extLst>
            </p:cNvPr>
            <p:cNvSpPr>
              <a:spLocks/>
            </p:cNvSpPr>
            <p:nvPr/>
          </p:nvSpPr>
          <p:spPr>
            <a:xfrm rot="1782952">
              <a:off x="758431" y="176787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4" name="Oval 100">
              <a:extLst>
                <a:ext uri="{FF2B5EF4-FFF2-40B4-BE49-F238E27FC236}">
                  <a16:creationId xmlns:a16="http://schemas.microsoft.com/office/drawing/2014/main" id="{20CA096F-D19A-6C83-74BE-F6AD62972283}"/>
                </a:ext>
              </a:extLst>
            </p:cNvPr>
            <p:cNvSpPr>
              <a:spLocks/>
            </p:cNvSpPr>
            <p:nvPr/>
          </p:nvSpPr>
          <p:spPr>
            <a:xfrm rot="1782952">
              <a:off x="799324" y="191751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5" name="Oval 101">
              <a:extLst>
                <a:ext uri="{FF2B5EF4-FFF2-40B4-BE49-F238E27FC236}">
                  <a16:creationId xmlns:a16="http://schemas.microsoft.com/office/drawing/2014/main" id="{33114885-05F0-2AEF-5151-EF1C64C86BF6}"/>
                </a:ext>
              </a:extLst>
            </p:cNvPr>
            <p:cNvSpPr>
              <a:spLocks/>
            </p:cNvSpPr>
            <p:nvPr/>
          </p:nvSpPr>
          <p:spPr>
            <a:xfrm rot="18632404">
              <a:off x="486405" y="162912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6" name="Oval 102">
              <a:extLst>
                <a:ext uri="{FF2B5EF4-FFF2-40B4-BE49-F238E27FC236}">
                  <a16:creationId xmlns:a16="http://schemas.microsoft.com/office/drawing/2014/main" id="{53ADCB90-7034-3DF7-17E7-18742FCA42D0}"/>
                </a:ext>
              </a:extLst>
            </p:cNvPr>
            <p:cNvSpPr>
              <a:spLocks/>
            </p:cNvSpPr>
            <p:nvPr/>
          </p:nvSpPr>
          <p:spPr>
            <a:xfrm rot="18632404">
              <a:off x="641064" y="161706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7" name="Oval 103">
              <a:extLst>
                <a:ext uri="{FF2B5EF4-FFF2-40B4-BE49-F238E27FC236}">
                  <a16:creationId xmlns:a16="http://schemas.microsoft.com/office/drawing/2014/main" id="{F2188926-28C8-653E-CAFA-82B880DAE0B5}"/>
                </a:ext>
              </a:extLst>
            </p:cNvPr>
            <p:cNvSpPr>
              <a:spLocks/>
            </p:cNvSpPr>
            <p:nvPr/>
          </p:nvSpPr>
          <p:spPr>
            <a:xfrm rot="18632404">
              <a:off x="795722" y="160499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8" name="Oval 104">
              <a:extLst>
                <a:ext uri="{FF2B5EF4-FFF2-40B4-BE49-F238E27FC236}">
                  <a16:creationId xmlns:a16="http://schemas.microsoft.com/office/drawing/2014/main" id="{FB608E64-E89C-935C-2F5B-BF2CB807CAA5}"/>
                </a:ext>
              </a:extLst>
            </p:cNvPr>
            <p:cNvSpPr>
              <a:spLocks/>
            </p:cNvSpPr>
            <p:nvPr/>
          </p:nvSpPr>
          <p:spPr>
            <a:xfrm rot="18632404">
              <a:off x="950381" y="159293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49" name="Oval 105">
              <a:extLst>
                <a:ext uri="{FF2B5EF4-FFF2-40B4-BE49-F238E27FC236}">
                  <a16:creationId xmlns:a16="http://schemas.microsoft.com/office/drawing/2014/main" id="{918A60AE-99E7-1B11-F7C1-ED9F82C38129}"/>
                </a:ext>
              </a:extLst>
            </p:cNvPr>
            <p:cNvSpPr>
              <a:spLocks/>
            </p:cNvSpPr>
            <p:nvPr/>
          </p:nvSpPr>
          <p:spPr>
            <a:xfrm rot="18632404">
              <a:off x="1105039" y="15808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1" name="Oval 106">
              <a:extLst>
                <a:ext uri="{FF2B5EF4-FFF2-40B4-BE49-F238E27FC236}">
                  <a16:creationId xmlns:a16="http://schemas.microsoft.com/office/drawing/2014/main" id="{BE54182B-3361-4A97-9CB2-66187125C624}"/>
                </a:ext>
              </a:extLst>
            </p:cNvPr>
            <p:cNvSpPr>
              <a:spLocks/>
            </p:cNvSpPr>
            <p:nvPr/>
          </p:nvSpPr>
          <p:spPr>
            <a:xfrm rot="18632404">
              <a:off x="1259698" y="156881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2" name="Oval 107">
              <a:extLst>
                <a:ext uri="{FF2B5EF4-FFF2-40B4-BE49-F238E27FC236}">
                  <a16:creationId xmlns:a16="http://schemas.microsoft.com/office/drawing/2014/main" id="{C385C0DA-A904-9128-774B-F3C89DE1715C}"/>
                </a:ext>
              </a:extLst>
            </p:cNvPr>
            <p:cNvSpPr>
              <a:spLocks/>
            </p:cNvSpPr>
            <p:nvPr/>
          </p:nvSpPr>
          <p:spPr>
            <a:xfrm>
              <a:off x="1229098" y="12389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3" name="Oval 108">
              <a:extLst>
                <a:ext uri="{FF2B5EF4-FFF2-40B4-BE49-F238E27FC236}">
                  <a16:creationId xmlns:a16="http://schemas.microsoft.com/office/drawing/2014/main" id="{217B507B-7FE1-68F8-09A5-3BF9F3D8ACC5}"/>
                </a:ext>
              </a:extLst>
            </p:cNvPr>
            <p:cNvSpPr>
              <a:spLocks/>
            </p:cNvSpPr>
            <p:nvPr/>
          </p:nvSpPr>
          <p:spPr>
            <a:xfrm>
              <a:off x="1317720" y="1315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4" name="Oval 109">
              <a:extLst>
                <a:ext uri="{FF2B5EF4-FFF2-40B4-BE49-F238E27FC236}">
                  <a16:creationId xmlns:a16="http://schemas.microsoft.com/office/drawing/2014/main" id="{E98D2DD8-FDF7-1CA6-30AB-639C8121CAFB}"/>
                </a:ext>
              </a:extLst>
            </p:cNvPr>
            <p:cNvSpPr>
              <a:spLocks/>
            </p:cNvSpPr>
            <p:nvPr/>
          </p:nvSpPr>
          <p:spPr>
            <a:xfrm>
              <a:off x="1322637" y="171096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5" name="Oval 110">
              <a:extLst>
                <a:ext uri="{FF2B5EF4-FFF2-40B4-BE49-F238E27FC236}">
                  <a16:creationId xmlns:a16="http://schemas.microsoft.com/office/drawing/2014/main" id="{B8E41B9B-BEF0-D4EE-CC51-272CCFB109BC}"/>
                </a:ext>
              </a:extLst>
            </p:cNvPr>
            <p:cNvSpPr>
              <a:spLocks/>
            </p:cNvSpPr>
            <p:nvPr/>
          </p:nvSpPr>
          <p:spPr>
            <a:xfrm>
              <a:off x="1503430" y="172923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6" name="Oval 111">
              <a:extLst>
                <a:ext uri="{FF2B5EF4-FFF2-40B4-BE49-F238E27FC236}">
                  <a16:creationId xmlns:a16="http://schemas.microsoft.com/office/drawing/2014/main" id="{ED1E2920-B05B-F570-95FA-378F7A74F82B}"/>
                </a:ext>
              </a:extLst>
            </p:cNvPr>
            <p:cNvSpPr>
              <a:spLocks/>
            </p:cNvSpPr>
            <p:nvPr/>
          </p:nvSpPr>
          <p:spPr>
            <a:xfrm>
              <a:off x="1542021" y="193034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7" name="Oval 112">
              <a:extLst>
                <a:ext uri="{FF2B5EF4-FFF2-40B4-BE49-F238E27FC236}">
                  <a16:creationId xmlns:a16="http://schemas.microsoft.com/office/drawing/2014/main" id="{2734D3B1-EAC5-F47E-4950-82C13C1A38A3}"/>
                </a:ext>
              </a:extLst>
            </p:cNvPr>
            <p:cNvSpPr>
              <a:spLocks/>
            </p:cNvSpPr>
            <p:nvPr/>
          </p:nvSpPr>
          <p:spPr>
            <a:xfrm>
              <a:off x="1522815" y="142038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8" name="Oval 113">
              <a:extLst>
                <a:ext uri="{FF2B5EF4-FFF2-40B4-BE49-F238E27FC236}">
                  <a16:creationId xmlns:a16="http://schemas.microsoft.com/office/drawing/2014/main" id="{5ED86AEF-7472-07CE-5E2D-65962798721B}"/>
                </a:ext>
              </a:extLst>
            </p:cNvPr>
            <p:cNvSpPr>
              <a:spLocks/>
            </p:cNvSpPr>
            <p:nvPr/>
          </p:nvSpPr>
          <p:spPr>
            <a:xfrm rot="17762631">
              <a:off x="788821" y="167829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29" name="Oval 114">
              <a:extLst>
                <a:ext uri="{FF2B5EF4-FFF2-40B4-BE49-F238E27FC236}">
                  <a16:creationId xmlns:a16="http://schemas.microsoft.com/office/drawing/2014/main" id="{A3E6CFA7-CC14-820E-F940-B2405F8E869E}"/>
                </a:ext>
              </a:extLst>
            </p:cNvPr>
            <p:cNvSpPr>
              <a:spLocks/>
            </p:cNvSpPr>
            <p:nvPr/>
          </p:nvSpPr>
          <p:spPr>
            <a:xfrm rot="17762631">
              <a:off x="1010077" y="16484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0" name="Oval 115">
              <a:extLst>
                <a:ext uri="{FF2B5EF4-FFF2-40B4-BE49-F238E27FC236}">
                  <a16:creationId xmlns:a16="http://schemas.microsoft.com/office/drawing/2014/main" id="{4885E9AC-5378-8476-7656-CA5036983FDF}"/>
                </a:ext>
              </a:extLst>
            </p:cNvPr>
            <p:cNvSpPr>
              <a:spLocks/>
            </p:cNvSpPr>
            <p:nvPr/>
          </p:nvSpPr>
          <p:spPr>
            <a:xfrm rot="17762631">
              <a:off x="1397223" y="15692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1" name="Oval 116">
              <a:extLst>
                <a:ext uri="{FF2B5EF4-FFF2-40B4-BE49-F238E27FC236}">
                  <a16:creationId xmlns:a16="http://schemas.microsoft.com/office/drawing/2014/main" id="{1CFC0BDB-69BC-5D28-33A8-BC0CA5636D31}"/>
                </a:ext>
              </a:extLst>
            </p:cNvPr>
            <p:cNvSpPr>
              <a:spLocks/>
            </p:cNvSpPr>
            <p:nvPr/>
          </p:nvSpPr>
          <p:spPr>
            <a:xfrm rot="17762631">
              <a:off x="1311173" y="14880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2" name="Oval 117">
              <a:extLst>
                <a:ext uri="{FF2B5EF4-FFF2-40B4-BE49-F238E27FC236}">
                  <a16:creationId xmlns:a16="http://schemas.microsoft.com/office/drawing/2014/main" id="{8458EA52-2EED-4CCB-1143-48878C7AEB46}"/>
                </a:ext>
              </a:extLst>
            </p:cNvPr>
            <p:cNvSpPr>
              <a:spLocks/>
            </p:cNvSpPr>
            <p:nvPr/>
          </p:nvSpPr>
          <p:spPr>
            <a:xfrm rot="17762631">
              <a:off x="1450223" y="149729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3" name="Oval 118">
              <a:extLst>
                <a:ext uri="{FF2B5EF4-FFF2-40B4-BE49-F238E27FC236}">
                  <a16:creationId xmlns:a16="http://schemas.microsoft.com/office/drawing/2014/main" id="{533F39B4-0E84-63AF-25BF-EC3EB7BE6E33}"/>
                </a:ext>
              </a:extLst>
            </p:cNvPr>
            <p:cNvSpPr>
              <a:spLocks/>
            </p:cNvSpPr>
            <p:nvPr/>
          </p:nvSpPr>
          <p:spPr>
            <a:xfrm rot="17762631">
              <a:off x="1562681" y="1509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4" name="Oval 119">
              <a:extLst>
                <a:ext uri="{FF2B5EF4-FFF2-40B4-BE49-F238E27FC236}">
                  <a16:creationId xmlns:a16="http://schemas.microsoft.com/office/drawing/2014/main" id="{C7885B30-6FE2-C628-A975-779B0699F2FE}"/>
                </a:ext>
              </a:extLst>
            </p:cNvPr>
            <p:cNvSpPr>
              <a:spLocks/>
            </p:cNvSpPr>
            <p:nvPr/>
          </p:nvSpPr>
          <p:spPr>
            <a:xfrm rot="1782952">
              <a:off x="1055791" y="14041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5" name="Oval 120">
              <a:extLst>
                <a:ext uri="{FF2B5EF4-FFF2-40B4-BE49-F238E27FC236}">
                  <a16:creationId xmlns:a16="http://schemas.microsoft.com/office/drawing/2014/main" id="{C8748B56-AE90-5749-0C6A-47B570632DEA}"/>
                </a:ext>
              </a:extLst>
            </p:cNvPr>
            <p:cNvSpPr>
              <a:spLocks/>
            </p:cNvSpPr>
            <p:nvPr/>
          </p:nvSpPr>
          <p:spPr>
            <a:xfrm rot="1782952">
              <a:off x="556833" y="15388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6" name="Oval 121">
              <a:extLst>
                <a:ext uri="{FF2B5EF4-FFF2-40B4-BE49-F238E27FC236}">
                  <a16:creationId xmlns:a16="http://schemas.microsoft.com/office/drawing/2014/main" id="{D2C1E8F8-5A25-4259-3F74-9272545B4C52}"/>
                </a:ext>
              </a:extLst>
            </p:cNvPr>
            <p:cNvSpPr>
              <a:spLocks/>
            </p:cNvSpPr>
            <p:nvPr/>
          </p:nvSpPr>
          <p:spPr>
            <a:xfrm rot="1782952">
              <a:off x="1003919" y="17214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7" name="Oval 122">
              <a:extLst>
                <a:ext uri="{FF2B5EF4-FFF2-40B4-BE49-F238E27FC236}">
                  <a16:creationId xmlns:a16="http://schemas.microsoft.com/office/drawing/2014/main" id="{8B590493-56AD-2228-D748-1A71901217D1}"/>
                </a:ext>
              </a:extLst>
            </p:cNvPr>
            <p:cNvSpPr>
              <a:spLocks/>
            </p:cNvSpPr>
            <p:nvPr/>
          </p:nvSpPr>
          <p:spPr>
            <a:xfrm rot="1782952">
              <a:off x="1074038" y="18376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8" name="Oval 123">
              <a:extLst>
                <a:ext uri="{FF2B5EF4-FFF2-40B4-BE49-F238E27FC236}">
                  <a16:creationId xmlns:a16="http://schemas.microsoft.com/office/drawing/2014/main" id="{6943CA42-4E98-233C-A789-349984FB78C9}"/>
                </a:ext>
              </a:extLst>
            </p:cNvPr>
            <p:cNvSpPr>
              <a:spLocks/>
            </p:cNvSpPr>
            <p:nvPr/>
          </p:nvSpPr>
          <p:spPr>
            <a:xfrm rot="1782952">
              <a:off x="1114931" y="198725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39" name="Oval 124">
              <a:extLst>
                <a:ext uri="{FF2B5EF4-FFF2-40B4-BE49-F238E27FC236}">
                  <a16:creationId xmlns:a16="http://schemas.microsoft.com/office/drawing/2014/main" id="{6E2CD73E-062D-D113-1033-D483EBFDCAD8}"/>
                </a:ext>
              </a:extLst>
            </p:cNvPr>
            <p:cNvSpPr>
              <a:spLocks/>
            </p:cNvSpPr>
            <p:nvPr/>
          </p:nvSpPr>
          <p:spPr>
            <a:xfrm rot="1782952">
              <a:off x="1229862" y="202965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0" name="Oval 125">
              <a:extLst>
                <a:ext uri="{FF2B5EF4-FFF2-40B4-BE49-F238E27FC236}">
                  <a16:creationId xmlns:a16="http://schemas.microsoft.com/office/drawing/2014/main" id="{36178483-66D9-90EC-7466-72D0B96ECE9E}"/>
                </a:ext>
              </a:extLst>
            </p:cNvPr>
            <p:cNvSpPr>
              <a:spLocks/>
            </p:cNvSpPr>
            <p:nvPr/>
          </p:nvSpPr>
          <p:spPr>
            <a:xfrm rot="18632404">
              <a:off x="842905" y="184850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1" name="Oval 126">
              <a:extLst>
                <a:ext uri="{FF2B5EF4-FFF2-40B4-BE49-F238E27FC236}">
                  <a16:creationId xmlns:a16="http://schemas.microsoft.com/office/drawing/2014/main" id="{85D7E26E-4A5B-E179-0100-32069BCA0925}"/>
                </a:ext>
              </a:extLst>
            </p:cNvPr>
            <p:cNvSpPr>
              <a:spLocks/>
            </p:cNvSpPr>
            <p:nvPr/>
          </p:nvSpPr>
          <p:spPr>
            <a:xfrm rot="18632404">
              <a:off x="997564" y="183644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2" name="Oval 127">
              <a:extLst>
                <a:ext uri="{FF2B5EF4-FFF2-40B4-BE49-F238E27FC236}">
                  <a16:creationId xmlns:a16="http://schemas.microsoft.com/office/drawing/2014/main" id="{1BF38FE1-4F53-4CF0-1D19-8110F748A5BE}"/>
                </a:ext>
              </a:extLst>
            </p:cNvPr>
            <p:cNvSpPr>
              <a:spLocks/>
            </p:cNvSpPr>
            <p:nvPr/>
          </p:nvSpPr>
          <p:spPr>
            <a:xfrm rot="18632404">
              <a:off x="1152222" y="182438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3" name="Oval 128">
              <a:extLst>
                <a:ext uri="{FF2B5EF4-FFF2-40B4-BE49-F238E27FC236}">
                  <a16:creationId xmlns:a16="http://schemas.microsoft.com/office/drawing/2014/main" id="{50550AC5-AEA2-02B0-8F1C-725A50AFDAF6}"/>
                </a:ext>
              </a:extLst>
            </p:cNvPr>
            <p:cNvSpPr>
              <a:spLocks/>
            </p:cNvSpPr>
            <p:nvPr/>
          </p:nvSpPr>
          <p:spPr>
            <a:xfrm rot="18632404">
              <a:off x="1570384" y="166676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4" name="Oval 129">
              <a:extLst>
                <a:ext uri="{FF2B5EF4-FFF2-40B4-BE49-F238E27FC236}">
                  <a16:creationId xmlns:a16="http://schemas.microsoft.com/office/drawing/2014/main" id="{E0D53252-AC34-FCF0-183F-6FF16AE7D972}"/>
                </a:ext>
              </a:extLst>
            </p:cNvPr>
            <p:cNvSpPr>
              <a:spLocks/>
            </p:cNvSpPr>
            <p:nvPr/>
          </p:nvSpPr>
          <p:spPr>
            <a:xfrm rot="18632404">
              <a:off x="1418316" y="18572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5" name="Oval 130">
              <a:extLst>
                <a:ext uri="{FF2B5EF4-FFF2-40B4-BE49-F238E27FC236}">
                  <a16:creationId xmlns:a16="http://schemas.microsoft.com/office/drawing/2014/main" id="{C7908C4B-1A7A-C811-674E-EF3A2EFD6E02}"/>
                </a:ext>
              </a:extLst>
            </p:cNvPr>
            <p:cNvSpPr>
              <a:spLocks/>
            </p:cNvSpPr>
            <p:nvPr/>
          </p:nvSpPr>
          <p:spPr>
            <a:xfrm rot="18632404">
              <a:off x="1616198" y="178819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6" name="Oval 131">
              <a:extLst>
                <a:ext uri="{FF2B5EF4-FFF2-40B4-BE49-F238E27FC236}">
                  <a16:creationId xmlns:a16="http://schemas.microsoft.com/office/drawing/2014/main" id="{7C5CDECB-6E00-5AE8-8AA0-BBBB227EEEE2}"/>
                </a:ext>
              </a:extLst>
            </p:cNvPr>
            <p:cNvSpPr>
              <a:spLocks/>
            </p:cNvSpPr>
            <p:nvPr/>
          </p:nvSpPr>
          <p:spPr>
            <a:xfrm>
              <a:off x="965369" y="13742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7" name="Oval 132">
              <a:extLst>
                <a:ext uri="{FF2B5EF4-FFF2-40B4-BE49-F238E27FC236}">
                  <a16:creationId xmlns:a16="http://schemas.microsoft.com/office/drawing/2014/main" id="{9E8F10B5-0DF8-C76D-E2AD-D168A65BE68B}"/>
                </a:ext>
              </a:extLst>
            </p:cNvPr>
            <p:cNvSpPr>
              <a:spLocks/>
            </p:cNvSpPr>
            <p:nvPr/>
          </p:nvSpPr>
          <p:spPr>
            <a:xfrm>
              <a:off x="1051006" y="124367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8" name="Oval 133">
              <a:extLst>
                <a:ext uri="{FF2B5EF4-FFF2-40B4-BE49-F238E27FC236}">
                  <a16:creationId xmlns:a16="http://schemas.microsoft.com/office/drawing/2014/main" id="{BD00A738-AEEA-78DF-6C80-F40C5F3E742E}"/>
                </a:ext>
              </a:extLst>
            </p:cNvPr>
            <p:cNvSpPr>
              <a:spLocks/>
            </p:cNvSpPr>
            <p:nvPr/>
          </p:nvSpPr>
          <p:spPr>
            <a:xfrm>
              <a:off x="1185521" y="156013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49" name="Oval 134">
              <a:extLst>
                <a:ext uri="{FF2B5EF4-FFF2-40B4-BE49-F238E27FC236}">
                  <a16:creationId xmlns:a16="http://schemas.microsoft.com/office/drawing/2014/main" id="{F29B7168-E409-D289-5E2B-01566A92E0FA}"/>
                </a:ext>
              </a:extLst>
            </p:cNvPr>
            <p:cNvSpPr>
              <a:spLocks/>
            </p:cNvSpPr>
            <p:nvPr/>
          </p:nvSpPr>
          <p:spPr>
            <a:xfrm>
              <a:off x="1247361" y="164206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0" name="Oval 135">
              <a:extLst>
                <a:ext uri="{FF2B5EF4-FFF2-40B4-BE49-F238E27FC236}">
                  <a16:creationId xmlns:a16="http://schemas.microsoft.com/office/drawing/2014/main" id="{80DDB554-FC96-F639-E8B2-7EF3C7D81AD7}"/>
                </a:ext>
              </a:extLst>
            </p:cNvPr>
            <p:cNvSpPr>
              <a:spLocks/>
            </p:cNvSpPr>
            <p:nvPr/>
          </p:nvSpPr>
          <p:spPr>
            <a:xfrm>
              <a:off x="1404906" y="1779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1" name="Oval 136">
              <a:extLst>
                <a:ext uri="{FF2B5EF4-FFF2-40B4-BE49-F238E27FC236}">
                  <a16:creationId xmlns:a16="http://schemas.microsoft.com/office/drawing/2014/main" id="{CCB9BD19-618E-76BB-7A12-1399EE454A70}"/>
                </a:ext>
              </a:extLst>
            </p:cNvPr>
            <p:cNvSpPr>
              <a:spLocks/>
            </p:cNvSpPr>
            <p:nvPr/>
          </p:nvSpPr>
          <p:spPr>
            <a:xfrm>
              <a:off x="1516295" y="184575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2" name="Oval 137">
              <a:extLst>
                <a:ext uri="{FF2B5EF4-FFF2-40B4-BE49-F238E27FC236}">
                  <a16:creationId xmlns:a16="http://schemas.microsoft.com/office/drawing/2014/main" id="{5DD6250E-B120-74E3-012B-96959A98C202}"/>
                </a:ext>
              </a:extLst>
            </p:cNvPr>
            <p:cNvSpPr>
              <a:spLocks/>
            </p:cNvSpPr>
            <p:nvPr/>
          </p:nvSpPr>
          <p:spPr>
            <a:xfrm rot="1782952">
              <a:off x="831621" y="126924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3" name="Oval 138">
              <a:extLst>
                <a:ext uri="{FF2B5EF4-FFF2-40B4-BE49-F238E27FC236}">
                  <a16:creationId xmlns:a16="http://schemas.microsoft.com/office/drawing/2014/main" id="{5A481EC5-0361-F8B8-7E6D-A021C5D1F4D0}"/>
                </a:ext>
              </a:extLst>
            </p:cNvPr>
            <p:cNvSpPr>
              <a:spLocks/>
            </p:cNvSpPr>
            <p:nvPr/>
          </p:nvSpPr>
          <p:spPr>
            <a:xfrm rot="1782952">
              <a:off x="855137" y="138750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4" name="Oval 139">
              <a:extLst>
                <a:ext uri="{FF2B5EF4-FFF2-40B4-BE49-F238E27FC236}">
                  <a16:creationId xmlns:a16="http://schemas.microsoft.com/office/drawing/2014/main" id="{1EE1EA35-998E-0B23-8638-CFFAFB257510}"/>
                </a:ext>
              </a:extLst>
            </p:cNvPr>
            <p:cNvSpPr>
              <a:spLocks/>
            </p:cNvSpPr>
            <p:nvPr/>
          </p:nvSpPr>
          <p:spPr>
            <a:xfrm rot="1782952">
              <a:off x="830061" y="152650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5" name="Oval 140">
              <a:extLst>
                <a:ext uri="{FF2B5EF4-FFF2-40B4-BE49-F238E27FC236}">
                  <a16:creationId xmlns:a16="http://schemas.microsoft.com/office/drawing/2014/main" id="{336BD20E-2755-A0CC-1DDA-342D927E3C80}"/>
                </a:ext>
              </a:extLst>
            </p:cNvPr>
            <p:cNvSpPr>
              <a:spLocks/>
            </p:cNvSpPr>
            <p:nvPr/>
          </p:nvSpPr>
          <p:spPr>
            <a:xfrm rot="1782952">
              <a:off x="936922" y="168679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6" name="Oval 141">
              <a:extLst>
                <a:ext uri="{FF2B5EF4-FFF2-40B4-BE49-F238E27FC236}">
                  <a16:creationId xmlns:a16="http://schemas.microsoft.com/office/drawing/2014/main" id="{3EB956D7-032D-3D8B-8BC5-FB32C7CCE22F}"/>
                </a:ext>
              </a:extLst>
            </p:cNvPr>
            <p:cNvSpPr>
              <a:spLocks/>
            </p:cNvSpPr>
            <p:nvPr/>
          </p:nvSpPr>
          <p:spPr>
            <a:xfrm rot="1782952">
              <a:off x="972273" y="191514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7" name="Oval 142">
              <a:extLst>
                <a:ext uri="{FF2B5EF4-FFF2-40B4-BE49-F238E27FC236}">
                  <a16:creationId xmlns:a16="http://schemas.microsoft.com/office/drawing/2014/main" id="{D4B53BFA-5FF7-A9DF-6EC5-C1656801FD37}"/>
                </a:ext>
              </a:extLst>
            </p:cNvPr>
            <p:cNvSpPr>
              <a:spLocks/>
            </p:cNvSpPr>
            <p:nvPr/>
          </p:nvSpPr>
          <p:spPr>
            <a:xfrm rot="1782952">
              <a:off x="1018708" y="19860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8" name="Oval 143">
              <a:extLst>
                <a:ext uri="{FF2B5EF4-FFF2-40B4-BE49-F238E27FC236}">
                  <a16:creationId xmlns:a16="http://schemas.microsoft.com/office/drawing/2014/main" id="{2AAA7A5C-3695-8A6F-A55A-233E6691F4F8}"/>
                </a:ext>
              </a:extLst>
            </p:cNvPr>
            <p:cNvSpPr>
              <a:spLocks/>
            </p:cNvSpPr>
            <p:nvPr/>
          </p:nvSpPr>
          <p:spPr>
            <a:xfrm rot="18632404">
              <a:off x="705790" y="169768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59" name="Oval 144">
              <a:extLst>
                <a:ext uri="{FF2B5EF4-FFF2-40B4-BE49-F238E27FC236}">
                  <a16:creationId xmlns:a16="http://schemas.microsoft.com/office/drawing/2014/main" id="{0FF75B2C-6A42-A02E-C18C-29CACB3287AE}"/>
                </a:ext>
              </a:extLst>
            </p:cNvPr>
            <p:cNvSpPr>
              <a:spLocks/>
            </p:cNvSpPr>
            <p:nvPr/>
          </p:nvSpPr>
          <p:spPr>
            <a:xfrm rot="18632404">
              <a:off x="860449" y="16856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0" name="Oval 145">
              <a:extLst>
                <a:ext uri="{FF2B5EF4-FFF2-40B4-BE49-F238E27FC236}">
                  <a16:creationId xmlns:a16="http://schemas.microsoft.com/office/drawing/2014/main" id="{5E32EDFD-4FFC-D025-775D-6A1B123493BE}"/>
                </a:ext>
              </a:extLst>
            </p:cNvPr>
            <p:cNvSpPr>
              <a:spLocks/>
            </p:cNvSpPr>
            <p:nvPr/>
          </p:nvSpPr>
          <p:spPr>
            <a:xfrm rot="18632404">
              <a:off x="1098768" y="164943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1" name="Oval 146">
              <a:extLst>
                <a:ext uri="{FF2B5EF4-FFF2-40B4-BE49-F238E27FC236}">
                  <a16:creationId xmlns:a16="http://schemas.microsoft.com/office/drawing/2014/main" id="{CFF41FC3-AA45-C6CD-3D74-5D18844FA425}"/>
                </a:ext>
              </a:extLst>
            </p:cNvPr>
            <p:cNvSpPr>
              <a:spLocks/>
            </p:cNvSpPr>
            <p:nvPr/>
          </p:nvSpPr>
          <p:spPr>
            <a:xfrm rot="18632404">
              <a:off x="1169766" y="166149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2" name="Oval 147">
              <a:extLst>
                <a:ext uri="{FF2B5EF4-FFF2-40B4-BE49-F238E27FC236}">
                  <a16:creationId xmlns:a16="http://schemas.microsoft.com/office/drawing/2014/main" id="{B44FB7FD-2C02-D4E9-414F-30805D1D1F49}"/>
                </a:ext>
              </a:extLst>
            </p:cNvPr>
            <p:cNvSpPr>
              <a:spLocks/>
            </p:cNvSpPr>
            <p:nvPr/>
          </p:nvSpPr>
          <p:spPr>
            <a:xfrm rot="18632404">
              <a:off x="1324424" y="164943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63" name="Oval 148">
              <a:extLst>
                <a:ext uri="{FF2B5EF4-FFF2-40B4-BE49-F238E27FC236}">
                  <a16:creationId xmlns:a16="http://schemas.microsoft.com/office/drawing/2014/main" id="{31969A89-A449-FC75-44BD-B17FA16E6FD1}"/>
                </a:ext>
              </a:extLst>
            </p:cNvPr>
            <p:cNvSpPr>
              <a:spLocks/>
            </p:cNvSpPr>
            <p:nvPr/>
          </p:nvSpPr>
          <p:spPr>
            <a:xfrm rot="18632404">
              <a:off x="1479083" y="16373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grpSp>
      <p:cxnSp>
        <p:nvCxnSpPr>
          <p:cNvPr id="264" name="Straight Arrow Connector 54">
            <a:extLst>
              <a:ext uri="{FF2B5EF4-FFF2-40B4-BE49-F238E27FC236}">
                <a16:creationId xmlns:a16="http://schemas.microsoft.com/office/drawing/2014/main" id="{CFEE62D3-5CCE-AA41-B589-564BFC1021A4}"/>
              </a:ext>
            </a:extLst>
          </p:cNvPr>
          <p:cNvCxnSpPr>
            <a:cxnSpLocks/>
          </p:cNvCxnSpPr>
          <p:nvPr/>
        </p:nvCxnSpPr>
        <p:spPr>
          <a:xfrm>
            <a:off x="3436297" y="1165136"/>
            <a:ext cx="431819" cy="0"/>
          </a:xfrm>
          <a:prstGeom prst="straightConnector1">
            <a:avLst/>
          </a:prstGeom>
          <a:noFill/>
          <a:ln w="25400" cap="rnd">
            <a:solidFill>
              <a:schemeClr val="tx2"/>
            </a:solidFill>
            <a:prstDash val="solid"/>
            <a:miter/>
            <a:tailEnd type="arrow" w="lg" len="med"/>
          </a:ln>
        </p:spPr>
      </p:cxnSp>
      <p:grpSp>
        <p:nvGrpSpPr>
          <p:cNvPr id="265" name="Gruppieren 206">
            <a:extLst>
              <a:ext uri="{FF2B5EF4-FFF2-40B4-BE49-F238E27FC236}">
                <a16:creationId xmlns:a16="http://schemas.microsoft.com/office/drawing/2014/main" id="{400822D8-395F-CC57-2A48-17770D070410}"/>
              </a:ext>
            </a:extLst>
          </p:cNvPr>
          <p:cNvGrpSpPr>
            <a:grpSpLocks/>
          </p:cNvGrpSpPr>
          <p:nvPr/>
        </p:nvGrpSpPr>
        <p:grpSpPr>
          <a:xfrm flipH="1">
            <a:off x="2466003" y="787363"/>
            <a:ext cx="874913" cy="874703"/>
            <a:chOff x="64788" y="-3928134"/>
            <a:chExt cx="2794047" cy="2793376"/>
          </a:xfrm>
          <a:solidFill>
            <a:schemeClr val="tx2"/>
          </a:solidFill>
        </p:grpSpPr>
        <p:sp>
          <p:nvSpPr>
            <p:cNvPr id="266" name="Freihandform: Form 198">
              <a:extLst>
                <a:ext uri="{FF2B5EF4-FFF2-40B4-BE49-F238E27FC236}">
                  <a16:creationId xmlns:a16="http://schemas.microsoft.com/office/drawing/2014/main" id="{598D1BEA-8C44-7D8B-5BCE-55D88D0E739A}"/>
                </a:ext>
              </a:extLst>
            </p:cNvPr>
            <p:cNvSpPr>
              <a:spLocks/>
            </p:cNvSpPr>
            <p:nvPr/>
          </p:nvSpPr>
          <p:spPr>
            <a:xfrm>
              <a:off x="64788" y="-3928134"/>
              <a:ext cx="2321476" cy="2793376"/>
            </a:xfrm>
            <a:custGeom>
              <a:avLst/>
              <a:gdLst>
                <a:gd name="connsiteX0" fmla="*/ 1666806 w 2321476"/>
                <a:gd name="connsiteY0" fmla="*/ 2056158 h 2793376"/>
                <a:gd name="connsiteX1" fmla="*/ 2015106 w 2321476"/>
                <a:gd name="connsiteY1" fmla="*/ 2056412 h 2793376"/>
                <a:gd name="connsiteX2" fmla="*/ 2042791 w 2321476"/>
                <a:gd name="connsiteY2" fmla="*/ 2038016 h 2793376"/>
                <a:gd name="connsiteX3" fmla="*/ 2168737 w 2321476"/>
                <a:gd name="connsiteY3" fmla="*/ 1953326 h 2793376"/>
                <a:gd name="connsiteX4" fmla="*/ 2294210 w 2321476"/>
                <a:gd name="connsiteY4" fmla="*/ 2041971 h 2793376"/>
                <a:gd name="connsiteX5" fmla="*/ 2258361 w 2321476"/>
                <a:gd name="connsiteY5" fmla="*/ 2187764 h 2793376"/>
                <a:gd name="connsiteX6" fmla="*/ 2253317 w 2321476"/>
                <a:gd name="connsiteY6" fmla="*/ 2220493 h 2793376"/>
                <a:gd name="connsiteX7" fmla="*/ 2305821 w 2321476"/>
                <a:gd name="connsiteY7" fmla="*/ 2311605 h 2793376"/>
                <a:gd name="connsiteX8" fmla="*/ 2297766 w 2321476"/>
                <a:gd name="connsiteY8" fmla="*/ 2434212 h 2793376"/>
                <a:gd name="connsiteX9" fmla="*/ 2255095 w 2321476"/>
                <a:gd name="connsiteY9" fmla="*/ 2475540 h 2793376"/>
                <a:gd name="connsiteX10" fmla="*/ 2118300 w 2321476"/>
                <a:gd name="connsiteY10" fmla="*/ 2574090 h 2793376"/>
                <a:gd name="connsiteX11" fmla="*/ 2052080 w 2321476"/>
                <a:gd name="connsiteY11" fmla="*/ 2605731 h 2793376"/>
                <a:gd name="connsiteX12" fmla="*/ 1946817 w 2321476"/>
                <a:gd name="connsiteY12" fmla="*/ 2573619 h 2793376"/>
                <a:gd name="connsiteX13" fmla="*/ 1855597 w 2321476"/>
                <a:gd name="connsiteY13" fmla="*/ 2475177 h 2793376"/>
                <a:gd name="connsiteX14" fmla="*/ 1746669 w 2321476"/>
                <a:gd name="connsiteY14" fmla="*/ 2448145 h 2793376"/>
                <a:gd name="connsiteX15" fmla="*/ 1674426 w 2321476"/>
                <a:gd name="connsiteY15" fmla="*/ 2472057 h 2793376"/>
                <a:gd name="connsiteX16" fmla="*/ 1603852 w 2321476"/>
                <a:gd name="connsiteY16" fmla="*/ 2555259 h 2793376"/>
                <a:gd name="connsiteX17" fmla="*/ 1588177 w 2321476"/>
                <a:gd name="connsiteY17" fmla="*/ 2683091 h 2793376"/>
                <a:gd name="connsiteX18" fmla="*/ 1465860 w 2321476"/>
                <a:gd name="connsiteY18" fmla="*/ 2792526 h 2793376"/>
                <a:gd name="connsiteX19" fmla="*/ 1264732 w 2321476"/>
                <a:gd name="connsiteY19" fmla="*/ 2792853 h 2793376"/>
                <a:gd name="connsiteX20" fmla="*/ 1143032 w 2321476"/>
                <a:gd name="connsiteY20" fmla="*/ 2684941 h 2793376"/>
                <a:gd name="connsiteX21" fmla="*/ 1127284 w 2321476"/>
                <a:gd name="connsiteY21" fmla="*/ 2555331 h 2793376"/>
                <a:gd name="connsiteX22" fmla="*/ 1059758 w 2321476"/>
                <a:gd name="connsiteY22" fmla="*/ 2473654 h 2793376"/>
                <a:gd name="connsiteX23" fmla="*/ 984104 w 2321476"/>
                <a:gd name="connsiteY23" fmla="*/ 2448544 h 2793376"/>
                <a:gd name="connsiteX24" fmla="*/ 876700 w 2321476"/>
                <a:gd name="connsiteY24" fmla="*/ 2474815 h 2793376"/>
                <a:gd name="connsiteX25" fmla="*/ 790596 w 2321476"/>
                <a:gd name="connsiteY25" fmla="*/ 2568067 h 2793376"/>
                <a:gd name="connsiteX26" fmla="*/ 639469 w 2321476"/>
                <a:gd name="connsiteY26" fmla="*/ 2592777 h 2793376"/>
                <a:gd name="connsiteX27" fmla="*/ 609389 w 2321476"/>
                <a:gd name="connsiteY27" fmla="*/ 2572639 h 2793376"/>
                <a:gd name="connsiteX28" fmla="*/ 475606 w 2321476"/>
                <a:gd name="connsiteY28" fmla="*/ 2476085 h 2793376"/>
                <a:gd name="connsiteX29" fmla="*/ 411526 w 2321476"/>
                <a:gd name="connsiteY29" fmla="*/ 2350829 h 2793376"/>
                <a:gd name="connsiteX30" fmla="*/ 424916 w 2321476"/>
                <a:gd name="connsiteY30" fmla="*/ 2313782 h 2793376"/>
                <a:gd name="connsiteX31" fmla="*/ 486890 w 2321476"/>
                <a:gd name="connsiteY31" fmla="*/ 2202967 h 2793376"/>
                <a:gd name="connsiteX32" fmla="*/ 477638 w 2321476"/>
                <a:gd name="connsiteY32" fmla="*/ 2077131 h 2793376"/>
                <a:gd name="connsiteX33" fmla="*/ 440373 w 2321476"/>
                <a:gd name="connsiteY33" fmla="*/ 2025787 h 2793376"/>
                <a:gd name="connsiteX34" fmla="*/ 332135 w 2321476"/>
                <a:gd name="connsiteY34" fmla="*/ 1981738 h 2793376"/>
                <a:gd name="connsiteX35" fmla="*/ 214717 w 2321476"/>
                <a:gd name="connsiteY35" fmla="*/ 2005033 h 2793376"/>
                <a:gd name="connsiteX36" fmla="*/ 67000 w 2321476"/>
                <a:gd name="connsiteY36" fmla="*/ 1918928 h 2793376"/>
                <a:gd name="connsiteX37" fmla="*/ 47697 w 2321476"/>
                <a:gd name="connsiteY37" fmla="*/ 1854704 h 2793376"/>
                <a:gd name="connsiteX38" fmla="*/ 10831 w 2321476"/>
                <a:gd name="connsiteY38" fmla="*/ 1746611 h 2793376"/>
                <a:gd name="connsiteX39" fmla="*/ 6767 w 2321476"/>
                <a:gd name="connsiteY39" fmla="*/ 1650637 h 2793376"/>
                <a:gd name="connsiteX40" fmla="*/ 63662 w 2321476"/>
                <a:gd name="connsiteY40" fmla="*/ 1585977 h 2793376"/>
                <a:gd name="connsiteX41" fmla="*/ 183874 w 2321476"/>
                <a:gd name="connsiteY41" fmla="*/ 1530497 h 2793376"/>
                <a:gd name="connsiteX42" fmla="*/ 247373 w 2321476"/>
                <a:gd name="connsiteY42" fmla="*/ 1426976 h 2793376"/>
                <a:gd name="connsiteX43" fmla="*/ 247446 w 2321476"/>
                <a:gd name="connsiteY43" fmla="*/ 1361772 h 2793376"/>
                <a:gd name="connsiteX44" fmla="*/ 186959 w 2321476"/>
                <a:gd name="connsiteY44" fmla="*/ 1263548 h 2793376"/>
                <a:gd name="connsiteX45" fmla="*/ 78358 w 2321476"/>
                <a:gd name="connsiteY45" fmla="*/ 1213258 h 2793376"/>
                <a:gd name="connsiteX46" fmla="*/ 10105 w 2321476"/>
                <a:gd name="connsiteY46" fmla="*/ 1047507 h 2793376"/>
                <a:gd name="connsiteX47" fmla="*/ 64606 w 2321476"/>
                <a:gd name="connsiteY47" fmla="*/ 882302 h 2793376"/>
                <a:gd name="connsiteX48" fmla="*/ 91021 w 2321476"/>
                <a:gd name="connsiteY48" fmla="*/ 829181 h 2793376"/>
                <a:gd name="connsiteX49" fmla="*/ 205790 w 2321476"/>
                <a:gd name="connsiteY49" fmla="*/ 785566 h 2793376"/>
                <a:gd name="connsiteX50" fmla="*/ 339283 w 2321476"/>
                <a:gd name="connsiteY50" fmla="*/ 811546 h 2793376"/>
                <a:gd name="connsiteX51" fmla="*/ 436200 w 2321476"/>
                <a:gd name="connsiteY51" fmla="*/ 772540 h 2793376"/>
                <a:gd name="connsiteX52" fmla="*/ 484169 w 2321476"/>
                <a:gd name="connsiteY52" fmla="*/ 706501 h 2793376"/>
                <a:gd name="connsiteX53" fmla="*/ 492406 w 2321476"/>
                <a:gd name="connsiteY53" fmla="*/ 600839 h 2793376"/>
                <a:gd name="connsiteX54" fmla="*/ 430758 w 2321476"/>
                <a:gd name="connsiteY54" fmla="*/ 489843 h 2793376"/>
                <a:gd name="connsiteX55" fmla="*/ 467188 w 2321476"/>
                <a:gd name="connsiteY55" fmla="*/ 323005 h 2793376"/>
                <a:gd name="connsiteX56" fmla="*/ 526913 w 2321476"/>
                <a:gd name="connsiteY56" fmla="*/ 281821 h 2793376"/>
                <a:gd name="connsiteX57" fmla="*/ 615267 w 2321476"/>
                <a:gd name="connsiteY57" fmla="*/ 215202 h 2793376"/>
                <a:gd name="connsiteX58" fmla="*/ 721945 w 2321476"/>
                <a:gd name="connsiteY58" fmla="*/ 184251 h 2793376"/>
                <a:gd name="connsiteX59" fmla="*/ 784355 w 2321476"/>
                <a:gd name="connsiteY59" fmla="*/ 218032 h 2793376"/>
                <a:gd name="connsiteX60" fmla="*/ 878006 w 2321476"/>
                <a:gd name="connsiteY60" fmla="*/ 319159 h 2793376"/>
                <a:gd name="connsiteX61" fmla="*/ 980693 w 2321476"/>
                <a:gd name="connsiteY61" fmla="*/ 345102 h 2793376"/>
                <a:gd name="connsiteX62" fmla="*/ 1056601 w 2321476"/>
                <a:gd name="connsiteY62" fmla="*/ 320465 h 2793376"/>
                <a:gd name="connsiteX63" fmla="*/ 1127684 w 2321476"/>
                <a:gd name="connsiteY63" fmla="*/ 235413 h 2793376"/>
                <a:gd name="connsiteX64" fmla="*/ 1142488 w 2321476"/>
                <a:gd name="connsiteY64" fmla="*/ 107544 h 2793376"/>
                <a:gd name="connsiteX65" fmla="*/ 1252540 w 2321476"/>
                <a:gd name="connsiteY65" fmla="*/ 1628 h 2793376"/>
                <a:gd name="connsiteX66" fmla="*/ 1330408 w 2321476"/>
                <a:gd name="connsiteY66" fmla="*/ 1520 h 2793376"/>
                <a:gd name="connsiteX67" fmla="*/ 1450040 w 2321476"/>
                <a:gd name="connsiteY67" fmla="*/ 68 h 2793376"/>
                <a:gd name="connsiteX68" fmla="*/ 1533713 w 2321476"/>
                <a:gd name="connsiteY68" fmla="*/ 19408 h 2793376"/>
                <a:gd name="connsiteX69" fmla="*/ 1587015 w 2321476"/>
                <a:gd name="connsiteY69" fmla="*/ 99017 h 2793376"/>
                <a:gd name="connsiteX70" fmla="*/ 1604033 w 2321476"/>
                <a:gd name="connsiteY70" fmla="*/ 237626 h 2793376"/>
                <a:gd name="connsiteX71" fmla="*/ 1675043 w 2321476"/>
                <a:gd name="connsiteY71" fmla="*/ 320646 h 2793376"/>
                <a:gd name="connsiteX72" fmla="*/ 1749209 w 2321476"/>
                <a:gd name="connsiteY72" fmla="*/ 344740 h 2793376"/>
                <a:gd name="connsiteX73" fmla="*/ 1853674 w 2321476"/>
                <a:gd name="connsiteY73" fmla="*/ 318868 h 2793376"/>
                <a:gd name="connsiteX74" fmla="*/ 1939669 w 2321476"/>
                <a:gd name="connsiteY74" fmla="*/ 225507 h 2793376"/>
                <a:gd name="connsiteX75" fmla="*/ 2099831 w 2321476"/>
                <a:gd name="connsiteY75" fmla="*/ 204208 h 2793376"/>
                <a:gd name="connsiteX76" fmla="*/ 2129041 w 2321476"/>
                <a:gd name="connsiteY76" fmla="*/ 225616 h 2793376"/>
                <a:gd name="connsiteX77" fmla="*/ 2252700 w 2321476"/>
                <a:gd name="connsiteY77" fmla="*/ 314587 h 2793376"/>
                <a:gd name="connsiteX78" fmla="*/ 2316308 w 2321476"/>
                <a:gd name="connsiteY78" fmla="*/ 395539 h 2793376"/>
                <a:gd name="connsiteX79" fmla="*/ 2307309 w 2321476"/>
                <a:gd name="connsiteY79" fmla="*/ 477905 h 2793376"/>
                <a:gd name="connsiteX80" fmla="*/ 2250378 w 2321476"/>
                <a:gd name="connsiteY80" fmla="*/ 576964 h 2793376"/>
                <a:gd name="connsiteX81" fmla="*/ 2254587 w 2321476"/>
                <a:gd name="connsiteY81" fmla="*/ 600948 h 2793376"/>
                <a:gd name="connsiteX82" fmla="*/ 2293956 w 2321476"/>
                <a:gd name="connsiteY82" fmla="*/ 750551 h 2793376"/>
                <a:gd name="connsiteX83" fmla="*/ 2168265 w 2321476"/>
                <a:gd name="connsiteY83" fmla="*/ 838324 h 2793376"/>
                <a:gd name="connsiteX84" fmla="*/ 2040723 w 2321476"/>
                <a:gd name="connsiteY84" fmla="*/ 748628 h 2793376"/>
                <a:gd name="connsiteX85" fmla="*/ 2020658 w 2321476"/>
                <a:gd name="connsiteY85" fmla="*/ 735420 h 2793376"/>
                <a:gd name="connsiteX86" fmla="*/ 1336830 w 2321476"/>
                <a:gd name="connsiteY86" fmla="*/ 737924 h 2793376"/>
                <a:gd name="connsiteX87" fmla="*/ 781125 w 2321476"/>
                <a:gd name="connsiteY87" fmla="*/ 1091158 h 2793376"/>
                <a:gd name="connsiteX88" fmla="*/ 1275255 w 2321476"/>
                <a:gd name="connsiteY88" fmla="*/ 2049627 h 2793376"/>
                <a:gd name="connsiteX89" fmla="*/ 1369233 w 2321476"/>
                <a:gd name="connsiteY89" fmla="*/ 2055723 h 2793376"/>
                <a:gd name="connsiteX90" fmla="*/ 1666734 w 2321476"/>
                <a:gd name="connsiteY90" fmla="*/ 2055977 h 2793376"/>
                <a:gd name="connsiteX91" fmla="*/ 1660057 w 2321476"/>
                <a:gd name="connsiteY91" fmla="*/ 671958 h 2793376"/>
                <a:gd name="connsiteX92" fmla="*/ 1660057 w 2321476"/>
                <a:gd name="connsiteY92" fmla="*/ 671232 h 2793376"/>
                <a:gd name="connsiteX93" fmla="*/ 2017428 w 2321476"/>
                <a:gd name="connsiteY93" fmla="*/ 671341 h 2793376"/>
                <a:gd name="connsiteX94" fmla="*/ 2041086 w 2321476"/>
                <a:gd name="connsiteY94" fmla="*/ 657770 h 2793376"/>
                <a:gd name="connsiteX95" fmla="*/ 2165652 w 2321476"/>
                <a:gd name="connsiteY95" fmla="*/ 568582 h 2793376"/>
                <a:gd name="connsiteX96" fmla="*/ 2188185 w 2321476"/>
                <a:gd name="connsiteY96" fmla="*/ 555555 h 2793376"/>
                <a:gd name="connsiteX97" fmla="*/ 2249543 w 2321476"/>
                <a:gd name="connsiteY97" fmla="*/ 448587 h 2793376"/>
                <a:gd name="connsiteX98" fmla="*/ 2249870 w 2321476"/>
                <a:gd name="connsiteY98" fmla="*/ 404029 h 2793376"/>
                <a:gd name="connsiteX99" fmla="*/ 2219826 w 2321476"/>
                <a:gd name="connsiteY99" fmla="*/ 371010 h 2793376"/>
                <a:gd name="connsiteX100" fmla="*/ 2077552 w 2321476"/>
                <a:gd name="connsiteY100" fmla="*/ 267598 h 2793376"/>
                <a:gd name="connsiteX101" fmla="*/ 2051064 w 2321476"/>
                <a:gd name="connsiteY101" fmla="*/ 252176 h 2793376"/>
                <a:gd name="connsiteX102" fmla="*/ 1991049 w 2321476"/>
                <a:gd name="connsiteY102" fmla="*/ 265965 h 2793376"/>
                <a:gd name="connsiteX103" fmla="*/ 1899574 w 2321476"/>
                <a:gd name="connsiteY103" fmla="*/ 364188 h 2793376"/>
                <a:gd name="connsiteX104" fmla="*/ 1767170 w 2321476"/>
                <a:gd name="connsiteY104" fmla="*/ 413064 h 2793376"/>
                <a:gd name="connsiteX105" fmla="*/ 1650732 w 2321476"/>
                <a:gd name="connsiteY105" fmla="*/ 379900 h 2793376"/>
                <a:gd name="connsiteX106" fmla="*/ 1540280 w 2321476"/>
                <a:gd name="connsiteY106" fmla="*/ 244919 h 2793376"/>
                <a:gd name="connsiteX107" fmla="*/ 1523916 w 2321476"/>
                <a:gd name="connsiteY107" fmla="*/ 109867 h 2793376"/>
                <a:gd name="connsiteX108" fmla="*/ 1496194 w 2321476"/>
                <a:gd name="connsiteY108" fmla="*/ 72711 h 2793376"/>
                <a:gd name="connsiteX109" fmla="*/ 1452253 w 2321476"/>
                <a:gd name="connsiteY109" fmla="*/ 64474 h 2793376"/>
                <a:gd name="connsiteX110" fmla="*/ 1328993 w 2321476"/>
                <a:gd name="connsiteY110" fmla="*/ 65309 h 2793376"/>
                <a:gd name="connsiteX111" fmla="*/ 1267345 w 2321476"/>
                <a:gd name="connsiteY111" fmla="*/ 64220 h 2793376"/>
                <a:gd name="connsiteX112" fmla="*/ 1205805 w 2321476"/>
                <a:gd name="connsiteY112" fmla="*/ 121224 h 2793376"/>
                <a:gd name="connsiteX113" fmla="*/ 1190420 w 2321476"/>
                <a:gd name="connsiteY113" fmla="*/ 247242 h 2793376"/>
                <a:gd name="connsiteX114" fmla="*/ 1078082 w 2321476"/>
                <a:gd name="connsiteY114" fmla="*/ 380879 h 2793376"/>
                <a:gd name="connsiteX115" fmla="*/ 1010882 w 2321476"/>
                <a:gd name="connsiteY115" fmla="*/ 402941 h 2793376"/>
                <a:gd name="connsiteX116" fmla="*/ 824704 w 2321476"/>
                <a:gd name="connsiteY116" fmla="*/ 357149 h 2793376"/>
                <a:gd name="connsiteX117" fmla="*/ 743607 w 2321476"/>
                <a:gd name="connsiteY117" fmla="*/ 269158 h 2793376"/>
                <a:gd name="connsiteX118" fmla="*/ 663308 w 2321476"/>
                <a:gd name="connsiteY118" fmla="*/ 260631 h 2793376"/>
                <a:gd name="connsiteX119" fmla="*/ 503110 w 2321476"/>
                <a:gd name="connsiteY119" fmla="*/ 376416 h 2793376"/>
                <a:gd name="connsiteX120" fmla="*/ 491353 w 2321476"/>
                <a:gd name="connsiteY120" fmla="*/ 387665 h 2793376"/>
                <a:gd name="connsiteX121" fmla="*/ 484314 w 2321476"/>
                <a:gd name="connsiteY121" fmla="*/ 453776 h 2793376"/>
                <a:gd name="connsiteX122" fmla="*/ 545164 w 2321476"/>
                <a:gd name="connsiteY122" fmla="*/ 563139 h 2793376"/>
                <a:gd name="connsiteX123" fmla="*/ 533226 w 2321476"/>
                <a:gd name="connsiteY123" fmla="*/ 748229 h 2793376"/>
                <a:gd name="connsiteX124" fmla="*/ 491753 w 2321476"/>
                <a:gd name="connsiteY124" fmla="*/ 805523 h 2793376"/>
                <a:gd name="connsiteX125" fmla="*/ 324733 w 2321476"/>
                <a:gd name="connsiteY125" fmla="*/ 874682 h 2793376"/>
                <a:gd name="connsiteX126" fmla="*/ 193200 w 2321476"/>
                <a:gd name="connsiteY126" fmla="*/ 848557 h 2793376"/>
                <a:gd name="connsiteX127" fmla="*/ 143888 w 2321476"/>
                <a:gd name="connsiteY127" fmla="*/ 866772 h 2793376"/>
                <a:gd name="connsiteX128" fmla="*/ 124766 w 2321476"/>
                <a:gd name="connsiteY128" fmla="*/ 905343 h 2793376"/>
                <a:gd name="connsiteX129" fmla="*/ 96282 w 2321476"/>
                <a:gd name="connsiteY129" fmla="*/ 998994 h 2793376"/>
                <a:gd name="connsiteX130" fmla="*/ 68778 w 2321476"/>
                <a:gd name="connsiteY130" fmla="*/ 1077697 h 2793376"/>
                <a:gd name="connsiteX131" fmla="*/ 103104 w 2321476"/>
                <a:gd name="connsiteY131" fmla="*/ 1153823 h 2793376"/>
                <a:gd name="connsiteX132" fmla="*/ 219796 w 2321476"/>
                <a:gd name="connsiteY132" fmla="*/ 1208250 h 2793376"/>
                <a:gd name="connsiteX133" fmla="*/ 310582 w 2321476"/>
                <a:gd name="connsiteY133" fmla="*/ 1351503 h 2793376"/>
                <a:gd name="connsiteX134" fmla="*/ 310654 w 2321476"/>
                <a:gd name="connsiteY134" fmla="*/ 1436737 h 2793376"/>
                <a:gd name="connsiteX135" fmla="*/ 215587 w 2321476"/>
                <a:gd name="connsiteY135" fmla="*/ 1586485 h 2793376"/>
                <a:gd name="connsiteX136" fmla="*/ 95411 w 2321476"/>
                <a:gd name="connsiteY136" fmla="*/ 1642074 h 2793376"/>
                <a:gd name="connsiteX137" fmla="*/ 65694 w 2321476"/>
                <a:gd name="connsiteY137" fmla="*/ 1687321 h 2793376"/>
                <a:gd name="connsiteX138" fmla="*/ 73060 w 2321476"/>
                <a:gd name="connsiteY138" fmla="*/ 1727924 h 2793376"/>
                <a:gd name="connsiteX139" fmla="*/ 124875 w 2321476"/>
                <a:gd name="connsiteY139" fmla="*/ 1888304 h 2793376"/>
                <a:gd name="connsiteX140" fmla="*/ 138917 w 2321476"/>
                <a:gd name="connsiteY140" fmla="*/ 1919509 h 2793376"/>
                <a:gd name="connsiteX141" fmla="*/ 195957 w 2321476"/>
                <a:gd name="connsiteY141" fmla="*/ 1943602 h 2793376"/>
                <a:gd name="connsiteX142" fmla="*/ 324043 w 2321476"/>
                <a:gd name="connsiteY142" fmla="*/ 1918239 h 2793376"/>
                <a:gd name="connsiteX143" fmla="*/ 488233 w 2321476"/>
                <a:gd name="connsiteY143" fmla="*/ 1982318 h 2793376"/>
                <a:gd name="connsiteX144" fmla="*/ 534097 w 2321476"/>
                <a:gd name="connsiteY144" fmla="*/ 2045418 h 2793376"/>
                <a:gd name="connsiteX145" fmla="*/ 547087 w 2321476"/>
                <a:gd name="connsiteY145" fmla="*/ 2225827 h 2793376"/>
                <a:gd name="connsiteX146" fmla="*/ 481738 w 2321476"/>
                <a:gd name="connsiteY146" fmla="*/ 2343064 h 2793376"/>
                <a:gd name="connsiteX147" fmla="*/ 483008 w 2321476"/>
                <a:gd name="connsiteY147" fmla="*/ 2392484 h 2793376"/>
                <a:gd name="connsiteX148" fmla="*/ 511891 w 2321476"/>
                <a:gd name="connsiteY148" fmla="*/ 2421875 h 2793376"/>
                <a:gd name="connsiteX149" fmla="*/ 600608 w 2321476"/>
                <a:gd name="connsiteY149" fmla="*/ 2484866 h 2793376"/>
                <a:gd name="connsiteX150" fmla="*/ 659680 w 2321476"/>
                <a:gd name="connsiteY150" fmla="*/ 2530040 h 2793376"/>
                <a:gd name="connsiteX151" fmla="*/ 744332 w 2321476"/>
                <a:gd name="connsiteY151" fmla="*/ 2522275 h 2793376"/>
                <a:gd name="connsiteX152" fmla="*/ 836025 w 2321476"/>
                <a:gd name="connsiteY152" fmla="*/ 2424270 h 2793376"/>
                <a:gd name="connsiteX153" fmla="*/ 977028 w 2321476"/>
                <a:gd name="connsiteY153" fmla="*/ 2380728 h 2793376"/>
                <a:gd name="connsiteX154" fmla="*/ 1072349 w 2321476"/>
                <a:gd name="connsiteY154" fmla="*/ 2409538 h 2793376"/>
                <a:gd name="connsiteX155" fmla="*/ 1190856 w 2321476"/>
                <a:gd name="connsiteY155" fmla="*/ 2548074 h 2793376"/>
                <a:gd name="connsiteX156" fmla="*/ 1206241 w 2321476"/>
                <a:gd name="connsiteY156" fmla="*/ 2677757 h 2793376"/>
                <a:gd name="connsiteX157" fmla="*/ 1247061 w 2321476"/>
                <a:gd name="connsiteY157" fmla="*/ 2724601 h 2793376"/>
                <a:gd name="connsiteX158" fmla="*/ 1281133 w 2321476"/>
                <a:gd name="connsiteY158" fmla="*/ 2727975 h 2793376"/>
                <a:gd name="connsiteX159" fmla="*/ 1382622 w 2321476"/>
                <a:gd name="connsiteY159" fmla="*/ 2726052 h 2793376"/>
                <a:gd name="connsiteX160" fmla="*/ 1466005 w 2321476"/>
                <a:gd name="connsiteY160" fmla="*/ 2727068 h 2793376"/>
                <a:gd name="connsiteX161" fmla="*/ 1525113 w 2321476"/>
                <a:gd name="connsiteY161" fmla="*/ 2671987 h 2793376"/>
                <a:gd name="connsiteX162" fmla="*/ 1540208 w 2321476"/>
                <a:gd name="connsiteY162" fmla="*/ 2547747 h 2793376"/>
                <a:gd name="connsiteX163" fmla="*/ 1653199 w 2321476"/>
                <a:gd name="connsiteY163" fmla="*/ 2410554 h 2793376"/>
                <a:gd name="connsiteX164" fmla="*/ 1730813 w 2321476"/>
                <a:gd name="connsiteY164" fmla="*/ 2385408 h 2793376"/>
                <a:gd name="connsiteX165" fmla="*/ 1901316 w 2321476"/>
                <a:gd name="connsiteY165" fmla="*/ 2429749 h 2793376"/>
                <a:gd name="connsiteX166" fmla="*/ 1986513 w 2321476"/>
                <a:gd name="connsiteY166" fmla="*/ 2521405 h 2793376"/>
                <a:gd name="connsiteX167" fmla="*/ 2069606 w 2321476"/>
                <a:gd name="connsiteY167" fmla="*/ 2530476 h 2793376"/>
                <a:gd name="connsiteX168" fmla="*/ 2227954 w 2321476"/>
                <a:gd name="connsiteY168" fmla="*/ 2415235 h 2793376"/>
                <a:gd name="connsiteX169" fmla="*/ 2240871 w 2321476"/>
                <a:gd name="connsiteY169" fmla="*/ 2402607 h 2793376"/>
                <a:gd name="connsiteX170" fmla="*/ 2246278 w 2321476"/>
                <a:gd name="connsiteY170" fmla="*/ 2337911 h 2793376"/>
                <a:gd name="connsiteX171" fmla="*/ 2191161 w 2321476"/>
                <a:gd name="connsiteY171" fmla="*/ 2239905 h 2793376"/>
                <a:gd name="connsiteX172" fmla="*/ 2163004 w 2321476"/>
                <a:gd name="connsiteY172" fmla="*/ 2222634 h 2793376"/>
                <a:gd name="connsiteX173" fmla="*/ 2043553 w 2321476"/>
                <a:gd name="connsiteY173" fmla="*/ 2140158 h 2793376"/>
                <a:gd name="connsiteX174" fmla="*/ 2013183 w 2321476"/>
                <a:gd name="connsiteY174" fmla="*/ 2120056 h 2793376"/>
                <a:gd name="connsiteX175" fmla="*/ 1363754 w 2321476"/>
                <a:gd name="connsiteY175" fmla="*/ 2119875 h 2793376"/>
                <a:gd name="connsiteX176" fmla="*/ 1237482 w 2321476"/>
                <a:gd name="connsiteY176" fmla="*/ 2109207 h 2793376"/>
                <a:gd name="connsiteX177" fmla="*/ 709535 w 2321476"/>
                <a:gd name="connsiteY177" fmla="*/ 1090723 h 2793376"/>
                <a:gd name="connsiteX178" fmla="*/ 1344414 w 2321476"/>
                <a:gd name="connsiteY178" fmla="*/ 672647 h 2793376"/>
                <a:gd name="connsiteX179" fmla="*/ 1660021 w 2321476"/>
                <a:gd name="connsiteY179" fmla="*/ 671813 h 2793376"/>
                <a:gd name="connsiteX180" fmla="*/ 2237896 w 2321476"/>
                <a:gd name="connsiteY180" fmla="*/ 2089178 h 2793376"/>
                <a:gd name="connsiteX181" fmla="*/ 2168628 w 2321476"/>
                <a:gd name="connsiteY181" fmla="*/ 2017623 h 2793376"/>
                <a:gd name="connsiteX182" fmla="*/ 2097509 w 2321476"/>
                <a:gd name="connsiteY182" fmla="*/ 2086892 h 2793376"/>
                <a:gd name="connsiteX183" fmla="*/ 2167249 w 2321476"/>
                <a:gd name="connsiteY183" fmla="*/ 2159244 h 2793376"/>
                <a:gd name="connsiteX184" fmla="*/ 2237932 w 2321476"/>
                <a:gd name="connsiteY184" fmla="*/ 2089214 h 2793376"/>
                <a:gd name="connsiteX185" fmla="*/ 2166632 w 2321476"/>
                <a:gd name="connsiteY185" fmla="*/ 633387 h 2793376"/>
                <a:gd name="connsiteX186" fmla="*/ 2097509 w 2321476"/>
                <a:gd name="connsiteY186" fmla="*/ 704505 h 2793376"/>
                <a:gd name="connsiteX187" fmla="*/ 2168301 w 2321476"/>
                <a:gd name="connsiteY187" fmla="*/ 773882 h 2793376"/>
                <a:gd name="connsiteX188" fmla="*/ 2237896 w 2321476"/>
                <a:gd name="connsiteY188" fmla="*/ 702836 h 2793376"/>
                <a:gd name="connsiteX189" fmla="*/ 2166668 w 2321476"/>
                <a:gd name="connsiteY189" fmla="*/ 633387 h 27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321476" h="2793376">
                  <a:moveTo>
                    <a:pt x="1666806" y="2056158"/>
                  </a:moveTo>
                  <a:cubicBezTo>
                    <a:pt x="1782918" y="2056158"/>
                    <a:pt x="1898994" y="2055940"/>
                    <a:pt x="2015106" y="2056412"/>
                  </a:cubicBezTo>
                  <a:cubicBezTo>
                    <a:pt x="2029692" y="2056485"/>
                    <a:pt x="2037095" y="2052820"/>
                    <a:pt x="2042791" y="2038016"/>
                  </a:cubicBezTo>
                  <a:cubicBezTo>
                    <a:pt x="2062893" y="1985910"/>
                    <a:pt x="2114382" y="1952347"/>
                    <a:pt x="2168737" y="1953326"/>
                  </a:cubicBezTo>
                  <a:cubicBezTo>
                    <a:pt x="2225232" y="1954342"/>
                    <a:pt x="2273927" y="1988741"/>
                    <a:pt x="2294210" y="2041971"/>
                  </a:cubicBezTo>
                  <a:cubicBezTo>
                    <a:pt x="2313405" y="2092334"/>
                    <a:pt x="2299907" y="2150644"/>
                    <a:pt x="2258361" y="2187764"/>
                  </a:cubicBezTo>
                  <a:cubicBezTo>
                    <a:pt x="2245951" y="2198831"/>
                    <a:pt x="2244354" y="2206305"/>
                    <a:pt x="2253317" y="2220493"/>
                  </a:cubicBezTo>
                  <a:cubicBezTo>
                    <a:pt x="2272004" y="2250101"/>
                    <a:pt x="2288405" y="2281198"/>
                    <a:pt x="2305821" y="2311605"/>
                  </a:cubicBezTo>
                  <a:cubicBezTo>
                    <a:pt x="2330241" y="2354276"/>
                    <a:pt x="2324980" y="2395750"/>
                    <a:pt x="2297766" y="2434212"/>
                  </a:cubicBezTo>
                  <a:cubicBezTo>
                    <a:pt x="2286482" y="2450141"/>
                    <a:pt x="2270843" y="2463675"/>
                    <a:pt x="2255095" y="2475540"/>
                  </a:cubicBezTo>
                  <a:cubicBezTo>
                    <a:pt x="2210174" y="2509322"/>
                    <a:pt x="2164890" y="2542740"/>
                    <a:pt x="2118300" y="2574090"/>
                  </a:cubicBezTo>
                  <a:cubicBezTo>
                    <a:pt x="2098162" y="2587661"/>
                    <a:pt x="2075375" y="2599671"/>
                    <a:pt x="2052080" y="2605731"/>
                  </a:cubicBezTo>
                  <a:cubicBezTo>
                    <a:pt x="2011949" y="2616181"/>
                    <a:pt x="1975700" y="2605477"/>
                    <a:pt x="1946817" y="2573619"/>
                  </a:cubicBezTo>
                  <a:cubicBezTo>
                    <a:pt x="1916774" y="2540490"/>
                    <a:pt x="1886040" y="2507979"/>
                    <a:pt x="1855597" y="2475177"/>
                  </a:cubicBezTo>
                  <a:cubicBezTo>
                    <a:pt x="1825190" y="2442412"/>
                    <a:pt x="1788833" y="2433812"/>
                    <a:pt x="1746669" y="2448145"/>
                  </a:cubicBezTo>
                  <a:cubicBezTo>
                    <a:pt x="1722649" y="2456309"/>
                    <a:pt x="1698592" y="2464328"/>
                    <a:pt x="1674426" y="2472057"/>
                  </a:cubicBezTo>
                  <a:cubicBezTo>
                    <a:pt x="1633460" y="2485120"/>
                    <a:pt x="1609440" y="2512515"/>
                    <a:pt x="1603852" y="2555259"/>
                  </a:cubicBezTo>
                  <a:cubicBezTo>
                    <a:pt x="1598300" y="2597821"/>
                    <a:pt x="1593547" y="2640492"/>
                    <a:pt x="1588177" y="2683091"/>
                  </a:cubicBezTo>
                  <a:cubicBezTo>
                    <a:pt x="1579758" y="2749456"/>
                    <a:pt x="1533568" y="2791474"/>
                    <a:pt x="1465860" y="2792526"/>
                  </a:cubicBezTo>
                  <a:cubicBezTo>
                    <a:pt x="1398841" y="2793578"/>
                    <a:pt x="1331787" y="2793615"/>
                    <a:pt x="1264732" y="2792853"/>
                  </a:cubicBezTo>
                  <a:cubicBezTo>
                    <a:pt x="1198185" y="2792127"/>
                    <a:pt x="1152031" y="2750871"/>
                    <a:pt x="1143032" y="2684941"/>
                  </a:cubicBezTo>
                  <a:cubicBezTo>
                    <a:pt x="1137154" y="2641834"/>
                    <a:pt x="1132836" y="2598510"/>
                    <a:pt x="1127284" y="2555331"/>
                  </a:cubicBezTo>
                  <a:cubicBezTo>
                    <a:pt x="1121987" y="2514111"/>
                    <a:pt x="1098982" y="2487006"/>
                    <a:pt x="1059758" y="2473654"/>
                  </a:cubicBezTo>
                  <a:cubicBezTo>
                    <a:pt x="1034613" y="2465090"/>
                    <a:pt x="1009286" y="2457035"/>
                    <a:pt x="984104" y="2448544"/>
                  </a:cubicBezTo>
                  <a:cubicBezTo>
                    <a:pt x="942703" y="2434575"/>
                    <a:pt x="906744" y="2442485"/>
                    <a:pt x="876700" y="2474815"/>
                  </a:cubicBezTo>
                  <a:cubicBezTo>
                    <a:pt x="847890" y="2505802"/>
                    <a:pt x="817846" y="2535773"/>
                    <a:pt x="790596" y="2568067"/>
                  </a:cubicBezTo>
                  <a:cubicBezTo>
                    <a:pt x="745022" y="2622095"/>
                    <a:pt x="682721" y="2615854"/>
                    <a:pt x="639469" y="2592777"/>
                  </a:cubicBezTo>
                  <a:cubicBezTo>
                    <a:pt x="628874" y="2587117"/>
                    <a:pt x="619186" y="2579678"/>
                    <a:pt x="609389" y="2572639"/>
                  </a:cubicBezTo>
                  <a:cubicBezTo>
                    <a:pt x="564722" y="2540527"/>
                    <a:pt x="520273" y="2508160"/>
                    <a:pt x="475606" y="2476085"/>
                  </a:cubicBezTo>
                  <a:cubicBezTo>
                    <a:pt x="432681" y="2445279"/>
                    <a:pt x="404959" y="2406381"/>
                    <a:pt x="411526" y="2350829"/>
                  </a:cubicBezTo>
                  <a:cubicBezTo>
                    <a:pt x="413014" y="2338093"/>
                    <a:pt x="418747" y="2325284"/>
                    <a:pt x="424916" y="2313782"/>
                  </a:cubicBezTo>
                  <a:cubicBezTo>
                    <a:pt x="444909" y="2276481"/>
                    <a:pt x="465373" y="2239397"/>
                    <a:pt x="486890" y="2202967"/>
                  </a:cubicBezTo>
                  <a:cubicBezTo>
                    <a:pt x="513197" y="2158446"/>
                    <a:pt x="510113" y="2117189"/>
                    <a:pt x="477638" y="2077131"/>
                  </a:cubicBezTo>
                  <a:cubicBezTo>
                    <a:pt x="464321" y="2060730"/>
                    <a:pt x="452311" y="2043204"/>
                    <a:pt x="440373" y="2025787"/>
                  </a:cubicBezTo>
                  <a:cubicBezTo>
                    <a:pt x="413885" y="1987180"/>
                    <a:pt x="378253" y="1972158"/>
                    <a:pt x="332135" y="1981738"/>
                  </a:cubicBezTo>
                  <a:cubicBezTo>
                    <a:pt x="293056" y="1989829"/>
                    <a:pt x="253832" y="1997086"/>
                    <a:pt x="214717" y="2005033"/>
                  </a:cubicBezTo>
                  <a:cubicBezTo>
                    <a:pt x="144541" y="2019293"/>
                    <a:pt x="89606" y="1987579"/>
                    <a:pt x="67000" y="1918928"/>
                  </a:cubicBezTo>
                  <a:cubicBezTo>
                    <a:pt x="59997" y="1897701"/>
                    <a:pt x="54663" y="1875930"/>
                    <a:pt x="47697" y="1854704"/>
                  </a:cubicBezTo>
                  <a:cubicBezTo>
                    <a:pt x="35832" y="1818528"/>
                    <a:pt x="23676" y="1782424"/>
                    <a:pt x="10831" y="1746611"/>
                  </a:cubicBezTo>
                  <a:cubicBezTo>
                    <a:pt x="-562" y="1714861"/>
                    <a:pt x="-3465" y="1682931"/>
                    <a:pt x="6767" y="1650637"/>
                  </a:cubicBezTo>
                  <a:cubicBezTo>
                    <a:pt x="16165" y="1620992"/>
                    <a:pt x="34779" y="1599040"/>
                    <a:pt x="63662" y="1585977"/>
                  </a:cubicBezTo>
                  <a:cubicBezTo>
                    <a:pt x="103866" y="1567798"/>
                    <a:pt x="143816" y="1549039"/>
                    <a:pt x="183874" y="1530497"/>
                  </a:cubicBezTo>
                  <a:cubicBezTo>
                    <a:pt x="229920" y="1509162"/>
                    <a:pt x="249078" y="1477340"/>
                    <a:pt x="247373" y="1426976"/>
                  </a:cubicBezTo>
                  <a:cubicBezTo>
                    <a:pt x="246647" y="1405278"/>
                    <a:pt x="246684" y="1383470"/>
                    <a:pt x="247446" y="1361772"/>
                  </a:cubicBezTo>
                  <a:cubicBezTo>
                    <a:pt x="249078" y="1315400"/>
                    <a:pt x="228577" y="1282997"/>
                    <a:pt x="186959" y="1263548"/>
                  </a:cubicBezTo>
                  <a:cubicBezTo>
                    <a:pt x="150819" y="1246640"/>
                    <a:pt x="114497" y="1230130"/>
                    <a:pt x="78358" y="1213258"/>
                  </a:cubicBezTo>
                  <a:cubicBezTo>
                    <a:pt x="8001" y="1180420"/>
                    <a:pt x="-15621" y="1121456"/>
                    <a:pt x="10105" y="1047507"/>
                  </a:cubicBezTo>
                  <a:cubicBezTo>
                    <a:pt x="29119" y="992753"/>
                    <a:pt x="45592" y="937092"/>
                    <a:pt x="64606" y="882302"/>
                  </a:cubicBezTo>
                  <a:cubicBezTo>
                    <a:pt x="71064" y="863724"/>
                    <a:pt x="79265" y="844711"/>
                    <a:pt x="91021" y="829181"/>
                  </a:cubicBezTo>
                  <a:cubicBezTo>
                    <a:pt x="119614" y="791480"/>
                    <a:pt x="157749" y="775334"/>
                    <a:pt x="205790" y="785566"/>
                  </a:cubicBezTo>
                  <a:cubicBezTo>
                    <a:pt x="250131" y="795036"/>
                    <a:pt x="294652" y="803527"/>
                    <a:pt x="339283" y="811546"/>
                  </a:cubicBezTo>
                  <a:cubicBezTo>
                    <a:pt x="379342" y="818731"/>
                    <a:pt x="411853" y="804942"/>
                    <a:pt x="436200" y="772540"/>
                  </a:cubicBezTo>
                  <a:cubicBezTo>
                    <a:pt x="452529" y="750805"/>
                    <a:pt x="468312" y="728635"/>
                    <a:pt x="484169" y="706501"/>
                  </a:cubicBezTo>
                  <a:cubicBezTo>
                    <a:pt x="508190" y="672974"/>
                    <a:pt x="512254" y="637596"/>
                    <a:pt x="492406" y="600839"/>
                  </a:cubicBezTo>
                  <a:cubicBezTo>
                    <a:pt x="472304" y="563611"/>
                    <a:pt x="451367" y="526818"/>
                    <a:pt x="430758" y="489843"/>
                  </a:cubicBezTo>
                  <a:cubicBezTo>
                    <a:pt x="395488" y="426598"/>
                    <a:pt x="408479" y="366148"/>
                    <a:pt x="467188" y="323005"/>
                  </a:cubicBezTo>
                  <a:cubicBezTo>
                    <a:pt x="486673" y="308708"/>
                    <a:pt x="507391" y="296118"/>
                    <a:pt x="526913" y="281821"/>
                  </a:cubicBezTo>
                  <a:cubicBezTo>
                    <a:pt x="556666" y="260014"/>
                    <a:pt x="585731" y="237336"/>
                    <a:pt x="615267" y="215202"/>
                  </a:cubicBezTo>
                  <a:cubicBezTo>
                    <a:pt x="646907" y="191508"/>
                    <a:pt x="681705" y="178518"/>
                    <a:pt x="721945" y="184251"/>
                  </a:cubicBezTo>
                  <a:cubicBezTo>
                    <a:pt x="746981" y="187807"/>
                    <a:pt x="767373" y="199491"/>
                    <a:pt x="784355" y="218032"/>
                  </a:cubicBezTo>
                  <a:cubicBezTo>
                    <a:pt x="815379" y="251922"/>
                    <a:pt x="846584" y="285631"/>
                    <a:pt x="878006" y="319159"/>
                  </a:cubicBezTo>
                  <a:cubicBezTo>
                    <a:pt x="906563" y="349638"/>
                    <a:pt x="941288" y="357403"/>
                    <a:pt x="980693" y="345102"/>
                  </a:cubicBezTo>
                  <a:cubicBezTo>
                    <a:pt x="1006092" y="337192"/>
                    <a:pt x="1031347" y="328883"/>
                    <a:pt x="1056601" y="320465"/>
                  </a:cubicBezTo>
                  <a:cubicBezTo>
                    <a:pt x="1097748" y="306749"/>
                    <a:pt x="1122422" y="279136"/>
                    <a:pt x="1127684" y="235413"/>
                  </a:cubicBezTo>
                  <a:cubicBezTo>
                    <a:pt x="1132836" y="192814"/>
                    <a:pt x="1139875" y="150324"/>
                    <a:pt x="1142488" y="107544"/>
                  </a:cubicBezTo>
                  <a:cubicBezTo>
                    <a:pt x="1146298" y="45787"/>
                    <a:pt x="1196480" y="6926"/>
                    <a:pt x="1252540" y="1628"/>
                  </a:cubicBezTo>
                  <a:cubicBezTo>
                    <a:pt x="1278266" y="-803"/>
                    <a:pt x="1304428" y="1665"/>
                    <a:pt x="1330408" y="1520"/>
                  </a:cubicBezTo>
                  <a:cubicBezTo>
                    <a:pt x="1370285" y="1266"/>
                    <a:pt x="1410162" y="1048"/>
                    <a:pt x="1450040" y="68"/>
                  </a:cubicBezTo>
                  <a:cubicBezTo>
                    <a:pt x="1479721" y="-657"/>
                    <a:pt x="1507914" y="4314"/>
                    <a:pt x="1533713" y="19408"/>
                  </a:cubicBezTo>
                  <a:cubicBezTo>
                    <a:pt x="1564265" y="37260"/>
                    <a:pt x="1582988" y="62986"/>
                    <a:pt x="1587015" y="99017"/>
                  </a:cubicBezTo>
                  <a:cubicBezTo>
                    <a:pt x="1592168" y="145281"/>
                    <a:pt x="1597865" y="191508"/>
                    <a:pt x="1604033" y="237626"/>
                  </a:cubicBezTo>
                  <a:cubicBezTo>
                    <a:pt x="1609730" y="280370"/>
                    <a:pt x="1634404" y="307475"/>
                    <a:pt x="1675043" y="320646"/>
                  </a:cubicBezTo>
                  <a:cubicBezTo>
                    <a:pt x="1699753" y="328665"/>
                    <a:pt x="1724463" y="336793"/>
                    <a:pt x="1749209" y="344740"/>
                  </a:cubicBezTo>
                  <a:cubicBezTo>
                    <a:pt x="1789341" y="357657"/>
                    <a:pt x="1824573" y="349493"/>
                    <a:pt x="1853674" y="318868"/>
                  </a:cubicBezTo>
                  <a:cubicBezTo>
                    <a:pt x="1882847" y="288207"/>
                    <a:pt x="1913036" y="258272"/>
                    <a:pt x="1939669" y="225507"/>
                  </a:cubicBezTo>
                  <a:cubicBezTo>
                    <a:pt x="1983973" y="171043"/>
                    <a:pt x="2050484" y="174200"/>
                    <a:pt x="2099831" y="204208"/>
                  </a:cubicBezTo>
                  <a:cubicBezTo>
                    <a:pt x="2110100" y="210449"/>
                    <a:pt x="2119280" y="218540"/>
                    <a:pt x="2129041" y="225616"/>
                  </a:cubicBezTo>
                  <a:cubicBezTo>
                    <a:pt x="2170224" y="255333"/>
                    <a:pt x="2211226" y="285268"/>
                    <a:pt x="2252700" y="314587"/>
                  </a:cubicBezTo>
                  <a:cubicBezTo>
                    <a:pt x="2282091" y="335342"/>
                    <a:pt x="2306366" y="359761"/>
                    <a:pt x="2316308" y="395539"/>
                  </a:cubicBezTo>
                  <a:cubicBezTo>
                    <a:pt x="2324254" y="424131"/>
                    <a:pt x="2322476" y="451671"/>
                    <a:pt x="2307309" y="477905"/>
                  </a:cubicBezTo>
                  <a:cubicBezTo>
                    <a:pt x="2288259" y="510889"/>
                    <a:pt x="2269863" y="544234"/>
                    <a:pt x="2250378" y="576964"/>
                  </a:cubicBezTo>
                  <a:cubicBezTo>
                    <a:pt x="2244209" y="587305"/>
                    <a:pt x="2245407" y="592929"/>
                    <a:pt x="2254587" y="600948"/>
                  </a:cubicBezTo>
                  <a:cubicBezTo>
                    <a:pt x="2299363" y="640136"/>
                    <a:pt x="2313985" y="697466"/>
                    <a:pt x="2293956" y="750551"/>
                  </a:cubicBezTo>
                  <a:cubicBezTo>
                    <a:pt x="2273818" y="803926"/>
                    <a:pt x="2225087" y="837962"/>
                    <a:pt x="2168265" y="838324"/>
                  </a:cubicBezTo>
                  <a:cubicBezTo>
                    <a:pt x="2109955" y="838687"/>
                    <a:pt x="2062784" y="806031"/>
                    <a:pt x="2040723" y="748628"/>
                  </a:cubicBezTo>
                  <a:cubicBezTo>
                    <a:pt x="2036623" y="737996"/>
                    <a:pt x="2030962" y="735420"/>
                    <a:pt x="2020658" y="735420"/>
                  </a:cubicBezTo>
                  <a:cubicBezTo>
                    <a:pt x="1792679" y="735783"/>
                    <a:pt x="1564446" y="728998"/>
                    <a:pt x="1336830" y="737924"/>
                  </a:cubicBezTo>
                  <a:cubicBezTo>
                    <a:pt x="1087117" y="747721"/>
                    <a:pt x="897528" y="869929"/>
                    <a:pt x="781125" y="1091158"/>
                  </a:cubicBezTo>
                  <a:cubicBezTo>
                    <a:pt x="567516" y="1497115"/>
                    <a:pt x="822636" y="1985729"/>
                    <a:pt x="1275255" y="2049627"/>
                  </a:cubicBezTo>
                  <a:cubicBezTo>
                    <a:pt x="1306278" y="2054017"/>
                    <a:pt x="1337883" y="2055469"/>
                    <a:pt x="1369233" y="2055723"/>
                  </a:cubicBezTo>
                  <a:cubicBezTo>
                    <a:pt x="1468400" y="2056485"/>
                    <a:pt x="1567567" y="2056013"/>
                    <a:pt x="1666734" y="2055977"/>
                  </a:cubicBezTo>
                  <a:close/>
                  <a:moveTo>
                    <a:pt x="1660057" y="671958"/>
                  </a:moveTo>
                  <a:cubicBezTo>
                    <a:pt x="1660057" y="671704"/>
                    <a:pt x="1660057" y="671486"/>
                    <a:pt x="1660057" y="671232"/>
                  </a:cubicBezTo>
                  <a:cubicBezTo>
                    <a:pt x="1779181" y="671232"/>
                    <a:pt x="1898304" y="671159"/>
                    <a:pt x="2017428" y="671341"/>
                  </a:cubicBezTo>
                  <a:cubicBezTo>
                    <a:pt x="2028314" y="671341"/>
                    <a:pt x="2036079" y="670579"/>
                    <a:pt x="2041086" y="657770"/>
                  </a:cubicBezTo>
                  <a:cubicBezTo>
                    <a:pt x="2063075" y="601420"/>
                    <a:pt x="2104875" y="571956"/>
                    <a:pt x="2165652" y="568582"/>
                  </a:cubicBezTo>
                  <a:cubicBezTo>
                    <a:pt x="2173563" y="568146"/>
                    <a:pt x="2184158" y="562196"/>
                    <a:pt x="2188185" y="555555"/>
                  </a:cubicBezTo>
                  <a:cubicBezTo>
                    <a:pt x="2209521" y="520431"/>
                    <a:pt x="2228825" y="484074"/>
                    <a:pt x="2249543" y="448587"/>
                  </a:cubicBezTo>
                  <a:cubicBezTo>
                    <a:pt x="2258469" y="433311"/>
                    <a:pt x="2259014" y="417926"/>
                    <a:pt x="2249870" y="404029"/>
                  </a:cubicBezTo>
                  <a:cubicBezTo>
                    <a:pt x="2241778" y="391692"/>
                    <a:pt x="2231582" y="379791"/>
                    <a:pt x="2219826" y="371010"/>
                  </a:cubicBezTo>
                  <a:cubicBezTo>
                    <a:pt x="2172946" y="335813"/>
                    <a:pt x="2125195" y="301778"/>
                    <a:pt x="2077552" y="267598"/>
                  </a:cubicBezTo>
                  <a:cubicBezTo>
                    <a:pt x="2069279" y="261647"/>
                    <a:pt x="2060462" y="255986"/>
                    <a:pt x="2051064" y="252176"/>
                  </a:cubicBezTo>
                  <a:cubicBezTo>
                    <a:pt x="2025447" y="241799"/>
                    <a:pt x="2009772" y="245827"/>
                    <a:pt x="1991049" y="265965"/>
                  </a:cubicBezTo>
                  <a:cubicBezTo>
                    <a:pt x="1960570" y="298730"/>
                    <a:pt x="1930525" y="331858"/>
                    <a:pt x="1899574" y="364188"/>
                  </a:cubicBezTo>
                  <a:cubicBezTo>
                    <a:pt x="1863543" y="401852"/>
                    <a:pt x="1818768" y="421700"/>
                    <a:pt x="1767170" y="413064"/>
                  </a:cubicBezTo>
                  <a:cubicBezTo>
                    <a:pt x="1727583" y="406460"/>
                    <a:pt x="1689013" y="392745"/>
                    <a:pt x="1650732" y="379900"/>
                  </a:cubicBezTo>
                  <a:cubicBezTo>
                    <a:pt x="1586181" y="358201"/>
                    <a:pt x="1549134" y="312591"/>
                    <a:pt x="1540280" y="244919"/>
                  </a:cubicBezTo>
                  <a:cubicBezTo>
                    <a:pt x="1534402" y="199962"/>
                    <a:pt x="1528996" y="154933"/>
                    <a:pt x="1523916" y="109867"/>
                  </a:cubicBezTo>
                  <a:cubicBezTo>
                    <a:pt x="1521848" y="91688"/>
                    <a:pt x="1512413" y="78589"/>
                    <a:pt x="1496194" y="72711"/>
                  </a:cubicBezTo>
                  <a:cubicBezTo>
                    <a:pt x="1482333" y="67667"/>
                    <a:pt x="1466985" y="64728"/>
                    <a:pt x="1452253" y="64474"/>
                  </a:cubicBezTo>
                  <a:cubicBezTo>
                    <a:pt x="1411178" y="63785"/>
                    <a:pt x="1370067" y="65200"/>
                    <a:pt x="1328993" y="65309"/>
                  </a:cubicBezTo>
                  <a:cubicBezTo>
                    <a:pt x="1308455" y="65381"/>
                    <a:pt x="1287882" y="63567"/>
                    <a:pt x="1267345" y="64220"/>
                  </a:cubicBezTo>
                  <a:cubicBezTo>
                    <a:pt x="1228919" y="65490"/>
                    <a:pt x="1210159" y="83633"/>
                    <a:pt x="1205805" y="121224"/>
                  </a:cubicBezTo>
                  <a:cubicBezTo>
                    <a:pt x="1200943" y="163278"/>
                    <a:pt x="1196444" y="205369"/>
                    <a:pt x="1190420" y="247242"/>
                  </a:cubicBezTo>
                  <a:cubicBezTo>
                    <a:pt x="1180732" y="314768"/>
                    <a:pt x="1142669" y="359181"/>
                    <a:pt x="1078082" y="380879"/>
                  </a:cubicBezTo>
                  <a:cubicBezTo>
                    <a:pt x="1055730" y="388390"/>
                    <a:pt x="1033089" y="395031"/>
                    <a:pt x="1010882" y="402941"/>
                  </a:cubicBezTo>
                  <a:cubicBezTo>
                    <a:pt x="939364" y="428522"/>
                    <a:pt x="876301" y="413100"/>
                    <a:pt x="824704" y="357149"/>
                  </a:cubicBezTo>
                  <a:cubicBezTo>
                    <a:pt x="797671" y="327831"/>
                    <a:pt x="768897" y="299928"/>
                    <a:pt x="743607" y="269158"/>
                  </a:cubicBezTo>
                  <a:cubicBezTo>
                    <a:pt x="716974" y="236828"/>
                    <a:pt x="686639" y="244339"/>
                    <a:pt x="663308" y="260631"/>
                  </a:cubicBezTo>
                  <a:cubicBezTo>
                    <a:pt x="609243" y="298295"/>
                    <a:pt x="556376" y="337628"/>
                    <a:pt x="503110" y="376416"/>
                  </a:cubicBezTo>
                  <a:cubicBezTo>
                    <a:pt x="498756" y="379573"/>
                    <a:pt x="494873" y="383564"/>
                    <a:pt x="491353" y="387665"/>
                  </a:cubicBezTo>
                  <a:cubicBezTo>
                    <a:pt x="471977" y="410089"/>
                    <a:pt x="470054" y="427977"/>
                    <a:pt x="484314" y="453776"/>
                  </a:cubicBezTo>
                  <a:cubicBezTo>
                    <a:pt x="504489" y="490279"/>
                    <a:pt x="524844" y="526709"/>
                    <a:pt x="545164" y="563139"/>
                  </a:cubicBezTo>
                  <a:cubicBezTo>
                    <a:pt x="581014" y="627400"/>
                    <a:pt x="576805" y="689048"/>
                    <a:pt x="533226" y="748229"/>
                  </a:cubicBezTo>
                  <a:cubicBezTo>
                    <a:pt x="519257" y="767206"/>
                    <a:pt x="505396" y="786328"/>
                    <a:pt x="491753" y="805523"/>
                  </a:cubicBezTo>
                  <a:cubicBezTo>
                    <a:pt x="450497" y="863543"/>
                    <a:pt x="394872" y="887237"/>
                    <a:pt x="324733" y="874682"/>
                  </a:cubicBezTo>
                  <a:cubicBezTo>
                    <a:pt x="280719" y="866808"/>
                    <a:pt x="236850" y="858100"/>
                    <a:pt x="193200" y="848557"/>
                  </a:cubicBezTo>
                  <a:cubicBezTo>
                    <a:pt x="172045" y="843949"/>
                    <a:pt x="155608" y="850335"/>
                    <a:pt x="143888" y="866772"/>
                  </a:cubicBezTo>
                  <a:cubicBezTo>
                    <a:pt x="135652" y="878347"/>
                    <a:pt x="129265" y="891809"/>
                    <a:pt x="124766" y="905343"/>
                  </a:cubicBezTo>
                  <a:cubicBezTo>
                    <a:pt x="114425" y="936294"/>
                    <a:pt x="106297" y="967934"/>
                    <a:pt x="96282" y="998994"/>
                  </a:cubicBezTo>
                  <a:cubicBezTo>
                    <a:pt x="87755" y="1025446"/>
                    <a:pt x="76906" y="1051136"/>
                    <a:pt x="68778" y="1077697"/>
                  </a:cubicBezTo>
                  <a:cubicBezTo>
                    <a:pt x="57457" y="1114671"/>
                    <a:pt x="68452" y="1137712"/>
                    <a:pt x="103104" y="1153823"/>
                  </a:cubicBezTo>
                  <a:cubicBezTo>
                    <a:pt x="142038" y="1171929"/>
                    <a:pt x="181371" y="1189128"/>
                    <a:pt x="219796" y="1208250"/>
                  </a:cubicBezTo>
                  <a:cubicBezTo>
                    <a:pt x="278542" y="1237532"/>
                    <a:pt x="309928" y="1285029"/>
                    <a:pt x="310582" y="1351503"/>
                  </a:cubicBezTo>
                  <a:cubicBezTo>
                    <a:pt x="310872" y="1379915"/>
                    <a:pt x="310473" y="1408326"/>
                    <a:pt x="310654" y="1436737"/>
                  </a:cubicBezTo>
                  <a:cubicBezTo>
                    <a:pt x="311126" y="1507130"/>
                    <a:pt x="278215" y="1556405"/>
                    <a:pt x="215587" y="1586485"/>
                  </a:cubicBezTo>
                  <a:cubicBezTo>
                    <a:pt x="175819" y="1605607"/>
                    <a:pt x="135906" y="1624475"/>
                    <a:pt x="95411" y="1642074"/>
                  </a:cubicBezTo>
                  <a:cubicBezTo>
                    <a:pt x="74693" y="1651072"/>
                    <a:pt x="65476" y="1666602"/>
                    <a:pt x="65694" y="1687321"/>
                  </a:cubicBezTo>
                  <a:cubicBezTo>
                    <a:pt x="65803" y="1700892"/>
                    <a:pt x="68996" y="1714861"/>
                    <a:pt x="73060" y="1727924"/>
                  </a:cubicBezTo>
                  <a:cubicBezTo>
                    <a:pt x="89787" y="1781553"/>
                    <a:pt x="107240" y="1834965"/>
                    <a:pt x="124875" y="1888304"/>
                  </a:cubicBezTo>
                  <a:cubicBezTo>
                    <a:pt x="128431" y="1899117"/>
                    <a:pt x="132858" y="1909966"/>
                    <a:pt x="138917" y="1919509"/>
                  </a:cubicBezTo>
                  <a:cubicBezTo>
                    <a:pt x="152089" y="1940300"/>
                    <a:pt x="170086" y="1949480"/>
                    <a:pt x="195957" y="1943602"/>
                  </a:cubicBezTo>
                  <a:cubicBezTo>
                    <a:pt x="238374" y="1933986"/>
                    <a:pt x="281227" y="1925968"/>
                    <a:pt x="324043" y="1918239"/>
                  </a:cubicBezTo>
                  <a:cubicBezTo>
                    <a:pt x="391679" y="1905975"/>
                    <a:pt x="446723" y="1927310"/>
                    <a:pt x="488233" y="1982318"/>
                  </a:cubicBezTo>
                  <a:cubicBezTo>
                    <a:pt x="503872" y="2003073"/>
                    <a:pt x="518785" y="2024373"/>
                    <a:pt x="534097" y="2045418"/>
                  </a:cubicBezTo>
                  <a:cubicBezTo>
                    <a:pt x="575898" y="2102857"/>
                    <a:pt x="580869" y="2163126"/>
                    <a:pt x="547087" y="2225827"/>
                  </a:cubicBezTo>
                  <a:cubicBezTo>
                    <a:pt x="525860" y="2265196"/>
                    <a:pt x="504053" y="2304275"/>
                    <a:pt x="481738" y="2343064"/>
                  </a:cubicBezTo>
                  <a:cubicBezTo>
                    <a:pt x="471796" y="2360335"/>
                    <a:pt x="472050" y="2377063"/>
                    <a:pt x="483008" y="2392484"/>
                  </a:cubicBezTo>
                  <a:cubicBezTo>
                    <a:pt x="490918" y="2403551"/>
                    <a:pt x="500969" y="2413747"/>
                    <a:pt x="511891" y="2421875"/>
                  </a:cubicBezTo>
                  <a:cubicBezTo>
                    <a:pt x="540955" y="2443537"/>
                    <a:pt x="571253" y="2463566"/>
                    <a:pt x="600608" y="2484866"/>
                  </a:cubicBezTo>
                  <a:cubicBezTo>
                    <a:pt x="620673" y="2499416"/>
                    <a:pt x="639541" y="2515599"/>
                    <a:pt x="659680" y="2530040"/>
                  </a:cubicBezTo>
                  <a:cubicBezTo>
                    <a:pt x="691792" y="2553118"/>
                    <a:pt x="718135" y="2550360"/>
                    <a:pt x="744332" y="2522275"/>
                  </a:cubicBezTo>
                  <a:cubicBezTo>
                    <a:pt x="774848" y="2489546"/>
                    <a:pt x="804420" y="2455946"/>
                    <a:pt x="836025" y="2424270"/>
                  </a:cubicBezTo>
                  <a:cubicBezTo>
                    <a:pt x="874922" y="2385299"/>
                    <a:pt x="922891" y="2369334"/>
                    <a:pt x="977028" y="2380728"/>
                  </a:cubicBezTo>
                  <a:cubicBezTo>
                    <a:pt x="1009394" y="2387549"/>
                    <a:pt x="1040600" y="2399813"/>
                    <a:pt x="1072349" y="2409538"/>
                  </a:cubicBezTo>
                  <a:cubicBezTo>
                    <a:pt x="1141145" y="2430692"/>
                    <a:pt x="1181131" y="2476701"/>
                    <a:pt x="1190856" y="2548074"/>
                  </a:cubicBezTo>
                  <a:cubicBezTo>
                    <a:pt x="1196734" y="2591217"/>
                    <a:pt x="1202104" y="2634432"/>
                    <a:pt x="1206241" y="2677757"/>
                  </a:cubicBezTo>
                  <a:cubicBezTo>
                    <a:pt x="1208781" y="2704027"/>
                    <a:pt x="1223331" y="2718396"/>
                    <a:pt x="1247061" y="2724601"/>
                  </a:cubicBezTo>
                  <a:cubicBezTo>
                    <a:pt x="1257983" y="2727467"/>
                    <a:pt x="1269739" y="2728084"/>
                    <a:pt x="1281133" y="2727975"/>
                  </a:cubicBezTo>
                  <a:cubicBezTo>
                    <a:pt x="1314950" y="2727757"/>
                    <a:pt x="1348804" y="2726233"/>
                    <a:pt x="1382622" y="2726052"/>
                  </a:cubicBezTo>
                  <a:cubicBezTo>
                    <a:pt x="1410416" y="2725870"/>
                    <a:pt x="1438247" y="2728011"/>
                    <a:pt x="1466005" y="2727068"/>
                  </a:cubicBezTo>
                  <a:cubicBezTo>
                    <a:pt x="1502798" y="2725798"/>
                    <a:pt x="1520759" y="2708091"/>
                    <a:pt x="1525113" y="2671987"/>
                  </a:cubicBezTo>
                  <a:cubicBezTo>
                    <a:pt x="1530121" y="2630586"/>
                    <a:pt x="1534910" y="2589149"/>
                    <a:pt x="1540208" y="2547747"/>
                  </a:cubicBezTo>
                  <a:cubicBezTo>
                    <a:pt x="1549061" y="2478371"/>
                    <a:pt x="1587596" y="2433159"/>
                    <a:pt x="1653199" y="2410554"/>
                  </a:cubicBezTo>
                  <a:cubicBezTo>
                    <a:pt x="1678925" y="2401700"/>
                    <a:pt x="1704797" y="2393282"/>
                    <a:pt x="1730813" y="2385408"/>
                  </a:cubicBezTo>
                  <a:cubicBezTo>
                    <a:pt x="1796561" y="2365560"/>
                    <a:pt x="1853783" y="2379966"/>
                    <a:pt x="1901316" y="2429749"/>
                  </a:cubicBezTo>
                  <a:cubicBezTo>
                    <a:pt x="1930126" y="2459901"/>
                    <a:pt x="1958175" y="2490780"/>
                    <a:pt x="1986513" y="2521405"/>
                  </a:cubicBezTo>
                  <a:cubicBezTo>
                    <a:pt x="2011913" y="2548872"/>
                    <a:pt x="2038510" y="2552573"/>
                    <a:pt x="2069606" y="2530476"/>
                  </a:cubicBezTo>
                  <a:cubicBezTo>
                    <a:pt x="2122800" y="2492631"/>
                    <a:pt x="2175304" y="2453842"/>
                    <a:pt x="2227954" y="2415235"/>
                  </a:cubicBezTo>
                  <a:cubicBezTo>
                    <a:pt x="2232780" y="2411715"/>
                    <a:pt x="2237097" y="2407252"/>
                    <a:pt x="2240871" y="2402607"/>
                  </a:cubicBezTo>
                  <a:cubicBezTo>
                    <a:pt x="2259159" y="2380183"/>
                    <a:pt x="2260538" y="2363238"/>
                    <a:pt x="2246278" y="2337911"/>
                  </a:cubicBezTo>
                  <a:cubicBezTo>
                    <a:pt x="2227881" y="2305255"/>
                    <a:pt x="2208795" y="2272961"/>
                    <a:pt x="2191161" y="2239905"/>
                  </a:cubicBezTo>
                  <a:cubicBezTo>
                    <a:pt x="2184666" y="2227714"/>
                    <a:pt x="2176973" y="2223323"/>
                    <a:pt x="2163004" y="2222634"/>
                  </a:cubicBezTo>
                  <a:cubicBezTo>
                    <a:pt x="2106617" y="2219840"/>
                    <a:pt x="2065179" y="2192735"/>
                    <a:pt x="2043553" y="2140158"/>
                  </a:cubicBezTo>
                  <a:cubicBezTo>
                    <a:pt x="2037022" y="2124301"/>
                    <a:pt x="2029293" y="2120020"/>
                    <a:pt x="2013183" y="2120056"/>
                  </a:cubicBezTo>
                  <a:cubicBezTo>
                    <a:pt x="1796706" y="2120528"/>
                    <a:pt x="1580230" y="2120927"/>
                    <a:pt x="1363754" y="2119875"/>
                  </a:cubicBezTo>
                  <a:cubicBezTo>
                    <a:pt x="1321627" y="2119657"/>
                    <a:pt x="1278919" y="2116645"/>
                    <a:pt x="1237482" y="2109207"/>
                  </a:cubicBezTo>
                  <a:cubicBezTo>
                    <a:pt x="769623" y="2025134"/>
                    <a:pt x="505359" y="1520120"/>
                    <a:pt x="709535" y="1090723"/>
                  </a:cubicBezTo>
                  <a:cubicBezTo>
                    <a:pt x="835118" y="826641"/>
                    <a:pt x="1051848" y="687379"/>
                    <a:pt x="1344414" y="672647"/>
                  </a:cubicBezTo>
                  <a:cubicBezTo>
                    <a:pt x="1449350" y="667350"/>
                    <a:pt x="1554794" y="671813"/>
                    <a:pt x="1660021" y="671813"/>
                  </a:cubicBezTo>
                  <a:close/>
                  <a:moveTo>
                    <a:pt x="2237896" y="2089178"/>
                  </a:moveTo>
                  <a:cubicBezTo>
                    <a:pt x="2238186" y="2050389"/>
                    <a:pt x="2207380" y="2018603"/>
                    <a:pt x="2168628" y="2017623"/>
                  </a:cubicBezTo>
                  <a:cubicBezTo>
                    <a:pt x="2130492" y="2016644"/>
                    <a:pt x="2097945" y="2048321"/>
                    <a:pt x="2097509" y="2086892"/>
                  </a:cubicBezTo>
                  <a:cubicBezTo>
                    <a:pt x="2097037" y="2126914"/>
                    <a:pt x="2128025" y="2159063"/>
                    <a:pt x="2167249" y="2159244"/>
                  </a:cubicBezTo>
                  <a:cubicBezTo>
                    <a:pt x="2205602" y="2159389"/>
                    <a:pt x="2237642" y="2127676"/>
                    <a:pt x="2237932" y="2089214"/>
                  </a:cubicBezTo>
                  <a:close/>
                  <a:moveTo>
                    <a:pt x="2166632" y="633387"/>
                  </a:moveTo>
                  <a:cubicBezTo>
                    <a:pt x="2127589" y="633786"/>
                    <a:pt x="2097291" y="664918"/>
                    <a:pt x="2097509" y="704505"/>
                  </a:cubicBezTo>
                  <a:cubicBezTo>
                    <a:pt x="2097691" y="743512"/>
                    <a:pt x="2129077" y="774281"/>
                    <a:pt x="2168301" y="773882"/>
                  </a:cubicBezTo>
                  <a:cubicBezTo>
                    <a:pt x="2207271" y="773483"/>
                    <a:pt x="2238440" y="741698"/>
                    <a:pt x="2237896" y="702836"/>
                  </a:cubicBezTo>
                  <a:cubicBezTo>
                    <a:pt x="2237351" y="663757"/>
                    <a:pt x="2205784" y="632988"/>
                    <a:pt x="2166668" y="633387"/>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67" name="Freihandform: Form 199">
              <a:extLst>
                <a:ext uri="{FF2B5EF4-FFF2-40B4-BE49-F238E27FC236}">
                  <a16:creationId xmlns:a16="http://schemas.microsoft.com/office/drawing/2014/main" id="{364DD740-6FF0-08DD-D40D-B632306BB897}"/>
                </a:ext>
              </a:extLst>
            </p:cNvPr>
            <p:cNvSpPr>
              <a:spLocks/>
            </p:cNvSpPr>
            <p:nvPr/>
          </p:nvSpPr>
          <p:spPr>
            <a:xfrm>
              <a:off x="1295624" y="-2667022"/>
              <a:ext cx="1563211" cy="269949"/>
            </a:xfrm>
            <a:custGeom>
              <a:avLst/>
              <a:gdLst>
                <a:gd name="connsiteX0" fmla="*/ 1428545 w 1563211"/>
                <a:gd name="connsiteY0" fmla="*/ 269639 h 269949"/>
                <a:gd name="connsiteX1" fmla="*/ 1302999 w 1563211"/>
                <a:gd name="connsiteY1" fmla="*/ 184732 h 269949"/>
                <a:gd name="connsiteX2" fmla="*/ 1278398 w 1563211"/>
                <a:gd name="connsiteY2" fmla="*/ 167134 h 269949"/>
                <a:gd name="connsiteX3" fmla="*/ 284407 w 1563211"/>
                <a:gd name="connsiteY3" fmla="*/ 167134 h 269949"/>
                <a:gd name="connsiteX4" fmla="*/ 259769 w 1563211"/>
                <a:gd name="connsiteY4" fmla="*/ 184768 h 269949"/>
                <a:gd name="connsiteX5" fmla="*/ 110819 w 1563211"/>
                <a:gd name="connsiteY5" fmla="*/ 267643 h 269949"/>
                <a:gd name="connsiteX6" fmla="*/ 5 w 1563211"/>
                <a:gd name="connsiteY6" fmla="*/ 136219 h 269949"/>
                <a:gd name="connsiteX7" fmla="*/ 106646 w 1563211"/>
                <a:gd name="connsiteY7" fmla="*/ 2908 h 269949"/>
                <a:gd name="connsiteX8" fmla="*/ 258681 w 1563211"/>
                <a:gd name="connsiteY8" fmla="*/ 83061 h 269949"/>
                <a:gd name="connsiteX9" fmla="*/ 288979 w 1563211"/>
                <a:gd name="connsiteY9" fmla="*/ 103453 h 269949"/>
                <a:gd name="connsiteX10" fmla="*/ 1273899 w 1563211"/>
                <a:gd name="connsiteY10" fmla="*/ 103453 h 269949"/>
                <a:gd name="connsiteX11" fmla="*/ 1304124 w 1563211"/>
                <a:gd name="connsiteY11" fmla="*/ 83025 h 269949"/>
                <a:gd name="connsiteX12" fmla="*/ 1465084 w 1563211"/>
                <a:gd name="connsiteY12" fmla="*/ 5194 h 269949"/>
                <a:gd name="connsiteX13" fmla="*/ 1562147 w 1563211"/>
                <a:gd name="connsiteY13" fmla="*/ 150805 h 269949"/>
                <a:gd name="connsiteX14" fmla="*/ 1428509 w 1563211"/>
                <a:gd name="connsiteY14" fmla="*/ 269602 h 269949"/>
                <a:gd name="connsiteX15" fmla="*/ 1358189 w 1563211"/>
                <a:gd name="connsiteY15" fmla="*/ 134695 h 269949"/>
                <a:gd name="connsiteX16" fmla="*/ 1427638 w 1563211"/>
                <a:gd name="connsiteY16" fmla="*/ 205342 h 269949"/>
                <a:gd name="connsiteX17" fmla="*/ 1499156 w 1563211"/>
                <a:gd name="connsiteY17" fmla="*/ 134223 h 269949"/>
                <a:gd name="connsiteX18" fmla="*/ 1428074 w 1563211"/>
                <a:gd name="connsiteY18" fmla="*/ 64120 h 269949"/>
                <a:gd name="connsiteX19" fmla="*/ 1358189 w 1563211"/>
                <a:gd name="connsiteY19" fmla="*/ 134695 h 269949"/>
                <a:gd name="connsiteX20" fmla="*/ 204580 w 1563211"/>
                <a:gd name="connsiteY20" fmla="*/ 135529 h 269949"/>
                <a:gd name="connsiteX21" fmla="*/ 135348 w 1563211"/>
                <a:gd name="connsiteY21" fmla="*/ 64120 h 269949"/>
                <a:gd name="connsiteX22" fmla="*/ 64447 w 1563211"/>
                <a:gd name="connsiteY22" fmla="*/ 134296 h 269949"/>
                <a:gd name="connsiteX23" fmla="*/ 134151 w 1563211"/>
                <a:gd name="connsiteY23" fmla="*/ 205305 h 269949"/>
                <a:gd name="connsiteX24" fmla="*/ 204580 w 1563211"/>
                <a:gd name="connsiteY24" fmla="*/ 135529 h 2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3211" h="269949">
                  <a:moveTo>
                    <a:pt x="1428545" y="269639"/>
                  </a:moveTo>
                  <a:cubicBezTo>
                    <a:pt x="1371941" y="269639"/>
                    <a:pt x="1324117" y="237962"/>
                    <a:pt x="1302999" y="184732"/>
                  </a:cubicBezTo>
                  <a:cubicBezTo>
                    <a:pt x="1298065" y="172286"/>
                    <a:pt x="1292404" y="167134"/>
                    <a:pt x="1278398" y="167134"/>
                  </a:cubicBezTo>
                  <a:cubicBezTo>
                    <a:pt x="947080" y="167533"/>
                    <a:pt x="615725" y="167533"/>
                    <a:pt x="284407" y="167134"/>
                  </a:cubicBezTo>
                  <a:cubicBezTo>
                    <a:pt x="270473" y="167134"/>
                    <a:pt x="264631" y="172105"/>
                    <a:pt x="259769" y="184768"/>
                  </a:cubicBezTo>
                  <a:cubicBezTo>
                    <a:pt x="236765" y="244892"/>
                    <a:pt x="173665" y="279472"/>
                    <a:pt x="110819" y="267643"/>
                  </a:cubicBezTo>
                  <a:cubicBezTo>
                    <a:pt x="45688" y="255379"/>
                    <a:pt x="549" y="201822"/>
                    <a:pt x="5" y="136219"/>
                  </a:cubicBezTo>
                  <a:cubicBezTo>
                    <a:pt x="-539" y="71668"/>
                    <a:pt x="44127" y="15825"/>
                    <a:pt x="106646" y="2908"/>
                  </a:cubicBezTo>
                  <a:cubicBezTo>
                    <a:pt x="170617" y="-10336"/>
                    <a:pt x="234733" y="22574"/>
                    <a:pt x="258681" y="83061"/>
                  </a:cubicBezTo>
                  <a:cubicBezTo>
                    <a:pt x="264922" y="98809"/>
                    <a:pt x="272614" y="103453"/>
                    <a:pt x="288979" y="103453"/>
                  </a:cubicBezTo>
                  <a:cubicBezTo>
                    <a:pt x="617285" y="102982"/>
                    <a:pt x="945592" y="102982"/>
                    <a:pt x="1273899" y="103453"/>
                  </a:cubicBezTo>
                  <a:cubicBezTo>
                    <a:pt x="1290408" y="103453"/>
                    <a:pt x="1297847" y="98555"/>
                    <a:pt x="1304124" y="83025"/>
                  </a:cubicBezTo>
                  <a:cubicBezTo>
                    <a:pt x="1329886" y="19308"/>
                    <a:pt x="1398792" y="-13239"/>
                    <a:pt x="1465084" y="5194"/>
                  </a:cubicBezTo>
                  <a:cubicBezTo>
                    <a:pt x="1528220" y="22756"/>
                    <a:pt x="1570565" y="86291"/>
                    <a:pt x="1562147" y="150805"/>
                  </a:cubicBezTo>
                  <a:cubicBezTo>
                    <a:pt x="1553076" y="220255"/>
                    <a:pt x="1497560" y="269566"/>
                    <a:pt x="1428509" y="269602"/>
                  </a:cubicBezTo>
                  <a:close/>
                  <a:moveTo>
                    <a:pt x="1358189" y="134695"/>
                  </a:moveTo>
                  <a:cubicBezTo>
                    <a:pt x="1358189" y="174173"/>
                    <a:pt x="1388632" y="205124"/>
                    <a:pt x="1427638" y="205342"/>
                  </a:cubicBezTo>
                  <a:cubicBezTo>
                    <a:pt x="1466717" y="205559"/>
                    <a:pt x="1499628" y="172830"/>
                    <a:pt x="1499156" y="134223"/>
                  </a:cubicBezTo>
                  <a:cubicBezTo>
                    <a:pt x="1498684" y="96233"/>
                    <a:pt x="1465955" y="63939"/>
                    <a:pt x="1428074" y="64120"/>
                  </a:cubicBezTo>
                  <a:cubicBezTo>
                    <a:pt x="1389575" y="64302"/>
                    <a:pt x="1358189" y="96015"/>
                    <a:pt x="1358189" y="134695"/>
                  </a:cubicBezTo>
                  <a:close/>
                  <a:moveTo>
                    <a:pt x="204580" y="135529"/>
                  </a:moveTo>
                  <a:cubicBezTo>
                    <a:pt x="204725" y="96305"/>
                    <a:pt x="174028" y="64628"/>
                    <a:pt x="135348" y="64120"/>
                  </a:cubicBezTo>
                  <a:cubicBezTo>
                    <a:pt x="96886" y="63613"/>
                    <a:pt x="64810" y="95326"/>
                    <a:pt x="64447" y="134296"/>
                  </a:cubicBezTo>
                  <a:cubicBezTo>
                    <a:pt x="64048" y="173193"/>
                    <a:pt x="95289" y="205015"/>
                    <a:pt x="134151" y="205305"/>
                  </a:cubicBezTo>
                  <a:cubicBezTo>
                    <a:pt x="173302" y="205596"/>
                    <a:pt x="204435" y="174753"/>
                    <a:pt x="204580" y="135529"/>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68" name="Freihandform: Form 200">
              <a:extLst>
                <a:ext uri="{FF2B5EF4-FFF2-40B4-BE49-F238E27FC236}">
                  <a16:creationId xmlns:a16="http://schemas.microsoft.com/office/drawing/2014/main" id="{501ACA3E-F1EF-39B6-5E8C-594A9860767D}"/>
                </a:ext>
              </a:extLst>
            </p:cNvPr>
            <p:cNvSpPr>
              <a:spLocks/>
            </p:cNvSpPr>
            <p:nvPr/>
          </p:nvSpPr>
          <p:spPr>
            <a:xfrm>
              <a:off x="1051891" y="-2910526"/>
              <a:ext cx="720610" cy="757038"/>
            </a:xfrm>
            <a:custGeom>
              <a:avLst/>
              <a:gdLst>
                <a:gd name="connsiteX0" fmla="*/ 387028 w 720610"/>
                <a:gd name="connsiteY0" fmla="*/ 0 h 757038"/>
                <a:gd name="connsiteX1" fmla="*/ 713012 w 720610"/>
                <a:gd name="connsiteY1" fmla="*/ 201164 h 757038"/>
                <a:gd name="connsiteX2" fmla="*/ 704558 w 720610"/>
                <a:gd name="connsiteY2" fmla="*/ 250330 h 757038"/>
                <a:gd name="connsiteX3" fmla="*/ 656771 w 720610"/>
                <a:gd name="connsiteY3" fmla="*/ 232877 h 757038"/>
                <a:gd name="connsiteX4" fmla="*/ 520775 w 720610"/>
                <a:gd name="connsiteY4" fmla="*/ 98768 h 757038"/>
                <a:gd name="connsiteX5" fmla="*/ 159739 w 720610"/>
                <a:gd name="connsiteY5" fmla="*/ 153086 h 757038"/>
                <a:gd name="connsiteX6" fmla="*/ 89999 w 720610"/>
                <a:gd name="connsiteY6" fmla="*/ 502693 h 757038"/>
                <a:gd name="connsiteX7" fmla="*/ 393487 w 720610"/>
                <a:gd name="connsiteY7" fmla="*/ 691991 h 757038"/>
                <a:gd name="connsiteX8" fmla="*/ 655174 w 720610"/>
                <a:gd name="connsiteY8" fmla="*/ 528092 h 757038"/>
                <a:gd name="connsiteX9" fmla="*/ 683730 w 720610"/>
                <a:gd name="connsiteY9" fmla="*/ 504253 h 757038"/>
                <a:gd name="connsiteX10" fmla="*/ 713375 w 720610"/>
                <a:gd name="connsiteY10" fmla="*/ 515828 h 757038"/>
                <a:gd name="connsiteX11" fmla="*/ 714827 w 720610"/>
                <a:gd name="connsiteY11" fmla="*/ 552911 h 757038"/>
                <a:gd name="connsiteX12" fmla="*/ 591929 w 720610"/>
                <a:gd name="connsiteY12" fmla="*/ 691121 h 757038"/>
                <a:gd name="connsiteX13" fmla="*/ 107053 w 720610"/>
                <a:gd name="connsiteY13" fmla="*/ 642426 h 757038"/>
                <a:gd name="connsiteX14" fmla="*/ 69970 w 720610"/>
                <a:gd name="connsiteY14" fmla="*/ 159327 h 757038"/>
                <a:gd name="connsiteX15" fmla="*/ 387028 w 720610"/>
                <a:gd name="connsiteY15" fmla="*/ 36 h 75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10" h="757038">
                  <a:moveTo>
                    <a:pt x="387028" y="0"/>
                  </a:moveTo>
                  <a:cubicBezTo>
                    <a:pt x="527451" y="5298"/>
                    <a:pt x="639463" y="71264"/>
                    <a:pt x="713012" y="201164"/>
                  </a:cubicBezTo>
                  <a:cubicBezTo>
                    <a:pt x="724878" y="222100"/>
                    <a:pt x="721213" y="240424"/>
                    <a:pt x="704558" y="250330"/>
                  </a:cubicBezTo>
                  <a:cubicBezTo>
                    <a:pt x="686887" y="260853"/>
                    <a:pt x="668454" y="254503"/>
                    <a:pt x="656771" y="232877"/>
                  </a:cubicBezTo>
                  <a:cubicBezTo>
                    <a:pt x="625166" y="174168"/>
                    <a:pt x="580209" y="128921"/>
                    <a:pt x="520775" y="98768"/>
                  </a:cubicBezTo>
                  <a:cubicBezTo>
                    <a:pt x="399873" y="37446"/>
                    <a:pt x="260393" y="58673"/>
                    <a:pt x="159739" y="153086"/>
                  </a:cubicBezTo>
                  <a:cubicBezTo>
                    <a:pt x="67647" y="239445"/>
                    <a:pt x="39272" y="381646"/>
                    <a:pt x="89999" y="502693"/>
                  </a:cubicBezTo>
                  <a:cubicBezTo>
                    <a:pt x="139927" y="621852"/>
                    <a:pt x="262099" y="699611"/>
                    <a:pt x="393487" y="691991"/>
                  </a:cubicBezTo>
                  <a:cubicBezTo>
                    <a:pt x="509744" y="685279"/>
                    <a:pt x="596465" y="628747"/>
                    <a:pt x="655174" y="528092"/>
                  </a:cubicBezTo>
                  <a:cubicBezTo>
                    <a:pt x="661197" y="517751"/>
                    <a:pt x="672700" y="507337"/>
                    <a:pt x="683730" y="504253"/>
                  </a:cubicBezTo>
                  <a:cubicBezTo>
                    <a:pt x="692112" y="501894"/>
                    <a:pt x="705973" y="508788"/>
                    <a:pt x="713375" y="515828"/>
                  </a:cubicBezTo>
                  <a:cubicBezTo>
                    <a:pt x="724007" y="525951"/>
                    <a:pt x="721539" y="540248"/>
                    <a:pt x="714827" y="552911"/>
                  </a:cubicBezTo>
                  <a:cubicBezTo>
                    <a:pt x="685037" y="608899"/>
                    <a:pt x="644434" y="655343"/>
                    <a:pt x="591929" y="691121"/>
                  </a:cubicBezTo>
                  <a:cubicBezTo>
                    <a:pt x="439678" y="794859"/>
                    <a:pt x="235611" y="774322"/>
                    <a:pt x="107053" y="642426"/>
                  </a:cubicBezTo>
                  <a:cubicBezTo>
                    <a:pt x="-19691" y="512381"/>
                    <a:pt x="-36237" y="304722"/>
                    <a:pt x="69970" y="159327"/>
                  </a:cubicBezTo>
                  <a:cubicBezTo>
                    <a:pt x="146023" y="55226"/>
                    <a:pt x="249653" y="2794"/>
                    <a:pt x="387028" y="36"/>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69" name="Freihandform: Form 201">
              <a:extLst>
                <a:ext uri="{FF2B5EF4-FFF2-40B4-BE49-F238E27FC236}">
                  <a16:creationId xmlns:a16="http://schemas.microsoft.com/office/drawing/2014/main" id="{485D6095-67C0-D460-BAB5-8ACD7F94F6E4}"/>
                </a:ext>
              </a:extLst>
            </p:cNvPr>
            <p:cNvSpPr>
              <a:spLocks/>
            </p:cNvSpPr>
            <p:nvPr/>
          </p:nvSpPr>
          <p:spPr>
            <a:xfrm>
              <a:off x="885182" y="-3077618"/>
              <a:ext cx="577141" cy="1090096"/>
            </a:xfrm>
            <a:custGeom>
              <a:avLst/>
              <a:gdLst>
                <a:gd name="connsiteX0" fmla="*/ 519847 w 577141"/>
                <a:gd name="connsiteY0" fmla="*/ 1451 h 1090096"/>
                <a:gd name="connsiteX1" fmla="*/ 548839 w 577141"/>
                <a:gd name="connsiteY1" fmla="*/ 1597 h 1090096"/>
                <a:gd name="connsiteX2" fmla="*/ 576887 w 577141"/>
                <a:gd name="connsiteY2" fmla="*/ 29754 h 1090096"/>
                <a:gd name="connsiteX3" fmla="*/ 553411 w 577141"/>
                <a:gd name="connsiteY3" fmla="*/ 63789 h 1090096"/>
                <a:gd name="connsiteX4" fmla="*/ 533635 w 577141"/>
                <a:gd name="connsiteY4" fmla="*/ 65748 h 1090096"/>
                <a:gd name="connsiteX5" fmla="*/ 102678 w 577141"/>
                <a:gd name="connsiteY5" fmla="*/ 362959 h 1090096"/>
                <a:gd name="connsiteX6" fmla="*/ 195133 w 577141"/>
                <a:gd name="connsiteY6" fmla="*/ 872945 h 1090096"/>
                <a:gd name="connsiteX7" fmla="*/ 537881 w 577141"/>
                <a:gd name="connsiteY7" fmla="*/ 1026213 h 1090096"/>
                <a:gd name="connsiteX8" fmla="*/ 576597 w 577141"/>
                <a:gd name="connsiteY8" fmla="*/ 1059196 h 1090096"/>
                <a:gd name="connsiteX9" fmla="*/ 536248 w 577141"/>
                <a:gd name="connsiteY9" fmla="*/ 1090038 h 1090096"/>
                <a:gd name="connsiteX10" fmla="*/ 81306 w 577141"/>
                <a:gd name="connsiteY10" fmla="*/ 829584 h 1090096"/>
                <a:gd name="connsiteX11" fmla="*/ 438895 w 577141"/>
                <a:gd name="connsiteY11" fmla="*/ 11103 h 1090096"/>
                <a:gd name="connsiteX12" fmla="*/ 519593 w 577141"/>
                <a:gd name="connsiteY12" fmla="*/ 0 h 1090096"/>
                <a:gd name="connsiteX13" fmla="*/ 519774 w 577141"/>
                <a:gd name="connsiteY13" fmla="*/ 1451 h 10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141" h="1090096">
                  <a:moveTo>
                    <a:pt x="519847" y="1451"/>
                  </a:moveTo>
                  <a:cubicBezTo>
                    <a:pt x="529535" y="1451"/>
                    <a:pt x="539259" y="798"/>
                    <a:pt x="548839" y="1597"/>
                  </a:cubicBezTo>
                  <a:cubicBezTo>
                    <a:pt x="565747" y="3048"/>
                    <a:pt x="574855" y="13425"/>
                    <a:pt x="576887" y="29754"/>
                  </a:cubicBezTo>
                  <a:cubicBezTo>
                    <a:pt x="578883" y="45646"/>
                    <a:pt x="568941" y="60015"/>
                    <a:pt x="553411" y="63789"/>
                  </a:cubicBezTo>
                  <a:cubicBezTo>
                    <a:pt x="547024" y="65349"/>
                    <a:pt x="540239" y="65386"/>
                    <a:pt x="533635" y="65748"/>
                  </a:cubicBezTo>
                  <a:cubicBezTo>
                    <a:pt x="329242" y="76779"/>
                    <a:pt x="180981" y="175220"/>
                    <a:pt x="102678" y="362959"/>
                  </a:cubicBezTo>
                  <a:cubicBezTo>
                    <a:pt x="25028" y="549065"/>
                    <a:pt x="59753" y="723088"/>
                    <a:pt x="195133" y="872945"/>
                  </a:cubicBezTo>
                  <a:cubicBezTo>
                    <a:pt x="285881" y="973418"/>
                    <a:pt x="402465" y="1022511"/>
                    <a:pt x="537881" y="1026213"/>
                  </a:cubicBezTo>
                  <a:cubicBezTo>
                    <a:pt x="563534" y="1026902"/>
                    <a:pt x="577032" y="1038295"/>
                    <a:pt x="576597" y="1059196"/>
                  </a:cubicBezTo>
                  <a:cubicBezTo>
                    <a:pt x="576125" y="1079805"/>
                    <a:pt x="562700" y="1091018"/>
                    <a:pt x="536248" y="1090038"/>
                  </a:cubicBezTo>
                  <a:cubicBezTo>
                    <a:pt x="339075" y="1082853"/>
                    <a:pt x="183993" y="997729"/>
                    <a:pt x="81306" y="829584"/>
                  </a:cubicBezTo>
                  <a:cubicBezTo>
                    <a:pt x="-117354" y="504216"/>
                    <a:pt x="65668" y="88572"/>
                    <a:pt x="438895" y="11103"/>
                  </a:cubicBezTo>
                  <a:cubicBezTo>
                    <a:pt x="465419" y="5588"/>
                    <a:pt x="492670" y="3629"/>
                    <a:pt x="519593" y="0"/>
                  </a:cubicBezTo>
                  <a:cubicBezTo>
                    <a:pt x="519666" y="472"/>
                    <a:pt x="519702" y="980"/>
                    <a:pt x="519774" y="1451"/>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0" name="Freihandform: Form 202">
              <a:extLst>
                <a:ext uri="{FF2B5EF4-FFF2-40B4-BE49-F238E27FC236}">
                  <a16:creationId xmlns:a16="http://schemas.microsoft.com/office/drawing/2014/main" id="{4A2036FE-F78A-59A8-9761-5E5A80C14785}"/>
                </a:ext>
              </a:extLst>
            </p:cNvPr>
            <p:cNvSpPr>
              <a:spLocks/>
            </p:cNvSpPr>
            <p:nvPr/>
          </p:nvSpPr>
          <p:spPr>
            <a:xfrm>
              <a:off x="1797606" y="-2320633"/>
              <a:ext cx="815024" cy="269801"/>
            </a:xfrm>
            <a:custGeom>
              <a:avLst/>
              <a:gdLst>
                <a:gd name="connsiteX0" fmla="*/ 285082 w 815024"/>
                <a:gd name="connsiteY0" fmla="*/ 102716 h 269801"/>
                <a:gd name="connsiteX1" fmla="*/ 529969 w 815024"/>
                <a:gd name="connsiteY1" fmla="*/ 103006 h 269801"/>
                <a:gd name="connsiteX2" fmla="*/ 554788 w 815024"/>
                <a:gd name="connsiteY2" fmla="*/ 85771 h 269801"/>
                <a:gd name="connsiteX3" fmla="*/ 705226 w 815024"/>
                <a:gd name="connsiteY3" fmla="*/ 2352 h 269801"/>
                <a:gd name="connsiteX4" fmla="*/ 815024 w 815024"/>
                <a:gd name="connsiteY4" fmla="*/ 134683 h 269801"/>
                <a:gd name="connsiteX5" fmla="*/ 707403 w 815024"/>
                <a:gd name="connsiteY5" fmla="*/ 267196 h 269801"/>
                <a:gd name="connsiteX6" fmla="*/ 555078 w 815024"/>
                <a:gd name="connsiteY6" fmla="*/ 184394 h 269801"/>
                <a:gd name="connsiteX7" fmla="*/ 528917 w 815024"/>
                <a:gd name="connsiteY7" fmla="*/ 166505 h 269801"/>
                <a:gd name="connsiteX8" fmla="*/ 39142 w 815024"/>
                <a:gd name="connsiteY8" fmla="*/ 166795 h 269801"/>
                <a:gd name="connsiteX9" fmla="*/ 390 w 815024"/>
                <a:gd name="connsiteY9" fmla="*/ 139763 h 269801"/>
                <a:gd name="connsiteX10" fmla="*/ 36529 w 815024"/>
                <a:gd name="connsiteY10" fmla="*/ 102861 h 269801"/>
                <a:gd name="connsiteX11" fmla="*/ 246946 w 815024"/>
                <a:gd name="connsiteY11" fmla="*/ 102752 h 269801"/>
                <a:gd name="connsiteX12" fmla="*/ 285045 w 815024"/>
                <a:gd name="connsiteY12" fmla="*/ 102752 h 269801"/>
                <a:gd name="connsiteX13" fmla="*/ 679246 w 815024"/>
                <a:gd name="connsiteY13" fmla="*/ 204604 h 269801"/>
                <a:gd name="connsiteX14" fmla="*/ 750981 w 815024"/>
                <a:gd name="connsiteY14" fmla="*/ 134211 h 269801"/>
                <a:gd name="connsiteX15" fmla="*/ 680044 w 815024"/>
                <a:gd name="connsiteY15" fmla="*/ 63891 h 269801"/>
                <a:gd name="connsiteX16" fmla="*/ 610957 w 815024"/>
                <a:gd name="connsiteY16" fmla="*/ 133341 h 269801"/>
                <a:gd name="connsiteX17" fmla="*/ 679209 w 815024"/>
                <a:gd name="connsiteY17" fmla="*/ 204604 h 26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024" h="269801">
                  <a:moveTo>
                    <a:pt x="285082" y="102716"/>
                  </a:moveTo>
                  <a:cubicBezTo>
                    <a:pt x="366723" y="102716"/>
                    <a:pt x="448328" y="102426"/>
                    <a:pt x="529969" y="103006"/>
                  </a:cubicBezTo>
                  <a:cubicBezTo>
                    <a:pt x="543649" y="103115"/>
                    <a:pt x="549890" y="98725"/>
                    <a:pt x="554788" y="85771"/>
                  </a:cubicBezTo>
                  <a:cubicBezTo>
                    <a:pt x="577938" y="25030"/>
                    <a:pt x="641437" y="-9622"/>
                    <a:pt x="705226" y="2352"/>
                  </a:cubicBezTo>
                  <a:cubicBezTo>
                    <a:pt x="769632" y="14471"/>
                    <a:pt x="814915" y="69007"/>
                    <a:pt x="815024" y="134683"/>
                  </a:cubicBezTo>
                  <a:cubicBezTo>
                    <a:pt x="815133" y="199198"/>
                    <a:pt x="769704" y="255113"/>
                    <a:pt x="707403" y="267196"/>
                  </a:cubicBezTo>
                  <a:cubicBezTo>
                    <a:pt x="642199" y="279823"/>
                    <a:pt x="578156" y="245643"/>
                    <a:pt x="555078" y="184394"/>
                  </a:cubicBezTo>
                  <a:cubicBezTo>
                    <a:pt x="549890" y="170569"/>
                    <a:pt x="543286" y="166433"/>
                    <a:pt x="528917" y="166505"/>
                  </a:cubicBezTo>
                  <a:cubicBezTo>
                    <a:pt x="365671" y="167013"/>
                    <a:pt x="202388" y="166868"/>
                    <a:pt x="39142" y="166795"/>
                  </a:cubicBezTo>
                  <a:cubicBezTo>
                    <a:pt x="15956" y="166795"/>
                    <a:pt x="2784" y="157398"/>
                    <a:pt x="390" y="139763"/>
                  </a:cubicBezTo>
                  <a:cubicBezTo>
                    <a:pt x="-2586" y="118101"/>
                    <a:pt x="11674" y="102970"/>
                    <a:pt x="36529" y="102861"/>
                  </a:cubicBezTo>
                  <a:cubicBezTo>
                    <a:pt x="106668" y="102571"/>
                    <a:pt x="176807" y="102752"/>
                    <a:pt x="246946" y="102752"/>
                  </a:cubicBezTo>
                  <a:cubicBezTo>
                    <a:pt x="259646" y="102752"/>
                    <a:pt x="272346" y="102752"/>
                    <a:pt x="285045" y="102752"/>
                  </a:cubicBezTo>
                  <a:close/>
                  <a:moveTo>
                    <a:pt x="679246" y="204604"/>
                  </a:moveTo>
                  <a:cubicBezTo>
                    <a:pt x="719812" y="204895"/>
                    <a:pt x="751199" y="174089"/>
                    <a:pt x="750981" y="134211"/>
                  </a:cubicBezTo>
                  <a:cubicBezTo>
                    <a:pt x="750800" y="96003"/>
                    <a:pt x="718107" y="63601"/>
                    <a:pt x="680044" y="63891"/>
                  </a:cubicBezTo>
                  <a:cubicBezTo>
                    <a:pt x="641981" y="64145"/>
                    <a:pt x="611465" y="94842"/>
                    <a:pt x="610957" y="133341"/>
                  </a:cubicBezTo>
                  <a:cubicBezTo>
                    <a:pt x="610449" y="173798"/>
                    <a:pt x="639731" y="204350"/>
                    <a:pt x="679209" y="204604"/>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1" name="Freihandform: Form 203">
              <a:extLst>
                <a:ext uri="{FF2B5EF4-FFF2-40B4-BE49-F238E27FC236}">
                  <a16:creationId xmlns:a16="http://schemas.microsoft.com/office/drawing/2014/main" id="{9C75095D-D207-A700-0D47-5CF863FE2C1E}"/>
                </a:ext>
              </a:extLst>
            </p:cNvPr>
            <p:cNvSpPr>
              <a:spLocks/>
            </p:cNvSpPr>
            <p:nvPr/>
          </p:nvSpPr>
          <p:spPr>
            <a:xfrm>
              <a:off x="1797862" y="-3012772"/>
              <a:ext cx="814912" cy="269660"/>
            </a:xfrm>
            <a:custGeom>
              <a:avLst/>
              <a:gdLst>
                <a:gd name="connsiteX0" fmla="*/ 814912 w 814912"/>
                <a:gd name="connsiteY0" fmla="*/ 134323 h 269660"/>
                <a:gd name="connsiteX1" fmla="*/ 705586 w 814912"/>
                <a:gd name="connsiteY1" fmla="*/ 267235 h 269660"/>
                <a:gd name="connsiteX2" fmla="*/ 555075 w 814912"/>
                <a:gd name="connsiteY2" fmla="*/ 184432 h 269660"/>
                <a:gd name="connsiteX3" fmla="*/ 527064 w 814912"/>
                <a:gd name="connsiteY3" fmla="*/ 166290 h 269660"/>
                <a:gd name="connsiteX4" fmla="*/ 50025 w 814912"/>
                <a:gd name="connsiteY4" fmla="*/ 166507 h 269660"/>
                <a:gd name="connsiteX5" fmla="*/ 24734 w 814912"/>
                <a:gd name="connsiteY5" fmla="*/ 165237 h 269660"/>
                <a:gd name="connsiteX6" fmla="*/ 133 w 814912"/>
                <a:gd name="connsiteY6" fmla="*/ 132145 h 269660"/>
                <a:gd name="connsiteX7" fmla="*/ 27673 w 814912"/>
                <a:gd name="connsiteY7" fmla="*/ 103553 h 269660"/>
                <a:gd name="connsiteX8" fmla="*/ 47593 w 814912"/>
                <a:gd name="connsiteY8" fmla="*/ 103117 h 269660"/>
                <a:gd name="connsiteX9" fmla="*/ 526447 w 814912"/>
                <a:gd name="connsiteY9" fmla="*/ 103408 h 269660"/>
                <a:gd name="connsiteX10" fmla="*/ 555329 w 814912"/>
                <a:gd name="connsiteY10" fmla="*/ 83923 h 269660"/>
                <a:gd name="connsiteX11" fmla="*/ 706711 w 814912"/>
                <a:gd name="connsiteY11" fmla="*/ 2499 h 269660"/>
                <a:gd name="connsiteX12" fmla="*/ 814912 w 814912"/>
                <a:gd name="connsiteY12" fmla="*/ 134359 h 269660"/>
                <a:gd name="connsiteX13" fmla="*/ 610773 w 814912"/>
                <a:gd name="connsiteY13" fmla="*/ 133343 h 269660"/>
                <a:gd name="connsiteX14" fmla="*/ 679243 w 814912"/>
                <a:gd name="connsiteY14" fmla="*/ 205006 h 269660"/>
                <a:gd name="connsiteX15" fmla="*/ 750760 w 814912"/>
                <a:gd name="connsiteY15" fmla="*/ 135556 h 269660"/>
                <a:gd name="connsiteX16" fmla="*/ 681456 w 814912"/>
                <a:gd name="connsiteY16" fmla="*/ 63712 h 269660"/>
                <a:gd name="connsiteX17" fmla="*/ 610809 w 814912"/>
                <a:gd name="connsiteY17" fmla="*/ 133343 h 2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4912" h="269660">
                  <a:moveTo>
                    <a:pt x="814912" y="134323"/>
                  </a:moveTo>
                  <a:cubicBezTo>
                    <a:pt x="815058" y="199345"/>
                    <a:pt x="769230" y="255115"/>
                    <a:pt x="705586" y="267235"/>
                  </a:cubicBezTo>
                  <a:cubicBezTo>
                    <a:pt x="641905" y="279390"/>
                    <a:pt x="577863" y="244956"/>
                    <a:pt x="555075" y="184432"/>
                  </a:cubicBezTo>
                  <a:cubicBezTo>
                    <a:pt x="549415" y="169374"/>
                    <a:pt x="541505" y="166253"/>
                    <a:pt x="527064" y="166290"/>
                  </a:cubicBezTo>
                  <a:cubicBezTo>
                    <a:pt x="368063" y="166689"/>
                    <a:pt x="209025" y="166544"/>
                    <a:pt x="50025" y="166507"/>
                  </a:cubicBezTo>
                  <a:cubicBezTo>
                    <a:pt x="41570" y="166507"/>
                    <a:pt x="32934" y="166798"/>
                    <a:pt x="24734" y="165237"/>
                  </a:cubicBezTo>
                  <a:cubicBezTo>
                    <a:pt x="8732" y="162226"/>
                    <a:pt x="-1282" y="148401"/>
                    <a:pt x="133" y="132145"/>
                  </a:cubicBezTo>
                  <a:cubicBezTo>
                    <a:pt x="1584" y="115418"/>
                    <a:pt x="11091" y="105730"/>
                    <a:pt x="27673" y="103553"/>
                  </a:cubicBezTo>
                  <a:cubicBezTo>
                    <a:pt x="34241" y="102682"/>
                    <a:pt x="40953" y="103117"/>
                    <a:pt x="47593" y="103117"/>
                  </a:cubicBezTo>
                  <a:cubicBezTo>
                    <a:pt x="207211" y="103117"/>
                    <a:pt x="366829" y="102900"/>
                    <a:pt x="526447" y="103408"/>
                  </a:cubicBezTo>
                  <a:cubicBezTo>
                    <a:pt x="541977" y="103444"/>
                    <a:pt x="549596" y="99344"/>
                    <a:pt x="555329" y="83923"/>
                  </a:cubicBezTo>
                  <a:cubicBezTo>
                    <a:pt x="577681" y="24016"/>
                    <a:pt x="641978" y="-9765"/>
                    <a:pt x="706711" y="2499"/>
                  </a:cubicBezTo>
                  <a:cubicBezTo>
                    <a:pt x="769375" y="14364"/>
                    <a:pt x="814767" y="69663"/>
                    <a:pt x="814912" y="134359"/>
                  </a:cubicBezTo>
                  <a:close/>
                  <a:moveTo>
                    <a:pt x="610773" y="133343"/>
                  </a:moveTo>
                  <a:cubicBezTo>
                    <a:pt x="610301" y="173401"/>
                    <a:pt x="639837" y="204316"/>
                    <a:pt x="679243" y="205006"/>
                  </a:cubicBezTo>
                  <a:cubicBezTo>
                    <a:pt x="717814" y="205659"/>
                    <a:pt x="750035" y="174381"/>
                    <a:pt x="750760" y="135556"/>
                  </a:cubicBezTo>
                  <a:cubicBezTo>
                    <a:pt x="751486" y="97203"/>
                    <a:pt x="719773" y="64329"/>
                    <a:pt x="681456" y="63712"/>
                  </a:cubicBezTo>
                  <a:cubicBezTo>
                    <a:pt x="642450" y="63059"/>
                    <a:pt x="611245" y="93828"/>
                    <a:pt x="610809" y="133343"/>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72" name="Freihandform: Form 204">
              <a:extLst>
                <a:ext uri="{FF2B5EF4-FFF2-40B4-BE49-F238E27FC236}">
                  <a16:creationId xmlns:a16="http://schemas.microsoft.com/office/drawing/2014/main" id="{314A9356-6F17-E5B1-DAD2-4D6CDB1A37F8}"/>
                </a:ext>
              </a:extLst>
            </p:cNvPr>
            <p:cNvSpPr>
              <a:spLocks/>
            </p:cNvSpPr>
            <p:nvPr/>
          </p:nvSpPr>
          <p:spPr>
            <a:xfrm>
              <a:off x="513350" y="-3431515"/>
              <a:ext cx="1177245" cy="1799391"/>
            </a:xfrm>
            <a:custGeom>
              <a:avLst/>
              <a:gdLst>
                <a:gd name="connsiteX0" fmla="*/ 984496 w 1177245"/>
                <a:gd name="connsiteY0" fmla="*/ 1734759 h 1799391"/>
                <a:gd name="connsiteX1" fmla="*/ 1140485 w 1177245"/>
                <a:gd name="connsiteY1" fmla="*/ 1734868 h 1799391"/>
                <a:gd name="connsiteX2" fmla="*/ 1177169 w 1177245"/>
                <a:gd name="connsiteY2" fmla="*/ 1766073 h 1799391"/>
                <a:gd name="connsiteX3" fmla="*/ 1140050 w 1177245"/>
                <a:gd name="connsiteY3" fmla="*/ 1798802 h 1799391"/>
                <a:gd name="connsiteX4" fmla="*/ 839102 w 1177245"/>
                <a:gd name="connsiteY4" fmla="*/ 1795863 h 1799391"/>
                <a:gd name="connsiteX5" fmla="*/ 271314 w 1177245"/>
                <a:gd name="connsiteY5" fmla="*/ 1544299 h 1799391"/>
                <a:gd name="connsiteX6" fmla="*/ 8901 w 1177245"/>
                <a:gd name="connsiteY6" fmla="*/ 1030757 h 1799391"/>
                <a:gd name="connsiteX7" fmla="*/ 381076 w 1177245"/>
                <a:gd name="connsiteY7" fmla="*/ 164416 h 1799391"/>
                <a:gd name="connsiteX8" fmla="*/ 903254 w 1177245"/>
                <a:gd name="connsiteY8" fmla="*/ 9 h 1799391"/>
                <a:gd name="connsiteX9" fmla="*/ 1129963 w 1177245"/>
                <a:gd name="connsiteY9" fmla="*/ 9 h 1799391"/>
                <a:gd name="connsiteX10" fmla="*/ 1149883 w 1177245"/>
                <a:gd name="connsiteY10" fmla="*/ 735 h 1799391"/>
                <a:gd name="connsiteX11" fmla="*/ 1177242 w 1177245"/>
                <a:gd name="connsiteY11" fmla="*/ 31722 h 1799391"/>
                <a:gd name="connsiteX12" fmla="*/ 1150681 w 1177245"/>
                <a:gd name="connsiteY12" fmla="*/ 63326 h 1799391"/>
                <a:gd name="connsiteX13" fmla="*/ 1130797 w 1177245"/>
                <a:gd name="connsiteY13" fmla="*/ 64125 h 1799391"/>
                <a:gd name="connsiteX14" fmla="*/ 856991 w 1177245"/>
                <a:gd name="connsiteY14" fmla="*/ 66157 h 1799391"/>
                <a:gd name="connsiteX15" fmla="*/ 160355 w 1177245"/>
                <a:gd name="connsiteY15" fmla="*/ 509922 h 1799391"/>
                <a:gd name="connsiteX16" fmla="*/ 293412 w 1177245"/>
                <a:gd name="connsiteY16" fmla="*/ 1474487 h 1799391"/>
                <a:gd name="connsiteX17" fmla="*/ 899335 w 1177245"/>
                <a:gd name="connsiteY17" fmla="*/ 1734650 h 1799391"/>
                <a:gd name="connsiteX18" fmla="*/ 984569 w 1177245"/>
                <a:gd name="connsiteY18" fmla="*/ 1734723 h 17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7245" h="1799391">
                  <a:moveTo>
                    <a:pt x="984496" y="1734759"/>
                  </a:moveTo>
                  <a:cubicBezTo>
                    <a:pt x="1036493" y="1734759"/>
                    <a:pt x="1088489" y="1734614"/>
                    <a:pt x="1140485" y="1734868"/>
                  </a:cubicBezTo>
                  <a:cubicBezTo>
                    <a:pt x="1163164" y="1734977"/>
                    <a:pt x="1176807" y="1746987"/>
                    <a:pt x="1177169" y="1766073"/>
                  </a:cubicBezTo>
                  <a:cubicBezTo>
                    <a:pt x="1177532" y="1786102"/>
                    <a:pt x="1163708" y="1798911"/>
                    <a:pt x="1140050" y="1798802"/>
                  </a:cubicBezTo>
                  <a:cubicBezTo>
                    <a:pt x="1039722" y="1798330"/>
                    <a:pt x="939104" y="1801814"/>
                    <a:pt x="839102" y="1795863"/>
                  </a:cubicBezTo>
                  <a:cubicBezTo>
                    <a:pt x="619324" y="1782800"/>
                    <a:pt x="429481" y="1697531"/>
                    <a:pt x="271314" y="1544299"/>
                  </a:cubicBezTo>
                  <a:cubicBezTo>
                    <a:pt x="125666" y="1403187"/>
                    <a:pt x="33974" y="1231522"/>
                    <a:pt x="8901" y="1030757"/>
                  </a:cubicBezTo>
                  <a:cubicBezTo>
                    <a:pt x="-35947" y="671354"/>
                    <a:pt x="88765" y="379587"/>
                    <a:pt x="381076" y="164416"/>
                  </a:cubicBezTo>
                  <a:cubicBezTo>
                    <a:pt x="535179" y="50990"/>
                    <a:pt x="711923" y="9"/>
                    <a:pt x="903254" y="9"/>
                  </a:cubicBezTo>
                  <a:cubicBezTo>
                    <a:pt x="978836" y="9"/>
                    <a:pt x="1054417" y="9"/>
                    <a:pt x="1129963" y="9"/>
                  </a:cubicBezTo>
                  <a:cubicBezTo>
                    <a:pt x="1136603" y="9"/>
                    <a:pt x="1143316" y="-136"/>
                    <a:pt x="1149883" y="735"/>
                  </a:cubicBezTo>
                  <a:cubicBezTo>
                    <a:pt x="1166103" y="2948"/>
                    <a:pt x="1177024" y="15612"/>
                    <a:pt x="1177242" y="31722"/>
                  </a:cubicBezTo>
                  <a:cubicBezTo>
                    <a:pt x="1177460" y="48087"/>
                    <a:pt x="1167191" y="60678"/>
                    <a:pt x="1150681" y="63326"/>
                  </a:cubicBezTo>
                  <a:cubicBezTo>
                    <a:pt x="1144186" y="64379"/>
                    <a:pt x="1137437" y="64125"/>
                    <a:pt x="1130797" y="64125"/>
                  </a:cubicBezTo>
                  <a:cubicBezTo>
                    <a:pt x="1039504" y="64524"/>
                    <a:pt x="947884" y="60025"/>
                    <a:pt x="856991" y="66157"/>
                  </a:cubicBezTo>
                  <a:cubicBezTo>
                    <a:pt x="544867" y="87129"/>
                    <a:pt x="309450" y="235608"/>
                    <a:pt x="160355" y="509922"/>
                  </a:cubicBezTo>
                  <a:cubicBezTo>
                    <a:pt x="-11491" y="826073"/>
                    <a:pt x="44352" y="1214613"/>
                    <a:pt x="293412" y="1474487"/>
                  </a:cubicBezTo>
                  <a:cubicBezTo>
                    <a:pt x="458073" y="1646296"/>
                    <a:pt x="661197" y="1732183"/>
                    <a:pt x="899335" y="1734650"/>
                  </a:cubicBezTo>
                  <a:cubicBezTo>
                    <a:pt x="927746" y="1734940"/>
                    <a:pt x="956158" y="1734686"/>
                    <a:pt x="984569" y="1734723"/>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grpSp>
      <p:pic>
        <p:nvPicPr>
          <p:cNvPr id="273" name="Grafik 223">
            <a:extLst>
              <a:ext uri="{FF2B5EF4-FFF2-40B4-BE49-F238E27FC236}">
                <a16:creationId xmlns:a16="http://schemas.microsoft.com/office/drawing/2014/main" id="{38E475F8-D61C-FEDB-6DC8-43EDA20FBF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8171" y="839612"/>
            <a:ext cx="874101" cy="779843"/>
          </a:xfrm>
          <a:prstGeom prst="rect">
            <a:avLst/>
          </a:prstGeom>
        </p:spPr>
      </p:pic>
      <p:cxnSp>
        <p:nvCxnSpPr>
          <p:cNvPr id="274" name="Straight Arrow Connector 30">
            <a:extLst>
              <a:ext uri="{FF2B5EF4-FFF2-40B4-BE49-F238E27FC236}">
                <a16:creationId xmlns:a16="http://schemas.microsoft.com/office/drawing/2014/main" id="{F9ABBDD8-B347-4DAB-2DA3-108D076A3941}"/>
              </a:ext>
            </a:extLst>
          </p:cNvPr>
          <p:cNvCxnSpPr>
            <a:cxnSpLocks/>
          </p:cNvCxnSpPr>
          <p:nvPr/>
        </p:nvCxnSpPr>
        <p:spPr>
          <a:xfrm>
            <a:off x="1974669" y="1165136"/>
            <a:ext cx="431819" cy="0"/>
          </a:xfrm>
          <a:prstGeom prst="straightConnector1">
            <a:avLst/>
          </a:prstGeom>
          <a:noFill/>
          <a:ln w="25400" cap="rnd">
            <a:solidFill>
              <a:schemeClr val="tx2"/>
            </a:solidFill>
            <a:prstDash val="solid"/>
            <a:miter/>
            <a:tailEnd type="none" w="lg" len="med"/>
          </a:ln>
        </p:spPr>
      </p:cxnSp>
      <p:sp>
        <p:nvSpPr>
          <p:cNvPr id="275" name="TextBox 130">
            <a:extLst>
              <a:ext uri="{FF2B5EF4-FFF2-40B4-BE49-F238E27FC236}">
                <a16:creationId xmlns:a16="http://schemas.microsoft.com/office/drawing/2014/main" id="{B72B11F0-BA5A-076C-6AB9-BEC31192AFBE}"/>
              </a:ext>
            </a:extLst>
          </p:cNvPr>
          <p:cNvSpPr txBox="1"/>
          <p:nvPr/>
        </p:nvSpPr>
        <p:spPr>
          <a:xfrm>
            <a:off x="981899" y="1811777"/>
            <a:ext cx="627095"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Data</a:t>
            </a:r>
          </a:p>
        </p:txBody>
      </p:sp>
      <p:sp>
        <p:nvSpPr>
          <p:cNvPr id="276" name="TextBox 130">
            <a:extLst>
              <a:ext uri="{FF2B5EF4-FFF2-40B4-BE49-F238E27FC236}">
                <a16:creationId xmlns:a16="http://schemas.microsoft.com/office/drawing/2014/main" id="{DC1D7554-19F7-1B90-9A4D-2BCC1726B851}"/>
              </a:ext>
            </a:extLst>
          </p:cNvPr>
          <p:cNvSpPr txBox="1"/>
          <p:nvPr/>
        </p:nvSpPr>
        <p:spPr>
          <a:xfrm>
            <a:off x="2239469" y="1811777"/>
            <a:ext cx="1261884"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Computing</a:t>
            </a:r>
          </a:p>
        </p:txBody>
      </p:sp>
      <p:sp>
        <p:nvSpPr>
          <p:cNvPr id="277" name="TextBox 128">
            <a:extLst>
              <a:ext uri="{FF2B5EF4-FFF2-40B4-BE49-F238E27FC236}">
                <a16:creationId xmlns:a16="http://schemas.microsoft.com/office/drawing/2014/main" id="{C3F3B2DD-FC72-25A4-4AF2-B602749F7304}"/>
              </a:ext>
            </a:extLst>
          </p:cNvPr>
          <p:cNvSpPr txBox="1"/>
          <p:nvPr/>
        </p:nvSpPr>
        <p:spPr>
          <a:xfrm>
            <a:off x="3989883" y="1811778"/>
            <a:ext cx="1003801"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cxnSp>
        <p:nvCxnSpPr>
          <p:cNvPr id="278" name="Gerader Verbinder 56">
            <a:extLst>
              <a:ext uri="{FF2B5EF4-FFF2-40B4-BE49-F238E27FC236}">
                <a16:creationId xmlns:a16="http://schemas.microsoft.com/office/drawing/2014/main" id="{C3D0E63C-8B93-452A-D8F9-D8BA1D050AA8}"/>
              </a:ext>
            </a:extLst>
          </p:cNvPr>
          <p:cNvCxnSpPr>
            <a:cxnSpLocks/>
          </p:cNvCxnSpPr>
          <p:nvPr/>
        </p:nvCxnSpPr>
        <p:spPr>
          <a:xfrm flipV="1">
            <a:off x="1875073" y="4220511"/>
            <a:ext cx="1592391" cy="37894"/>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279" name="Gerader Verbinder 57">
            <a:extLst>
              <a:ext uri="{FF2B5EF4-FFF2-40B4-BE49-F238E27FC236}">
                <a16:creationId xmlns:a16="http://schemas.microsoft.com/office/drawing/2014/main" id="{8F226E15-3151-E161-4825-1C08685CC395}"/>
              </a:ext>
            </a:extLst>
          </p:cNvPr>
          <p:cNvCxnSpPr>
            <a:cxnSpLocks/>
          </p:cNvCxnSpPr>
          <p:nvPr/>
        </p:nvCxnSpPr>
        <p:spPr>
          <a:xfrm flipH="1">
            <a:off x="3098137" y="4517130"/>
            <a:ext cx="715694" cy="927378"/>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280" name="Gerader Verbinder 58">
            <a:extLst>
              <a:ext uri="{FF2B5EF4-FFF2-40B4-BE49-F238E27FC236}">
                <a16:creationId xmlns:a16="http://schemas.microsoft.com/office/drawing/2014/main" id="{FF2F92B7-A510-3A45-E971-A3BFFA79CE13}"/>
              </a:ext>
            </a:extLst>
          </p:cNvPr>
          <p:cNvCxnSpPr>
            <a:cxnSpLocks/>
          </p:cNvCxnSpPr>
          <p:nvPr/>
        </p:nvCxnSpPr>
        <p:spPr>
          <a:xfrm>
            <a:off x="1683549" y="4614572"/>
            <a:ext cx="712437" cy="833296"/>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sp>
        <p:nvSpPr>
          <p:cNvPr id="281" name="TextBox 17">
            <a:extLst>
              <a:ext uri="{FF2B5EF4-FFF2-40B4-BE49-F238E27FC236}">
                <a16:creationId xmlns:a16="http://schemas.microsoft.com/office/drawing/2014/main" id="{6E02AFF2-7995-3C76-C954-CE5BD7DC71FA}"/>
              </a:ext>
            </a:extLst>
          </p:cNvPr>
          <p:cNvSpPr txBox="1"/>
          <p:nvPr/>
        </p:nvSpPr>
        <p:spPr>
          <a:xfrm>
            <a:off x="3533267" y="3513586"/>
            <a:ext cx="1003801"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sp>
        <p:nvSpPr>
          <p:cNvPr id="282" name="TextBox 18">
            <a:extLst>
              <a:ext uri="{FF2B5EF4-FFF2-40B4-BE49-F238E27FC236}">
                <a16:creationId xmlns:a16="http://schemas.microsoft.com/office/drawing/2014/main" id="{1AA0E0DB-36F7-9A7C-F907-8EB51599BC8F}"/>
              </a:ext>
            </a:extLst>
          </p:cNvPr>
          <p:cNvSpPr txBox="1"/>
          <p:nvPr/>
        </p:nvSpPr>
        <p:spPr>
          <a:xfrm>
            <a:off x="3209017" y="5725001"/>
            <a:ext cx="1241045" cy="5808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Connected</a:t>
            </a:r>
            <a:b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devices</a:t>
            </a:r>
          </a:p>
        </p:txBody>
      </p:sp>
      <p:sp>
        <p:nvSpPr>
          <p:cNvPr id="283" name="TextBox 19">
            <a:extLst>
              <a:ext uri="{FF2B5EF4-FFF2-40B4-BE49-F238E27FC236}">
                <a16:creationId xmlns:a16="http://schemas.microsoft.com/office/drawing/2014/main" id="{E1F6B5D9-A52D-95ED-BD4B-51758AD10A29}"/>
              </a:ext>
            </a:extLst>
          </p:cNvPr>
          <p:cNvSpPr txBox="1"/>
          <p:nvPr/>
        </p:nvSpPr>
        <p:spPr>
          <a:xfrm>
            <a:off x="565752" y="3413612"/>
            <a:ext cx="1416542" cy="580800"/>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Transmission</a:t>
            </a:r>
            <a:b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technologies</a:t>
            </a:r>
          </a:p>
        </p:txBody>
      </p:sp>
      <p:pic>
        <p:nvPicPr>
          <p:cNvPr id="284" name="Grafik 179">
            <a:extLst>
              <a:ext uri="{FF2B5EF4-FFF2-40B4-BE49-F238E27FC236}">
                <a16:creationId xmlns:a16="http://schemas.microsoft.com/office/drawing/2014/main" id="{981F1486-19DE-99E0-3113-458AB1576E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1423" y="3911972"/>
            <a:ext cx="874101" cy="779843"/>
          </a:xfrm>
          <a:prstGeom prst="rect">
            <a:avLst/>
          </a:prstGeom>
        </p:spPr>
      </p:pic>
      <p:pic>
        <p:nvPicPr>
          <p:cNvPr id="285" name="Grafik 210">
            <a:extLst>
              <a:ext uri="{FF2B5EF4-FFF2-40B4-BE49-F238E27FC236}">
                <a16:creationId xmlns:a16="http://schemas.microsoft.com/office/drawing/2014/main" id="{E9B7CE3C-A6ED-1E99-7B28-12B8910A01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89670" y="5436462"/>
            <a:ext cx="772309" cy="807491"/>
          </a:xfrm>
          <a:prstGeom prst="rect">
            <a:avLst/>
          </a:prstGeom>
        </p:spPr>
      </p:pic>
      <p:pic>
        <p:nvPicPr>
          <p:cNvPr id="286" name="Grafik 212">
            <a:extLst>
              <a:ext uri="{FF2B5EF4-FFF2-40B4-BE49-F238E27FC236}">
                <a16:creationId xmlns:a16="http://schemas.microsoft.com/office/drawing/2014/main" id="{2CC54EC7-88E6-6915-6F01-0E582590E0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8811" y="4090402"/>
            <a:ext cx="751537" cy="751537"/>
          </a:xfrm>
          <a:prstGeom prst="rect">
            <a:avLst/>
          </a:prstGeom>
        </p:spPr>
      </p:pic>
    </p:spTree>
    <p:extLst>
      <p:ext uri="{BB962C8B-B14F-4D97-AF65-F5344CB8AC3E}">
        <p14:creationId xmlns:p14="http://schemas.microsoft.com/office/powerpoint/2010/main" val="17690118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0.01719 -0.00023 L -1.25E-6 1.85185E-6 " pathEditMode="relative" rAng="0" ptsTypes="AA">
                                          <p:cBhvr>
                                            <p:cTn id="9" dur="1000" fill="hold"/>
                                            <p:tgtEl>
                                              <p:spTgt spid="2"/>
                                            </p:tgtEl>
                                            <p:attrNameLst>
                                              <p:attrName>ppt_x</p:attrName>
                                              <p:attrName>ppt_y</p:attrName>
                                            </p:attrNameLst>
                                          </p:cBhvr>
                                          <p:rCtr x="859" y="0"/>
                                        </p:animMotion>
                                      </p:childTnLst>
                                    </p:cTn>
                                  </p:par>
                                  <p:par>
                                    <p:cTn id="10" presetID="10"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42" presetClass="path" presetSubtype="0" decel="100000" fill="hold" grpId="1" nodeType="withEffect">
                                      <p:stCondLst>
                                        <p:cond delay="500"/>
                                      </p:stCondLst>
                                      <p:childTnLst>
                                        <p:animMotion origin="layout" path="M -0.01719 -0.00023 L -1.25E-6 1.85185E-6 " pathEditMode="relative" rAng="0" ptsTypes="AA">
                                          <p:cBhvr>
                                            <p:cTn id="14" dur="1000" fill="hold"/>
                                            <p:tgtEl>
                                              <p:spTgt spid="5"/>
                                            </p:tgtEl>
                                            <p:attrNameLst>
                                              <p:attrName>ppt_x</p:attrName>
                                              <p:attrName>ppt_y</p:attrName>
                                            </p:attrNameLst>
                                          </p:cBhvr>
                                          <p:rCtr x="859" y="0"/>
                                        </p:animMotion>
                                      </p:childTnLst>
                                    </p:cTn>
                                  </p:par>
                                </p:childTnLst>
                              </p:cTn>
                            </p:par>
                            <p:par>
                              <p:cTn id="15" fill="hold">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 fill="hold"/>
                                            <p:tgtEl>
                                              <p:spTgt spid="3"/>
                                            </p:tgtEl>
                                            <p:attrNameLst>
                                              <p:attrName>ppt_w</p:attrName>
                                            </p:attrNameLst>
                                          </p:cBhvr>
                                          <p:tavLst>
                                            <p:tav tm="0">
                                              <p:val>
                                                <p:fltVal val="0"/>
                                              </p:val>
                                            </p:tav>
                                            <p:tav tm="100000">
                                              <p:val>
                                                <p:strVal val="#ppt_w"/>
                                              </p:val>
                                            </p:tav>
                                          </p:tavLst>
                                        </p:anim>
                                        <p:anim calcmode="lin" valueType="num">
                                          <p:cBhvr>
                                            <p:cTn id="19" dur="200" fill="hold"/>
                                            <p:tgtEl>
                                              <p:spTgt spid="3"/>
                                            </p:tgtEl>
                                            <p:attrNameLst>
                                              <p:attrName>ppt_h</p:attrName>
                                            </p:attrNameLst>
                                          </p:cBhvr>
                                          <p:tavLst>
                                            <p:tav tm="0">
                                              <p:val>
                                                <p:fltVal val="0"/>
                                              </p:val>
                                            </p:tav>
                                            <p:tav tm="100000">
                                              <p:val>
                                                <p:strVal val="#ppt_h"/>
                                              </p:val>
                                            </p:tav>
                                          </p:tavLst>
                                        </p:anim>
                                      </p:childTnLst>
                                    </p:cTn>
                                  </p:par>
                                  <p:par>
                                    <p:cTn id="20" presetID="6" presetClass="emph" presetSubtype="0" fill="hold" grpId="1" nodeType="withEffect" p14:presetBounceEnd="99000">
                                      <p:stCondLst>
                                        <p:cond delay="0"/>
                                      </p:stCondLst>
                                      <p:childTnLst>
                                        <p:animScale p14:bounceEnd="99000">
                                          <p:cBhvr>
                                            <p:cTn id="21" dur="1000" fill="hold"/>
                                            <p:tgtEl>
                                              <p:spTgt spid="3"/>
                                            </p:tgtEl>
                                          </p:cBhvr>
                                          <p:by x="110000" y="110000"/>
                                        </p:animScale>
                                      </p:childTnLst>
                                    </p:cTn>
                                  </p:par>
                                  <p:par>
                                    <p:cTn id="22" presetID="6" presetClass="emph" presetSubtype="0" accel="50000" decel="50000" fill="hold" grpId="2" nodeType="withEffect">
                                      <p:stCondLst>
                                        <p:cond delay="0"/>
                                      </p:stCondLst>
                                      <p:childTnLst>
                                        <p:animScale>
                                          <p:cBhvr>
                                            <p:cTn id="23" dur="250" fill="hold"/>
                                            <p:tgtEl>
                                              <p:spTgt spid="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3" grpId="2"/>
          <p:bldP spid="5" grpId="0" animBg="1"/>
          <p:bldP spid="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0.01719 -0.00023 L -1.25E-6 1.85185E-6 " pathEditMode="relative" rAng="0" ptsTypes="AA">
                                          <p:cBhvr>
                                            <p:cTn id="9" dur="1000" fill="hold"/>
                                            <p:tgtEl>
                                              <p:spTgt spid="2"/>
                                            </p:tgtEl>
                                            <p:attrNameLst>
                                              <p:attrName>ppt_x</p:attrName>
                                              <p:attrName>ppt_y</p:attrName>
                                            </p:attrNameLst>
                                          </p:cBhvr>
                                          <p:rCtr x="859" y="0"/>
                                        </p:animMotion>
                                      </p:childTnLst>
                                    </p:cTn>
                                  </p:par>
                                  <p:par>
                                    <p:cTn id="10" presetID="10"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42" presetClass="path" presetSubtype="0" decel="100000" fill="hold" grpId="1" nodeType="withEffect">
                                      <p:stCondLst>
                                        <p:cond delay="500"/>
                                      </p:stCondLst>
                                      <p:childTnLst>
                                        <p:animMotion origin="layout" path="M -0.01719 -0.00023 L -1.25E-6 1.85185E-6 " pathEditMode="relative" rAng="0" ptsTypes="AA">
                                          <p:cBhvr>
                                            <p:cTn id="14" dur="1000" fill="hold"/>
                                            <p:tgtEl>
                                              <p:spTgt spid="5"/>
                                            </p:tgtEl>
                                            <p:attrNameLst>
                                              <p:attrName>ppt_x</p:attrName>
                                              <p:attrName>ppt_y</p:attrName>
                                            </p:attrNameLst>
                                          </p:cBhvr>
                                          <p:rCtr x="859" y="0"/>
                                        </p:animMotion>
                                      </p:childTnLst>
                                    </p:cTn>
                                  </p:par>
                                </p:childTnLst>
                              </p:cTn>
                            </p:par>
                            <p:par>
                              <p:cTn id="15" fill="hold">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 fill="hold"/>
                                            <p:tgtEl>
                                              <p:spTgt spid="3"/>
                                            </p:tgtEl>
                                            <p:attrNameLst>
                                              <p:attrName>ppt_w</p:attrName>
                                            </p:attrNameLst>
                                          </p:cBhvr>
                                          <p:tavLst>
                                            <p:tav tm="0">
                                              <p:val>
                                                <p:fltVal val="0"/>
                                              </p:val>
                                            </p:tav>
                                            <p:tav tm="100000">
                                              <p:val>
                                                <p:strVal val="#ppt_w"/>
                                              </p:val>
                                            </p:tav>
                                          </p:tavLst>
                                        </p:anim>
                                        <p:anim calcmode="lin" valueType="num">
                                          <p:cBhvr>
                                            <p:cTn id="19" dur="200" fill="hold"/>
                                            <p:tgtEl>
                                              <p:spTgt spid="3"/>
                                            </p:tgtEl>
                                            <p:attrNameLst>
                                              <p:attrName>ppt_h</p:attrName>
                                            </p:attrNameLst>
                                          </p:cBhvr>
                                          <p:tavLst>
                                            <p:tav tm="0">
                                              <p:val>
                                                <p:fltVal val="0"/>
                                              </p:val>
                                            </p:tav>
                                            <p:tav tm="100000">
                                              <p:val>
                                                <p:strVal val="#ppt_h"/>
                                              </p:val>
                                            </p:tav>
                                          </p:tavLst>
                                        </p:anim>
                                      </p:childTnLst>
                                    </p:cTn>
                                  </p:par>
                                  <p:par>
                                    <p:cTn id="20" presetID="6" presetClass="emph" presetSubtype="0" fill="hold" grpId="1" nodeType="withEffect">
                                      <p:stCondLst>
                                        <p:cond delay="0"/>
                                      </p:stCondLst>
                                      <p:childTnLst>
                                        <p:animScale>
                                          <p:cBhvr>
                                            <p:cTn id="21" dur="1000" fill="hold"/>
                                            <p:tgtEl>
                                              <p:spTgt spid="3"/>
                                            </p:tgtEl>
                                          </p:cBhvr>
                                          <p:by x="110000" y="110000"/>
                                        </p:animScale>
                                      </p:childTnLst>
                                    </p:cTn>
                                  </p:par>
                                  <p:par>
                                    <p:cTn id="22" presetID="6" presetClass="emph" presetSubtype="0" accel="50000" decel="50000" fill="hold" grpId="2" nodeType="withEffect">
                                      <p:stCondLst>
                                        <p:cond delay="0"/>
                                      </p:stCondLst>
                                      <p:childTnLst>
                                        <p:animScale>
                                          <p:cBhvr>
                                            <p:cTn id="23" dur="250" fill="hold"/>
                                            <p:tgtEl>
                                              <p:spTgt spid="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3" grpId="2"/>
          <p:bldP spid="5" grpId="0" animBg="1"/>
          <p:bldP spid="5" grpId="1"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0D1B-35F2-75C1-A504-7CB4774D8D68}"/>
            </a:ext>
          </a:extLst>
        </p:cNvPr>
        <p:cNvGrpSpPr/>
        <p:nvPr/>
      </p:nvGrpSpPr>
      <p:grpSpPr>
        <a:xfrm>
          <a:off x="0" y="0"/>
          <a:ext cx="0" cy="0"/>
          <a:chOff x="0" y="0"/>
          <a:chExt cx="0" cy="0"/>
        </a:xfrm>
      </p:grpSpPr>
      <p:pic>
        <p:nvPicPr>
          <p:cNvPr id="12" name="Grafik 150">
            <a:extLst>
              <a:ext uri="{FF2B5EF4-FFF2-40B4-BE49-F238E27FC236}">
                <a16:creationId xmlns:a16="http://schemas.microsoft.com/office/drawing/2014/main" id="{34BC5B24-D8C0-1C33-C6CE-BC629DD3F9F8}"/>
              </a:ext>
            </a:extLst>
          </p:cNvPr>
          <p:cNvPicPr>
            <a:picLocks noChangeAspect="1"/>
          </p:cNvPicPr>
          <p:nvPr/>
        </p:nvPicPr>
        <p:blipFill rotWithShape="1">
          <a:blip r:embed="rId2">
            <a:alphaModFix amt="30000"/>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4000" contrast="-2000"/>
                    </a14:imgEffect>
                  </a14:imgLayer>
                </a14:imgProps>
              </a:ext>
            </a:extLst>
          </a:blip>
          <a:srcRect l="7185" r="7185"/>
          <a:stretch>
            <a:fillRect/>
          </a:stretch>
        </p:blipFill>
        <p:spPr>
          <a:xfrm>
            <a:off x="0" y="0"/>
            <a:ext cx="12192000" cy="6858000"/>
          </a:xfrm>
          <a:prstGeom prst="rect">
            <a:avLst/>
          </a:prstGeom>
          <a:ln>
            <a:noFill/>
          </a:ln>
        </p:spPr>
      </p:pic>
      <p:cxnSp>
        <p:nvCxnSpPr>
          <p:cNvPr id="3" name="Gerader Verbinder 56">
            <a:extLst>
              <a:ext uri="{FF2B5EF4-FFF2-40B4-BE49-F238E27FC236}">
                <a16:creationId xmlns:a16="http://schemas.microsoft.com/office/drawing/2014/main" id="{278CA7BE-C3C0-7D0E-F85B-BFA801EE760F}"/>
              </a:ext>
            </a:extLst>
          </p:cNvPr>
          <p:cNvCxnSpPr>
            <a:cxnSpLocks/>
          </p:cNvCxnSpPr>
          <p:nvPr/>
        </p:nvCxnSpPr>
        <p:spPr>
          <a:xfrm flipV="1">
            <a:off x="1875073" y="4220511"/>
            <a:ext cx="1592391" cy="37894"/>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5" name="Gerader Verbinder 57">
            <a:extLst>
              <a:ext uri="{FF2B5EF4-FFF2-40B4-BE49-F238E27FC236}">
                <a16:creationId xmlns:a16="http://schemas.microsoft.com/office/drawing/2014/main" id="{9FB6671A-0AAF-845C-B835-F119FD658444}"/>
              </a:ext>
            </a:extLst>
          </p:cNvPr>
          <p:cNvCxnSpPr>
            <a:cxnSpLocks/>
          </p:cNvCxnSpPr>
          <p:nvPr/>
        </p:nvCxnSpPr>
        <p:spPr>
          <a:xfrm flipH="1">
            <a:off x="3098137" y="4517130"/>
            <a:ext cx="715694" cy="927378"/>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29" name="Gerader Verbinder 58">
            <a:extLst>
              <a:ext uri="{FF2B5EF4-FFF2-40B4-BE49-F238E27FC236}">
                <a16:creationId xmlns:a16="http://schemas.microsoft.com/office/drawing/2014/main" id="{840A3B96-84C9-16E9-ADAA-EA2D2FDD9372}"/>
              </a:ext>
            </a:extLst>
          </p:cNvPr>
          <p:cNvCxnSpPr>
            <a:cxnSpLocks/>
          </p:cNvCxnSpPr>
          <p:nvPr/>
        </p:nvCxnSpPr>
        <p:spPr>
          <a:xfrm>
            <a:off x="1683549" y="4614572"/>
            <a:ext cx="712437" cy="833296"/>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sp>
        <p:nvSpPr>
          <p:cNvPr id="30" name="TextBox 17">
            <a:extLst>
              <a:ext uri="{FF2B5EF4-FFF2-40B4-BE49-F238E27FC236}">
                <a16:creationId xmlns:a16="http://schemas.microsoft.com/office/drawing/2014/main" id="{BE51F7DD-17F6-FC42-124F-41F6CC6B53DE}"/>
              </a:ext>
            </a:extLst>
          </p:cNvPr>
          <p:cNvSpPr txBox="1"/>
          <p:nvPr/>
        </p:nvSpPr>
        <p:spPr>
          <a:xfrm>
            <a:off x="3533267" y="3513586"/>
            <a:ext cx="1003801"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sp>
        <p:nvSpPr>
          <p:cNvPr id="31" name="TextBox 18">
            <a:extLst>
              <a:ext uri="{FF2B5EF4-FFF2-40B4-BE49-F238E27FC236}">
                <a16:creationId xmlns:a16="http://schemas.microsoft.com/office/drawing/2014/main" id="{B46D6464-9D35-8750-8AF3-23AF77D8F751}"/>
              </a:ext>
            </a:extLst>
          </p:cNvPr>
          <p:cNvSpPr txBox="1"/>
          <p:nvPr/>
        </p:nvSpPr>
        <p:spPr>
          <a:xfrm>
            <a:off x="3209017" y="5725001"/>
            <a:ext cx="1241045" cy="5808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Connected</a:t>
            </a:r>
            <a:b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devices</a:t>
            </a:r>
          </a:p>
        </p:txBody>
      </p:sp>
      <p:sp>
        <p:nvSpPr>
          <p:cNvPr id="32" name="TextBox 19">
            <a:extLst>
              <a:ext uri="{FF2B5EF4-FFF2-40B4-BE49-F238E27FC236}">
                <a16:creationId xmlns:a16="http://schemas.microsoft.com/office/drawing/2014/main" id="{4483D0F8-25C1-D6BB-90E0-FAB1F807516A}"/>
              </a:ext>
            </a:extLst>
          </p:cNvPr>
          <p:cNvSpPr txBox="1"/>
          <p:nvPr/>
        </p:nvSpPr>
        <p:spPr>
          <a:xfrm>
            <a:off x="565752" y="3413612"/>
            <a:ext cx="1416542" cy="580800"/>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Transmission</a:t>
            </a:r>
            <a:b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technologies</a:t>
            </a:r>
          </a:p>
        </p:txBody>
      </p:sp>
      <p:pic>
        <p:nvPicPr>
          <p:cNvPr id="33" name="Grafik 179">
            <a:extLst>
              <a:ext uri="{FF2B5EF4-FFF2-40B4-BE49-F238E27FC236}">
                <a16:creationId xmlns:a16="http://schemas.microsoft.com/office/drawing/2014/main" id="{1AD3D4FC-C835-6540-4655-5C1CC9AB7B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71423" y="3911972"/>
            <a:ext cx="874101" cy="779843"/>
          </a:xfrm>
          <a:prstGeom prst="rect">
            <a:avLst/>
          </a:prstGeom>
        </p:spPr>
      </p:pic>
      <p:pic>
        <p:nvPicPr>
          <p:cNvPr id="34" name="Grafik 210">
            <a:extLst>
              <a:ext uri="{FF2B5EF4-FFF2-40B4-BE49-F238E27FC236}">
                <a16:creationId xmlns:a16="http://schemas.microsoft.com/office/drawing/2014/main" id="{4C014A1D-0B0F-A81A-19F2-EEB870EC99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9670" y="5436462"/>
            <a:ext cx="772309" cy="807491"/>
          </a:xfrm>
          <a:prstGeom prst="rect">
            <a:avLst/>
          </a:prstGeom>
        </p:spPr>
      </p:pic>
      <p:pic>
        <p:nvPicPr>
          <p:cNvPr id="35" name="Grafik 212">
            <a:extLst>
              <a:ext uri="{FF2B5EF4-FFF2-40B4-BE49-F238E27FC236}">
                <a16:creationId xmlns:a16="http://schemas.microsoft.com/office/drawing/2014/main" id="{D63AA80A-7763-9A98-3B23-26CB9776FC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8811" y="4090402"/>
            <a:ext cx="751537" cy="751537"/>
          </a:xfrm>
          <a:prstGeom prst="rect">
            <a:avLst/>
          </a:prstGeom>
        </p:spPr>
      </p:pic>
      <p:grpSp>
        <p:nvGrpSpPr>
          <p:cNvPr id="37" name="Gruppieren 224">
            <a:extLst>
              <a:ext uri="{FF2B5EF4-FFF2-40B4-BE49-F238E27FC236}">
                <a16:creationId xmlns:a16="http://schemas.microsoft.com/office/drawing/2014/main" id="{0FA3A882-A764-8269-CFAF-F6A4ACC82BD2}"/>
              </a:ext>
            </a:extLst>
          </p:cNvPr>
          <p:cNvGrpSpPr>
            <a:grpSpLocks/>
          </p:cNvGrpSpPr>
          <p:nvPr/>
        </p:nvGrpSpPr>
        <p:grpSpPr>
          <a:xfrm>
            <a:off x="639175" y="747538"/>
            <a:ext cx="1260414" cy="901543"/>
            <a:chOff x="486405" y="1238963"/>
            <a:chExt cx="1190993" cy="851888"/>
          </a:xfrm>
          <a:solidFill>
            <a:schemeClr val="tx2"/>
          </a:solidFill>
        </p:grpSpPr>
        <p:sp>
          <p:nvSpPr>
            <p:cNvPr id="38" name="Oval 65">
              <a:extLst>
                <a:ext uri="{FF2B5EF4-FFF2-40B4-BE49-F238E27FC236}">
                  <a16:creationId xmlns:a16="http://schemas.microsoft.com/office/drawing/2014/main" id="{88A60D18-BDB6-055A-5EF6-6D22CC48F306}"/>
                </a:ext>
              </a:extLst>
            </p:cNvPr>
            <p:cNvSpPr>
              <a:spLocks/>
            </p:cNvSpPr>
            <p:nvPr/>
          </p:nvSpPr>
          <p:spPr>
            <a:xfrm>
              <a:off x="930528" y="127555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39" name="Oval 66">
              <a:extLst>
                <a:ext uri="{FF2B5EF4-FFF2-40B4-BE49-F238E27FC236}">
                  <a16:creationId xmlns:a16="http://schemas.microsoft.com/office/drawing/2014/main" id="{636B4716-4B7E-D145-833C-DF9B6B3F9A67}"/>
                </a:ext>
              </a:extLst>
            </p:cNvPr>
            <p:cNvSpPr>
              <a:spLocks/>
            </p:cNvSpPr>
            <p:nvPr/>
          </p:nvSpPr>
          <p:spPr>
            <a:xfrm>
              <a:off x="1026656" y="155361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0" name="Oval 67">
              <a:extLst>
                <a:ext uri="{FF2B5EF4-FFF2-40B4-BE49-F238E27FC236}">
                  <a16:creationId xmlns:a16="http://schemas.microsoft.com/office/drawing/2014/main" id="{CBC72CA5-BCFA-9A33-2919-C83037886962}"/>
                </a:ext>
              </a:extLst>
            </p:cNvPr>
            <p:cNvSpPr>
              <a:spLocks/>
            </p:cNvSpPr>
            <p:nvPr/>
          </p:nvSpPr>
          <p:spPr>
            <a:xfrm>
              <a:off x="1220021" y="18878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1" name="Oval 68">
              <a:extLst>
                <a:ext uri="{FF2B5EF4-FFF2-40B4-BE49-F238E27FC236}">
                  <a16:creationId xmlns:a16="http://schemas.microsoft.com/office/drawing/2014/main" id="{189C7811-DE4D-E970-5AC3-00C48DEDBFF2}"/>
                </a:ext>
              </a:extLst>
            </p:cNvPr>
            <p:cNvSpPr>
              <a:spLocks/>
            </p:cNvSpPr>
            <p:nvPr/>
          </p:nvSpPr>
          <p:spPr>
            <a:xfrm>
              <a:off x="1086411" y="190856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2" name="Oval 69">
              <a:extLst>
                <a:ext uri="{FF2B5EF4-FFF2-40B4-BE49-F238E27FC236}">
                  <a16:creationId xmlns:a16="http://schemas.microsoft.com/office/drawing/2014/main" id="{11901F27-B447-CFC2-92B8-9B929A9AC566}"/>
                </a:ext>
              </a:extLst>
            </p:cNvPr>
            <p:cNvSpPr>
              <a:spLocks/>
            </p:cNvSpPr>
            <p:nvPr/>
          </p:nvSpPr>
          <p:spPr>
            <a:xfrm>
              <a:off x="1339768" y="188308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3" name="Oval 70">
              <a:extLst>
                <a:ext uri="{FF2B5EF4-FFF2-40B4-BE49-F238E27FC236}">
                  <a16:creationId xmlns:a16="http://schemas.microsoft.com/office/drawing/2014/main" id="{7F1597C7-F443-74A1-F00D-D7A5C9C4E878}"/>
                </a:ext>
              </a:extLst>
            </p:cNvPr>
            <p:cNvSpPr>
              <a:spLocks/>
            </p:cNvSpPr>
            <p:nvPr/>
          </p:nvSpPr>
          <p:spPr>
            <a:xfrm>
              <a:off x="1432329" y="197148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4" name="Oval 71">
              <a:extLst>
                <a:ext uri="{FF2B5EF4-FFF2-40B4-BE49-F238E27FC236}">
                  <a16:creationId xmlns:a16="http://schemas.microsoft.com/office/drawing/2014/main" id="{4DDC0DEF-5684-97F0-70A2-1CB0DDD3BD63}"/>
                </a:ext>
              </a:extLst>
            </p:cNvPr>
            <p:cNvSpPr>
              <a:spLocks/>
            </p:cNvSpPr>
            <p:nvPr/>
          </p:nvSpPr>
          <p:spPr>
            <a:xfrm rot="17762631">
              <a:off x="643977" y="163030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5" name="Oval 72">
              <a:extLst>
                <a:ext uri="{FF2B5EF4-FFF2-40B4-BE49-F238E27FC236}">
                  <a16:creationId xmlns:a16="http://schemas.microsoft.com/office/drawing/2014/main" id="{D20DC505-B6FB-36A1-4192-74FA533A250C}"/>
                </a:ext>
              </a:extLst>
            </p:cNvPr>
            <p:cNvSpPr>
              <a:spLocks/>
            </p:cNvSpPr>
            <p:nvPr/>
          </p:nvSpPr>
          <p:spPr>
            <a:xfrm rot="17762631">
              <a:off x="790693" y="157991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6" name="Oval 73">
              <a:extLst>
                <a:ext uri="{FF2B5EF4-FFF2-40B4-BE49-F238E27FC236}">
                  <a16:creationId xmlns:a16="http://schemas.microsoft.com/office/drawing/2014/main" id="{0FF8F16C-549E-A051-EADD-9F8B2B4ABF27}"/>
                </a:ext>
              </a:extLst>
            </p:cNvPr>
            <p:cNvSpPr>
              <a:spLocks/>
            </p:cNvSpPr>
            <p:nvPr/>
          </p:nvSpPr>
          <p:spPr>
            <a:xfrm rot="17762631">
              <a:off x="885220" y="16029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7" name="Oval 74">
              <a:extLst>
                <a:ext uri="{FF2B5EF4-FFF2-40B4-BE49-F238E27FC236}">
                  <a16:creationId xmlns:a16="http://schemas.microsoft.com/office/drawing/2014/main" id="{C19F70F5-7EF0-3310-9C00-89D3C4665F7D}"/>
                </a:ext>
              </a:extLst>
            </p:cNvPr>
            <p:cNvSpPr>
              <a:spLocks/>
            </p:cNvSpPr>
            <p:nvPr/>
          </p:nvSpPr>
          <p:spPr>
            <a:xfrm rot="17762631">
              <a:off x="1084123" y="147912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8" name="Oval 75">
              <a:extLst>
                <a:ext uri="{FF2B5EF4-FFF2-40B4-BE49-F238E27FC236}">
                  <a16:creationId xmlns:a16="http://schemas.microsoft.com/office/drawing/2014/main" id="{0FF374A3-D99B-C812-D515-61D1027BF069}"/>
                </a:ext>
              </a:extLst>
            </p:cNvPr>
            <p:cNvSpPr>
              <a:spLocks/>
            </p:cNvSpPr>
            <p:nvPr/>
          </p:nvSpPr>
          <p:spPr>
            <a:xfrm rot="17762631">
              <a:off x="1230839" y="142873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49" name="Oval 76">
              <a:extLst>
                <a:ext uri="{FF2B5EF4-FFF2-40B4-BE49-F238E27FC236}">
                  <a16:creationId xmlns:a16="http://schemas.microsoft.com/office/drawing/2014/main" id="{7996CCC3-5776-2BA8-B7EE-522D6A3DDE74}"/>
                </a:ext>
              </a:extLst>
            </p:cNvPr>
            <p:cNvSpPr>
              <a:spLocks/>
            </p:cNvSpPr>
            <p:nvPr/>
          </p:nvSpPr>
          <p:spPr>
            <a:xfrm rot="17762631">
              <a:off x="1377554" y="137834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0" name="Oval 77">
              <a:extLst>
                <a:ext uri="{FF2B5EF4-FFF2-40B4-BE49-F238E27FC236}">
                  <a16:creationId xmlns:a16="http://schemas.microsoft.com/office/drawing/2014/main" id="{2C9C035A-9E12-E7E4-A3AE-C2AC2B50AFD3}"/>
                </a:ext>
              </a:extLst>
            </p:cNvPr>
            <p:cNvSpPr>
              <a:spLocks/>
            </p:cNvSpPr>
            <p:nvPr/>
          </p:nvSpPr>
          <p:spPr>
            <a:xfrm rot="1782952">
              <a:off x="742353" y="134396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53" name="Oval 78">
              <a:extLst>
                <a:ext uri="{FF2B5EF4-FFF2-40B4-BE49-F238E27FC236}">
                  <a16:creationId xmlns:a16="http://schemas.microsoft.com/office/drawing/2014/main" id="{0ADBA4F3-146F-E5DB-A14D-BB3F02C60E20}"/>
                </a:ext>
              </a:extLst>
            </p:cNvPr>
            <p:cNvSpPr>
              <a:spLocks/>
            </p:cNvSpPr>
            <p:nvPr/>
          </p:nvSpPr>
          <p:spPr>
            <a:xfrm rot="1782952">
              <a:off x="772868" y="14697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0" name="Oval 79">
              <a:extLst>
                <a:ext uri="{FF2B5EF4-FFF2-40B4-BE49-F238E27FC236}">
                  <a16:creationId xmlns:a16="http://schemas.microsoft.com/office/drawing/2014/main" id="{7D02430C-2191-69B4-1D69-BEED3267E3A9}"/>
                </a:ext>
              </a:extLst>
            </p:cNvPr>
            <p:cNvSpPr>
              <a:spLocks/>
            </p:cNvSpPr>
            <p:nvPr/>
          </p:nvSpPr>
          <p:spPr>
            <a:xfrm rot="1782952">
              <a:off x="890343" y="145237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1" name="Oval 80">
              <a:extLst>
                <a:ext uri="{FF2B5EF4-FFF2-40B4-BE49-F238E27FC236}">
                  <a16:creationId xmlns:a16="http://schemas.microsoft.com/office/drawing/2014/main" id="{35A5AC87-F8F6-7F34-201D-60978C5A63FE}"/>
                </a:ext>
              </a:extLst>
            </p:cNvPr>
            <p:cNvSpPr>
              <a:spLocks/>
            </p:cNvSpPr>
            <p:nvPr/>
          </p:nvSpPr>
          <p:spPr>
            <a:xfrm rot="1782952">
              <a:off x="854653" y="17690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2" name="Oval 81">
              <a:extLst>
                <a:ext uri="{FF2B5EF4-FFF2-40B4-BE49-F238E27FC236}">
                  <a16:creationId xmlns:a16="http://schemas.microsoft.com/office/drawing/2014/main" id="{A934F8D3-6BFD-473F-AE8A-85E969E12B7A}"/>
                </a:ext>
              </a:extLst>
            </p:cNvPr>
            <p:cNvSpPr>
              <a:spLocks/>
            </p:cNvSpPr>
            <p:nvPr/>
          </p:nvSpPr>
          <p:spPr>
            <a:xfrm rot="1782952">
              <a:off x="895546" y="191870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3" name="Oval 82">
              <a:extLst>
                <a:ext uri="{FF2B5EF4-FFF2-40B4-BE49-F238E27FC236}">
                  <a16:creationId xmlns:a16="http://schemas.microsoft.com/office/drawing/2014/main" id="{0051A843-833E-D545-4C1A-FD199EA44567}"/>
                </a:ext>
              </a:extLst>
            </p:cNvPr>
            <p:cNvSpPr>
              <a:spLocks/>
            </p:cNvSpPr>
            <p:nvPr/>
          </p:nvSpPr>
          <p:spPr>
            <a:xfrm rot="1782952">
              <a:off x="653001" y="189556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4" name="Oval 83">
              <a:extLst>
                <a:ext uri="{FF2B5EF4-FFF2-40B4-BE49-F238E27FC236}">
                  <a16:creationId xmlns:a16="http://schemas.microsoft.com/office/drawing/2014/main" id="{6D959510-C5CF-AB7E-8D86-C3DFEAB3CD31}"/>
                </a:ext>
              </a:extLst>
            </p:cNvPr>
            <p:cNvSpPr>
              <a:spLocks/>
            </p:cNvSpPr>
            <p:nvPr/>
          </p:nvSpPr>
          <p:spPr>
            <a:xfrm rot="18632404">
              <a:off x="623521" y="177995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5" name="Oval 84">
              <a:extLst>
                <a:ext uri="{FF2B5EF4-FFF2-40B4-BE49-F238E27FC236}">
                  <a16:creationId xmlns:a16="http://schemas.microsoft.com/office/drawing/2014/main" id="{7BC34343-A996-1328-6ECC-A6550FAE606E}"/>
                </a:ext>
              </a:extLst>
            </p:cNvPr>
            <p:cNvSpPr>
              <a:spLocks/>
            </p:cNvSpPr>
            <p:nvPr/>
          </p:nvSpPr>
          <p:spPr>
            <a:xfrm rot="18632404">
              <a:off x="1294928" y="198231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6" name="Oval 85">
              <a:extLst>
                <a:ext uri="{FF2B5EF4-FFF2-40B4-BE49-F238E27FC236}">
                  <a16:creationId xmlns:a16="http://schemas.microsoft.com/office/drawing/2014/main" id="{EC9FD188-F7FE-342E-0970-7C9C3EF8C0F0}"/>
                </a:ext>
              </a:extLst>
            </p:cNvPr>
            <p:cNvSpPr>
              <a:spLocks/>
            </p:cNvSpPr>
            <p:nvPr/>
          </p:nvSpPr>
          <p:spPr>
            <a:xfrm rot="18632404">
              <a:off x="932838" y="175582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7" name="Oval 86">
              <a:extLst>
                <a:ext uri="{FF2B5EF4-FFF2-40B4-BE49-F238E27FC236}">
                  <a16:creationId xmlns:a16="http://schemas.microsoft.com/office/drawing/2014/main" id="{BE0E5C58-5095-B0DE-2070-C21678E551B2}"/>
                </a:ext>
              </a:extLst>
            </p:cNvPr>
            <p:cNvSpPr>
              <a:spLocks/>
            </p:cNvSpPr>
            <p:nvPr/>
          </p:nvSpPr>
          <p:spPr>
            <a:xfrm rot="18632404">
              <a:off x="1087497" y="17437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8" name="Oval 87">
              <a:extLst>
                <a:ext uri="{FF2B5EF4-FFF2-40B4-BE49-F238E27FC236}">
                  <a16:creationId xmlns:a16="http://schemas.microsoft.com/office/drawing/2014/main" id="{4F64E201-92C5-F348-A678-2240D18475F8}"/>
                </a:ext>
              </a:extLst>
            </p:cNvPr>
            <p:cNvSpPr>
              <a:spLocks/>
            </p:cNvSpPr>
            <p:nvPr/>
          </p:nvSpPr>
          <p:spPr>
            <a:xfrm rot="18632404">
              <a:off x="1242155" y="173170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59" name="Oval 88">
              <a:extLst>
                <a:ext uri="{FF2B5EF4-FFF2-40B4-BE49-F238E27FC236}">
                  <a16:creationId xmlns:a16="http://schemas.microsoft.com/office/drawing/2014/main" id="{A3BFD447-8659-F25F-9B37-2B68E0E6515C}"/>
                </a:ext>
              </a:extLst>
            </p:cNvPr>
            <p:cNvSpPr>
              <a:spLocks/>
            </p:cNvSpPr>
            <p:nvPr/>
          </p:nvSpPr>
          <p:spPr>
            <a:xfrm rot="18632404">
              <a:off x="1396814" y="171963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0" name="Oval 89">
              <a:extLst>
                <a:ext uri="{FF2B5EF4-FFF2-40B4-BE49-F238E27FC236}">
                  <a16:creationId xmlns:a16="http://schemas.microsoft.com/office/drawing/2014/main" id="{64AE01D2-949A-B849-AADF-C755D19F4262}"/>
                </a:ext>
              </a:extLst>
            </p:cNvPr>
            <p:cNvSpPr>
              <a:spLocks/>
            </p:cNvSpPr>
            <p:nvPr/>
          </p:nvSpPr>
          <p:spPr>
            <a:xfrm>
              <a:off x="546186" y="142860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1" name="Oval 90">
              <a:extLst>
                <a:ext uri="{FF2B5EF4-FFF2-40B4-BE49-F238E27FC236}">
                  <a16:creationId xmlns:a16="http://schemas.microsoft.com/office/drawing/2014/main" id="{9FE72519-DA34-3A7D-2885-21905CCD01A4}"/>
                </a:ext>
              </a:extLst>
            </p:cNvPr>
            <p:cNvSpPr>
              <a:spLocks/>
            </p:cNvSpPr>
            <p:nvPr/>
          </p:nvSpPr>
          <p:spPr>
            <a:xfrm>
              <a:off x="856445" y="138188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2" name="Oval 91">
              <a:extLst>
                <a:ext uri="{FF2B5EF4-FFF2-40B4-BE49-F238E27FC236}">
                  <a16:creationId xmlns:a16="http://schemas.microsoft.com/office/drawing/2014/main" id="{F1B070B4-195B-E958-8BDB-6146F8B677FB}"/>
                </a:ext>
              </a:extLst>
            </p:cNvPr>
            <p:cNvSpPr>
              <a:spLocks/>
            </p:cNvSpPr>
            <p:nvPr/>
          </p:nvSpPr>
          <p:spPr>
            <a:xfrm>
              <a:off x="966137" y="14915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3" name="Oval 92">
              <a:extLst>
                <a:ext uri="{FF2B5EF4-FFF2-40B4-BE49-F238E27FC236}">
                  <a16:creationId xmlns:a16="http://schemas.microsoft.com/office/drawing/2014/main" id="{26E29994-F209-F0BB-1770-B94702FCF726}"/>
                </a:ext>
              </a:extLst>
            </p:cNvPr>
            <p:cNvSpPr>
              <a:spLocks/>
            </p:cNvSpPr>
            <p:nvPr/>
          </p:nvSpPr>
          <p:spPr>
            <a:xfrm>
              <a:off x="1132810" y="133937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4" name="Oval 93">
              <a:extLst>
                <a:ext uri="{FF2B5EF4-FFF2-40B4-BE49-F238E27FC236}">
                  <a16:creationId xmlns:a16="http://schemas.microsoft.com/office/drawing/2014/main" id="{5F34D896-EE43-A75E-6255-2695A85D7B60}"/>
                </a:ext>
              </a:extLst>
            </p:cNvPr>
            <p:cNvSpPr>
              <a:spLocks/>
            </p:cNvSpPr>
            <p:nvPr/>
          </p:nvSpPr>
          <p:spPr>
            <a:xfrm>
              <a:off x="1160593" y="172952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5" name="Oval 94">
              <a:extLst>
                <a:ext uri="{FF2B5EF4-FFF2-40B4-BE49-F238E27FC236}">
                  <a16:creationId xmlns:a16="http://schemas.microsoft.com/office/drawing/2014/main" id="{3B471DAD-A006-9CCC-0257-5E982CFB0824}"/>
                </a:ext>
              </a:extLst>
            </p:cNvPr>
            <p:cNvSpPr>
              <a:spLocks/>
            </p:cNvSpPr>
            <p:nvPr/>
          </p:nvSpPr>
          <p:spPr>
            <a:xfrm>
              <a:off x="1295214" y="182065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6" name="Oval 95">
              <a:extLst>
                <a:ext uri="{FF2B5EF4-FFF2-40B4-BE49-F238E27FC236}">
                  <a16:creationId xmlns:a16="http://schemas.microsoft.com/office/drawing/2014/main" id="{279E6197-FA82-A242-E656-F3A1DDE40D75}"/>
                </a:ext>
              </a:extLst>
            </p:cNvPr>
            <p:cNvSpPr>
              <a:spLocks/>
            </p:cNvSpPr>
            <p:nvPr/>
          </p:nvSpPr>
          <p:spPr>
            <a:xfrm rot="1782952">
              <a:off x="1525929" y="131932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7" name="Oval 96">
              <a:extLst>
                <a:ext uri="{FF2B5EF4-FFF2-40B4-BE49-F238E27FC236}">
                  <a16:creationId xmlns:a16="http://schemas.microsoft.com/office/drawing/2014/main" id="{CED2E02D-492B-A14D-1C5C-E6B06FAD4AC1}"/>
                </a:ext>
              </a:extLst>
            </p:cNvPr>
            <p:cNvSpPr>
              <a:spLocks/>
            </p:cNvSpPr>
            <p:nvPr/>
          </p:nvSpPr>
          <p:spPr>
            <a:xfrm rot="1782952">
              <a:off x="635753" y="131895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8" name="Oval 97">
              <a:extLst>
                <a:ext uri="{FF2B5EF4-FFF2-40B4-BE49-F238E27FC236}">
                  <a16:creationId xmlns:a16="http://schemas.microsoft.com/office/drawing/2014/main" id="{58B7A45D-4DC6-33A1-C125-E6B2497B5029}"/>
                </a:ext>
              </a:extLst>
            </p:cNvPr>
            <p:cNvSpPr>
              <a:spLocks/>
            </p:cNvSpPr>
            <p:nvPr/>
          </p:nvSpPr>
          <p:spPr>
            <a:xfrm rot="1782952">
              <a:off x="676645" y="146859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69" name="Oval 98">
              <a:extLst>
                <a:ext uri="{FF2B5EF4-FFF2-40B4-BE49-F238E27FC236}">
                  <a16:creationId xmlns:a16="http://schemas.microsoft.com/office/drawing/2014/main" id="{0A55D1E4-E021-FA5D-E55A-537D4A0C7340}"/>
                </a:ext>
              </a:extLst>
            </p:cNvPr>
            <p:cNvSpPr>
              <a:spLocks/>
            </p:cNvSpPr>
            <p:nvPr/>
          </p:nvSpPr>
          <p:spPr>
            <a:xfrm rot="1782952">
              <a:off x="717538" y="161823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0" name="Oval 99">
              <a:extLst>
                <a:ext uri="{FF2B5EF4-FFF2-40B4-BE49-F238E27FC236}">
                  <a16:creationId xmlns:a16="http://schemas.microsoft.com/office/drawing/2014/main" id="{F9652A6D-A3A7-C14C-2981-F6CB334A38AE}"/>
                </a:ext>
              </a:extLst>
            </p:cNvPr>
            <p:cNvSpPr>
              <a:spLocks/>
            </p:cNvSpPr>
            <p:nvPr/>
          </p:nvSpPr>
          <p:spPr>
            <a:xfrm rot="1782952">
              <a:off x="758431" y="176787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1" name="Oval 100">
              <a:extLst>
                <a:ext uri="{FF2B5EF4-FFF2-40B4-BE49-F238E27FC236}">
                  <a16:creationId xmlns:a16="http://schemas.microsoft.com/office/drawing/2014/main" id="{18450EC9-BEBB-395F-EE06-745086602A96}"/>
                </a:ext>
              </a:extLst>
            </p:cNvPr>
            <p:cNvSpPr>
              <a:spLocks/>
            </p:cNvSpPr>
            <p:nvPr/>
          </p:nvSpPr>
          <p:spPr>
            <a:xfrm rot="1782952">
              <a:off x="799324" y="191751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2" name="Oval 101">
              <a:extLst>
                <a:ext uri="{FF2B5EF4-FFF2-40B4-BE49-F238E27FC236}">
                  <a16:creationId xmlns:a16="http://schemas.microsoft.com/office/drawing/2014/main" id="{A1B7B22F-70F9-ECF8-658B-F0775BE93779}"/>
                </a:ext>
              </a:extLst>
            </p:cNvPr>
            <p:cNvSpPr>
              <a:spLocks/>
            </p:cNvSpPr>
            <p:nvPr/>
          </p:nvSpPr>
          <p:spPr>
            <a:xfrm rot="18632404">
              <a:off x="486405" y="162912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3" name="Oval 102">
              <a:extLst>
                <a:ext uri="{FF2B5EF4-FFF2-40B4-BE49-F238E27FC236}">
                  <a16:creationId xmlns:a16="http://schemas.microsoft.com/office/drawing/2014/main" id="{0412AA49-249E-CD21-A0ED-DCC1168EE0F1}"/>
                </a:ext>
              </a:extLst>
            </p:cNvPr>
            <p:cNvSpPr>
              <a:spLocks/>
            </p:cNvSpPr>
            <p:nvPr/>
          </p:nvSpPr>
          <p:spPr>
            <a:xfrm rot="18632404">
              <a:off x="641064" y="161706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4" name="Oval 103">
              <a:extLst>
                <a:ext uri="{FF2B5EF4-FFF2-40B4-BE49-F238E27FC236}">
                  <a16:creationId xmlns:a16="http://schemas.microsoft.com/office/drawing/2014/main" id="{7B714D5C-0835-F633-F447-6BA6E584BD66}"/>
                </a:ext>
              </a:extLst>
            </p:cNvPr>
            <p:cNvSpPr>
              <a:spLocks/>
            </p:cNvSpPr>
            <p:nvPr/>
          </p:nvSpPr>
          <p:spPr>
            <a:xfrm rot="18632404">
              <a:off x="795722" y="160499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5" name="Oval 104">
              <a:extLst>
                <a:ext uri="{FF2B5EF4-FFF2-40B4-BE49-F238E27FC236}">
                  <a16:creationId xmlns:a16="http://schemas.microsoft.com/office/drawing/2014/main" id="{7CC609A7-AF56-23A9-4E72-95E37B5B2ED0}"/>
                </a:ext>
              </a:extLst>
            </p:cNvPr>
            <p:cNvSpPr>
              <a:spLocks/>
            </p:cNvSpPr>
            <p:nvPr/>
          </p:nvSpPr>
          <p:spPr>
            <a:xfrm rot="18632404">
              <a:off x="950381" y="159293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6" name="Oval 105">
              <a:extLst>
                <a:ext uri="{FF2B5EF4-FFF2-40B4-BE49-F238E27FC236}">
                  <a16:creationId xmlns:a16="http://schemas.microsoft.com/office/drawing/2014/main" id="{A8B44704-035A-73EF-6049-9D652F3C4C3A}"/>
                </a:ext>
              </a:extLst>
            </p:cNvPr>
            <p:cNvSpPr>
              <a:spLocks/>
            </p:cNvSpPr>
            <p:nvPr/>
          </p:nvSpPr>
          <p:spPr>
            <a:xfrm rot="18632404">
              <a:off x="1105039" y="15808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7" name="Oval 106">
              <a:extLst>
                <a:ext uri="{FF2B5EF4-FFF2-40B4-BE49-F238E27FC236}">
                  <a16:creationId xmlns:a16="http://schemas.microsoft.com/office/drawing/2014/main" id="{FBBD3557-BD97-170F-3596-C1469EB066D6}"/>
                </a:ext>
              </a:extLst>
            </p:cNvPr>
            <p:cNvSpPr>
              <a:spLocks/>
            </p:cNvSpPr>
            <p:nvPr/>
          </p:nvSpPr>
          <p:spPr>
            <a:xfrm rot="18632404">
              <a:off x="1259698" y="156881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8" name="Oval 107">
              <a:extLst>
                <a:ext uri="{FF2B5EF4-FFF2-40B4-BE49-F238E27FC236}">
                  <a16:creationId xmlns:a16="http://schemas.microsoft.com/office/drawing/2014/main" id="{80FDEC2D-C574-3A28-BF81-744AA15007D8}"/>
                </a:ext>
              </a:extLst>
            </p:cNvPr>
            <p:cNvSpPr>
              <a:spLocks/>
            </p:cNvSpPr>
            <p:nvPr/>
          </p:nvSpPr>
          <p:spPr>
            <a:xfrm>
              <a:off x="1229098" y="12389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79" name="Oval 108">
              <a:extLst>
                <a:ext uri="{FF2B5EF4-FFF2-40B4-BE49-F238E27FC236}">
                  <a16:creationId xmlns:a16="http://schemas.microsoft.com/office/drawing/2014/main" id="{F2E1DAD4-9807-44CA-D902-CC5DB7061898}"/>
                </a:ext>
              </a:extLst>
            </p:cNvPr>
            <p:cNvSpPr>
              <a:spLocks/>
            </p:cNvSpPr>
            <p:nvPr/>
          </p:nvSpPr>
          <p:spPr>
            <a:xfrm>
              <a:off x="1317720" y="1315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0" name="Oval 109">
              <a:extLst>
                <a:ext uri="{FF2B5EF4-FFF2-40B4-BE49-F238E27FC236}">
                  <a16:creationId xmlns:a16="http://schemas.microsoft.com/office/drawing/2014/main" id="{B1D6897F-4DB6-7CBA-7A65-33028886BBE5}"/>
                </a:ext>
              </a:extLst>
            </p:cNvPr>
            <p:cNvSpPr>
              <a:spLocks/>
            </p:cNvSpPr>
            <p:nvPr/>
          </p:nvSpPr>
          <p:spPr>
            <a:xfrm>
              <a:off x="1322637" y="171096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1" name="Oval 110">
              <a:extLst>
                <a:ext uri="{FF2B5EF4-FFF2-40B4-BE49-F238E27FC236}">
                  <a16:creationId xmlns:a16="http://schemas.microsoft.com/office/drawing/2014/main" id="{DBA34574-5067-AD42-06DD-B58653F2C34F}"/>
                </a:ext>
              </a:extLst>
            </p:cNvPr>
            <p:cNvSpPr>
              <a:spLocks/>
            </p:cNvSpPr>
            <p:nvPr/>
          </p:nvSpPr>
          <p:spPr>
            <a:xfrm>
              <a:off x="1503430" y="172923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2" name="Oval 111">
              <a:extLst>
                <a:ext uri="{FF2B5EF4-FFF2-40B4-BE49-F238E27FC236}">
                  <a16:creationId xmlns:a16="http://schemas.microsoft.com/office/drawing/2014/main" id="{D468897F-004A-3D0B-EDC7-575343C63CF1}"/>
                </a:ext>
              </a:extLst>
            </p:cNvPr>
            <p:cNvSpPr>
              <a:spLocks/>
            </p:cNvSpPr>
            <p:nvPr/>
          </p:nvSpPr>
          <p:spPr>
            <a:xfrm>
              <a:off x="1542021" y="193034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3" name="Oval 112">
              <a:extLst>
                <a:ext uri="{FF2B5EF4-FFF2-40B4-BE49-F238E27FC236}">
                  <a16:creationId xmlns:a16="http://schemas.microsoft.com/office/drawing/2014/main" id="{DA0F24BF-AFAE-41CB-0C48-E6CF5AF5644E}"/>
                </a:ext>
              </a:extLst>
            </p:cNvPr>
            <p:cNvSpPr>
              <a:spLocks/>
            </p:cNvSpPr>
            <p:nvPr/>
          </p:nvSpPr>
          <p:spPr>
            <a:xfrm>
              <a:off x="1522815" y="142038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4" name="Oval 113">
              <a:extLst>
                <a:ext uri="{FF2B5EF4-FFF2-40B4-BE49-F238E27FC236}">
                  <a16:creationId xmlns:a16="http://schemas.microsoft.com/office/drawing/2014/main" id="{D16A4D21-31A0-C7FC-EE65-57E19D020558}"/>
                </a:ext>
              </a:extLst>
            </p:cNvPr>
            <p:cNvSpPr>
              <a:spLocks/>
            </p:cNvSpPr>
            <p:nvPr/>
          </p:nvSpPr>
          <p:spPr>
            <a:xfrm rot="17762631">
              <a:off x="788821" y="167829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5" name="Oval 114">
              <a:extLst>
                <a:ext uri="{FF2B5EF4-FFF2-40B4-BE49-F238E27FC236}">
                  <a16:creationId xmlns:a16="http://schemas.microsoft.com/office/drawing/2014/main" id="{DC663133-B76B-D169-328C-73A72F4B7668}"/>
                </a:ext>
              </a:extLst>
            </p:cNvPr>
            <p:cNvSpPr>
              <a:spLocks/>
            </p:cNvSpPr>
            <p:nvPr/>
          </p:nvSpPr>
          <p:spPr>
            <a:xfrm rot="17762631">
              <a:off x="1010077" y="16484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6" name="Oval 115">
              <a:extLst>
                <a:ext uri="{FF2B5EF4-FFF2-40B4-BE49-F238E27FC236}">
                  <a16:creationId xmlns:a16="http://schemas.microsoft.com/office/drawing/2014/main" id="{5818C232-88D1-B916-3EEE-5495DFB0EF45}"/>
                </a:ext>
              </a:extLst>
            </p:cNvPr>
            <p:cNvSpPr>
              <a:spLocks/>
            </p:cNvSpPr>
            <p:nvPr/>
          </p:nvSpPr>
          <p:spPr>
            <a:xfrm rot="17762631">
              <a:off x="1397223" y="15692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7" name="Oval 116">
              <a:extLst>
                <a:ext uri="{FF2B5EF4-FFF2-40B4-BE49-F238E27FC236}">
                  <a16:creationId xmlns:a16="http://schemas.microsoft.com/office/drawing/2014/main" id="{1F57842A-B806-1189-2F0E-A526BF48585B}"/>
                </a:ext>
              </a:extLst>
            </p:cNvPr>
            <p:cNvSpPr>
              <a:spLocks/>
            </p:cNvSpPr>
            <p:nvPr/>
          </p:nvSpPr>
          <p:spPr>
            <a:xfrm rot="17762631">
              <a:off x="1311173" y="14880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8" name="Oval 117">
              <a:extLst>
                <a:ext uri="{FF2B5EF4-FFF2-40B4-BE49-F238E27FC236}">
                  <a16:creationId xmlns:a16="http://schemas.microsoft.com/office/drawing/2014/main" id="{03DB135A-E07E-F08B-9026-7537D3428FAF}"/>
                </a:ext>
              </a:extLst>
            </p:cNvPr>
            <p:cNvSpPr>
              <a:spLocks/>
            </p:cNvSpPr>
            <p:nvPr/>
          </p:nvSpPr>
          <p:spPr>
            <a:xfrm rot="17762631">
              <a:off x="1450223" y="149729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89" name="Oval 118">
              <a:extLst>
                <a:ext uri="{FF2B5EF4-FFF2-40B4-BE49-F238E27FC236}">
                  <a16:creationId xmlns:a16="http://schemas.microsoft.com/office/drawing/2014/main" id="{5C074F8C-AF45-9FE6-20CC-AF94BBE98D4A}"/>
                </a:ext>
              </a:extLst>
            </p:cNvPr>
            <p:cNvSpPr>
              <a:spLocks/>
            </p:cNvSpPr>
            <p:nvPr/>
          </p:nvSpPr>
          <p:spPr>
            <a:xfrm rot="17762631">
              <a:off x="1562681" y="1509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0" name="Oval 119">
              <a:extLst>
                <a:ext uri="{FF2B5EF4-FFF2-40B4-BE49-F238E27FC236}">
                  <a16:creationId xmlns:a16="http://schemas.microsoft.com/office/drawing/2014/main" id="{E9D58549-043E-BCAC-53D8-4932E0FEE44F}"/>
                </a:ext>
              </a:extLst>
            </p:cNvPr>
            <p:cNvSpPr>
              <a:spLocks/>
            </p:cNvSpPr>
            <p:nvPr/>
          </p:nvSpPr>
          <p:spPr>
            <a:xfrm rot="1782952">
              <a:off x="1055791" y="14041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1" name="Oval 120">
              <a:extLst>
                <a:ext uri="{FF2B5EF4-FFF2-40B4-BE49-F238E27FC236}">
                  <a16:creationId xmlns:a16="http://schemas.microsoft.com/office/drawing/2014/main" id="{7485558D-49F2-52A2-BD19-72187AB4F2A8}"/>
                </a:ext>
              </a:extLst>
            </p:cNvPr>
            <p:cNvSpPr>
              <a:spLocks/>
            </p:cNvSpPr>
            <p:nvPr/>
          </p:nvSpPr>
          <p:spPr>
            <a:xfrm rot="1782952">
              <a:off x="556833" y="15388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2" name="Oval 121">
              <a:extLst>
                <a:ext uri="{FF2B5EF4-FFF2-40B4-BE49-F238E27FC236}">
                  <a16:creationId xmlns:a16="http://schemas.microsoft.com/office/drawing/2014/main" id="{EE2E221C-C175-90A1-F794-04E195FC4CF5}"/>
                </a:ext>
              </a:extLst>
            </p:cNvPr>
            <p:cNvSpPr>
              <a:spLocks/>
            </p:cNvSpPr>
            <p:nvPr/>
          </p:nvSpPr>
          <p:spPr>
            <a:xfrm rot="1782952">
              <a:off x="1003919" y="172146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3" name="Oval 122">
              <a:extLst>
                <a:ext uri="{FF2B5EF4-FFF2-40B4-BE49-F238E27FC236}">
                  <a16:creationId xmlns:a16="http://schemas.microsoft.com/office/drawing/2014/main" id="{37DBF376-7D57-2017-E046-684441161EC1}"/>
                </a:ext>
              </a:extLst>
            </p:cNvPr>
            <p:cNvSpPr>
              <a:spLocks/>
            </p:cNvSpPr>
            <p:nvPr/>
          </p:nvSpPr>
          <p:spPr>
            <a:xfrm rot="1782952">
              <a:off x="1074038" y="18376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4" name="Oval 123">
              <a:extLst>
                <a:ext uri="{FF2B5EF4-FFF2-40B4-BE49-F238E27FC236}">
                  <a16:creationId xmlns:a16="http://schemas.microsoft.com/office/drawing/2014/main" id="{F9F1AF3B-7B4B-4017-1FBF-9C412B1218C8}"/>
                </a:ext>
              </a:extLst>
            </p:cNvPr>
            <p:cNvSpPr>
              <a:spLocks/>
            </p:cNvSpPr>
            <p:nvPr/>
          </p:nvSpPr>
          <p:spPr>
            <a:xfrm rot="1782952">
              <a:off x="1114931" y="198725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5" name="Oval 124">
              <a:extLst>
                <a:ext uri="{FF2B5EF4-FFF2-40B4-BE49-F238E27FC236}">
                  <a16:creationId xmlns:a16="http://schemas.microsoft.com/office/drawing/2014/main" id="{C147D881-D891-6BFD-194A-A54C4E88557E}"/>
                </a:ext>
              </a:extLst>
            </p:cNvPr>
            <p:cNvSpPr>
              <a:spLocks/>
            </p:cNvSpPr>
            <p:nvPr/>
          </p:nvSpPr>
          <p:spPr>
            <a:xfrm rot="1782952">
              <a:off x="1229862" y="202965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6" name="Oval 125">
              <a:extLst>
                <a:ext uri="{FF2B5EF4-FFF2-40B4-BE49-F238E27FC236}">
                  <a16:creationId xmlns:a16="http://schemas.microsoft.com/office/drawing/2014/main" id="{F447AD41-B407-66C4-EEA0-5DB6B4E7033C}"/>
                </a:ext>
              </a:extLst>
            </p:cNvPr>
            <p:cNvSpPr>
              <a:spLocks/>
            </p:cNvSpPr>
            <p:nvPr/>
          </p:nvSpPr>
          <p:spPr>
            <a:xfrm rot="18632404">
              <a:off x="842905" y="184850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7" name="Oval 126">
              <a:extLst>
                <a:ext uri="{FF2B5EF4-FFF2-40B4-BE49-F238E27FC236}">
                  <a16:creationId xmlns:a16="http://schemas.microsoft.com/office/drawing/2014/main" id="{FF765E64-824B-2EAD-35AC-99CB7D31CF99}"/>
                </a:ext>
              </a:extLst>
            </p:cNvPr>
            <p:cNvSpPr>
              <a:spLocks/>
            </p:cNvSpPr>
            <p:nvPr/>
          </p:nvSpPr>
          <p:spPr>
            <a:xfrm rot="18632404">
              <a:off x="997564" y="1836446"/>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8" name="Oval 127">
              <a:extLst>
                <a:ext uri="{FF2B5EF4-FFF2-40B4-BE49-F238E27FC236}">
                  <a16:creationId xmlns:a16="http://schemas.microsoft.com/office/drawing/2014/main" id="{3EBAD7D3-E6D9-FDF7-6F87-014DC06D2127}"/>
                </a:ext>
              </a:extLst>
            </p:cNvPr>
            <p:cNvSpPr>
              <a:spLocks/>
            </p:cNvSpPr>
            <p:nvPr/>
          </p:nvSpPr>
          <p:spPr>
            <a:xfrm rot="18632404">
              <a:off x="1152222" y="182438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199" name="Oval 128">
              <a:extLst>
                <a:ext uri="{FF2B5EF4-FFF2-40B4-BE49-F238E27FC236}">
                  <a16:creationId xmlns:a16="http://schemas.microsoft.com/office/drawing/2014/main" id="{6C791505-1DE0-4F26-A817-458CCF7C9324}"/>
                </a:ext>
              </a:extLst>
            </p:cNvPr>
            <p:cNvSpPr>
              <a:spLocks/>
            </p:cNvSpPr>
            <p:nvPr/>
          </p:nvSpPr>
          <p:spPr>
            <a:xfrm rot="18632404">
              <a:off x="1570384" y="166676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0" name="Oval 129">
              <a:extLst>
                <a:ext uri="{FF2B5EF4-FFF2-40B4-BE49-F238E27FC236}">
                  <a16:creationId xmlns:a16="http://schemas.microsoft.com/office/drawing/2014/main" id="{6EEDB49A-C7CA-D9BA-CBB6-CE27CB730D7B}"/>
                </a:ext>
              </a:extLst>
            </p:cNvPr>
            <p:cNvSpPr>
              <a:spLocks/>
            </p:cNvSpPr>
            <p:nvPr/>
          </p:nvSpPr>
          <p:spPr>
            <a:xfrm rot="18632404">
              <a:off x="1418316" y="185721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1" name="Oval 130">
              <a:extLst>
                <a:ext uri="{FF2B5EF4-FFF2-40B4-BE49-F238E27FC236}">
                  <a16:creationId xmlns:a16="http://schemas.microsoft.com/office/drawing/2014/main" id="{37158016-2784-A234-D009-4650B7FC53E2}"/>
                </a:ext>
              </a:extLst>
            </p:cNvPr>
            <p:cNvSpPr>
              <a:spLocks/>
            </p:cNvSpPr>
            <p:nvPr/>
          </p:nvSpPr>
          <p:spPr>
            <a:xfrm rot="18632404">
              <a:off x="1616198" y="178819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2" name="Oval 131">
              <a:extLst>
                <a:ext uri="{FF2B5EF4-FFF2-40B4-BE49-F238E27FC236}">
                  <a16:creationId xmlns:a16="http://schemas.microsoft.com/office/drawing/2014/main" id="{A1552107-05AD-394B-642A-52DDCF12A66D}"/>
                </a:ext>
              </a:extLst>
            </p:cNvPr>
            <p:cNvSpPr>
              <a:spLocks/>
            </p:cNvSpPr>
            <p:nvPr/>
          </p:nvSpPr>
          <p:spPr>
            <a:xfrm>
              <a:off x="965369" y="1374248"/>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3" name="Oval 132">
              <a:extLst>
                <a:ext uri="{FF2B5EF4-FFF2-40B4-BE49-F238E27FC236}">
                  <a16:creationId xmlns:a16="http://schemas.microsoft.com/office/drawing/2014/main" id="{D4598572-19C1-1FB8-2CBD-76B42619A9BB}"/>
                </a:ext>
              </a:extLst>
            </p:cNvPr>
            <p:cNvSpPr>
              <a:spLocks/>
            </p:cNvSpPr>
            <p:nvPr/>
          </p:nvSpPr>
          <p:spPr>
            <a:xfrm>
              <a:off x="1051006" y="124367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4" name="Oval 133">
              <a:extLst>
                <a:ext uri="{FF2B5EF4-FFF2-40B4-BE49-F238E27FC236}">
                  <a16:creationId xmlns:a16="http://schemas.microsoft.com/office/drawing/2014/main" id="{C8C6CB70-7EBB-88A6-2669-0C8BB2ACAE51}"/>
                </a:ext>
              </a:extLst>
            </p:cNvPr>
            <p:cNvSpPr>
              <a:spLocks/>
            </p:cNvSpPr>
            <p:nvPr/>
          </p:nvSpPr>
          <p:spPr>
            <a:xfrm>
              <a:off x="1185521" y="156013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5" name="Oval 134">
              <a:extLst>
                <a:ext uri="{FF2B5EF4-FFF2-40B4-BE49-F238E27FC236}">
                  <a16:creationId xmlns:a16="http://schemas.microsoft.com/office/drawing/2014/main" id="{5CD4C3F1-99C3-CE3A-06FF-5E2C20E53B35}"/>
                </a:ext>
              </a:extLst>
            </p:cNvPr>
            <p:cNvSpPr>
              <a:spLocks/>
            </p:cNvSpPr>
            <p:nvPr/>
          </p:nvSpPr>
          <p:spPr>
            <a:xfrm>
              <a:off x="1247361" y="1642064"/>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6" name="Oval 135">
              <a:extLst>
                <a:ext uri="{FF2B5EF4-FFF2-40B4-BE49-F238E27FC236}">
                  <a16:creationId xmlns:a16="http://schemas.microsoft.com/office/drawing/2014/main" id="{04593720-9417-731E-5357-F79978696965}"/>
                </a:ext>
              </a:extLst>
            </p:cNvPr>
            <p:cNvSpPr>
              <a:spLocks/>
            </p:cNvSpPr>
            <p:nvPr/>
          </p:nvSpPr>
          <p:spPr>
            <a:xfrm>
              <a:off x="1404906" y="17795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7" name="Oval 136">
              <a:extLst>
                <a:ext uri="{FF2B5EF4-FFF2-40B4-BE49-F238E27FC236}">
                  <a16:creationId xmlns:a16="http://schemas.microsoft.com/office/drawing/2014/main" id="{1DD4A8D2-009B-058C-31EE-E2D3402BB6DA}"/>
                </a:ext>
              </a:extLst>
            </p:cNvPr>
            <p:cNvSpPr>
              <a:spLocks/>
            </p:cNvSpPr>
            <p:nvPr/>
          </p:nvSpPr>
          <p:spPr>
            <a:xfrm>
              <a:off x="1516295" y="1845755"/>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8" name="Oval 137">
              <a:extLst>
                <a:ext uri="{FF2B5EF4-FFF2-40B4-BE49-F238E27FC236}">
                  <a16:creationId xmlns:a16="http://schemas.microsoft.com/office/drawing/2014/main" id="{515A2D69-FFD2-8654-5B84-3AB3537E20A7}"/>
                </a:ext>
              </a:extLst>
            </p:cNvPr>
            <p:cNvSpPr>
              <a:spLocks/>
            </p:cNvSpPr>
            <p:nvPr/>
          </p:nvSpPr>
          <p:spPr>
            <a:xfrm rot="1782952">
              <a:off x="831621" y="126924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09" name="Oval 138">
              <a:extLst>
                <a:ext uri="{FF2B5EF4-FFF2-40B4-BE49-F238E27FC236}">
                  <a16:creationId xmlns:a16="http://schemas.microsoft.com/office/drawing/2014/main" id="{FB538707-3B40-8D22-656D-3792DD2D97E2}"/>
                </a:ext>
              </a:extLst>
            </p:cNvPr>
            <p:cNvSpPr>
              <a:spLocks/>
            </p:cNvSpPr>
            <p:nvPr/>
          </p:nvSpPr>
          <p:spPr>
            <a:xfrm rot="1782952">
              <a:off x="855137" y="138750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0" name="Oval 139">
              <a:extLst>
                <a:ext uri="{FF2B5EF4-FFF2-40B4-BE49-F238E27FC236}">
                  <a16:creationId xmlns:a16="http://schemas.microsoft.com/office/drawing/2014/main" id="{387F05A6-090F-EAE7-2A0E-528A5EF3D597}"/>
                </a:ext>
              </a:extLst>
            </p:cNvPr>
            <p:cNvSpPr>
              <a:spLocks/>
            </p:cNvSpPr>
            <p:nvPr/>
          </p:nvSpPr>
          <p:spPr>
            <a:xfrm rot="1782952">
              <a:off x="830061" y="152650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1" name="Oval 140">
              <a:extLst>
                <a:ext uri="{FF2B5EF4-FFF2-40B4-BE49-F238E27FC236}">
                  <a16:creationId xmlns:a16="http://schemas.microsoft.com/office/drawing/2014/main" id="{5BC3D436-9F72-9A1D-9253-15C35EC5A8D6}"/>
                </a:ext>
              </a:extLst>
            </p:cNvPr>
            <p:cNvSpPr>
              <a:spLocks/>
            </p:cNvSpPr>
            <p:nvPr/>
          </p:nvSpPr>
          <p:spPr>
            <a:xfrm rot="1782952">
              <a:off x="936922" y="168679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2" name="Oval 141">
              <a:extLst>
                <a:ext uri="{FF2B5EF4-FFF2-40B4-BE49-F238E27FC236}">
                  <a16:creationId xmlns:a16="http://schemas.microsoft.com/office/drawing/2014/main" id="{93A03F84-3F42-A870-B685-44F92BA4F5C2}"/>
                </a:ext>
              </a:extLst>
            </p:cNvPr>
            <p:cNvSpPr>
              <a:spLocks/>
            </p:cNvSpPr>
            <p:nvPr/>
          </p:nvSpPr>
          <p:spPr>
            <a:xfrm rot="1782952">
              <a:off x="972273" y="191514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3" name="Oval 142">
              <a:extLst>
                <a:ext uri="{FF2B5EF4-FFF2-40B4-BE49-F238E27FC236}">
                  <a16:creationId xmlns:a16="http://schemas.microsoft.com/office/drawing/2014/main" id="{732848BE-2AD8-82A9-E7AC-87C6966BD647}"/>
                </a:ext>
              </a:extLst>
            </p:cNvPr>
            <p:cNvSpPr>
              <a:spLocks/>
            </p:cNvSpPr>
            <p:nvPr/>
          </p:nvSpPr>
          <p:spPr>
            <a:xfrm rot="1782952">
              <a:off x="1018708" y="198607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4" name="Oval 143">
              <a:extLst>
                <a:ext uri="{FF2B5EF4-FFF2-40B4-BE49-F238E27FC236}">
                  <a16:creationId xmlns:a16="http://schemas.microsoft.com/office/drawing/2014/main" id="{81539188-BECF-931B-EB53-45F29C7EDDD2}"/>
                </a:ext>
              </a:extLst>
            </p:cNvPr>
            <p:cNvSpPr>
              <a:spLocks/>
            </p:cNvSpPr>
            <p:nvPr/>
          </p:nvSpPr>
          <p:spPr>
            <a:xfrm rot="18632404">
              <a:off x="705790" y="1697682"/>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5" name="Oval 144">
              <a:extLst>
                <a:ext uri="{FF2B5EF4-FFF2-40B4-BE49-F238E27FC236}">
                  <a16:creationId xmlns:a16="http://schemas.microsoft.com/office/drawing/2014/main" id="{57D11241-E4DF-F363-D52A-64908D101DD4}"/>
                </a:ext>
              </a:extLst>
            </p:cNvPr>
            <p:cNvSpPr>
              <a:spLocks/>
            </p:cNvSpPr>
            <p:nvPr/>
          </p:nvSpPr>
          <p:spPr>
            <a:xfrm rot="18632404">
              <a:off x="860449" y="1685619"/>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6" name="Oval 145">
              <a:extLst>
                <a:ext uri="{FF2B5EF4-FFF2-40B4-BE49-F238E27FC236}">
                  <a16:creationId xmlns:a16="http://schemas.microsoft.com/office/drawing/2014/main" id="{D4A0437E-15C2-8B7E-991F-ADC1CFAE4ED8}"/>
                </a:ext>
              </a:extLst>
            </p:cNvPr>
            <p:cNvSpPr>
              <a:spLocks/>
            </p:cNvSpPr>
            <p:nvPr/>
          </p:nvSpPr>
          <p:spPr>
            <a:xfrm rot="18632404">
              <a:off x="1098768" y="1649431"/>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7" name="Oval 146">
              <a:extLst>
                <a:ext uri="{FF2B5EF4-FFF2-40B4-BE49-F238E27FC236}">
                  <a16:creationId xmlns:a16="http://schemas.microsoft.com/office/drawing/2014/main" id="{343DC0F4-E605-ED13-0609-F211A3BECFA4}"/>
                </a:ext>
              </a:extLst>
            </p:cNvPr>
            <p:cNvSpPr>
              <a:spLocks/>
            </p:cNvSpPr>
            <p:nvPr/>
          </p:nvSpPr>
          <p:spPr>
            <a:xfrm rot="18632404">
              <a:off x="1169766" y="1661493"/>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8" name="Oval 147">
              <a:extLst>
                <a:ext uri="{FF2B5EF4-FFF2-40B4-BE49-F238E27FC236}">
                  <a16:creationId xmlns:a16="http://schemas.microsoft.com/office/drawing/2014/main" id="{F17EEDFF-100F-D6F0-E420-53DF0A581B85}"/>
                </a:ext>
              </a:extLst>
            </p:cNvPr>
            <p:cNvSpPr>
              <a:spLocks/>
            </p:cNvSpPr>
            <p:nvPr/>
          </p:nvSpPr>
          <p:spPr>
            <a:xfrm rot="18632404">
              <a:off x="1324424" y="1649430"/>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sp>
          <p:nvSpPr>
            <p:cNvPr id="219" name="Oval 148">
              <a:extLst>
                <a:ext uri="{FF2B5EF4-FFF2-40B4-BE49-F238E27FC236}">
                  <a16:creationId xmlns:a16="http://schemas.microsoft.com/office/drawing/2014/main" id="{43AAAE64-F6A7-0163-7D87-C2F44D87FC4F}"/>
                </a:ext>
              </a:extLst>
            </p:cNvPr>
            <p:cNvSpPr>
              <a:spLocks/>
            </p:cNvSpPr>
            <p:nvPr/>
          </p:nvSpPr>
          <p:spPr>
            <a:xfrm rot="18632404">
              <a:off x="1479083" y="1637367"/>
              <a:ext cx="61200" cy="61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A404F"/>
                </a:solidFill>
                <a:effectLst/>
                <a:uLnTx/>
                <a:uFillTx/>
                <a:latin typeface="Aptos" panose="020B0004020202020204" pitchFamily="34" charset="0"/>
                <a:ea typeface="+mn-ea"/>
                <a:cs typeface="BentonSans-Book"/>
              </a:endParaRPr>
            </a:p>
          </p:txBody>
        </p:sp>
      </p:grpSp>
      <p:cxnSp>
        <p:nvCxnSpPr>
          <p:cNvPr id="220" name="Straight Arrow Connector 54">
            <a:extLst>
              <a:ext uri="{FF2B5EF4-FFF2-40B4-BE49-F238E27FC236}">
                <a16:creationId xmlns:a16="http://schemas.microsoft.com/office/drawing/2014/main" id="{5812933B-1284-AC39-DCBD-F873840F9198}"/>
              </a:ext>
            </a:extLst>
          </p:cNvPr>
          <p:cNvCxnSpPr>
            <a:cxnSpLocks/>
          </p:cNvCxnSpPr>
          <p:nvPr/>
        </p:nvCxnSpPr>
        <p:spPr>
          <a:xfrm>
            <a:off x="3436297" y="1165136"/>
            <a:ext cx="431819" cy="0"/>
          </a:xfrm>
          <a:prstGeom prst="straightConnector1">
            <a:avLst/>
          </a:prstGeom>
          <a:noFill/>
          <a:ln w="25400" cap="rnd">
            <a:solidFill>
              <a:schemeClr val="tx2"/>
            </a:solidFill>
            <a:prstDash val="solid"/>
            <a:miter/>
            <a:tailEnd type="arrow" w="lg" len="med"/>
          </a:ln>
        </p:spPr>
      </p:cxnSp>
      <p:grpSp>
        <p:nvGrpSpPr>
          <p:cNvPr id="221" name="Gruppieren 206">
            <a:extLst>
              <a:ext uri="{FF2B5EF4-FFF2-40B4-BE49-F238E27FC236}">
                <a16:creationId xmlns:a16="http://schemas.microsoft.com/office/drawing/2014/main" id="{56186977-E948-7D55-71CD-9F4087CF174B}"/>
              </a:ext>
            </a:extLst>
          </p:cNvPr>
          <p:cNvGrpSpPr>
            <a:grpSpLocks/>
          </p:cNvGrpSpPr>
          <p:nvPr/>
        </p:nvGrpSpPr>
        <p:grpSpPr>
          <a:xfrm flipH="1">
            <a:off x="2466003" y="787363"/>
            <a:ext cx="874913" cy="874703"/>
            <a:chOff x="64788" y="-3928134"/>
            <a:chExt cx="2794047" cy="2793376"/>
          </a:xfrm>
          <a:solidFill>
            <a:schemeClr val="tx2"/>
          </a:solidFill>
        </p:grpSpPr>
        <p:sp>
          <p:nvSpPr>
            <p:cNvPr id="222" name="Freihandform: Form 198">
              <a:extLst>
                <a:ext uri="{FF2B5EF4-FFF2-40B4-BE49-F238E27FC236}">
                  <a16:creationId xmlns:a16="http://schemas.microsoft.com/office/drawing/2014/main" id="{9909EE2C-D7C0-DBBE-354E-5F8E887BD646}"/>
                </a:ext>
              </a:extLst>
            </p:cNvPr>
            <p:cNvSpPr>
              <a:spLocks/>
            </p:cNvSpPr>
            <p:nvPr/>
          </p:nvSpPr>
          <p:spPr>
            <a:xfrm>
              <a:off x="64788" y="-3928134"/>
              <a:ext cx="2321476" cy="2793376"/>
            </a:xfrm>
            <a:custGeom>
              <a:avLst/>
              <a:gdLst>
                <a:gd name="connsiteX0" fmla="*/ 1666806 w 2321476"/>
                <a:gd name="connsiteY0" fmla="*/ 2056158 h 2793376"/>
                <a:gd name="connsiteX1" fmla="*/ 2015106 w 2321476"/>
                <a:gd name="connsiteY1" fmla="*/ 2056412 h 2793376"/>
                <a:gd name="connsiteX2" fmla="*/ 2042791 w 2321476"/>
                <a:gd name="connsiteY2" fmla="*/ 2038016 h 2793376"/>
                <a:gd name="connsiteX3" fmla="*/ 2168737 w 2321476"/>
                <a:gd name="connsiteY3" fmla="*/ 1953326 h 2793376"/>
                <a:gd name="connsiteX4" fmla="*/ 2294210 w 2321476"/>
                <a:gd name="connsiteY4" fmla="*/ 2041971 h 2793376"/>
                <a:gd name="connsiteX5" fmla="*/ 2258361 w 2321476"/>
                <a:gd name="connsiteY5" fmla="*/ 2187764 h 2793376"/>
                <a:gd name="connsiteX6" fmla="*/ 2253317 w 2321476"/>
                <a:gd name="connsiteY6" fmla="*/ 2220493 h 2793376"/>
                <a:gd name="connsiteX7" fmla="*/ 2305821 w 2321476"/>
                <a:gd name="connsiteY7" fmla="*/ 2311605 h 2793376"/>
                <a:gd name="connsiteX8" fmla="*/ 2297766 w 2321476"/>
                <a:gd name="connsiteY8" fmla="*/ 2434212 h 2793376"/>
                <a:gd name="connsiteX9" fmla="*/ 2255095 w 2321476"/>
                <a:gd name="connsiteY9" fmla="*/ 2475540 h 2793376"/>
                <a:gd name="connsiteX10" fmla="*/ 2118300 w 2321476"/>
                <a:gd name="connsiteY10" fmla="*/ 2574090 h 2793376"/>
                <a:gd name="connsiteX11" fmla="*/ 2052080 w 2321476"/>
                <a:gd name="connsiteY11" fmla="*/ 2605731 h 2793376"/>
                <a:gd name="connsiteX12" fmla="*/ 1946817 w 2321476"/>
                <a:gd name="connsiteY12" fmla="*/ 2573619 h 2793376"/>
                <a:gd name="connsiteX13" fmla="*/ 1855597 w 2321476"/>
                <a:gd name="connsiteY13" fmla="*/ 2475177 h 2793376"/>
                <a:gd name="connsiteX14" fmla="*/ 1746669 w 2321476"/>
                <a:gd name="connsiteY14" fmla="*/ 2448145 h 2793376"/>
                <a:gd name="connsiteX15" fmla="*/ 1674426 w 2321476"/>
                <a:gd name="connsiteY15" fmla="*/ 2472057 h 2793376"/>
                <a:gd name="connsiteX16" fmla="*/ 1603852 w 2321476"/>
                <a:gd name="connsiteY16" fmla="*/ 2555259 h 2793376"/>
                <a:gd name="connsiteX17" fmla="*/ 1588177 w 2321476"/>
                <a:gd name="connsiteY17" fmla="*/ 2683091 h 2793376"/>
                <a:gd name="connsiteX18" fmla="*/ 1465860 w 2321476"/>
                <a:gd name="connsiteY18" fmla="*/ 2792526 h 2793376"/>
                <a:gd name="connsiteX19" fmla="*/ 1264732 w 2321476"/>
                <a:gd name="connsiteY19" fmla="*/ 2792853 h 2793376"/>
                <a:gd name="connsiteX20" fmla="*/ 1143032 w 2321476"/>
                <a:gd name="connsiteY20" fmla="*/ 2684941 h 2793376"/>
                <a:gd name="connsiteX21" fmla="*/ 1127284 w 2321476"/>
                <a:gd name="connsiteY21" fmla="*/ 2555331 h 2793376"/>
                <a:gd name="connsiteX22" fmla="*/ 1059758 w 2321476"/>
                <a:gd name="connsiteY22" fmla="*/ 2473654 h 2793376"/>
                <a:gd name="connsiteX23" fmla="*/ 984104 w 2321476"/>
                <a:gd name="connsiteY23" fmla="*/ 2448544 h 2793376"/>
                <a:gd name="connsiteX24" fmla="*/ 876700 w 2321476"/>
                <a:gd name="connsiteY24" fmla="*/ 2474815 h 2793376"/>
                <a:gd name="connsiteX25" fmla="*/ 790596 w 2321476"/>
                <a:gd name="connsiteY25" fmla="*/ 2568067 h 2793376"/>
                <a:gd name="connsiteX26" fmla="*/ 639469 w 2321476"/>
                <a:gd name="connsiteY26" fmla="*/ 2592777 h 2793376"/>
                <a:gd name="connsiteX27" fmla="*/ 609389 w 2321476"/>
                <a:gd name="connsiteY27" fmla="*/ 2572639 h 2793376"/>
                <a:gd name="connsiteX28" fmla="*/ 475606 w 2321476"/>
                <a:gd name="connsiteY28" fmla="*/ 2476085 h 2793376"/>
                <a:gd name="connsiteX29" fmla="*/ 411526 w 2321476"/>
                <a:gd name="connsiteY29" fmla="*/ 2350829 h 2793376"/>
                <a:gd name="connsiteX30" fmla="*/ 424916 w 2321476"/>
                <a:gd name="connsiteY30" fmla="*/ 2313782 h 2793376"/>
                <a:gd name="connsiteX31" fmla="*/ 486890 w 2321476"/>
                <a:gd name="connsiteY31" fmla="*/ 2202967 h 2793376"/>
                <a:gd name="connsiteX32" fmla="*/ 477638 w 2321476"/>
                <a:gd name="connsiteY32" fmla="*/ 2077131 h 2793376"/>
                <a:gd name="connsiteX33" fmla="*/ 440373 w 2321476"/>
                <a:gd name="connsiteY33" fmla="*/ 2025787 h 2793376"/>
                <a:gd name="connsiteX34" fmla="*/ 332135 w 2321476"/>
                <a:gd name="connsiteY34" fmla="*/ 1981738 h 2793376"/>
                <a:gd name="connsiteX35" fmla="*/ 214717 w 2321476"/>
                <a:gd name="connsiteY35" fmla="*/ 2005033 h 2793376"/>
                <a:gd name="connsiteX36" fmla="*/ 67000 w 2321476"/>
                <a:gd name="connsiteY36" fmla="*/ 1918928 h 2793376"/>
                <a:gd name="connsiteX37" fmla="*/ 47697 w 2321476"/>
                <a:gd name="connsiteY37" fmla="*/ 1854704 h 2793376"/>
                <a:gd name="connsiteX38" fmla="*/ 10831 w 2321476"/>
                <a:gd name="connsiteY38" fmla="*/ 1746611 h 2793376"/>
                <a:gd name="connsiteX39" fmla="*/ 6767 w 2321476"/>
                <a:gd name="connsiteY39" fmla="*/ 1650637 h 2793376"/>
                <a:gd name="connsiteX40" fmla="*/ 63662 w 2321476"/>
                <a:gd name="connsiteY40" fmla="*/ 1585977 h 2793376"/>
                <a:gd name="connsiteX41" fmla="*/ 183874 w 2321476"/>
                <a:gd name="connsiteY41" fmla="*/ 1530497 h 2793376"/>
                <a:gd name="connsiteX42" fmla="*/ 247373 w 2321476"/>
                <a:gd name="connsiteY42" fmla="*/ 1426976 h 2793376"/>
                <a:gd name="connsiteX43" fmla="*/ 247446 w 2321476"/>
                <a:gd name="connsiteY43" fmla="*/ 1361772 h 2793376"/>
                <a:gd name="connsiteX44" fmla="*/ 186959 w 2321476"/>
                <a:gd name="connsiteY44" fmla="*/ 1263548 h 2793376"/>
                <a:gd name="connsiteX45" fmla="*/ 78358 w 2321476"/>
                <a:gd name="connsiteY45" fmla="*/ 1213258 h 2793376"/>
                <a:gd name="connsiteX46" fmla="*/ 10105 w 2321476"/>
                <a:gd name="connsiteY46" fmla="*/ 1047507 h 2793376"/>
                <a:gd name="connsiteX47" fmla="*/ 64606 w 2321476"/>
                <a:gd name="connsiteY47" fmla="*/ 882302 h 2793376"/>
                <a:gd name="connsiteX48" fmla="*/ 91021 w 2321476"/>
                <a:gd name="connsiteY48" fmla="*/ 829181 h 2793376"/>
                <a:gd name="connsiteX49" fmla="*/ 205790 w 2321476"/>
                <a:gd name="connsiteY49" fmla="*/ 785566 h 2793376"/>
                <a:gd name="connsiteX50" fmla="*/ 339283 w 2321476"/>
                <a:gd name="connsiteY50" fmla="*/ 811546 h 2793376"/>
                <a:gd name="connsiteX51" fmla="*/ 436200 w 2321476"/>
                <a:gd name="connsiteY51" fmla="*/ 772540 h 2793376"/>
                <a:gd name="connsiteX52" fmla="*/ 484169 w 2321476"/>
                <a:gd name="connsiteY52" fmla="*/ 706501 h 2793376"/>
                <a:gd name="connsiteX53" fmla="*/ 492406 w 2321476"/>
                <a:gd name="connsiteY53" fmla="*/ 600839 h 2793376"/>
                <a:gd name="connsiteX54" fmla="*/ 430758 w 2321476"/>
                <a:gd name="connsiteY54" fmla="*/ 489843 h 2793376"/>
                <a:gd name="connsiteX55" fmla="*/ 467188 w 2321476"/>
                <a:gd name="connsiteY55" fmla="*/ 323005 h 2793376"/>
                <a:gd name="connsiteX56" fmla="*/ 526913 w 2321476"/>
                <a:gd name="connsiteY56" fmla="*/ 281821 h 2793376"/>
                <a:gd name="connsiteX57" fmla="*/ 615267 w 2321476"/>
                <a:gd name="connsiteY57" fmla="*/ 215202 h 2793376"/>
                <a:gd name="connsiteX58" fmla="*/ 721945 w 2321476"/>
                <a:gd name="connsiteY58" fmla="*/ 184251 h 2793376"/>
                <a:gd name="connsiteX59" fmla="*/ 784355 w 2321476"/>
                <a:gd name="connsiteY59" fmla="*/ 218032 h 2793376"/>
                <a:gd name="connsiteX60" fmla="*/ 878006 w 2321476"/>
                <a:gd name="connsiteY60" fmla="*/ 319159 h 2793376"/>
                <a:gd name="connsiteX61" fmla="*/ 980693 w 2321476"/>
                <a:gd name="connsiteY61" fmla="*/ 345102 h 2793376"/>
                <a:gd name="connsiteX62" fmla="*/ 1056601 w 2321476"/>
                <a:gd name="connsiteY62" fmla="*/ 320465 h 2793376"/>
                <a:gd name="connsiteX63" fmla="*/ 1127684 w 2321476"/>
                <a:gd name="connsiteY63" fmla="*/ 235413 h 2793376"/>
                <a:gd name="connsiteX64" fmla="*/ 1142488 w 2321476"/>
                <a:gd name="connsiteY64" fmla="*/ 107544 h 2793376"/>
                <a:gd name="connsiteX65" fmla="*/ 1252540 w 2321476"/>
                <a:gd name="connsiteY65" fmla="*/ 1628 h 2793376"/>
                <a:gd name="connsiteX66" fmla="*/ 1330408 w 2321476"/>
                <a:gd name="connsiteY66" fmla="*/ 1520 h 2793376"/>
                <a:gd name="connsiteX67" fmla="*/ 1450040 w 2321476"/>
                <a:gd name="connsiteY67" fmla="*/ 68 h 2793376"/>
                <a:gd name="connsiteX68" fmla="*/ 1533713 w 2321476"/>
                <a:gd name="connsiteY68" fmla="*/ 19408 h 2793376"/>
                <a:gd name="connsiteX69" fmla="*/ 1587015 w 2321476"/>
                <a:gd name="connsiteY69" fmla="*/ 99017 h 2793376"/>
                <a:gd name="connsiteX70" fmla="*/ 1604033 w 2321476"/>
                <a:gd name="connsiteY70" fmla="*/ 237626 h 2793376"/>
                <a:gd name="connsiteX71" fmla="*/ 1675043 w 2321476"/>
                <a:gd name="connsiteY71" fmla="*/ 320646 h 2793376"/>
                <a:gd name="connsiteX72" fmla="*/ 1749209 w 2321476"/>
                <a:gd name="connsiteY72" fmla="*/ 344740 h 2793376"/>
                <a:gd name="connsiteX73" fmla="*/ 1853674 w 2321476"/>
                <a:gd name="connsiteY73" fmla="*/ 318868 h 2793376"/>
                <a:gd name="connsiteX74" fmla="*/ 1939669 w 2321476"/>
                <a:gd name="connsiteY74" fmla="*/ 225507 h 2793376"/>
                <a:gd name="connsiteX75" fmla="*/ 2099831 w 2321476"/>
                <a:gd name="connsiteY75" fmla="*/ 204208 h 2793376"/>
                <a:gd name="connsiteX76" fmla="*/ 2129041 w 2321476"/>
                <a:gd name="connsiteY76" fmla="*/ 225616 h 2793376"/>
                <a:gd name="connsiteX77" fmla="*/ 2252700 w 2321476"/>
                <a:gd name="connsiteY77" fmla="*/ 314587 h 2793376"/>
                <a:gd name="connsiteX78" fmla="*/ 2316308 w 2321476"/>
                <a:gd name="connsiteY78" fmla="*/ 395539 h 2793376"/>
                <a:gd name="connsiteX79" fmla="*/ 2307309 w 2321476"/>
                <a:gd name="connsiteY79" fmla="*/ 477905 h 2793376"/>
                <a:gd name="connsiteX80" fmla="*/ 2250378 w 2321476"/>
                <a:gd name="connsiteY80" fmla="*/ 576964 h 2793376"/>
                <a:gd name="connsiteX81" fmla="*/ 2254587 w 2321476"/>
                <a:gd name="connsiteY81" fmla="*/ 600948 h 2793376"/>
                <a:gd name="connsiteX82" fmla="*/ 2293956 w 2321476"/>
                <a:gd name="connsiteY82" fmla="*/ 750551 h 2793376"/>
                <a:gd name="connsiteX83" fmla="*/ 2168265 w 2321476"/>
                <a:gd name="connsiteY83" fmla="*/ 838324 h 2793376"/>
                <a:gd name="connsiteX84" fmla="*/ 2040723 w 2321476"/>
                <a:gd name="connsiteY84" fmla="*/ 748628 h 2793376"/>
                <a:gd name="connsiteX85" fmla="*/ 2020658 w 2321476"/>
                <a:gd name="connsiteY85" fmla="*/ 735420 h 2793376"/>
                <a:gd name="connsiteX86" fmla="*/ 1336830 w 2321476"/>
                <a:gd name="connsiteY86" fmla="*/ 737924 h 2793376"/>
                <a:gd name="connsiteX87" fmla="*/ 781125 w 2321476"/>
                <a:gd name="connsiteY87" fmla="*/ 1091158 h 2793376"/>
                <a:gd name="connsiteX88" fmla="*/ 1275255 w 2321476"/>
                <a:gd name="connsiteY88" fmla="*/ 2049627 h 2793376"/>
                <a:gd name="connsiteX89" fmla="*/ 1369233 w 2321476"/>
                <a:gd name="connsiteY89" fmla="*/ 2055723 h 2793376"/>
                <a:gd name="connsiteX90" fmla="*/ 1666734 w 2321476"/>
                <a:gd name="connsiteY90" fmla="*/ 2055977 h 2793376"/>
                <a:gd name="connsiteX91" fmla="*/ 1660057 w 2321476"/>
                <a:gd name="connsiteY91" fmla="*/ 671958 h 2793376"/>
                <a:gd name="connsiteX92" fmla="*/ 1660057 w 2321476"/>
                <a:gd name="connsiteY92" fmla="*/ 671232 h 2793376"/>
                <a:gd name="connsiteX93" fmla="*/ 2017428 w 2321476"/>
                <a:gd name="connsiteY93" fmla="*/ 671341 h 2793376"/>
                <a:gd name="connsiteX94" fmla="*/ 2041086 w 2321476"/>
                <a:gd name="connsiteY94" fmla="*/ 657770 h 2793376"/>
                <a:gd name="connsiteX95" fmla="*/ 2165652 w 2321476"/>
                <a:gd name="connsiteY95" fmla="*/ 568582 h 2793376"/>
                <a:gd name="connsiteX96" fmla="*/ 2188185 w 2321476"/>
                <a:gd name="connsiteY96" fmla="*/ 555555 h 2793376"/>
                <a:gd name="connsiteX97" fmla="*/ 2249543 w 2321476"/>
                <a:gd name="connsiteY97" fmla="*/ 448587 h 2793376"/>
                <a:gd name="connsiteX98" fmla="*/ 2249870 w 2321476"/>
                <a:gd name="connsiteY98" fmla="*/ 404029 h 2793376"/>
                <a:gd name="connsiteX99" fmla="*/ 2219826 w 2321476"/>
                <a:gd name="connsiteY99" fmla="*/ 371010 h 2793376"/>
                <a:gd name="connsiteX100" fmla="*/ 2077552 w 2321476"/>
                <a:gd name="connsiteY100" fmla="*/ 267598 h 2793376"/>
                <a:gd name="connsiteX101" fmla="*/ 2051064 w 2321476"/>
                <a:gd name="connsiteY101" fmla="*/ 252176 h 2793376"/>
                <a:gd name="connsiteX102" fmla="*/ 1991049 w 2321476"/>
                <a:gd name="connsiteY102" fmla="*/ 265965 h 2793376"/>
                <a:gd name="connsiteX103" fmla="*/ 1899574 w 2321476"/>
                <a:gd name="connsiteY103" fmla="*/ 364188 h 2793376"/>
                <a:gd name="connsiteX104" fmla="*/ 1767170 w 2321476"/>
                <a:gd name="connsiteY104" fmla="*/ 413064 h 2793376"/>
                <a:gd name="connsiteX105" fmla="*/ 1650732 w 2321476"/>
                <a:gd name="connsiteY105" fmla="*/ 379900 h 2793376"/>
                <a:gd name="connsiteX106" fmla="*/ 1540280 w 2321476"/>
                <a:gd name="connsiteY106" fmla="*/ 244919 h 2793376"/>
                <a:gd name="connsiteX107" fmla="*/ 1523916 w 2321476"/>
                <a:gd name="connsiteY107" fmla="*/ 109867 h 2793376"/>
                <a:gd name="connsiteX108" fmla="*/ 1496194 w 2321476"/>
                <a:gd name="connsiteY108" fmla="*/ 72711 h 2793376"/>
                <a:gd name="connsiteX109" fmla="*/ 1452253 w 2321476"/>
                <a:gd name="connsiteY109" fmla="*/ 64474 h 2793376"/>
                <a:gd name="connsiteX110" fmla="*/ 1328993 w 2321476"/>
                <a:gd name="connsiteY110" fmla="*/ 65309 h 2793376"/>
                <a:gd name="connsiteX111" fmla="*/ 1267345 w 2321476"/>
                <a:gd name="connsiteY111" fmla="*/ 64220 h 2793376"/>
                <a:gd name="connsiteX112" fmla="*/ 1205805 w 2321476"/>
                <a:gd name="connsiteY112" fmla="*/ 121224 h 2793376"/>
                <a:gd name="connsiteX113" fmla="*/ 1190420 w 2321476"/>
                <a:gd name="connsiteY113" fmla="*/ 247242 h 2793376"/>
                <a:gd name="connsiteX114" fmla="*/ 1078082 w 2321476"/>
                <a:gd name="connsiteY114" fmla="*/ 380879 h 2793376"/>
                <a:gd name="connsiteX115" fmla="*/ 1010882 w 2321476"/>
                <a:gd name="connsiteY115" fmla="*/ 402941 h 2793376"/>
                <a:gd name="connsiteX116" fmla="*/ 824704 w 2321476"/>
                <a:gd name="connsiteY116" fmla="*/ 357149 h 2793376"/>
                <a:gd name="connsiteX117" fmla="*/ 743607 w 2321476"/>
                <a:gd name="connsiteY117" fmla="*/ 269158 h 2793376"/>
                <a:gd name="connsiteX118" fmla="*/ 663308 w 2321476"/>
                <a:gd name="connsiteY118" fmla="*/ 260631 h 2793376"/>
                <a:gd name="connsiteX119" fmla="*/ 503110 w 2321476"/>
                <a:gd name="connsiteY119" fmla="*/ 376416 h 2793376"/>
                <a:gd name="connsiteX120" fmla="*/ 491353 w 2321476"/>
                <a:gd name="connsiteY120" fmla="*/ 387665 h 2793376"/>
                <a:gd name="connsiteX121" fmla="*/ 484314 w 2321476"/>
                <a:gd name="connsiteY121" fmla="*/ 453776 h 2793376"/>
                <a:gd name="connsiteX122" fmla="*/ 545164 w 2321476"/>
                <a:gd name="connsiteY122" fmla="*/ 563139 h 2793376"/>
                <a:gd name="connsiteX123" fmla="*/ 533226 w 2321476"/>
                <a:gd name="connsiteY123" fmla="*/ 748229 h 2793376"/>
                <a:gd name="connsiteX124" fmla="*/ 491753 w 2321476"/>
                <a:gd name="connsiteY124" fmla="*/ 805523 h 2793376"/>
                <a:gd name="connsiteX125" fmla="*/ 324733 w 2321476"/>
                <a:gd name="connsiteY125" fmla="*/ 874682 h 2793376"/>
                <a:gd name="connsiteX126" fmla="*/ 193200 w 2321476"/>
                <a:gd name="connsiteY126" fmla="*/ 848557 h 2793376"/>
                <a:gd name="connsiteX127" fmla="*/ 143888 w 2321476"/>
                <a:gd name="connsiteY127" fmla="*/ 866772 h 2793376"/>
                <a:gd name="connsiteX128" fmla="*/ 124766 w 2321476"/>
                <a:gd name="connsiteY128" fmla="*/ 905343 h 2793376"/>
                <a:gd name="connsiteX129" fmla="*/ 96282 w 2321476"/>
                <a:gd name="connsiteY129" fmla="*/ 998994 h 2793376"/>
                <a:gd name="connsiteX130" fmla="*/ 68778 w 2321476"/>
                <a:gd name="connsiteY130" fmla="*/ 1077697 h 2793376"/>
                <a:gd name="connsiteX131" fmla="*/ 103104 w 2321476"/>
                <a:gd name="connsiteY131" fmla="*/ 1153823 h 2793376"/>
                <a:gd name="connsiteX132" fmla="*/ 219796 w 2321476"/>
                <a:gd name="connsiteY132" fmla="*/ 1208250 h 2793376"/>
                <a:gd name="connsiteX133" fmla="*/ 310582 w 2321476"/>
                <a:gd name="connsiteY133" fmla="*/ 1351503 h 2793376"/>
                <a:gd name="connsiteX134" fmla="*/ 310654 w 2321476"/>
                <a:gd name="connsiteY134" fmla="*/ 1436737 h 2793376"/>
                <a:gd name="connsiteX135" fmla="*/ 215587 w 2321476"/>
                <a:gd name="connsiteY135" fmla="*/ 1586485 h 2793376"/>
                <a:gd name="connsiteX136" fmla="*/ 95411 w 2321476"/>
                <a:gd name="connsiteY136" fmla="*/ 1642074 h 2793376"/>
                <a:gd name="connsiteX137" fmla="*/ 65694 w 2321476"/>
                <a:gd name="connsiteY137" fmla="*/ 1687321 h 2793376"/>
                <a:gd name="connsiteX138" fmla="*/ 73060 w 2321476"/>
                <a:gd name="connsiteY138" fmla="*/ 1727924 h 2793376"/>
                <a:gd name="connsiteX139" fmla="*/ 124875 w 2321476"/>
                <a:gd name="connsiteY139" fmla="*/ 1888304 h 2793376"/>
                <a:gd name="connsiteX140" fmla="*/ 138917 w 2321476"/>
                <a:gd name="connsiteY140" fmla="*/ 1919509 h 2793376"/>
                <a:gd name="connsiteX141" fmla="*/ 195957 w 2321476"/>
                <a:gd name="connsiteY141" fmla="*/ 1943602 h 2793376"/>
                <a:gd name="connsiteX142" fmla="*/ 324043 w 2321476"/>
                <a:gd name="connsiteY142" fmla="*/ 1918239 h 2793376"/>
                <a:gd name="connsiteX143" fmla="*/ 488233 w 2321476"/>
                <a:gd name="connsiteY143" fmla="*/ 1982318 h 2793376"/>
                <a:gd name="connsiteX144" fmla="*/ 534097 w 2321476"/>
                <a:gd name="connsiteY144" fmla="*/ 2045418 h 2793376"/>
                <a:gd name="connsiteX145" fmla="*/ 547087 w 2321476"/>
                <a:gd name="connsiteY145" fmla="*/ 2225827 h 2793376"/>
                <a:gd name="connsiteX146" fmla="*/ 481738 w 2321476"/>
                <a:gd name="connsiteY146" fmla="*/ 2343064 h 2793376"/>
                <a:gd name="connsiteX147" fmla="*/ 483008 w 2321476"/>
                <a:gd name="connsiteY147" fmla="*/ 2392484 h 2793376"/>
                <a:gd name="connsiteX148" fmla="*/ 511891 w 2321476"/>
                <a:gd name="connsiteY148" fmla="*/ 2421875 h 2793376"/>
                <a:gd name="connsiteX149" fmla="*/ 600608 w 2321476"/>
                <a:gd name="connsiteY149" fmla="*/ 2484866 h 2793376"/>
                <a:gd name="connsiteX150" fmla="*/ 659680 w 2321476"/>
                <a:gd name="connsiteY150" fmla="*/ 2530040 h 2793376"/>
                <a:gd name="connsiteX151" fmla="*/ 744332 w 2321476"/>
                <a:gd name="connsiteY151" fmla="*/ 2522275 h 2793376"/>
                <a:gd name="connsiteX152" fmla="*/ 836025 w 2321476"/>
                <a:gd name="connsiteY152" fmla="*/ 2424270 h 2793376"/>
                <a:gd name="connsiteX153" fmla="*/ 977028 w 2321476"/>
                <a:gd name="connsiteY153" fmla="*/ 2380728 h 2793376"/>
                <a:gd name="connsiteX154" fmla="*/ 1072349 w 2321476"/>
                <a:gd name="connsiteY154" fmla="*/ 2409538 h 2793376"/>
                <a:gd name="connsiteX155" fmla="*/ 1190856 w 2321476"/>
                <a:gd name="connsiteY155" fmla="*/ 2548074 h 2793376"/>
                <a:gd name="connsiteX156" fmla="*/ 1206241 w 2321476"/>
                <a:gd name="connsiteY156" fmla="*/ 2677757 h 2793376"/>
                <a:gd name="connsiteX157" fmla="*/ 1247061 w 2321476"/>
                <a:gd name="connsiteY157" fmla="*/ 2724601 h 2793376"/>
                <a:gd name="connsiteX158" fmla="*/ 1281133 w 2321476"/>
                <a:gd name="connsiteY158" fmla="*/ 2727975 h 2793376"/>
                <a:gd name="connsiteX159" fmla="*/ 1382622 w 2321476"/>
                <a:gd name="connsiteY159" fmla="*/ 2726052 h 2793376"/>
                <a:gd name="connsiteX160" fmla="*/ 1466005 w 2321476"/>
                <a:gd name="connsiteY160" fmla="*/ 2727068 h 2793376"/>
                <a:gd name="connsiteX161" fmla="*/ 1525113 w 2321476"/>
                <a:gd name="connsiteY161" fmla="*/ 2671987 h 2793376"/>
                <a:gd name="connsiteX162" fmla="*/ 1540208 w 2321476"/>
                <a:gd name="connsiteY162" fmla="*/ 2547747 h 2793376"/>
                <a:gd name="connsiteX163" fmla="*/ 1653199 w 2321476"/>
                <a:gd name="connsiteY163" fmla="*/ 2410554 h 2793376"/>
                <a:gd name="connsiteX164" fmla="*/ 1730813 w 2321476"/>
                <a:gd name="connsiteY164" fmla="*/ 2385408 h 2793376"/>
                <a:gd name="connsiteX165" fmla="*/ 1901316 w 2321476"/>
                <a:gd name="connsiteY165" fmla="*/ 2429749 h 2793376"/>
                <a:gd name="connsiteX166" fmla="*/ 1986513 w 2321476"/>
                <a:gd name="connsiteY166" fmla="*/ 2521405 h 2793376"/>
                <a:gd name="connsiteX167" fmla="*/ 2069606 w 2321476"/>
                <a:gd name="connsiteY167" fmla="*/ 2530476 h 2793376"/>
                <a:gd name="connsiteX168" fmla="*/ 2227954 w 2321476"/>
                <a:gd name="connsiteY168" fmla="*/ 2415235 h 2793376"/>
                <a:gd name="connsiteX169" fmla="*/ 2240871 w 2321476"/>
                <a:gd name="connsiteY169" fmla="*/ 2402607 h 2793376"/>
                <a:gd name="connsiteX170" fmla="*/ 2246278 w 2321476"/>
                <a:gd name="connsiteY170" fmla="*/ 2337911 h 2793376"/>
                <a:gd name="connsiteX171" fmla="*/ 2191161 w 2321476"/>
                <a:gd name="connsiteY171" fmla="*/ 2239905 h 2793376"/>
                <a:gd name="connsiteX172" fmla="*/ 2163004 w 2321476"/>
                <a:gd name="connsiteY172" fmla="*/ 2222634 h 2793376"/>
                <a:gd name="connsiteX173" fmla="*/ 2043553 w 2321476"/>
                <a:gd name="connsiteY173" fmla="*/ 2140158 h 2793376"/>
                <a:gd name="connsiteX174" fmla="*/ 2013183 w 2321476"/>
                <a:gd name="connsiteY174" fmla="*/ 2120056 h 2793376"/>
                <a:gd name="connsiteX175" fmla="*/ 1363754 w 2321476"/>
                <a:gd name="connsiteY175" fmla="*/ 2119875 h 2793376"/>
                <a:gd name="connsiteX176" fmla="*/ 1237482 w 2321476"/>
                <a:gd name="connsiteY176" fmla="*/ 2109207 h 2793376"/>
                <a:gd name="connsiteX177" fmla="*/ 709535 w 2321476"/>
                <a:gd name="connsiteY177" fmla="*/ 1090723 h 2793376"/>
                <a:gd name="connsiteX178" fmla="*/ 1344414 w 2321476"/>
                <a:gd name="connsiteY178" fmla="*/ 672647 h 2793376"/>
                <a:gd name="connsiteX179" fmla="*/ 1660021 w 2321476"/>
                <a:gd name="connsiteY179" fmla="*/ 671813 h 2793376"/>
                <a:gd name="connsiteX180" fmla="*/ 2237896 w 2321476"/>
                <a:gd name="connsiteY180" fmla="*/ 2089178 h 2793376"/>
                <a:gd name="connsiteX181" fmla="*/ 2168628 w 2321476"/>
                <a:gd name="connsiteY181" fmla="*/ 2017623 h 2793376"/>
                <a:gd name="connsiteX182" fmla="*/ 2097509 w 2321476"/>
                <a:gd name="connsiteY182" fmla="*/ 2086892 h 2793376"/>
                <a:gd name="connsiteX183" fmla="*/ 2167249 w 2321476"/>
                <a:gd name="connsiteY183" fmla="*/ 2159244 h 2793376"/>
                <a:gd name="connsiteX184" fmla="*/ 2237932 w 2321476"/>
                <a:gd name="connsiteY184" fmla="*/ 2089214 h 2793376"/>
                <a:gd name="connsiteX185" fmla="*/ 2166632 w 2321476"/>
                <a:gd name="connsiteY185" fmla="*/ 633387 h 2793376"/>
                <a:gd name="connsiteX186" fmla="*/ 2097509 w 2321476"/>
                <a:gd name="connsiteY186" fmla="*/ 704505 h 2793376"/>
                <a:gd name="connsiteX187" fmla="*/ 2168301 w 2321476"/>
                <a:gd name="connsiteY187" fmla="*/ 773882 h 2793376"/>
                <a:gd name="connsiteX188" fmla="*/ 2237896 w 2321476"/>
                <a:gd name="connsiteY188" fmla="*/ 702836 h 2793376"/>
                <a:gd name="connsiteX189" fmla="*/ 2166668 w 2321476"/>
                <a:gd name="connsiteY189" fmla="*/ 633387 h 27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321476" h="2793376">
                  <a:moveTo>
                    <a:pt x="1666806" y="2056158"/>
                  </a:moveTo>
                  <a:cubicBezTo>
                    <a:pt x="1782918" y="2056158"/>
                    <a:pt x="1898994" y="2055940"/>
                    <a:pt x="2015106" y="2056412"/>
                  </a:cubicBezTo>
                  <a:cubicBezTo>
                    <a:pt x="2029692" y="2056485"/>
                    <a:pt x="2037095" y="2052820"/>
                    <a:pt x="2042791" y="2038016"/>
                  </a:cubicBezTo>
                  <a:cubicBezTo>
                    <a:pt x="2062893" y="1985910"/>
                    <a:pt x="2114382" y="1952347"/>
                    <a:pt x="2168737" y="1953326"/>
                  </a:cubicBezTo>
                  <a:cubicBezTo>
                    <a:pt x="2225232" y="1954342"/>
                    <a:pt x="2273927" y="1988741"/>
                    <a:pt x="2294210" y="2041971"/>
                  </a:cubicBezTo>
                  <a:cubicBezTo>
                    <a:pt x="2313405" y="2092334"/>
                    <a:pt x="2299907" y="2150644"/>
                    <a:pt x="2258361" y="2187764"/>
                  </a:cubicBezTo>
                  <a:cubicBezTo>
                    <a:pt x="2245951" y="2198831"/>
                    <a:pt x="2244354" y="2206305"/>
                    <a:pt x="2253317" y="2220493"/>
                  </a:cubicBezTo>
                  <a:cubicBezTo>
                    <a:pt x="2272004" y="2250101"/>
                    <a:pt x="2288405" y="2281198"/>
                    <a:pt x="2305821" y="2311605"/>
                  </a:cubicBezTo>
                  <a:cubicBezTo>
                    <a:pt x="2330241" y="2354276"/>
                    <a:pt x="2324980" y="2395750"/>
                    <a:pt x="2297766" y="2434212"/>
                  </a:cubicBezTo>
                  <a:cubicBezTo>
                    <a:pt x="2286482" y="2450141"/>
                    <a:pt x="2270843" y="2463675"/>
                    <a:pt x="2255095" y="2475540"/>
                  </a:cubicBezTo>
                  <a:cubicBezTo>
                    <a:pt x="2210174" y="2509322"/>
                    <a:pt x="2164890" y="2542740"/>
                    <a:pt x="2118300" y="2574090"/>
                  </a:cubicBezTo>
                  <a:cubicBezTo>
                    <a:pt x="2098162" y="2587661"/>
                    <a:pt x="2075375" y="2599671"/>
                    <a:pt x="2052080" y="2605731"/>
                  </a:cubicBezTo>
                  <a:cubicBezTo>
                    <a:pt x="2011949" y="2616181"/>
                    <a:pt x="1975700" y="2605477"/>
                    <a:pt x="1946817" y="2573619"/>
                  </a:cubicBezTo>
                  <a:cubicBezTo>
                    <a:pt x="1916774" y="2540490"/>
                    <a:pt x="1886040" y="2507979"/>
                    <a:pt x="1855597" y="2475177"/>
                  </a:cubicBezTo>
                  <a:cubicBezTo>
                    <a:pt x="1825190" y="2442412"/>
                    <a:pt x="1788833" y="2433812"/>
                    <a:pt x="1746669" y="2448145"/>
                  </a:cubicBezTo>
                  <a:cubicBezTo>
                    <a:pt x="1722649" y="2456309"/>
                    <a:pt x="1698592" y="2464328"/>
                    <a:pt x="1674426" y="2472057"/>
                  </a:cubicBezTo>
                  <a:cubicBezTo>
                    <a:pt x="1633460" y="2485120"/>
                    <a:pt x="1609440" y="2512515"/>
                    <a:pt x="1603852" y="2555259"/>
                  </a:cubicBezTo>
                  <a:cubicBezTo>
                    <a:pt x="1598300" y="2597821"/>
                    <a:pt x="1593547" y="2640492"/>
                    <a:pt x="1588177" y="2683091"/>
                  </a:cubicBezTo>
                  <a:cubicBezTo>
                    <a:pt x="1579758" y="2749456"/>
                    <a:pt x="1533568" y="2791474"/>
                    <a:pt x="1465860" y="2792526"/>
                  </a:cubicBezTo>
                  <a:cubicBezTo>
                    <a:pt x="1398841" y="2793578"/>
                    <a:pt x="1331787" y="2793615"/>
                    <a:pt x="1264732" y="2792853"/>
                  </a:cubicBezTo>
                  <a:cubicBezTo>
                    <a:pt x="1198185" y="2792127"/>
                    <a:pt x="1152031" y="2750871"/>
                    <a:pt x="1143032" y="2684941"/>
                  </a:cubicBezTo>
                  <a:cubicBezTo>
                    <a:pt x="1137154" y="2641834"/>
                    <a:pt x="1132836" y="2598510"/>
                    <a:pt x="1127284" y="2555331"/>
                  </a:cubicBezTo>
                  <a:cubicBezTo>
                    <a:pt x="1121987" y="2514111"/>
                    <a:pt x="1098982" y="2487006"/>
                    <a:pt x="1059758" y="2473654"/>
                  </a:cubicBezTo>
                  <a:cubicBezTo>
                    <a:pt x="1034613" y="2465090"/>
                    <a:pt x="1009286" y="2457035"/>
                    <a:pt x="984104" y="2448544"/>
                  </a:cubicBezTo>
                  <a:cubicBezTo>
                    <a:pt x="942703" y="2434575"/>
                    <a:pt x="906744" y="2442485"/>
                    <a:pt x="876700" y="2474815"/>
                  </a:cubicBezTo>
                  <a:cubicBezTo>
                    <a:pt x="847890" y="2505802"/>
                    <a:pt x="817846" y="2535773"/>
                    <a:pt x="790596" y="2568067"/>
                  </a:cubicBezTo>
                  <a:cubicBezTo>
                    <a:pt x="745022" y="2622095"/>
                    <a:pt x="682721" y="2615854"/>
                    <a:pt x="639469" y="2592777"/>
                  </a:cubicBezTo>
                  <a:cubicBezTo>
                    <a:pt x="628874" y="2587117"/>
                    <a:pt x="619186" y="2579678"/>
                    <a:pt x="609389" y="2572639"/>
                  </a:cubicBezTo>
                  <a:cubicBezTo>
                    <a:pt x="564722" y="2540527"/>
                    <a:pt x="520273" y="2508160"/>
                    <a:pt x="475606" y="2476085"/>
                  </a:cubicBezTo>
                  <a:cubicBezTo>
                    <a:pt x="432681" y="2445279"/>
                    <a:pt x="404959" y="2406381"/>
                    <a:pt x="411526" y="2350829"/>
                  </a:cubicBezTo>
                  <a:cubicBezTo>
                    <a:pt x="413014" y="2338093"/>
                    <a:pt x="418747" y="2325284"/>
                    <a:pt x="424916" y="2313782"/>
                  </a:cubicBezTo>
                  <a:cubicBezTo>
                    <a:pt x="444909" y="2276481"/>
                    <a:pt x="465373" y="2239397"/>
                    <a:pt x="486890" y="2202967"/>
                  </a:cubicBezTo>
                  <a:cubicBezTo>
                    <a:pt x="513197" y="2158446"/>
                    <a:pt x="510113" y="2117189"/>
                    <a:pt x="477638" y="2077131"/>
                  </a:cubicBezTo>
                  <a:cubicBezTo>
                    <a:pt x="464321" y="2060730"/>
                    <a:pt x="452311" y="2043204"/>
                    <a:pt x="440373" y="2025787"/>
                  </a:cubicBezTo>
                  <a:cubicBezTo>
                    <a:pt x="413885" y="1987180"/>
                    <a:pt x="378253" y="1972158"/>
                    <a:pt x="332135" y="1981738"/>
                  </a:cubicBezTo>
                  <a:cubicBezTo>
                    <a:pt x="293056" y="1989829"/>
                    <a:pt x="253832" y="1997086"/>
                    <a:pt x="214717" y="2005033"/>
                  </a:cubicBezTo>
                  <a:cubicBezTo>
                    <a:pt x="144541" y="2019293"/>
                    <a:pt x="89606" y="1987579"/>
                    <a:pt x="67000" y="1918928"/>
                  </a:cubicBezTo>
                  <a:cubicBezTo>
                    <a:pt x="59997" y="1897701"/>
                    <a:pt x="54663" y="1875930"/>
                    <a:pt x="47697" y="1854704"/>
                  </a:cubicBezTo>
                  <a:cubicBezTo>
                    <a:pt x="35832" y="1818528"/>
                    <a:pt x="23676" y="1782424"/>
                    <a:pt x="10831" y="1746611"/>
                  </a:cubicBezTo>
                  <a:cubicBezTo>
                    <a:pt x="-562" y="1714861"/>
                    <a:pt x="-3465" y="1682931"/>
                    <a:pt x="6767" y="1650637"/>
                  </a:cubicBezTo>
                  <a:cubicBezTo>
                    <a:pt x="16165" y="1620992"/>
                    <a:pt x="34779" y="1599040"/>
                    <a:pt x="63662" y="1585977"/>
                  </a:cubicBezTo>
                  <a:cubicBezTo>
                    <a:pt x="103866" y="1567798"/>
                    <a:pt x="143816" y="1549039"/>
                    <a:pt x="183874" y="1530497"/>
                  </a:cubicBezTo>
                  <a:cubicBezTo>
                    <a:pt x="229920" y="1509162"/>
                    <a:pt x="249078" y="1477340"/>
                    <a:pt x="247373" y="1426976"/>
                  </a:cubicBezTo>
                  <a:cubicBezTo>
                    <a:pt x="246647" y="1405278"/>
                    <a:pt x="246684" y="1383470"/>
                    <a:pt x="247446" y="1361772"/>
                  </a:cubicBezTo>
                  <a:cubicBezTo>
                    <a:pt x="249078" y="1315400"/>
                    <a:pt x="228577" y="1282997"/>
                    <a:pt x="186959" y="1263548"/>
                  </a:cubicBezTo>
                  <a:cubicBezTo>
                    <a:pt x="150819" y="1246640"/>
                    <a:pt x="114497" y="1230130"/>
                    <a:pt x="78358" y="1213258"/>
                  </a:cubicBezTo>
                  <a:cubicBezTo>
                    <a:pt x="8001" y="1180420"/>
                    <a:pt x="-15621" y="1121456"/>
                    <a:pt x="10105" y="1047507"/>
                  </a:cubicBezTo>
                  <a:cubicBezTo>
                    <a:pt x="29119" y="992753"/>
                    <a:pt x="45592" y="937092"/>
                    <a:pt x="64606" y="882302"/>
                  </a:cubicBezTo>
                  <a:cubicBezTo>
                    <a:pt x="71064" y="863724"/>
                    <a:pt x="79265" y="844711"/>
                    <a:pt x="91021" y="829181"/>
                  </a:cubicBezTo>
                  <a:cubicBezTo>
                    <a:pt x="119614" y="791480"/>
                    <a:pt x="157749" y="775334"/>
                    <a:pt x="205790" y="785566"/>
                  </a:cubicBezTo>
                  <a:cubicBezTo>
                    <a:pt x="250131" y="795036"/>
                    <a:pt x="294652" y="803527"/>
                    <a:pt x="339283" y="811546"/>
                  </a:cubicBezTo>
                  <a:cubicBezTo>
                    <a:pt x="379342" y="818731"/>
                    <a:pt x="411853" y="804942"/>
                    <a:pt x="436200" y="772540"/>
                  </a:cubicBezTo>
                  <a:cubicBezTo>
                    <a:pt x="452529" y="750805"/>
                    <a:pt x="468312" y="728635"/>
                    <a:pt x="484169" y="706501"/>
                  </a:cubicBezTo>
                  <a:cubicBezTo>
                    <a:pt x="508190" y="672974"/>
                    <a:pt x="512254" y="637596"/>
                    <a:pt x="492406" y="600839"/>
                  </a:cubicBezTo>
                  <a:cubicBezTo>
                    <a:pt x="472304" y="563611"/>
                    <a:pt x="451367" y="526818"/>
                    <a:pt x="430758" y="489843"/>
                  </a:cubicBezTo>
                  <a:cubicBezTo>
                    <a:pt x="395488" y="426598"/>
                    <a:pt x="408479" y="366148"/>
                    <a:pt x="467188" y="323005"/>
                  </a:cubicBezTo>
                  <a:cubicBezTo>
                    <a:pt x="486673" y="308708"/>
                    <a:pt x="507391" y="296118"/>
                    <a:pt x="526913" y="281821"/>
                  </a:cubicBezTo>
                  <a:cubicBezTo>
                    <a:pt x="556666" y="260014"/>
                    <a:pt x="585731" y="237336"/>
                    <a:pt x="615267" y="215202"/>
                  </a:cubicBezTo>
                  <a:cubicBezTo>
                    <a:pt x="646907" y="191508"/>
                    <a:pt x="681705" y="178518"/>
                    <a:pt x="721945" y="184251"/>
                  </a:cubicBezTo>
                  <a:cubicBezTo>
                    <a:pt x="746981" y="187807"/>
                    <a:pt x="767373" y="199491"/>
                    <a:pt x="784355" y="218032"/>
                  </a:cubicBezTo>
                  <a:cubicBezTo>
                    <a:pt x="815379" y="251922"/>
                    <a:pt x="846584" y="285631"/>
                    <a:pt x="878006" y="319159"/>
                  </a:cubicBezTo>
                  <a:cubicBezTo>
                    <a:pt x="906563" y="349638"/>
                    <a:pt x="941288" y="357403"/>
                    <a:pt x="980693" y="345102"/>
                  </a:cubicBezTo>
                  <a:cubicBezTo>
                    <a:pt x="1006092" y="337192"/>
                    <a:pt x="1031347" y="328883"/>
                    <a:pt x="1056601" y="320465"/>
                  </a:cubicBezTo>
                  <a:cubicBezTo>
                    <a:pt x="1097748" y="306749"/>
                    <a:pt x="1122422" y="279136"/>
                    <a:pt x="1127684" y="235413"/>
                  </a:cubicBezTo>
                  <a:cubicBezTo>
                    <a:pt x="1132836" y="192814"/>
                    <a:pt x="1139875" y="150324"/>
                    <a:pt x="1142488" y="107544"/>
                  </a:cubicBezTo>
                  <a:cubicBezTo>
                    <a:pt x="1146298" y="45787"/>
                    <a:pt x="1196480" y="6926"/>
                    <a:pt x="1252540" y="1628"/>
                  </a:cubicBezTo>
                  <a:cubicBezTo>
                    <a:pt x="1278266" y="-803"/>
                    <a:pt x="1304428" y="1665"/>
                    <a:pt x="1330408" y="1520"/>
                  </a:cubicBezTo>
                  <a:cubicBezTo>
                    <a:pt x="1370285" y="1266"/>
                    <a:pt x="1410162" y="1048"/>
                    <a:pt x="1450040" y="68"/>
                  </a:cubicBezTo>
                  <a:cubicBezTo>
                    <a:pt x="1479721" y="-657"/>
                    <a:pt x="1507914" y="4314"/>
                    <a:pt x="1533713" y="19408"/>
                  </a:cubicBezTo>
                  <a:cubicBezTo>
                    <a:pt x="1564265" y="37260"/>
                    <a:pt x="1582988" y="62986"/>
                    <a:pt x="1587015" y="99017"/>
                  </a:cubicBezTo>
                  <a:cubicBezTo>
                    <a:pt x="1592168" y="145281"/>
                    <a:pt x="1597865" y="191508"/>
                    <a:pt x="1604033" y="237626"/>
                  </a:cubicBezTo>
                  <a:cubicBezTo>
                    <a:pt x="1609730" y="280370"/>
                    <a:pt x="1634404" y="307475"/>
                    <a:pt x="1675043" y="320646"/>
                  </a:cubicBezTo>
                  <a:cubicBezTo>
                    <a:pt x="1699753" y="328665"/>
                    <a:pt x="1724463" y="336793"/>
                    <a:pt x="1749209" y="344740"/>
                  </a:cubicBezTo>
                  <a:cubicBezTo>
                    <a:pt x="1789341" y="357657"/>
                    <a:pt x="1824573" y="349493"/>
                    <a:pt x="1853674" y="318868"/>
                  </a:cubicBezTo>
                  <a:cubicBezTo>
                    <a:pt x="1882847" y="288207"/>
                    <a:pt x="1913036" y="258272"/>
                    <a:pt x="1939669" y="225507"/>
                  </a:cubicBezTo>
                  <a:cubicBezTo>
                    <a:pt x="1983973" y="171043"/>
                    <a:pt x="2050484" y="174200"/>
                    <a:pt x="2099831" y="204208"/>
                  </a:cubicBezTo>
                  <a:cubicBezTo>
                    <a:pt x="2110100" y="210449"/>
                    <a:pt x="2119280" y="218540"/>
                    <a:pt x="2129041" y="225616"/>
                  </a:cubicBezTo>
                  <a:cubicBezTo>
                    <a:pt x="2170224" y="255333"/>
                    <a:pt x="2211226" y="285268"/>
                    <a:pt x="2252700" y="314587"/>
                  </a:cubicBezTo>
                  <a:cubicBezTo>
                    <a:pt x="2282091" y="335342"/>
                    <a:pt x="2306366" y="359761"/>
                    <a:pt x="2316308" y="395539"/>
                  </a:cubicBezTo>
                  <a:cubicBezTo>
                    <a:pt x="2324254" y="424131"/>
                    <a:pt x="2322476" y="451671"/>
                    <a:pt x="2307309" y="477905"/>
                  </a:cubicBezTo>
                  <a:cubicBezTo>
                    <a:pt x="2288259" y="510889"/>
                    <a:pt x="2269863" y="544234"/>
                    <a:pt x="2250378" y="576964"/>
                  </a:cubicBezTo>
                  <a:cubicBezTo>
                    <a:pt x="2244209" y="587305"/>
                    <a:pt x="2245407" y="592929"/>
                    <a:pt x="2254587" y="600948"/>
                  </a:cubicBezTo>
                  <a:cubicBezTo>
                    <a:pt x="2299363" y="640136"/>
                    <a:pt x="2313985" y="697466"/>
                    <a:pt x="2293956" y="750551"/>
                  </a:cubicBezTo>
                  <a:cubicBezTo>
                    <a:pt x="2273818" y="803926"/>
                    <a:pt x="2225087" y="837962"/>
                    <a:pt x="2168265" y="838324"/>
                  </a:cubicBezTo>
                  <a:cubicBezTo>
                    <a:pt x="2109955" y="838687"/>
                    <a:pt x="2062784" y="806031"/>
                    <a:pt x="2040723" y="748628"/>
                  </a:cubicBezTo>
                  <a:cubicBezTo>
                    <a:pt x="2036623" y="737996"/>
                    <a:pt x="2030962" y="735420"/>
                    <a:pt x="2020658" y="735420"/>
                  </a:cubicBezTo>
                  <a:cubicBezTo>
                    <a:pt x="1792679" y="735783"/>
                    <a:pt x="1564446" y="728998"/>
                    <a:pt x="1336830" y="737924"/>
                  </a:cubicBezTo>
                  <a:cubicBezTo>
                    <a:pt x="1087117" y="747721"/>
                    <a:pt x="897528" y="869929"/>
                    <a:pt x="781125" y="1091158"/>
                  </a:cubicBezTo>
                  <a:cubicBezTo>
                    <a:pt x="567516" y="1497115"/>
                    <a:pt x="822636" y="1985729"/>
                    <a:pt x="1275255" y="2049627"/>
                  </a:cubicBezTo>
                  <a:cubicBezTo>
                    <a:pt x="1306278" y="2054017"/>
                    <a:pt x="1337883" y="2055469"/>
                    <a:pt x="1369233" y="2055723"/>
                  </a:cubicBezTo>
                  <a:cubicBezTo>
                    <a:pt x="1468400" y="2056485"/>
                    <a:pt x="1567567" y="2056013"/>
                    <a:pt x="1666734" y="2055977"/>
                  </a:cubicBezTo>
                  <a:close/>
                  <a:moveTo>
                    <a:pt x="1660057" y="671958"/>
                  </a:moveTo>
                  <a:cubicBezTo>
                    <a:pt x="1660057" y="671704"/>
                    <a:pt x="1660057" y="671486"/>
                    <a:pt x="1660057" y="671232"/>
                  </a:cubicBezTo>
                  <a:cubicBezTo>
                    <a:pt x="1779181" y="671232"/>
                    <a:pt x="1898304" y="671159"/>
                    <a:pt x="2017428" y="671341"/>
                  </a:cubicBezTo>
                  <a:cubicBezTo>
                    <a:pt x="2028314" y="671341"/>
                    <a:pt x="2036079" y="670579"/>
                    <a:pt x="2041086" y="657770"/>
                  </a:cubicBezTo>
                  <a:cubicBezTo>
                    <a:pt x="2063075" y="601420"/>
                    <a:pt x="2104875" y="571956"/>
                    <a:pt x="2165652" y="568582"/>
                  </a:cubicBezTo>
                  <a:cubicBezTo>
                    <a:pt x="2173563" y="568146"/>
                    <a:pt x="2184158" y="562196"/>
                    <a:pt x="2188185" y="555555"/>
                  </a:cubicBezTo>
                  <a:cubicBezTo>
                    <a:pt x="2209521" y="520431"/>
                    <a:pt x="2228825" y="484074"/>
                    <a:pt x="2249543" y="448587"/>
                  </a:cubicBezTo>
                  <a:cubicBezTo>
                    <a:pt x="2258469" y="433311"/>
                    <a:pt x="2259014" y="417926"/>
                    <a:pt x="2249870" y="404029"/>
                  </a:cubicBezTo>
                  <a:cubicBezTo>
                    <a:pt x="2241778" y="391692"/>
                    <a:pt x="2231582" y="379791"/>
                    <a:pt x="2219826" y="371010"/>
                  </a:cubicBezTo>
                  <a:cubicBezTo>
                    <a:pt x="2172946" y="335813"/>
                    <a:pt x="2125195" y="301778"/>
                    <a:pt x="2077552" y="267598"/>
                  </a:cubicBezTo>
                  <a:cubicBezTo>
                    <a:pt x="2069279" y="261647"/>
                    <a:pt x="2060462" y="255986"/>
                    <a:pt x="2051064" y="252176"/>
                  </a:cubicBezTo>
                  <a:cubicBezTo>
                    <a:pt x="2025447" y="241799"/>
                    <a:pt x="2009772" y="245827"/>
                    <a:pt x="1991049" y="265965"/>
                  </a:cubicBezTo>
                  <a:cubicBezTo>
                    <a:pt x="1960570" y="298730"/>
                    <a:pt x="1930525" y="331858"/>
                    <a:pt x="1899574" y="364188"/>
                  </a:cubicBezTo>
                  <a:cubicBezTo>
                    <a:pt x="1863543" y="401852"/>
                    <a:pt x="1818768" y="421700"/>
                    <a:pt x="1767170" y="413064"/>
                  </a:cubicBezTo>
                  <a:cubicBezTo>
                    <a:pt x="1727583" y="406460"/>
                    <a:pt x="1689013" y="392745"/>
                    <a:pt x="1650732" y="379900"/>
                  </a:cubicBezTo>
                  <a:cubicBezTo>
                    <a:pt x="1586181" y="358201"/>
                    <a:pt x="1549134" y="312591"/>
                    <a:pt x="1540280" y="244919"/>
                  </a:cubicBezTo>
                  <a:cubicBezTo>
                    <a:pt x="1534402" y="199962"/>
                    <a:pt x="1528996" y="154933"/>
                    <a:pt x="1523916" y="109867"/>
                  </a:cubicBezTo>
                  <a:cubicBezTo>
                    <a:pt x="1521848" y="91688"/>
                    <a:pt x="1512413" y="78589"/>
                    <a:pt x="1496194" y="72711"/>
                  </a:cubicBezTo>
                  <a:cubicBezTo>
                    <a:pt x="1482333" y="67667"/>
                    <a:pt x="1466985" y="64728"/>
                    <a:pt x="1452253" y="64474"/>
                  </a:cubicBezTo>
                  <a:cubicBezTo>
                    <a:pt x="1411178" y="63785"/>
                    <a:pt x="1370067" y="65200"/>
                    <a:pt x="1328993" y="65309"/>
                  </a:cubicBezTo>
                  <a:cubicBezTo>
                    <a:pt x="1308455" y="65381"/>
                    <a:pt x="1287882" y="63567"/>
                    <a:pt x="1267345" y="64220"/>
                  </a:cubicBezTo>
                  <a:cubicBezTo>
                    <a:pt x="1228919" y="65490"/>
                    <a:pt x="1210159" y="83633"/>
                    <a:pt x="1205805" y="121224"/>
                  </a:cubicBezTo>
                  <a:cubicBezTo>
                    <a:pt x="1200943" y="163278"/>
                    <a:pt x="1196444" y="205369"/>
                    <a:pt x="1190420" y="247242"/>
                  </a:cubicBezTo>
                  <a:cubicBezTo>
                    <a:pt x="1180732" y="314768"/>
                    <a:pt x="1142669" y="359181"/>
                    <a:pt x="1078082" y="380879"/>
                  </a:cubicBezTo>
                  <a:cubicBezTo>
                    <a:pt x="1055730" y="388390"/>
                    <a:pt x="1033089" y="395031"/>
                    <a:pt x="1010882" y="402941"/>
                  </a:cubicBezTo>
                  <a:cubicBezTo>
                    <a:pt x="939364" y="428522"/>
                    <a:pt x="876301" y="413100"/>
                    <a:pt x="824704" y="357149"/>
                  </a:cubicBezTo>
                  <a:cubicBezTo>
                    <a:pt x="797671" y="327831"/>
                    <a:pt x="768897" y="299928"/>
                    <a:pt x="743607" y="269158"/>
                  </a:cubicBezTo>
                  <a:cubicBezTo>
                    <a:pt x="716974" y="236828"/>
                    <a:pt x="686639" y="244339"/>
                    <a:pt x="663308" y="260631"/>
                  </a:cubicBezTo>
                  <a:cubicBezTo>
                    <a:pt x="609243" y="298295"/>
                    <a:pt x="556376" y="337628"/>
                    <a:pt x="503110" y="376416"/>
                  </a:cubicBezTo>
                  <a:cubicBezTo>
                    <a:pt x="498756" y="379573"/>
                    <a:pt x="494873" y="383564"/>
                    <a:pt x="491353" y="387665"/>
                  </a:cubicBezTo>
                  <a:cubicBezTo>
                    <a:pt x="471977" y="410089"/>
                    <a:pt x="470054" y="427977"/>
                    <a:pt x="484314" y="453776"/>
                  </a:cubicBezTo>
                  <a:cubicBezTo>
                    <a:pt x="504489" y="490279"/>
                    <a:pt x="524844" y="526709"/>
                    <a:pt x="545164" y="563139"/>
                  </a:cubicBezTo>
                  <a:cubicBezTo>
                    <a:pt x="581014" y="627400"/>
                    <a:pt x="576805" y="689048"/>
                    <a:pt x="533226" y="748229"/>
                  </a:cubicBezTo>
                  <a:cubicBezTo>
                    <a:pt x="519257" y="767206"/>
                    <a:pt x="505396" y="786328"/>
                    <a:pt x="491753" y="805523"/>
                  </a:cubicBezTo>
                  <a:cubicBezTo>
                    <a:pt x="450497" y="863543"/>
                    <a:pt x="394872" y="887237"/>
                    <a:pt x="324733" y="874682"/>
                  </a:cubicBezTo>
                  <a:cubicBezTo>
                    <a:pt x="280719" y="866808"/>
                    <a:pt x="236850" y="858100"/>
                    <a:pt x="193200" y="848557"/>
                  </a:cubicBezTo>
                  <a:cubicBezTo>
                    <a:pt x="172045" y="843949"/>
                    <a:pt x="155608" y="850335"/>
                    <a:pt x="143888" y="866772"/>
                  </a:cubicBezTo>
                  <a:cubicBezTo>
                    <a:pt x="135652" y="878347"/>
                    <a:pt x="129265" y="891809"/>
                    <a:pt x="124766" y="905343"/>
                  </a:cubicBezTo>
                  <a:cubicBezTo>
                    <a:pt x="114425" y="936294"/>
                    <a:pt x="106297" y="967934"/>
                    <a:pt x="96282" y="998994"/>
                  </a:cubicBezTo>
                  <a:cubicBezTo>
                    <a:pt x="87755" y="1025446"/>
                    <a:pt x="76906" y="1051136"/>
                    <a:pt x="68778" y="1077697"/>
                  </a:cubicBezTo>
                  <a:cubicBezTo>
                    <a:pt x="57457" y="1114671"/>
                    <a:pt x="68452" y="1137712"/>
                    <a:pt x="103104" y="1153823"/>
                  </a:cubicBezTo>
                  <a:cubicBezTo>
                    <a:pt x="142038" y="1171929"/>
                    <a:pt x="181371" y="1189128"/>
                    <a:pt x="219796" y="1208250"/>
                  </a:cubicBezTo>
                  <a:cubicBezTo>
                    <a:pt x="278542" y="1237532"/>
                    <a:pt x="309928" y="1285029"/>
                    <a:pt x="310582" y="1351503"/>
                  </a:cubicBezTo>
                  <a:cubicBezTo>
                    <a:pt x="310872" y="1379915"/>
                    <a:pt x="310473" y="1408326"/>
                    <a:pt x="310654" y="1436737"/>
                  </a:cubicBezTo>
                  <a:cubicBezTo>
                    <a:pt x="311126" y="1507130"/>
                    <a:pt x="278215" y="1556405"/>
                    <a:pt x="215587" y="1586485"/>
                  </a:cubicBezTo>
                  <a:cubicBezTo>
                    <a:pt x="175819" y="1605607"/>
                    <a:pt x="135906" y="1624475"/>
                    <a:pt x="95411" y="1642074"/>
                  </a:cubicBezTo>
                  <a:cubicBezTo>
                    <a:pt x="74693" y="1651072"/>
                    <a:pt x="65476" y="1666602"/>
                    <a:pt x="65694" y="1687321"/>
                  </a:cubicBezTo>
                  <a:cubicBezTo>
                    <a:pt x="65803" y="1700892"/>
                    <a:pt x="68996" y="1714861"/>
                    <a:pt x="73060" y="1727924"/>
                  </a:cubicBezTo>
                  <a:cubicBezTo>
                    <a:pt x="89787" y="1781553"/>
                    <a:pt x="107240" y="1834965"/>
                    <a:pt x="124875" y="1888304"/>
                  </a:cubicBezTo>
                  <a:cubicBezTo>
                    <a:pt x="128431" y="1899117"/>
                    <a:pt x="132858" y="1909966"/>
                    <a:pt x="138917" y="1919509"/>
                  </a:cubicBezTo>
                  <a:cubicBezTo>
                    <a:pt x="152089" y="1940300"/>
                    <a:pt x="170086" y="1949480"/>
                    <a:pt x="195957" y="1943602"/>
                  </a:cubicBezTo>
                  <a:cubicBezTo>
                    <a:pt x="238374" y="1933986"/>
                    <a:pt x="281227" y="1925968"/>
                    <a:pt x="324043" y="1918239"/>
                  </a:cubicBezTo>
                  <a:cubicBezTo>
                    <a:pt x="391679" y="1905975"/>
                    <a:pt x="446723" y="1927310"/>
                    <a:pt x="488233" y="1982318"/>
                  </a:cubicBezTo>
                  <a:cubicBezTo>
                    <a:pt x="503872" y="2003073"/>
                    <a:pt x="518785" y="2024373"/>
                    <a:pt x="534097" y="2045418"/>
                  </a:cubicBezTo>
                  <a:cubicBezTo>
                    <a:pt x="575898" y="2102857"/>
                    <a:pt x="580869" y="2163126"/>
                    <a:pt x="547087" y="2225827"/>
                  </a:cubicBezTo>
                  <a:cubicBezTo>
                    <a:pt x="525860" y="2265196"/>
                    <a:pt x="504053" y="2304275"/>
                    <a:pt x="481738" y="2343064"/>
                  </a:cubicBezTo>
                  <a:cubicBezTo>
                    <a:pt x="471796" y="2360335"/>
                    <a:pt x="472050" y="2377063"/>
                    <a:pt x="483008" y="2392484"/>
                  </a:cubicBezTo>
                  <a:cubicBezTo>
                    <a:pt x="490918" y="2403551"/>
                    <a:pt x="500969" y="2413747"/>
                    <a:pt x="511891" y="2421875"/>
                  </a:cubicBezTo>
                  <a:cubicBezTo>
                    <a:pt x="540955" y="2443537"/>
                    <a:pt x="571253" y="2463566"/>
                    <a:pt x="600608" y="2484866"/>
                  </a:cubicBezTo>
                  <a:cubicBezTo>
                    <a:pt x="620673" y="2499416"/>
                    <a:pt x="639541" y="2515599"/>
                    <a:pt x="659680" y="2530040"/>
                  </a:cubicBezTo>
                  <a:cubicBezTo>
                    <a:pt x="691792" y="2553118"/>
                    <a:pt x="718135" y="2550360"/>
                    <a:pt x="744332" y="2522275"/>
                  </a:cubicBezTo>
                  <a:cubicBezTo>
                    <a:pt x="774848" y="2489546"/>
                    <a:pt x="804420" y="2455946"/>
                    <a:pt x="836025" y="2424270"/>
                  </a:cubicBezTo>
                  <a:cubicBezTo>
                    <a:pt x="874922" y="2385299"/>
                    <a:pt x="922891" y="2369334"/>
                    <a:pt x="977028" y="2380728"/>
                  </a:cubicBezTo>
                  <a:cubicBezTo>
                    <a:pt x="1009394" y="2387549"/>
                    <a:pt x="1040600" y="2399813"/>
                    <a:pt x="1072349" y="2409538"/>
                  </a:cubicBezTo>
                  <a:cubicBezTo>
                    <a:pt x="1141145" y="2430692"/>
                    <a:pt x="1181131" y="2476701"/>
                    <a:pt x="1190856" y="2548074"/>
                  </a:cubicBezTo>
                  <a:cubicBezTo>
                    <a:pt x="1196734" y="2591217"/>
                    <a:pt x="1202104" y="2634432"/>
                    <a:pt x="1206241" y="2677757"/>
                  </a:cubicBezTo>
                  <a:cubicBezTo>
                    <a:pt x="1208781" y="2704027"/>
                    <a:pt x="1223331" y="2718396"/>
                    <a:pt x="1247061" y="2724601"/>
                  </a:cubicBezTo>
                  <a:cubicBezTo>
                    <a:pt x="1257983" y="2727467"/>
                    <a:pt x="1269739" y="2728084"/>
                    <a:pt x="1281133" y="2727975"/>
                  </a:cubicBezTo>
                  <a:cubicBezTo>
                    <a:pt x="1314950" y="2727757"/>
                    <a:pt x="1348804" y="2726233"/>
                    <a:pt x="1382622" y="2726052"/>
                  </a:cubicBezTo>
                  <a:cubicBezTo>
                    <a:pt x="1410416" y="2725870"/>
                    <a:pt x="1438247" y="2728011"/>
                    <a:pt x="1466005" y="2727068"/>
                  </a:cubicBezTo>
                  <a:cubicBezTo>
                    <a:pt x="1502798" y="2725798"/>
                    <a:pt x="1520759" y="2708091"/>
                    <a:pt x="1525113" y="2671987"/>
                  </a:cubicBezTo>
                  <a:cubicBezTo>
                    <a:pt x="1530121" y="2630586"/>
                    <a:pt x="1534910" y="2589149"/>
                    <a:pt x="1540208" y="2547747"/>
                  </a:cubicBezTo>
                  <a:cubicBezTo>
                    <a:pt x="1549061" y="2478371"/>
                    <a:pt x="1587596" y="2433159"/>
                    <a:pt x="1653199" y="2410554"/>
                  </a:cubicBezTo>
                  <a:cubicBezTo>
                    <a:pt x="1678925" y="2401700"/>
                    <a:pt x="1704797" y="2393282"/>
                    <a:pt x="1730813" y="2385408"/>
                  </a:cubicBezTo>
                  <a:cubicBezTo>
                    <a:pt x="1796561" y="2365560"/>
                    <a:pt x="1853783" y="2379966"/>
                    <a:pt x="1901316" y="2429749"/>
                  </a:cubicBezTo>
                  <a:cubicBezTo>
                    <a:pt x="1930126" y="2459901"/>
                    <a:pt x="1958175" y="2490780"/>
                    <a:pt x="1986513" y="2521405"/>
                  </a:cubicBezTo>
                  <a:cubicBezTo>
                    <a:pt x="2011913" y="2548872"/>
                    <a:pt x="2038510" y="2552573"/>
                    <a:pt x="2069606" y="2530476"/>
                  </a:cubicBezTo>
                  <a:cubicBezTo>
                    <a:pt x="2122800" y="2492631"/>
                    <a:pt x="2175304" y="2453842"/>
                    <a:pt x="2227954" y="2415235"/>
                  </a:cubicBezTo>
                  <a:cubicBezTo>
                    <a:pt x="2232780" y="2411715"/>
                    <a:pt x="2237097" y="2407252"/>
                    <a:pt x="2240871" y="2402607"/>
                  </a:cubicBezTo>
                  <a:cubicBezTo>
                    <a:pt x="2259159" y="2380183"/>
                    <a:pt x="2260538" y="2363238"/>
                    <a:pt x="2246278" y="2337911"/>
                  </a:cubicBezTo>
                  <a:cubicBezTo>
                    <a:pt x="2227881" y="2305255"/>
                    <a:pt x="2208795" y="2272961"/>
                    <a:pt x="2191161" y="2239905"/>
                  </a:cubicBezTo>
                  <a:cubicBezTo>
                    <a:pt x="2184666" y="2227714"/>
                    <a:pt x="2176973" y="2223323"/>
                    <a:pt x="2163004" y="2222634"/>
                  </a:cubicBezTo>
                  <a:cubicBezTo>
                    <a:pt x="2106617" y="2219840"/>
                    <a:pt x="2065179" y="2192735"/>
                    <a:pt x="2043553" y="2140158"/>
                  </a:cubicBezTo>
                  <a:cubicBezTo>
                    <a:pt x="2037022" y="2124301"/>
                    <a:pt x="2029293" y="2120020"/>
                    <a:pt x="2013183" y="2120056"/>
                  </a:cubicBezTo>
                  <a:cubicBezTo>
                    <a:pt x="1796706" y="2120528"/>
                    <a:pt x="1580230" y="2120927"/>
                    <a:pt x="1363754" y="2119875"/>
                  </a:cubicBezTo>
                  <a:cubicBezTo>
                    <a:pt x="1321627" y="2119657"/>
                    <a:pt x="1278919" y="2116645"/>
                    <a:pt x="1237482" y="2109207"/>
                  </a:cubicBezTo>
                  <a:cubicBezTo>
                    <a:pt x="769623" y="2025134"/>
                    <a:pt x="505359" y="1520120"/>
                    <a:pt x="709535" y="1090723"/>
                  </a:cubicBezTo>
                  <a:cubicBezTo>
                    <a:pt x="835118" y="826641"/>
                    <a:pt x="1051848" y="687379"/>
                    <a:pt x="1344414" y="672647"/>
                  </a:cubicBezTo>
                  <a:cubicBezTo>
                    <a:pt x="1449350" y="667350"/>
                    <a:pt x="1554794" y="671813"/>
                    <a:pt x="1660021" y="671813"/>
                  </a:cubicBezTo>
                  <a:close/>
                  <a:moveTo>
                    <a:pt x="2237896" y="2089178"/>
                  </a:moveTo>
                  <a:cubicBezTo>
                    <a:pt x="2238186" y="2050389"/>
                    <a:pt x="2207380" y="2018603"/>
                    <a:pt x="2168628" y="2017623"/>
                  </a:cubicBezTo>
                  <a:cubicBezTo>
                    <a:pt x="2130492" y="2016644"/>
                    <a:pt x="2097945" y="2048321"/>
                    <a:pt x="2097509" y="2086892"/>
                  </a:cubicBezTo>
                  <a:cubicBezTo>
                    <a:pt x="2097037" y="2126914"/>
                    <a:pt x="2128025" y="2159063"/>
                    <a:pt x="2167249" y="2159244"/>
                  </a:cubicBezTo>
                  <a:cubicBezTo>
                    <a:pt x="2205602" y="2159389"/>
                    <a:pt x="2237642" y="2127676"/>
                    <a:pt x="2237932" y="2089214"/>
                  </a:cubicBezTo>
                  <a:close/>
                  <a:moveTo>
                    <a:pt x="2166632" y="633387"/>
                  </a:moveTo>
                  <a:cubicBezTo>
                    <a:pt x="2127589" y="633786"/>
                    <a:pt x="2097291" y="664918"/>
                    <a:pt x="2097509" y="704505"/>
                  </a:cubicBezTo>
                  <a:cubicBezTo>
                    <a:pt x="2097691" y="743512"/>
                    <a:pt x="2129077" y="774281"/>
                    <a:pt x="2168301" y="773882"/>
                  </a:cubicBezTo>
                  <a:cubicBezTo>
                    <a:pt x="2207271" y="773483"/>
                    <a:pt x="2238440" y="741698"/>
                    <a:pt x="2237896" y="702836"/>
                  </a:cubicBezTo>
                  <a:cubicBezTo>
                    <a:pt x="2237351" y="663757"/>
                    <a:pt x="2205784" y="632988"/>
                    <a:pt x="2166668" y="633387"/>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23" name="Freihandform: Form 199">
              <a:extLst>
                <a:ext uri="{FF2B5EF4-FFF2-40B4-BE49-F238E27FC236}">
                  <a16:creationId xmlns:a16="http://schemas.microsoft.com/office/drawing/2014/main" id="{973C9B39-3D4E-FFE7-DFAE-CCB095705397}"/>
                </a:ext>
              </a:extLst>
            </p:cNvPr>
            <p:cNvSpPr>
              <a:spLocks/>
            </p:cNvSpPr>
            <p:nvPr/>
          </p:nvSpPr>
          <p:spPr>
            <a:xfrm>
              <a:off x="1295624" y="-2667022"/>
              <a:ext cx="1563211" cy="269949"/>
            </a:xfrm>
            <a:custGeom>
              <a:avLst/>
              <a:gdLst>
                <a:gd name="connsiteX0" fmla="*/ 1428545 w 1563211"/>
                <a:gd name="connsiteY0" fmla="*/ 269639 h 269949"/>
                <a:gd name="connsiteX1" fmla="*/ 1302999 w 1563211"/>
                <a:gd name="connsiteY1" fmla="*/ 184732 h 269949"/>
                <a:gd name="connsiteX2" fmla="*/ 1278398 w 1563211"/>
                <a:gd name="connsiteY2" fmla="*/ 167134 h 269949"/>
                <a:gd name="connsiteX3" fmla="*/ 284407 w 1563211"/>
                <a:gd name="connsiteY3" fmla="*/ 167134 h 269949"/>
                <a:gd name="connsiteX4" fmla="*/ 259769 w 1563211"/>
                <a:gd name="connsiteY4" fmla="*/ 184768 h 269949"/>
                <a:gd name="connsiteX5" fmla="*/ 110819 w 1563211"/>
                <a:gd name="connsiteY5" fmla="*/ 267643 h 269949"/>
                <a:gd name="connsiteX6" fmla="*/ 5 w 1563211"/>
                <a:gd name="connsiteY6" fmla="*/ 136219 h 269949"/>
                <a:gd name="connsiteX7" fmla="*/ 106646 w 1563211"/>
                <a:gd name="connsiteY7" fmla="*/ 2908 h 269949"/>
                <a:gd name="connsiteX8" fmla="*/ 258681 w 1563211"/>
                <a:gd name="connsiteY8" fmla="*/ 83061 h 269949"/>
                <a:gd name="connsiteX9" fmla="*/ 288979 w 1563211"/>
                <a:gd name="connsiteY9" fmla="*/ 103453 h 269949"/>
                <a:gd name="connsiteX10" fmla="*/ 1273899 w 1563211"/>
                <a:gd name="connsiteY10" fmla="*/ 103453 h 269949"/>
                <a:gd name="connsiteX11" fmla="*/ 1304124 w 1563211"/>
                <a:gd name="connsiteY11" fmla="*/ 83025 h 269949"/>
                <a:gd name="connsiteX12" fmla="*/ 1465084 w 1563211"/>
                <a:gd name="connsiteY12" fmla="*/ 5194 h 269949"/>
                <a:gd name="connsiteX13" fmla="*/ 1562147 w 1563211"/>
                <a:gd name="connsiteY13" fmla="*/ 150805 h 269949"/>
                <a:gd name="connsiteX14" fmla="*/ 1428509 w 1563211"/>
                <a:gd name="connsiteY14" fmla="*/ 269602 h 269949"/>
                <a:gd name="connsiteX15" fmla="*/ 1358189 w 1563211"/>
                <a:gd name="connsiteY15" fmla="*/ 134695 h 269949"/>
                <a:gd name="connsiteX16" fmla="*/ 1427638 w 1563211"/>
                <a:gd name="connsiteY16" fmla="*/ 205342 h 269949"/>
                <a:gd name="connsiteX17" fmla="*/ 1499156 w 1563211"/>
                <a:gd name="connsiteY17" fmla="*/ 134223 h 269949"/>
                <a:gd name="connsiteX18" fmla="*/ 1428074 w 1563211"/>
                <a:gd name="connsiteY18" fmla="*/ 64120 h 269949"/>
                <a:gd name="connsiteX19" fmla="*/ 1358189 w 1563211"/>
                <a:gd name="connsiteY19" fmla="*/ 134695 h 269949"/>
                <a:gd name="connsiteX20" fmla="*/ 204580 w 1563211"/>
                <a:gd name="connsiteY20" fmla="*/ 135529 h 269949"/>
                <a:gd name="connsiteX21" fmla="*/ 135348 w 1563211"/>
                <a:gd name="connsiteY21" fmla="*/ 64120 h 269949"/>
                <a:gd name="connsiteX22" fmla="*/ 64447 w 1563211"/>
                <a:gd name="connsiteY22" fmla="*/ 134296 h 269949"/>
                <a:gd name="connsiteX23" fmla="*/ 134151 w 1563211"/>
                <a:gd name="connsiteY23" fmla="*/ 205305 h 269949"/>
                <a:gd name="connsiteX24" fmla="*/ 204580 w 1563211"/>
                <a:gd name="connsiteY24" fmla="*/ 135529 h 2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3211" h="269949">
                  <a:moveTo>
                    <a:pt x="1428545" y="269639"/>
                  </a:moveTo>
                  <a:cubicBezTo>
                    <a:pt x="1371941" y="269639"/>
                    <a:pt x="1324117" y="237962"/>
                    <a:pt x="1302999" y="184732"/>
                  </a:cubicBezTo>
                  <a:cubicBezTo>
                    <a:pt x="1298065" y="172286"/>
                    <a:pt x="1292404" y="167134"/>
                    <a:pt x="1278398" y="167134"/>
                  </a:cubicBezTo>
                  <a:cubicBezTo>
                    <a:pt x="947080" y="167533"/>
                    <a:pt x="615725" y="167533"/>
                    <a:pt x="284407" y="167134"/>
                  </a:cubicBezTo>
                  <a:cubicBezTo>
                    <a:pt x="270473" y="167134"/>
                    <a:pt x="264631" y="172105"/>
                    <a:pt x="259769" y="184768"/>
                  </a:cubicBezTo>
                  <a:cubicBezTo>
                    <a:pt x="236765" y="244892"/>
                    <a:pt x="173665" y="279472"/>
                    <a:pt x="110819" y="267643"/>
                  </a:cubicBezTo>
                  <a:cubicBezTo>
                    <a:pt x="45688" y="255379"/>
                    <a:pt x="549" y="201822"/>
                    <a:pt x="5" y="136219"/>
                  </a:cubicBezTo>
                  <a:cubicBezTo>
                    <a:pt x="-539" y="71668"/>
                    <a:pt x="44127" y="15825"/>
                    <a:pt x="106646" y="2908"/>
                  </a:cubicBezTo>
                  <a:cubicBezTo>
                    <a:pt x="170617" y="-10336"/>
                    <a:pt x="234733" y="22574"/>
                    <a:pt x="258681" y="83061"/>
                  </a:cubicBezTo>
                  <a:cubicBezTo>
                    <a:pt x="264922" y="98809"/>
                    <a:pt x="272614" y="103453"/>
                    <a:pt x="288979" y="103453"/>
                  </a:cubicBezTo>
                  <a:cubicBezTo>
                    <a:pt x="617285" y="102982"/>
                    <a:pt x="945592" y="102982"/>
                    <a:pt x="1273899" y="103453"/>
                  </a:cubicBezTo>
                  <a:cubicBezTo>
                    <a:pt x="1290408" y="103453"/>
                    <a:pt x="1297847" y="98555"/>
                    <a:pt x="1304124" y="83025"/>
                  </a:cubicBezTo>
                  <a:cubicBezTo>
                    <a:pt x="1329886" y="19308"/>
                    <a:pt x="1398792" y="-13239"/>
                    <a:pt x="1465084" y="5194"/>
                  </a:cubicBezTo>
                  <a:cubicBezTo>
                    <a:pt x="1528220" y="22756"/>
                    <a:pt x="1570565" y="86291"/>
                    <a:pt x="1562147" y="150805"/>
                  </a:cubicBezTo>
                  <a:cubicBezTo>
                    <a:pt x="1553076" y="220255"/>
                    <a:pt x="1497560" y="269566"/>
                    <a:pt x="1428509" y="269602"/>
                  </a:cubicBezTo>
                  <a:close/>
                  <a:moveTo>
                    <a:pt x="1358189" y="134695"/>
                  </a:moveTo>
                  <a:cubicBezTo>
                    <a:pt x="1358189" y="174173"/>
                    <a:pt x="1388632" y="205124"/>
                    <a:pt x="1427638" y="205342"/>
                  </a:cubicBezTo>
                  <a:cubicBezTo>
                    <a:pt x="1466717" y="205559"/>
                    <a:pt x="1499628" y="172830"/>
                    <a:pt x="1499156" y="134223"/>
                  </a:cubicBezTo>
                  <a:cubicBezTo>
                    <a:pt x="1498684" y="96233"/>
                    <a:pt x="1465955" y="63939"/>
                    <a:pt x="1428074" y="64120"/>
                  </a:cubicBezTo>
                  <a:cubicBezTo>
                    <a:pt x="1389575" y="64302"/>
                    <a:pt x="1358189" y="96015"/>
                    <a:pt x="1358189" y="134695"/>
                  </a:cubicBezTo>
                  <a:close/>
                  <a:moveTo>
                    <a:pt x="204580" y="135529"/>
                  </a:moveTo>
                  <a:cubicBezTo>
                    <a:pt x="204725" y="96305"/>
                    <a:pt x="174028" y="64628"/>
                    <a:pt x="135348" y="64120"/>
                  </a:cubicBezTo>
                  <a:cubicBezTo>
                    <a:pt x="96886" y="63613"/>
                    <a:pt x="64810" y="95326"/>
                    <a:pt x="64447" y="134296"/>
                  </a:cubicBezTo>
                  <a:cubicBezTo>
                    <a:pt x="64048" y="173193"/>
                    <a:pt x="95289" y="205015"/>
                    <a:pt x="134151" y="205305"/>
                  </a:cubicBezTo>
                  <a:cubicBezTo>
                    <a:pt x="173302" y="205596"/>
                    <a:pt x="204435" y="174753"/>
                    <a:pt x="204580" y="135529"/>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24" name="Freihandform: Form 200">
              <a:extLst>
                <a:ext uri="{FF2B5EF4-FFF2-40B4-BE49-F238E27FC236}">
                  <a16:creationId xmlns:a16="http://schemas.microsoft.com/office/drawing/2014/main" id="{AF943912-CA4E-3D45-FF6F-B6602EC63DC8}"/>
                </a:ext>
              </a:extLst>
            </p:cNvPr>
            <p:cNvSpPr>
              <a:spLocks/>
            </p:cNvSpPr>
            <p:nvPr/>
          </p:nvSpPr>
          <p:spPr>
            <a:xfrm>
              <a:off x="1051891" y="-2910526"/>
              <a:ext cx="720610" cy="757038"/>
            </a:xfrm>
            <a:custGeom>
              <a:avLst/>
              <a:gdLst>
                <a:gd name="connsiteX0" fmla="*/ 387028 w 720610"/>
                <a:gd name="connsiteY0" fmla="*/ 0 h 757038"/>
                <a:gd name="connsiteX1" fmla="*/ 713012 w 720610"/>
                <a:gd name="connsiteY1" fmla="*/ 201164 h 757038"/>
                <a:gd name="connsiteX2" fmla="*/ 704558 w 720610"/>
                <a:gd name="connsiteY2" fmla="*/ 250330 h 757038"/>
                <a:gd name="connsiteX3" fmla="*/ 656771 w 720610"/>
                <a:gd name="connsiteY3" fmla="*/ 232877 h 757038"/>
                <a:gd name="connsiteX4" fmla="*/ 520775 w 720610"/>
                <a:gd name="connsiteY4" fmla="*/ 98768 h 757038"/>
                <a:gd name="connsiteX5" fmla="*/ 159739 w 720610"/>
                <a:gd name="connsiteY5" fmla="*/ 153086 h 757038"/>
                <a:gd name="connsiteX6" fmla="*/ 89999 w 720610"/>
                <a:gd name="connsiteY6" fmla="*/ 502693 h 757038"/>
                <a:gd name="connsiteX7" fmla="*/ 393487 w 720610"/>
                <a:gd name="connsiteY7" fmla="*/ 691991 h 757038"/>
                <a:gd name="connsiteX8" fmla="*/ 655174 w 720610"/>
                <a:gd name="connsiteY8" fmla="*/ 528092 h 757038"/>
                <a:gd name="connsiteX9" fmla="*/ 683730 w 720610"/>
                <a:gd name="connsiteY9" fmla="*/ 504253 h 757038"/>
                <a:gd name="connsiteX10" fmla="*/ 713375 w 720610"/>
                <a:gd name="connsiteY10" fmla="*/ 515828 h 757038"/>
                <a:gd name="connsiteX11" fmla="*/ 714827 w 720610"/>
                <a:gd name="connsiteY11" fmla="*/ 552911 h 757038"/>
                <a:gd name="connsiteX12" fmla="*/ 591929 w 720610"/>
                <a:gd name="connsiteY12" fmla="*/ 691121 h 757038"/>
                <a:gd name="connsiteX13" fmla="*/ 107053 w 720610"/>
                <a:gd name="connsiteY13" fmla="*/ 642426 h 757038"/>
                <a:gd name="connsiteX14" fmla="*/ 69970 w 720610"/>
                <a:gd name="connsiteY14" fmla="*/ 159327 h 757038"/>
                <a:gd name="connsiteX15" fmla="*/ 387028 w 720610"/>
                <a:gd name="connsiteY15" fmla="*/ 36 h 75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10" h="757038">
                  <a:moveTo>
                    <a:pt x="387028" y="0"/>
                  </a:moveTo>
                  <a:cubicBezTo>
                    <a:pt x="527451" y="5298"/>
                    <a:pt x="639463" y="71264"/>
                    <a:pt x="713012" y="201164"/>
                  </a:cubicBezTo>
                  <a:cubicBezTo>
                    <a:pt x="724878" y="222100"/>
                    <a:pt x="721213" y="240424"/>
                    <a:pt x="704558" y="250330"/>
                  </a:cubicBezTo>
                  <a:cubicBezTo>
                    <a:pt x="686887" y="260853"/>
                    <a:pt x="668454" y="254503"/>
                    <a:pt x="656771" y="232877"/>
                  </a:cubicBezTo>
                  <a:cubicBezTo>
                    <a:pt x="625166" y="174168"/>
                    <a:pt x="580209" y="128921"/>
                    <a:pt x="520775" y="98768"/>
                  </a:cubicBezTo>
                  <a:cubicBezTo>
                    <a:pt x="399873" y="37446"/>
                    <a:pt x="260393" y="58673"/>
                    <a:pt x="159739" y="153086"/>
                  </a:cubicBezTo>
                  <a:cubicBezTo>
                    <a:pt x="67647" y="239445"/>
                    <a:pt x="39272" y="381646"/>
                    <a:pt x="89999" y="502693"/>
                  </a:cubicBezTo>
                  <a:cubicBezTo>
                    <a:pt x="139927" y="621852"/>
                    <a:pt x="262099" y="699611"/>
                    <a:pt x="393487" y="691991"/>
                  </a:cubicBezTo>
                  <a:cubicBezTo>
                    <a:pt x="509744" y="685279"/>
                    <a:pt x="596465" y="628747"/>
                    <a:pt x="655174" y="528092"/>
                  </a:cubicBezTo>
                  <a:cubicBezTo>
                    <a:pt x="661197" y="517751"/>
                    <a:pt x="672700" y="507337"/>
                    <a:pt x="683730" y="504253"/>
                  </a:cubicBezTo>
                  <a:cubicBezTo>
                    <a:pt x="692112" y="501894"/>
                    <a:pt x="705973" y="508788"/>
                    <a:pt x="713375" y="515828"/>
                  </a:cubicBezTo>
                  <a:cubicBezTo>
                    <a:pt x="724007" y="525951"/>
                    <a:pt x="721539" y="540248"/>
                    <a:pt x="714827" y="552911"/>
                  </a:cubicBezTo>
                  <a:cubicBezTo>
                    <a:pt x="685037" y="608899"/>
                    <a:pt x="644434" y="655343"/>
                    <a:pt x="591929" y="691121"/>
                  </a:cubicBezTo>
                  <a:cubicBezTo>
                    <a:pt x="439678" y="794859"/>
                    <a:pt x="235611" y="774322"/>
                    <a:pt x="107053" y="642426"/>
                  </a:cubicBezTo>
                  <a:cubicBezTo>
                    <a:pt x="-19691" y="512381"/>
                    <a:pt x="-36237" y="304722"/>
                    <a:pt x="69970" y="159327"/>
                  </a:cubicBezTo>
                  <a:cubicBezTo>
                    <a:pt x="146023" y="55226"/>
                    <a:pt x="249653" y="2794"/>
                    <a:pt x="387028" y="36"/>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25" name="Freihandform: Form 201">
              <a:extLst>
                <a:ext uri="{FF2B5EF4-FFF2-40B4-BE49-F238E27FC236}">
                  <a16:creationId xmlns:a16="http://schemas.microsoft.com/office/drawing/2014/main" id="{338525CD-94A5-192A-FEC7-3AC404434230}"/>
                </a:ext>
              </a:extLst>
            </p:cNvPr>
            <p:cNvSpPr>
              <a:spLocks/>
            </p:cNvSpPr>
            <p:nvPr/>
          </p:nvSpPr>
          <p:spPr>
            <a:xfrm>
              <a:off x="885182" y="-3077618"/>
              <a:ext cx="577141" cy="1090096"/>
            </a:xfrm>
            <a:custGeom>
              <a:avLst/>
              <a:gdLst>
                <a:gd name="connsiteX0" fmla="*/ 519847 w 577141"/>
                <a:gd name="connsiteY0" fmla="*/ 1451 h 1090096"/>
                <a:gd name="connsiteX1" fmla="*/ 548839 w 577141"/>
                <a:gd name="connsiteY1" fmla="*/ 1597 h 1090096"/>
                <a:gd name="connsiteX2" fmla="*/ 576887 w 577141"/>
                <a:gd name="connsiteY2" fmla="*/ 29754 h 1090096"/>
                <a:gd name="connsiteX3" fmla="*/ 553411 w 577141"/>
                <a:gd name="connsiteY3" fmla="*/ 63789 h 1090096"/>
                <a:gd name="connsiteX4" fmla="*/ 533635 w 577141"/>
                <a:gd name="connsiteY4" fmla="*/ 65748 h 1090096"/>
                <a:gd name="connsiteX5" fmla="*/ 102678 w 577141"/>
                <a:gd name="connsiteY5" fmla="*/ 362959 h 1090096"/>
                <a:gd name="connsiteX6" fmla="*/ 195133 w 577141"/>
                <a:gd name="connsiteY6" fmla="*/ 872945 h 1090096"/>
                <a:gd name="connsiteX7" fmla="*/ 537881 w 577141"/>
                <a:gd name="connsiteY7" fmla="*/ 1026213 h 1090096"/>
                <a:gd name="connsiteX8" fmla="*/ 576597 w 577141"/>
                <a:gd name="connsiteY8" fmla="*/ 1059196 h 1090096"/>
                <a:gd name="connsiteX9" fmla="*/ 536248 w 577141"/>
                <a:gd name="connsiteY9" fmla="*/ 1090038 h 1090096"/>
                <a:gd name="connsiteX10" fmla="*/ 81306 w 577141"/>
                <a:gd name="connsiteY10" fmla="*/ 829584 h 1090096"/>
                <a:gd name="connsiteX11" fmla="*/ 438895 w 577141"/>
                <a:gd name="connsiteY11" fmla="*/ 11103 h 1090096"/>
                <a:gd name="connsiteX12" fmla="*/ 519593 w 577141"/>
                <a:gd name="connsiteY12" fmla="*/ 0 h 1090096"/>
                <a:gd name="connsiteX13" fmla="*/ 519774 w 577141"/>
                <a:gd name="connsiteY13" fmla="*/ 1451 h 10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141" h="1090096">
                  <a:moveTo>
                    <a:pt x="519847" y="1451"/>
                  </a:moveTo>
                  <a:cubicBezTo>
                    <a:pt x="529535" y="1451"/>
                    <a:pt x="539259" y="798"/>
                    <a:pt x="548839" y="1597"/>
                  </a:cubicBezTo>
                  <a:cubicBezTo>
                    <a:pt x="565747" y="3048"/>
                    <a:pt x="574855" y="13425"/>
                    <a:pt x="576887" y="29754"/>
                  </a:cubicBezTo>
                  <a:cubicBezTo>
                    <a:pt x="578883" y="45646"/>
                    <a:pt x="568941" y="60015"/>
                    <a:pt x="553411" y="63789"/>
                  </a:cubicBezTo>
                  <a:cubicBezTo>
                    <a:pt x="547024" y="65349"/>
                    <a:pt x="540239" y="65386"/>
                    <a:pt x="533635" y="65748"/>
                  </a:cubicBezTo>
                  <a:cubicBezTo>
                    <a:pt x="329242" y="76779"/>
                    <a:pt x="180981" y="175220"/>
                    <a:pt x="102678" y="362959"/>
                  </a:cubicBezTo>
                  <a:cubicBezTo>
                    <a:pt x="25028" y="549065"/>
                    <a:pt x="59753" y="723088"/>
                    <a:pt x="195133" y="872945"/>
                  </a:cubicBezTo>
                  <a:cubicBezTo>
                    <a:pt x="285881" y="973418"/>
                    <a:pt x="402465" y="1022511"/>
                    <a:pt x="537881" y="1026213"/>
                  </a:cubicBezTo>
                  <a:cubicBezTo>
                    <a:pt x="563534" y="1026902"/>
                    <a:pt x="577032" y="1038295"/>
                    <a:pt x="576597" y="1059196"/>
                  </a:cubicBezTo>
                  <a:cubicBezTo>
                    <a:pt x="576125" y="1079805"/>
                    <a:pt x="562700" y="1091018"/>
                    <a:pt x="536248" y="1090038"/>
                  </a:cubicBezTo>
                  <a:cubicBezTo>
                    <a:pt x="339075" y="1082853"/>
                    <a:pt x="183993" y="997729"/>
                    <a:pt x="81306" y="829584"/>
                  </a:cubicBezTo>
                  <a:cubicBezTo>
                    <a:pt x="-117354" y="504216"/>
                    <a:pt x="65668" y="88572"/>
                    <a:pt x="438895" y="11103"/>
                  </a:cubicBezTo>
                  <a:cubicBezTo>
                    <a:pt x="465419" y="5588"/>
                    <a:pt x="492670" y="3629"/>
                    <a:pt x="519593" y="0"/>
                  </a:cubicBezTo>
                  <a:cubicBezTo>
                    <a:pt x="519666" y="472"/>
                    <a:pt x="519702" y="980"/>
                    <a:pt x="519774" y="1451"/>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26" name="Freihandform: Form 202">
              <a:extLst>
                <a:ext uri="{FF2B5EF4-FFF2-40B4-BE49-F238E27FC236}">
                  <a16:creationId xmlns:a16="http://schemas.microsoft.com/office/drawing/2014/main" id="{0B11F9E1-9B62-C05F-7403-709C29AE436A}"/>
                </a:ext>
              </a:extLst>
            </p:cNvPr>
            <p:cNvSpPr>
              <a:spLocks/>
            </p:cNvSpPr>
            <p:nvPr/>
          </p:nvSpPr>
          <p:spPr>
            <a:xfrm>
              <a:off x="1797606" y="-2320633"/>
              <a:ext cx="815024" cy="269801"/>
            </a:xfrm>
            <a:custGeom>
              <a:avLst/>
              <a:gdLst>
                <a:gd name="connsiteX0" fmla="*/ 285082 w 815024"/>
                <a:gd name="connsiteY0" fmla="*/ 102716 h 269801"/>
                <a:gd name="connsiteX1" fmla="*/ 529969 w 815024"/>
                <a:gd name="connsiteY1" fmla="*/ 103006 h 269801"/>
                <a:gd name="connsiteX2" fmla="*/ 554788 w 815024"/>
                <a:gd name="connsiteY2" fmla="*/ 85771 h 269801"/>
                <a:gd name="connsiteX3" fmla="*/ 705226 w 815024"/>
                <a:gd name="connsiteY3" fmla="*/ 2352 h 269801"/>
                <a:gd name="connsiteX4" fmla="*/ 815024 w 815024"/>
                <a:gd name="connsiteY4" fmla="*/ 134683 h 269801"/>
                <a:gd name="connsiteX5" fmla="*/ 707403 w 815024"/>
                <a:gd name="connsiteY5" fmla="*/ 267196 h 269801"/>
                <a:gd name="connsiteX6" fmla="*/ 555078 w 815024"/>
                <a:gd name="connsiteY6" fmla="*/ 184394 h 269801"/>
                <a:gd name="connsiteX7" fmla="*/ 528917 w 815024"/>
                <a:gd name="connsiteY7" fmla="*/ 166505 h 269801"/>
                <a:gd name="connsiteX8" fmla="*/ 39142 w 815024"/>
                <a:gd name="connsiteY8" fmla="*/ 166795 h 269801"/>
                <a:gd name="connsiteX9" fmla="*/ 390 w 815024"/>
                <a:gd name="connsiteY9" fmla="*/ 139763 h 269801"/>
                <a:gd name="connsiteX10" fmla="*/ 36529 w 815024"/>
                <a:gd name="connsiteY10" fmla="*/ 102861 h 269801"/>
                <a:gd name="connsiteX11" fmla="*/ 246946 w 815024"/>
                <a:gd name="connsiteY11" fmla="*/ 102752 h 269801"/>
                <a:gd name="connsiteX12" fmla="*/ 285045 w 815024"/>
                <a:gd name="connsiteY12" fmla="*/ 102752 h 269801"/>
                <a:gd name="connsiteX13" fmla="*/ 679246 w 815024"/>
                <a:gd name="connsiteY13" fmla="*/ 204604 h 269801"/>
                <a:gd name="connsiteX14" fmla="*/ 750981 w 815024"/>
                <a:gd name="connsiteY14" fmla="*/ 134211 h 269801"/>
                <a:gd name="connsiteX15" fmla="*/ 680044 w 815024"/>
                <a:gd name="connsiteY15" fmla="*/ 63891 h 269801"/>
                <a:gd name="connsiteX16" fmla="*/ 610957 w 815024"/>
                <a:gd name="connsiteY16" fmla="*/ 133341 h 269801"/>
                <a:gd name="connsiteX17" fmla="*/ 679209 w 815024"/>
                <a:gd name="connsiteY17" fmla="*/ 204604 h 26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024" h="269801">
                  <a:moveTo>
                    <a:pt x="285082" y="102716"/>
                  </a:moveTo>
                  <a:cubicBezTo>
                    <a:pt x="366723" y="102716"/>
                    <a:pt x="448328" y="102426"/>
                    <a:pt x="529969" y="103006"/>
                  </a:cubicBezTo>
                  <a:cubicBezTo>
                    <a:pt x="543649" y="103115"/>
                    <a:pt x="549890" y="98725"/>
                    <a:pt x="554788" y="85771"/>
                  </a:cubicBezTo>
                  <a:cubicBezTo>
                    <a:pt x="577938" y="25030"/>
                    <a:pt x="641437" y="-9622"/>
                    <a:pt x="705226" y="2352"/>
                  </a:cubicBezTo>
                  <a:cubicBezTo>
                    <a:pt x="769632" y="14471"/>
                    <a:pt x="814915" y="69007"/>
                    <a:pt x="815024" y="134683"/>
                  </a:cubicBezTo>
                  <a:cubicBezTo>
                    <a:pt x="815133" y="199198"/>
                    <a:pt x="769704" y="255113"/>
                    <a:pt x="707403" y="267196"/>
                  </a:cubicBezTo>
                  <a:cubicBezTo>
                    <a:pt x="642199" y="279823"/>
                    <a:pt x="578156" y="245643"/>
                    <a:pt x="555078" y="184394"/>
                  </a:cubicBezTo>
                  <a:cubicBezTo>
                    <a:pt x="549890" y="170569"/>
                    <a:pt x="543286" y="166433"/>
                    <a:pt x="528917" y="166505"/>
                  </a:cubicBezTo>
                  <a:cubicBezTo>
                    <a:pt x="365671" y="167013"/>
                    <a:pt x="202388" y="166868"/>
                    <a:pt x="39142" y="166795"/>
                  </a:cubicBezTo>
                  <a:cubicBezTo>
                    <a:pt x="15956" y="166795"/>
                    <a:pt x="2784" y="157398"/>
                    <a:pt x="390" y="139763"/>
                  </a:cubicBezTo>
                  <a:cubicBezTo>
                    <a:pt x="-2586" y="118101"/>
                    <a:pt x="11674" y="102970"/>
                    <a:pt x="36529" y="102861"/>
                  </a:cubicBezTo>
                  <a:cubicBezTo>
                    <a:pt x="106668" y="102571"/>
                    <a:pt x="176807" y="102752"/>
                    <a:pt x="246946" y="102752"/>
                  </a:cubicBezTo>
                  <a:cubicBezTo>
                    <a:pt x="259646" y="102752"/>
                    <a:pt x="272346" y="102752"/>
                    <a:pt x="285045" y="102752"/>
                  </a:cubicBezTo>
                  <a:close/>
                  <a:moveTo>
                    <a:pt x="679246" y="204604"/>
                  </a:moveTo>
                  <a:cubicBezTo>
                    <a:pt x="719812" y="204895"/>
                    <a:pt x="751199" y="174089"/>
                    <a:pt x="750981" y="134211"/>
                  </a:cubicBezTo>
                  <a:cubicBezTo>
                    <a:pt x="750800" y="96003"/>
                    <a:pt x="718107" y="63601"/>
                    <a:pt x="680044" y="63891"/>
                  </a:cubicBezTo>
                  <a:cubicBezTo>
                    <a:pt x="641981" y="64145"/>
                    <a:pt x="611465" y="94842"/>
                    <a:pt x="610957" y="133341"/>
                  </a:cubicBezTo>
                  <a:cubicBezTo>
                    <a:pt x="610449" y="173798"/>
                    <a:pt x="639731" y="204350"/>
                    <a:pt x="679209" y="204604"/>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27" name="Freihandform: Form 203">
              <a:extLst>
                <a:ext uri="{FF2B5EF4-FFF2-40B4-BE49-F238E27FC236}">
                  <a16:creationId xmlns:a16="http://schemas.microsoft.com/office/drawing/2014/main" id="{17D72F60-BCA2-997D-B41E-0115519DDDDF}"/>
                </a:ext>
              </a:extLst>
            </p:cNvPr>
            <p:cNvSpPr>
              <a:spLocks/>
            </p:cNvSpPr>
            <p:nvPr/>
          </p:nvSpPr>
          <p:spPr>
            <a:xfrm>
              <a:off x="1797862" y="-3012772"/>
              <a:ext cx="814912" cy="269660"/>
            </a:xfrm>
            <a:custGeom>
              <a:avLst/>
              <a:gdLst>
                <a:gd name="connsiteX0" fmla="*/ 814912 w 814912"/>
                <a:gd name="connsiteY0" fmla="*/ 134323 h 269660"/>
                <a:gd name="connsiteX1" fmla="*/ 705586 w 814912"/>
                <a:gd name="connsiteY1" fmla="*/ 267235 h 269660"/>
                <a:gd name="connsiteX2" fmla="*/ 555075 w 814912"/>
                <a:gd name="connsiteY2" fmla="*/ 184432 h 269660"/>
                <a:gd name="connsiteX3" fmla="*/ 527064 w 814912"/>
                <a:gd name="connsiteY3" fmla="*/ 166290 h 269660"/>
                <a:gd name="connsiteX4" fmla="*/ 50025 w 814912"/>
                <a:gd name="connsiteY4" fmla="*/ 166507 h 269660"/>
                <a:gd name="connsiteX5" fmla="*/ 24734 w 814912"/>
                <a:gd name="connsiteY5" fmla="*/ 165237 h 269660"/>
                <a:gd name="connsiteX6" fmla="*/ 133 w 814912"/>
                <a:gd name="connsiteY6" fmla="*/ 132145 h 269660"/>
                <a:gd name="connsiteX7" fmla="*/ 27673 w 814912"/>
                <a:gd name="connsiteY7" fmla="*/ 103553 h 269660"/>
                <a:gd name="connsiteX8" fmla="*/ 47593 w 814912"/>
                <a:gd name="connsiteY8" fmla="*/ 103117 h 269660"/>
                <a:gd name="connsiteX9" fmla="*/ 526447 w 814912"/>
                <a:gd name="connsiteY9" fmla="*/ 103408 h 269660"/>
                <a:gd name="connsiteX10" fmla="*/ 555329 w 814912"/>
                <a:gd name="connsiteY10" fmla="*/ 83923 h 269660"/>
                <a:gd name="connsiteX11" fmla="*/ 706711 w 814912"/>
                <a:gd name="connsiteY11" fmla="*/ 2499 h 269660"/>
                <a:gd name="connsiteX12" fmla="*/ 814912 w 814912"/>
                <a:gd name="connsiteY12" fmla="*/ 134359 h 269660"/>
                <a:gd name="connsiteX13" fmla="*/ 610773 w 814912"/>
                <a:gd name="connsiteY13" fmla="*/ 133343 h 269660"/>
                <a:gd name="connsiteX14" fmla="*/ 679243 w 814912"/>
                <a:gd name="connsiteY14" fmla="*/ 205006 h 269660"/>
                <a:gd name="connsiteX15" fmla="*/ 750760 w 814912"/>
                <a:gd name="connsiteY15" fmla="*/ 135556 h 269660"/>
                <a:gd name="connsiteX16" fmla="*/ 681456 w 814912"/>
                <a:gd name="connsiteY16" fmla="*/ 63712 h 269660"/>
                <a:gd name="connsiteX17" fmla="*/ 610809 w 814912"/>
                <a:gd name="connsiteY17" fmla="*/ 133343 h 2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4912" h="269660">
                  <a:moveTo>
                    <a:pt x="814912" y="134323"/>
                  </a:moveTo>
                  <a:cubicBezTo>
                    <a:pt x="815058" y="199345"/>
                    <a:pt x="769230" y="255115"/>
                    <a:pt x="705586" y="267235"/>
                  </a:cubicBezTo>
                  <a:cubicBezTo>
                    <a:pt x="641905" y="279390"/>
                    <a:pt x="577863" y="244956"/>
                    <a:pt x="555075" y="184432"/>
                  </a:cubicBezTo>
                  <a:cubicBezTo>
                    <a:pt x="549415" y="169374"/>
                    <a:pt x="541505" y="166253"/>
                    <a:pt x="527064" y="166290"/>
                  </a:cubicBezTo>
                  <a:cubicBezTo>
                    <a:pt x="368063" y="166689"/>
                    <a:pt x="209025" y="166544"/>
                    <a:pt x="50025" y="166507"/>
                  </a:cubicBezTo>
                  <a:cubicBezTo>
                    <a:pt x="41570" y="166507"/>
                    <a:pt x="32934" y="166798"/>
                    <a:pt x="24734" y="165237"/>
                  </a:cubicBezTo>
                  <a:cubicBezTo>
                    <a:pt x="8732" y="162226"/>
                    <a:pt x="-1282" y="148401"/>
                    <a:pt x="133" y="132145"/>
                  </a:cubicBezTo>
                  <a:cubicBezTo>
                    <a:pt x="1584" y="115418"/>
                    <a:pt x="11091" y="105730"/>
                    <a:pt x="27673" y="103553"/>
                  </a:cubicBezTo>
                  <a:cubicBezTo>
                    <a:pt x="34241" y="102682"/>
                    <a:pt x="40953" y="103117"/>
                    <a:pt x="47593" y="103117"/>
                  </a:cubicBezTo>
                  <a:cubicBezTo>
                    <a:pt x="207211" y="103117"/>
                    <a:pt x="366829" y="102900"/>
                    <a:pt x="526447" y="103408"/>
                  </a:cubicBezTo>
                  <a:cubicBezTo>
                    <a:pt x="541977" y="103444"/>
                    <a:pt x="549596" y="99344"/>
                    <a:pt x="555329" y="83923"/>
                  </a:cubicBezTo>
                  <a:cubicBezTo>
                    <a:pt x="577681" y="24016"/>
                    <a:pt x="641978" y="-9765"/>
                    <a:pt x="706711" y="2499"/>
                  </a:cubicBezTo>
                  <a:cubicBezTo>
                    <a:pt x="769375" y="14364"/>
                    <a:pt x="814767" y="69663"/>
                    <a:pt x="814912" y="134359"/>
                  </a:cubicBezTo>
                  <a:close/>
                  <a:moveTo>
                    <a:pt x="610773" y="133343"/>
                  </a:moveTo>
                  <a:cubicBezTo>
                    <a:pt x="610301" y="173401"/>
                    <a:pt x="639837" y="204316"/>
                    <a:pt x="679243" y="205006"/>
                  </a:cubicBezTo>
                  <a:cubicBezTo>
                    <a:pt x="717814" y="205659"/>
                    <a:pt x="750035" y="174381"/>
                    <a:pt x="750760" y="135556"/>
                  </a:cubicBezTo>
                  <a:cubicBezTo>
                    <a:pt x="751486" y="97203"/>
                    <a:pt x="719773" y="64329"/>
                    <a:pt x="681456" y="63712"/>
                  </a:cubicBezTo>
                  <a:cubicBezTo>
                    <a:pt x="642450" y="63059"/>
                    <a:pt x="611245" y="93828"/>
                    <a:pt x="610809" y="133343"/>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sp>
          <p:nvSpPr>
            <p:cNvPr id="228" name="Freihandform: Form 204">
              <a:extLst>
                <a:ext uri="{FF2B5EF4-FFF2-40B4-BE49-F238E27FC236}">
                  <a16:creationId xmlns:a16="http://schemas.microsoft.com/office/drawing/2014/main" id="{09021CFC-EF71-3147-7540-9E34E8FA104F}"/>
                </a:ext>
              </a:extLst>
            </p:cNvPr>
            <p:cNvSpPr>
              <a:spLocks/>
            </p:cNvSpPr>
            <p:nvPr/>
          </p:nvSpPr>
          <p:spPr>
            <a:xfrm>
              <a:off x="513350" y="-3431515"/>
              <a:ext cx="1177245" cy="1799391"/>
            </a:xfrm>
            <a:custGeom>
              <a:avLst/>
              <a:gdLst>
                <a:gd name="connsiteX0" fmla="*/ 984496 w 1177245"/>
                <a:gd name="connsiteY0" fmla="*/ 1734759 h 1799391"/>
                <a:gd name="connsiteX1" fmla="*/ 1140485 w 1177245"/>
                <a:gd name="connsiteY1" fmla="*/ 1734868 h 1799391"/>
                <a:gd name="connsiteX2" fmla="*/ 1177169 w 1177245"/>
                <a:gd name="connsiteY2" fmla="*/ 1766073 h 1799391"/>
                <a:gd name="connsiteX3" fmla="*/ 1140050 w 1177245"/>
                <a:gd name="connsiteY3" fmla="*/ 1798802 h 1799391"/>
                <a:gd name="connsiteX4" fmla="*/ 839102 w 1177245"/>
                <a:gd name="connsiteY4" fmla="*/ 1795863 h 1799391"/>
                <a:gd name="connsiteX5" fmla="*/ 271314 w 1177245"/>
                <a:gd name="connsiteY5" fmla="*/ 1544299 h 1799391"/>
                <a:gd name="connsiteX6" fmla="*/ 8901 w 1177245"/>
                <a:gd name="connsiteY6" fmla="*/ 1030757 h 1799391"/>
                <a:gd name="connsiteX7" fmla="*/ 381076 w 1177245"/>
                <a:gd name="connsiteY7" fmla="*/ 164416 h 1799391"/>
                <a:gd name="connsiteX8" fmla="*/ 903254 w 1177245"/>
                <a:gd name="connsiteY8" fmla="*/ 9 h 1799391"/>
                <a:gd name="connsiteX9" fmla="*/ 1129963 w 1177245"/>
                <a:gd name="connsiteY9" fmla="*/ 9 h 1799391"/>
                <a:gd name="connsiteX10" fmla="*/ 1149883 w 1177245"/>
                <a:gd name="connsiteY10" fmla="*/ 735 h 1799391"/>
                <a:gd name="connsiteX11" fmla="*/ 1177242 w 1177245"/>
                <a:gd name="connsiteY11" fmla="*/ 31722 h 1799391"/>
                <a:gd name="connsiteX12" fmla="*/ 1150681 w 1177245"/>
                <a:gd name="connsiteY12" fmla="*/ 63326 h 1799391"/>
                <a:gd name="connsiteX13" fmla="*/ 1130797 w 1177245"/>
                <a:gd name="connsiteY13" fmla="*/ 64125 h 1799391"/>
                <a:gd name="connsiteX14" fmla="*/ 856991 w 1177245"/>
                <a:gd name="connsiteY14" fmla="*/ 66157 h 1799391"/>
                <a:gd name="connsiteX15" fmla="*/ 160355 w 1177245"/>
                <a:gd name="connsiteY15" fmla="*/ 509922 h 1799391"/>
                <a:gd name="connsiteX16" fmla="*/ 293412 w 1177245"/>
                <a:gd name="connsiteY16" fmla="*/ 1474487 h 1799391"/>
                <a:gd name="connsiteX17" fmla="*/ 899335 w 1177245"/>
                <a:gd name="connsiteY17" fmla="*/ 1734650 h 1799391"/>
                <a:gd name="connsiteX18" fmla="*/ 984569 w 1177245"/>
                <a:gd name="connsiteY18" fmla="*/ 1734723 h 17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7245" h="1799391">
                  <a:moveTo>
                    <a:pt x="984496" y="1734759"/>
                  </a:moveTo>
                  <a:cubicBezTo>
                    <a:pt x="1036493" y="1734759"/>
                    <a:pt x="1088489" y="1734614"/>
                    <a:pt x="1140485" y="1734868"/>
                  </a:cubicBezTo>
                  <a:cubicBezTo>
                    <a:pt x="1163164" y="1734977"/>
                    <a:pt x="1176807" y="1746987"/>
                    <a:pt x="1177169" y="1766073"/>
                  </a:cubicBezTo>
                  <a:cubicBezTo>
                    <a:pt x="1177532" y="1786102"/>
                    <a:pt x="1163708" y="1798911"/>
                    <a:pt x="1140050" y="1798802"/>
                  </a:cubicBezTo>
                  <a:cubicBezTo>
                    <a:pt x="1039722" y="1798330"/>
                    <a:pt x="939104" y="1801814"/>
                    <a:pt x="839102" y="1795863"/>
                  </a:cubicBezTo>
                  <a:cubicBezTo>
                    <a:pt x="619324" y="1782800"/>
                    <a:pt x="429481" y="1697531"/>
                    <a:pt x="271314" y="1544299"/>
                  </a:cubicBezTo>
                  <a:cubicBezTo>
                    <a:pt x="125666" y="1403187"/>
                    <a:pt x="33974" y="1231522"/>
                    <a:pt x="8901" y="1030757"/>
                  </a:cubicBezTo>
                  <a:cubicBezTo>
                    <a:pt x="-35947" y="671354"/>
                    <a:pt x="88765" y="379587"/>
                    <a:pt x="381076" y="164416"/>
                  </a:cubicBezTo>
                  <a:cubicBezTo>
                    <a:pt x="535179" y="50990"/>
                    <a:pt x="711923" y="9"/>
                    <a:pt x="903254" y="9"/>
                  </a:cubicBezTo>
                  <a:cubicBezTo>
                    <a:pt x="978836" y="9"/>
                    <a:pt x="1054417" y="9"/>
                    <a:pt x="1129963" y="9"/>
                  </a:cubicBezTo>
                  <a:cubicBezTo>
                    <a:pt x="1136603" y="9"/>
                    <a:pt x="1143316" y="-136"/>
                    <a:pt x="1149883" y="735"/>
                  </a:cubicBezTo>
                  <a:cubicBezTo>
                    <a:pt x="1166103" y="2948"/>
                    <a:pt x="1177024" y="15612"/>
                    <a:pt x="1177242" y="31722"/>
                  </a:cubicBezTo>
                  <a:cubicBezTo>
                    <a:pt x="1177460" y="48087"/>
                    <a:pt x="1167191" y="60678"/>
                    <a:pt x="1150681" y="63326"/>
                  </a:cubicBezTo>
                  <a:cubicBezTo>
                    <a:pt x="1144186" y="64379"/>
                    <a:pt x="1137437" y="64125"/>
                    <a:pt x="1130797" y="64125"/>
                  </a:cubicBezTo>
                  <a:cubicBezTo>
                    <a:pt x="1039504" y="64524"/>
                    <a:pt x="947884" y="60025"/>
                    <a:pt x="856991" y="66157"/>
                  </a:cubicBezTo>
                  <a:cubicBezTo>
                    <a:pt x="544867" y="87129"/>
                    <a:pt x="309450" y="235608"/>
                    <a:pt x="160355" y="509922"/>
                  </a:cubicBezTo>
                  <a:cubicBezTo>
                    <a:pt x="-11491" y="826073"/>
                    <a:pt x="44352" y="1214613"/>
                    <a:pt x="293412" y="1474487"/>
                  </a:cubicBezTo>
                  <a:cubicBezTo>
                    <a:pt x="458073" y="1646296"/>
                    <a:pt x="661197" y="1732183"/>
                    <a:pt x="899335" y="1734650"/>
                  </a:cubicBezTo>
                  <a:cubicBezTo>
                    <a:pt x="927746" y="1734940"/>
                    <a:pt x="956158" y="1734686"/>
                    <a:pt x="984569" y="1734723"/>
                  </a:cubicBezTo>
                  <a:close/>
                </a:path>
              </a:pathLst>
            </a:custGeom>
            <a:grpFill/>
            <a:ln w="3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A404F"/>
                </a:solidFill>
                <a:effectLst/>
                <a:uLnTx/>
                <a:uFillTx/>
                <a:latin typeface="Aptos" panose="02110004020202020204"/>
                <a:ea typeface="+mn-ea"/>
                <a:cs typeface="+mn-cs"/>
              </a:endParaRPr>
            </a:p>
          </p:txBody>
        </p:sp>
      </p:grpSp>
      <p:pic>
        <p:nvPicPr>
          <p:cNvPr id="229" name="Grafik 223">
            <a:extLst>
              <a:ext uri="{FF2B5EF4-FFF2-40B4-BE49-F238E27FC236}">
                <a16:creationId xmlns:a16="http://schemas.microsoft.com/office/drawing/2014/main" id="{F7EDC70C-C3F8-4533-8766-2BE7F8D339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8171" y="839612"/>
            <a:ext cx="874101" cy="779843"/>
          </a:xfrm>
          <a:prstGeom prst="rect">
            <a:avLst/>
          </a:prstGeom>
        </p:spPr>
      </p:pic>
      <p:cxnSp>
        <p:nvCxnSpPr>
          <p:cNvPr id="230" name="Straight Arrow Connector 30">
            <a:extLst>
              <a:ext uri="{FF2B5EF4-FFF2-40B4-BE49-F238E27FC236}">
                <a16:creationId xmlns:a16="http://schemas.microsoft.com/office/drawing/2014/main" id="{81D05D63-F71A-D356-EB90-A21971362B91}"/>
              </a:ext>
            </a:extLst>
          </p:cNvPr>
          <p:cNvCxnSpPr>
            <a:cxnSpLocks/>
          </p:cNvCxnSpPr>
          <p:nvPr/>
        </p:nvCxnSpPr>
        <p:spPr>
          <a:xfrm>
            <a:off x="1974669" y="1165136"/>
            <a:ext cx="431819" cy="0"/>
          </a:xfrm>
          <a:prstGeom prst="straightConnector1">
            <a:avLst/>
          </a:prstGeom>
          <a:noFill/>
          <a:ln w="25400" cap="rnd">
            <a:solidFill>
              <a:schemeClr val="tx2"/>
            </a:solidFill>
            <a:prstDash val="solid"/>
            <a:miter/>
            <a:tailEnd type="none" w="lg" len="med"/>
          </a:ln>
        </p:spPr>
      </p:cxnSp>
      <p:sp>
        <p:nvSpPr>
          <p:cNvPr id="231" name="TextBox 130">
            <a:extLst>
              <a:ext uri="{FF2B5EF4-FFF2-40B4-BE49-F238E27FC236}">
                <a16:creationId xmlns:a16="http://schemas.microsoft.com/office/drawing/2014/main" id="{18A8328E-64F3-BA2C-ED78-7F97C4D16756}"/>
              </a:ext>
            </a:extLst>
          </p:cNvPr>
          <p:cNvSpPr txBox="1"/>
          <p:nvPr/>
        </p:nvSpPr>
        <p:spPr>
          <a:xfrm>
            <a:off x="981899" y="1811777"/>
            <a:ext cx="627095"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Data</a:t>
            </a:r>
          </a:p>
        </p:txBody>
      </p:sp>
      <p:sp>
        <p:nvSpPr>
          <p:cNvPr id="232" name="TextBox 130">
            <a:extLst>
              <a:ext uri="{FF2B5EF4-FFF2-40B4-BE49-F238E27FC236}">
                <a16:creationId xmlns:a16="http://schemas.microsoft.com/office/drawing/2014/main" id="{1F1D554A-C8D2-1BEF-9D03-655A10DAD061}"/>
              </a:ext>
            </a:extLst>
          </p:cNvPr>
          <p:cNvSpPr txBox="1"/>
          <p:nvPr/>
        </p:nvSpPr>
        <p:spPr>
          <a:xfrm>
            <a:off x="2239469" y="1811777"/>
            <a:ext cx="1261884"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Computing</a:t>
            </a:r>
          </a:p>
        </p:txBody>
      </p:sp>
      <p:sp>
        <p:nvSpPr>
          <p:cNvPr id="233" name="TextBox 128">
            <a:extLst>
              <a:ext uri="{FF2B5EF4-FFF2-40B4-BE49-F238E27FC236}">
                <a16:creationId xmlns:a16="http://schemas.microsoft.com/office/drawing/2014/main" id="{72EEB613-C4AA-4620-504C-9CAD5E200349}"/>
              </a:ext>
            </a:extLst>
          </p:cNvPr>
          <p:cNvSpPr txBox="1"/>
          <p:nvPr/>
        </p:nvSpPr>
        <p:spPr>
          <a:xfrm>
            <a:off x="3989883" y="1811778"/>
            <a:ext cx="1003801" cy="33656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7"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sp>
        <p:nvSpPr>
          <p:cNvPr id="4" name="TextBox 6">
            <a:extLst>
              <a:ext uri="{FF2B5EF4-FFF2-40B4-BE49-F238E27FC236}">
                <a16:creationId xmlns:a16="http://schemas.microsoft.com/office/drawing/2014/main" id="{CDC388D3-DF89-7115-B61E-5C647BEBEB1F}"/>
              </a:ext>
            </a:extLst>
          </p:cNvPr>
          <p:cNvSpPr txBox="1"/>
          <p:nvPr/>
        </p:nvSpPr>
        <p:spPr>
          <a:xfrm>
            <a:off x="9890180" y="585689"/>
            <a:ext cx="1326004" cy="47663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373" b="0" i="0" u="none" strike="noStrike" kern="1200" cap="none" spc="0" normalizeH="0" baseline="0" noProof="0" dirty="0">
                <a:ln>
                  <a:noFill/>
                </a:ln>
                <a:solidFill>
                  <a:schemeClr val="accent3">
                    <a:alpha val="71000"/>
                  </a:schemeClr>
                </a:solidFill>
                <a:effectLst/>
                <a:uLnTx/>
                <a:uFillTx/>
                <a:latin typeface="Aptos" panose="020B0004020202020204" pitchFamily="34" charset="0"/>
                <a:ea typeface="+mn-ea"/>
                <a:cs typeface="+mn-cs"/>
              </a:rPr>
              <a:t>!</a:t>
            </a:r>
          </a:p>
        </p:txBody>
      </p:sp>
      <p:cxnSp>
        <p:nvCxnSpPr>
          <p:cNvPr id="6" name="!!4">
            <a:extLst>
              <a:ext uri="{FF2B5EF4-FFF2-40B4-BE49-F238E27FC236}">
                <a16:creationId xmlns:a16="http://schemas.microsoft.com/office/drawing/2014/main" id="{2AE13C41-DC8C-3739-ACDB-0A662FB74B2D}"/>
              </a:ext>
            </a:extLst>
          </p:cNvPr>
          <p:cNvCxnSpPr>
            <a:cxnSpLocks/>
          </p:cNvCxnSpPr>
          <p:nvPr/>
        </p:nvCxnSpPr>
        <p:spPr>
          <a:xfrm flipV="1">
            <a:off x="0" y="2964905"/>
            <a:ext cx="9761761" cy="38377"/>
          </a:xfrm>
          <a:prstGeom prst="line">
            <a:avLst/>
          </a:prstGeom>
          <a:noFill/>
          <a:ln w="63500" cap="rnd">
            <a:solidFill>
              <a:schemeClr val="accent6">
                <a:lumMod val="75000"/>
              </a:schemeClr>
            </a:solidFill>
            <a:prstDash val="solid"/>
            <a:miter/>
            <a:tailEnd type="arrow" w="lg" len="med"/>
          </a:ln>
        </p:spPr>
      </p:cxnSp>
      <p:sp>
        <p:nvSpPr>
          <p:cNvPr id="7" name="Pfeil: nach rechts 8">
            <a:extLst>
              <a:ext uri="{FF2B5EF4-FFF2-40B4-BE49-F238E27FC236}">
                <a16:creationId xmlns:a16="http://schemas.microsoft.com/office/drawing/2014/main" id="{E2557E15-7191-16AC-8DA5-8BD5A6A5E145}"/>
              </a:ext>
            </a:extLst>
          </p:cNvPr>
          <p:cNvSpPr/>
          <p:nvPr/>
        </p:nvSpPr>
        <p:spPr>
          <a:xfrm>
            <a:off x="1" y="2401176"/>
            <a:ext cx="8523358" cy="1119693"/>
          </a:xfrm>
          <a:prstGeom prst="rightArrow">
            <a:avLst>
              <a:gd name="adj1" fmla="val 36372"/>
              <a:gd name="adj2" fmla="val 70718"/>
            </a:avLst>
          </a:prstGeom>
          <a:gradFill>
            <a:gsLst>
              <a:gs pos="34000">
                <a:schemeClr val="accent3"/>
              </a:gs>
              <a:gs pos="5000">
                <a:schemeClr val="accent3">
                  <a:alpha val="0"/>
                </a:schemeClr>
              </a:gs>
              <a:gs pos="65000">
                <a:schemeClr val="accent3"/>
              </a:gs>
            </a:gsLst>
            <a:lin ang="0" scaled="0"/>
          </a:gradFill>
          <a:ln w="63500">
            <a:noFill/>
          </a:ln>
          <a:effectLst>
            <a:outerShdw blurRad="4953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52394" tIns="114295" rIns="304787" bIns="114295" rtlCol="0" anchor="ctr"/>
          <a:lstStyle/>
          <a:p>
            <a:pPr algn="r" defTabSz="914412"/>
            <a:r>
              <a:rPr lang="en-US" b="1">
                <a:solidFill>
                  <a:srgbClr val="FFFFFF"/>
                </a:solidFill>
                <a:latin typeface="Aptos" panose="020B0004020202020204" pitchFamily="34" charset="0"/>
                <a:cs typeface="Arial" panose="020B0604020202020204" pitchFamily="34" charset="0"/>
              </a:rPr>
              <a:t>CONTROL </a:t>
            </a:r>
            <a:r>
              <a:rPr lang="en-US" b="1" dirty="0">
                <a:solidFill>
                  <a:srgbClr val="FFFFFF"/>
                </a:solidFill>
                <a:latin typeface="Aptos" panose="020B0004020202020204" pitchFamily="34" charset="0"/>
                <a:cs typeface="Arial" panose="020B0604020202020204" pitchFamily="34" charset="0"/>
              </a:rPr>
              <a:t>THE DATA JOURNEY </a:t>
            </a:r>
          </a:p>
        </p:txBody>
      </p:sp>
      <p:sp>
        <p:nvSpPr>
          <p:cNvPr id="8" name="Textfeld 317">
            <a:extLst>
              <a:ext uri="{FF2B5EF4-FFF2-40B4-BE49-F238E27FC236}">
                <a16:creationId xmlns:a16="http://schemas.microsoft.com/office/drawing/2014/main" id="{CE0C35D9-E7AF-0374-A004-37B6875156CC}"/>
              </a:ext>
            </a:extLst>
          </p:cNvPr>
          <p:cNvSpPr txBox="1"/>
          <p:nvPr/>
        </p:nvSpPr>
        <p:spPr>
          <a:xfrm>
            <a:off x="6536097" y="4032758"/>
            <a:ext cx="2648059" cy="325795"/>
          </a:xfrm>
          <a:prstGeom prst="rect">
            <a:avLst/>
          </a:prstGeom>
          <a:noFill/>
          <a:ln w="19050">
            <a:noFill/>
          </a:ln>
        </p:spPr>
        <p:txBody>
          <a:bodyPr wrap="square" lIns="0" tIns="0" rIns="0" bIns="0" anchor="ctr">
            <a:spAutoFit/>
          </a:bodyPr>
          <a:lstStyle>
            <a:defPPr>
              <a:defRPr lang="de-DE"/>
            </a:defPPr>
            <a:lvl1pPr lvl="0" defTabSz="685800" eaLnBrk="1" hangingPunct="1">
              <a:spcAft>
                <a:spcPts val="150"/>
              </a:spcAft>
              <a:tabLst>
                <a:tab pos="241300" algn="l"/>
              </a:tabLst>
              <a:defRPr sz="1600" b="1" kern="0">
                <a:solidFill>
                  <a:schemeClr val="accent6">
                    <a:lumMod val="60000"/>
                    <a:lumOff val="40000"/>
                  </a:schemeClr>
                </a:solidFill>
                <a:ea typeface="Arial"/>
                <a:cs typeface="Calibri" panose="020F0502020204030204" pitchFamily="34" charset="0"/>
              </a:defRPr>
            </a:lvl1pPr>
          </a:lstStyle>
          <a:p>
            <a:pPr marL="0" marR="0" lvl="0" indent="0" algn="l" defTabSz="685800" rtl="0" eaLnBrk="1" fontAlgn="auto" latinLnBrk="0" hangingPunct="1">
              <a:lnSpc>
                <a:spcPct val="100000"/>
              </a:lnSpc>
              <a:spcBef>
                <a:spcPts val="0"/>
              </a:spcBef>
              <a:spcAft>
                <a:spcPts val="150"/>
              </a:spcAft>
              <a:buClrTx/>
              <a:buSzTx/>
              <a:buFontTx/>
              <a:buNone/>
              <a:tabLst>
                <a:tab pos="241300" algn="l"/>
              </a:tabLst>
              <a:defRPr/>
            </a:pPr>
            <a:r>
              <a:rPr kumimoji="0" lang="en-US" altLang="x-none" sz="2117" b="1" i="0" u="none" strike="noStrike" kern="0" cap="none" spc="0" normalizeH="0" baseline="0" noProof="0" dirty="0">
                <a:ln>
                  <a:noFill/>
                </a:ln>
                <a:solidFill>
                  <a:srgbClr val="0A404F"/>
                </a:solidFill>
                <a:effectLst/>
                <a:uLnTx/>
                <a:uFillTx/>
                <a:latin typeface="Aptos" panose="02110004020202020204"/>
                <a:cs typeface="Arial" panose="020B0604020202020204" pitchFamily="34" charset="0"/>
                <a:sym typeface="Arial" charset="0"/>
              </a:rPr>
              <a:t>SIMPLICITY</a:t>
            </a:r>
          </a:p>
        </p:txBody>
      </p:sp>
      <p:sp>
        <p:nvSpPr>
          <p:cNvPr id="9" name="Textfeld 318">
            <a:extLst>
              <a:ext uri="{FF2B5EF4-FFF2-40B4-BE49-F238E27FC236}">
                <a16:creationId xmlns:a16="http://schemas.microsoft.com/office/drawing/2014/main" id="{A0D12B83-27B7-D334-429D-DBFB6E678B28}"/>
              </a:ext>
            </a:extLst>
          </p:cNvPr>
          <p:cNvSpPr txBox="1"/>
          <p:nvPr/>
        </p:nvSpPr>
        <p:spPr>
          <a:xfrm>
            <a:off x="6536097" y="5425783"/>
            <a:ext cx="2930554" cy="325795"/>
          </a:xfrm>
          <a:prstGeom prst="rect">
            <a:avLst/>
          </a:prstGeom>
          <a:noFill/>
          <a:ln w="19050">
            <a:noFill/>
          </a:ln>
        </p:spPr>
        <p:txBody>
          <a:bodyPr wrap="square" lIns="0" tIns="0" rIns="0" bIns="0" anchor="ctr">
            <a:spAutoFit/>
          </a:bodyPr>
          <a:lstStyle>
            <a:defPPr>
              <a:defRPr lang="de-DE"/>
            </a:defPPr>
            <a:lvl1pPr lvl="0" algn="ctr" defTabSz="685800" eaLnBrk="1" hangingPunct="1">
              <a:spcAft>
                <a:spcPts val="150"/>
              </a:spcAft>
              <a:defRPr sz="700" kern="0">
                <a:solidFill>
                  <a:prstClr val="white"/>
                </a:solidFill>
                <a:latin typeface="+mj-lt"/>
                <a:ea typeface="Arial"/>
                <a:cs typeface="Arial"/>
              </a:defRPr>
            </a:lvl1pPr>
          </a:lstStyle>
          <a:p>
            <a:pPr marL="0" marR="0" lvl="0" indent="0" algn="l" defTabSz="685800" rtl="0" eaLnBrk="1" fontAlgn="auto" latinLnBrk="0" hangingPunct="1">
              <a:lnSpc>
                <a:spcPct val="100000"/>
              </a:lnSpc>
              <a:spcBef>
                <a:spcPts val="0"/>
              </a:spcBef>
              <a:spcAft>
                <a:spcPts val="150"/>
              </a:spcAft>
              <a:buClrTx/>
              <a:buSzTx/>
              <a:buFontTx/>
              <a:buNone/>
              <a:tabLst>
                <a:tab pos="255368" algn="l"/>
              </a:tabLst>
              <a:defRPr/>
            </a:pPr>
            <a:r>
              <a:rPr kumimoji="0" lang="en-US" altLang="x-none" sz="2117" b="1" i="0" u="none" strike="noStrike" kern="0" cap="none" spc="0" normalizeH="0" baseline="0" noProof="0" dirty="0">
                <a:ln>
                  <a:noFill/>
                </a:ln>
                <a:solidFill>
                  <a:srgbClr val="0A404F"/>
                </a:solidFill>
                <a:effectLst/>
                <a:uLnTx/>
                <a:uFillTx/>
                <a:latin typeface="Aptos" panose="020B0004020202020204" pitchFamily="34" charset="0"/>
                <a:cs typeface="Arial" panose="020B0604020202020204" pitchFamily="34" charset="0"/>
                <a:sym typeface="Arial" charset="0"/>
              </a:rPr>
              <a:t>PERFORMANCE</a:t>
            </a:r>
          </a:p>
        </p:txBody>
      </p:sp>
      <p:sp>
        <p:nvSpPr>
          <p:cNvPr id="10" name="Textfeld 317">
            <a:extLst>
              <a:ext uri="{FF2B5EF4-FFF2-40B4-BE49-F238E27FC236}">
                <a16:creationId xmlns:a16="http://schemas.microsoft.com/office/drawing/2014/main" id="{27AEBFEC-11BA-728A-EA9F-7A882D7F072E}"/>
              </a:ext>
            </a:extLst>
          </p:cNvPr>
          <p:cNvSpPr txBox="1"/>
          <p:nvPr/>
        </p:nvSpPr>
        <p:spPr>
          <a:xfrm>
            <a:off x="6536096" y="4723066"/>
            <a:ext cx="4018637" cy="325795"/>
          </a:xfrm>
          <a:prstGeom prst="rect">
            <a:avLst/>
          </a:prstGeom>
          <a:noFill/>
          <a:ln w="19050">
            <a:noFill/>
          </a:ln>
        </p:spPr>
        <p:txBody>
          <a:bodyPr wrap="square" lIns="0" tIns="0" rIns="0" bIns="0" anchor="ctr">
            <a:spAutoFit/>
          </a:bodyPr>
          <a:lstStyle>
            <a:defPPr>
              <a:defRPr lang="de-DE"/>
            </a:defPPr>
            <a:lvl1pPr lvl="0" defTabSz="685800" eaLnBrk="1" hangingPunct="1">
              <a:spcAft>
                <a:spcPts val="150"/>
              </a:spcAft>
              <a:tabLst>
                <a:tab pos="241300" algn="l"/>
              </a:tabLst>
              <a:defRPr sz="1600" b="1" kern="0">
                <a:solidFill>
                  <a:schemeClr val="accent6">
                    <a:lumMod val="60000"/>
                    <a:lumOff val="40000"/>
                  </a:schemeClr>
                </a:solidFill>
                <a:ea typeface="Arial"/>
                <a:cs typeface="Calibri" panose="020F0502020204030204" pitchFamily="34" charset="0"/>
              </a:defRPr>
            </a:lvl1pPr>
          </a:lstStyle>
          <a:p>
            <a:pPr marL="0" marR="0" lvl="0" indent="0" algn="l" defTabSz="685800" rtl="0" eaLnBrk="1" fontAlgn="auto" latinLnBrk="0" hangingPunct="1">
              <a:lnSpc>
                <a:spcPct val="100000"/>
              </a:lnSpc>
              <a:spcBef>
                <a:spcPts val="0"/>
              </a:spcBef>
              <a:spcAft>
                <a:spcPts val="150"/>
              </a:spcAft>
              <a:buClrTx/>
              <a:buSzTx/>
              <a:buFontTx/>
              <a:buNone/>
              <a:tabLst>
                <a:tab pos="241300" algn="l"/>
              </a:tabLst>
              <a:defRPr/>
            </a:pPr>
            <a:r>
              <a:rPr kumimoji="0" lang="en-US" altLang="x-none" sz="2117" b="1" i="0" u="none" strike="noStrike" kern="0" cap="none" spc="0" normalizeH="0" baseline="0" noProof="0" dirty="0">
                <a:ln>
                  <a:noFill/>
                </a:ln>
                <a:solidFill>
                  <a:srgbClr val="0A404F"/>
                </a:solidFill>
                <a:effectLst/>
                <a:uLnTx/>
                <a:uFillTx/>
                <a:latin typeface="Aptos" panose="02110004020202020204"/>
                <a:cs typeface="Arial" panose="020B0604020202020204" pitchFamily="34" charset="0"/>
                <a:sym typeface="Arial" charset="0"/>
              </a:rPr>
              <a:t>SECURITY &amp; COMPLIANCE</a:t>
            </a:r>
          </a:p>
        </p:txBody>
      </p:sp>
      <p:pic>
        <p:nvPicPr>
          <p:cNvPr id="11" name="Graphic 10">
            <a:extLst>
              <a:ext uri="{FF2B5EF4-FFF2-40B4-BE49-F238E27FC236}">
                <a16:creationId xmlns:a16="http://schemas.microsoft.com/office/drawing/2014/main" id="{354E053A-0FBA-992E-7DE3-CC21206826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71769" y="5338373"/>
            <a:ext cx="556313" cy="482264"/>
          </a:xfrm>
          <a:prstGeom prst="rect">
            <a:avLst/>
          </a:prstGeom>
        </p:spPr>
      </p:pic>
      <p:pic>
        <p:nvPicPr>
          <p:cNvPr id="14" name="Graphic 13">
            <a:extLst>
              <a:ext uri="{FF2B5EF4-FFF2-40B4-BE49-F238E27FC236}">
                <a16:creationId xmlns:a16="http://schemas.microsoft.com/office/drawing/2014/main" id="{1089A1AA-39B1-ABB1-7CB9-C90660442EA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95243" y="4645464"/>
            <a:ext cx="424083" cy="494763"/>
          </a:xfrm>
          <a:prstGeom prst="rect">
            <a:avLst/>
          </a:prstGeom>
        </p:spPr>
      </p:pic>
      <p:pic>
        <p:nvPicPr>
          <p:cNvPr id="25" name="Graphic 24">
            <a:extLst>
              <a:ext uri="{FF2B5EF4-FFF2-40B4-BE49-F238E27FC236}">
                <a16:creationId xmlns:a16="http://schemas.microsoft.com/office/drawing/2014/main" id="{E53B4FDB-6003-CEB3-6388-8836385FEA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24062" y="3933952"/>
            <a:ext cx="620759" cy="456701"/>
          </a:xfrm>
          <a:prstGeom prst="rect">
            <a:avLst/>
          </a:prstGeom>
        </p:spPr>
      </p:pic>
    </p:spTree>
    <p:extLst>
      <p:ext uri="{BB962C8B-B14F-4D97-AF65-F5344CB8AC3E}">
        <p14:creationId xmlns:p14="http://schemas.microsoft.com/office/powerpoint/2010/main" val="40906089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0.01719 -0.00023 L 8.33333E-7 -2.96296E-6 " pathEditMode="relative" rAng="0" ptsTypes="AA">
                                          <p:cBhvr>
                                            <p:cTn id="9" dur="500" fill="hold"/>
                                            <p:tgtEl>
                                              <p:spTgt spid="7"/>
                                            </p:tgtEl>
                                            <p:attrNameLst>
                                              <p:attrName>ppt_x</p:attrName>
                                              <p:attrName>ppt_y</p:attrName>
                                            </p:attrNameLst>
                                          </p:cBhvr>
                                          <p:rCtr x="859" y="0"/>
                                        </p:animMotion>
                                      </p:childTnLst>
                                    </p:cTn>
                                  </p:par>
                                </p:childTnLst>
                              </p:cTn>
                            </p:par>
                            <p:par>
                              <p:cTn id="10" fill="hold">
                                <p:stCondLst>
                                  <p:cond delay="500"/>
                                </p:stCondLst>
                                <p:childTnLst>
                                  <p:par>
                                    <p:cTn id="11" presetID="2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 fill="hold"/>
                                            <p:tgtEl>
                                              <p:spTgt spid="4"/>
                                            </p:tgtEl>
                                            <p:attrNameLst>
                                              <p:attrName>ppt_w</p:attrName>
                                            </p:attrNameLst>
                                          </p:cBhvr>
                                          <p:tavLst>
                                            <p:tav tm="0">
                                              <p:val>
                                                <p:fltVal val="0"/>
                                              </p:val>
                                            </p:tav>
                                            <p:tav tm="100000">
                                              <p:val>
                                                <p:strVal val="#ppt_w"/>
                                              </p:val>
                                            </p:tav>
                                          </p:tavLst>
                                        </p:anim>
                                        <p:anim calcmode="lin" valueType="num">
                                          <p:cBhvr>
                                            <p:cTn id="14" dur="200" fill="hold"/>
                                            <p:tgtEl>
                                              <p:spTgt spid="4"/>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99000">
                                      <p:stCondLst>
                                        <p:cond delay="0"/>
                                      </p:stCondLst>
                                      <p:childTnLst>
                                        <p:animScale p14:bounceEnd="99000">
                                          <p:cBhvr>
                                            <p:cTn id="16" dur="1000" fill="hold"/>
                                            <p:tgtEl>
                                              <p:spTgt spid="4"/>
                                            </p:tgtEl>
                                          </p:cBhvr>
                                          <p:by x="110000" y="110000"/>
                                        </p:animScale>
                                      </p:childTnLst>
                                    </p:cTn>
                                  </p:par>
                                  <p:par>
                                    <p:cTn id="17" presetID="6" presetClass="emph" presetSubtype="0" accel="50000" decel="50000" fill="hold" grpId="2" nodeType="withEffect">
                                      <p:stCondLst>
                                        <p:cond delay="0"/>
                                      </p:stCondLst>
                                      <p:childTnLst>
                                        <p:animScale>
                                          <p:cBhvr>
                                            <p:cTn id="18" dur="250" fill="hold"/>
                                            <p:tgtEl>
                                              <p:spTgt spid="4"/>
                                            </p:tgtEl>
                                          </p:cBhvr>
                                          <p:by x="91000" y="91000"/>
                                        </p:animScale>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200" fill="hold"/>
                                            <p:tgtEl>
                                              <p:spTgt spid="25"/>
                                            </p:tgtEl>
                                            <p:attrNameLst>
                                              <p:attrName>ppt_w</p:attrName>
                                            </p:attrNameLst>
                                          </p:cBhvr>
                                          <p:tavLst>
                                            <p:tav tm="0">
                                              <p:val>
                                                <p:fltVal val="0"/>
                                              </p:val>
                                            </p:tav>
                                            <p:tav tm="100000">
                                              <p:val>
                                                <p:strVal val="#ppt_w"/>
                                              </p:val>
                                            </p:tav>
                                          </p:tavLst>
                                        </p:anim>
                                        <p:anim calcmode="lin" valueType="num">
                                          <p:cBhvr>
                                            <p:cTn id="23" dur="200" fill="hold"/>
                                            <p:tgtEl>
                                              <p:spTgt spid="25"/>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0"/>
                                      </p:stCondLst>
                                      <p:childTnLst>
                                        <p:animScale p14:bounceEnd="99000">
                                          <p:cBhvr>
                                            <p:cTn id="25" dur="1000" fill="hold"/>
                                            <p:tgtEl>
                                              <p:spTgt spid="25"/>
                                            </p:tgtEl>
                                          </p:cBhvr>
                                          <p:by x="110000" y="110000"/>
                                        </p:animScale>
                                      </p:childTnLst>
                                    </p:cTn>
                                  </p:par>
                                  <p:par>
                                    <p:cTn id="26" presetID="6" presetClass="emph" presetSubtype="0" accel="50000" decel="50000" fill="hold" nodeType="withEffect">
                                      <p:stCondLst>
                                        <p:cond delay="0"/>
                                      </p:stCondLst>
                                      <p:childTnLst>
                                        <p:animScale>
                                          <p:cBhvr>
                                            <p:cTn id="27" dur="250" fill="hold"/>
                                            <p:tgtEl>
                                              <p:spTgt spid="2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00" fill="hold"/>
                                            <p:tgtEl>
                                              <p:spTgt spid="14"/>
                                            </p:tgtEl>
                                            <p:attrNameLst>
                                              <p:attrName>ppt_w</p:attrName>
                                            </p:attrNameLst>
                                          </p:cBhvr>
                                          <p:tavLst>
                                            <p:tav tm="0">
                                              <p:val>
                                                <p:fltVal val="0"/>
                                              </p:val>
                                            </p:tav>
                                            <p:tav tm="100000">
                                              <p:val>
                                                <p:strVal val="#ppt_w"/>
                                              </p:val>
                                            </p:tav>
                                          </p:tavLst>
                                        </p:anim>
                                        <p:anim calcmode="lin" valueType="num">
                                          <p:cBhvr>
                                            <p:cTn id="31" dur="200" fill="hold"/>
                                            <p:tgtEl>
                                              <p:spTgt spid="14"/>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500"/>
                                      </p:stCondLst>
                                      <p:childTnLst>
                                        <p:animScale p14:bounceEnd="99000">
                                          <p:cBhvr>
                                            <p:cTn id="33" dur="1000" fill="hold"/>
                                            <p:tgtEl>
                                              <p:spTgt spid="14"/>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14"/>
                                            </p:tgtEl>
                                          </p:cBhvr>
                                          <p:by x="91000" y="91000"/>
                                        </p:animScale>
                                      </p:childTnLst>
                                    </p:cTn>
                                  </p:par>
                                  <p:par>
                                    <p:cTn id="36" presetID="23" presetClass="entr" presetSubtype="16" fill="hold" nodeType="withEffect">
                                      <p:stCondLst>
                                        <p:cond delay="10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 fill="hold"/>
                                            <p:tgtEl>
                                              <p:spTgt spid="11"/>
                                            </p:tgtEl>
                                            <p:attrNameLst>
                                              <p:attrName>ppt_w</p:attrName>
                                            </p:attrNameLst>
                                          </p:cBhvr>
                                          <p:tavLst>
                                            <p:tav tm="0">
                                              <p:val>
                                                <p:fltVal val="0"/>
                                              </p:val>
                                            </p:tav>
                                            <p:tav tm="100000">
                                              <p:val>
                                                <p:strVal val="#ppt_w"/>
                                              </p:val>
                                            </p:tav>
                                          </p:tavLst>
                                        </p:anim>
                                        <p:anim calcmode="lin" valueType="num">
                                          <p:cBhvr>
                                            <p:cTn id="39" dur="200" fill="hold"/>
                                            <p:tgtEl>
                                              <p:spTgt spid="11"/>
                                            </p:tgtEl>
                                            <p:attrNameLst>
                                              <p:attrName>ppt_h</p:attrName>
                                            </p:attrNameLst>
                                          </p:cBhvr>
                                          <p:tavLst>
                                            <p:tav tm="0">
                                              <p:val>
                                                <p:fltVal val="0"/>
                                              </p:val>
                                            </p:tav>
                                            <p:tav tm="100000">
                                              <p:val>
                                                <p:strVal val="#ppt_h"/>
                                              </p:val>
                                            </p:tav>
                                          </p:tavLst>
                                        </p:anim>
                                      </p:childTnLst>
                                    </p:cTn>
                                  </p:par>
                                  <p:par>
                                    <p:cTn id="40" presetID="6" presetClass="emph" presetSubtype="0" fill="hold" nodeType="withEffect" p14:presetBounceEnd="99000">
                                      <p:stCondLst>
                                        <p:cond delay="1000"/>
                                      </p:stCondLst>
                                      <p:childTnLst>
                                        <p:animScale p14:bounceEnd="99000">
                                          <p:cBhvr>
                                            <p:cTn id="41" dur="1000" fill="hold"/>
                                            <p:tgtEl>
                                              <p:spTgt spid="11"/>
                                            </p:tgtEl>
                                          </p:cBhvr>
                                          <p:by x="110000" y="110000"/>
                                        </p:animScale>
                                      </p:childTnLst>
                                    </p:cTn>
                                  </p:par>
                                  <p:par>
                                    <p:cTn id="42" presetID="6" presetClass="emph" presetSubtype="0" accel="50000" decel="50000" fill="hold" nodeType="withEffect">
                                      <p:stCondLst>
                                        <p:cond delay="1000"/>
                                      </p:stCondLst>
                                      <p:childTnLst>
                                        <p:animScale>
                                          <p:cBhvr>
                                            <p:cTn id="43" dur="250" fill="hold"/>
                                            <p:tgtEl>
                                              <p:spTgt spid="11"/>
                                            </p:tgtEl>
                                          </p:cBhvr>
                                          <p:by x="91000" y="91000"/>
                                        </p:animScale>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50"/>
                                            <p:tgtEl>
                                              <p:spTgt spid="8"/>
                                            </p:tgtEl>
                                          </p:cBhvr>
                                        </p:animEffect>
                                      </p:childTnLst>
                                    </p:cTn>
                                  </p:par>
                                  <p:par>
                                    <p:cTn id="47" presetID="42" presetClass="path" presetSubtype="0" decel="100000" fill="hold" grpId="1" nodeType="withEffect">
                                      <p:stCondLst>
                                        <p:cond delay="0"/>
                                      </p:stCondLst>
                                      <p:childTnLst>
                                        <p:animMotion origin="layout" path="M 0.01667 -0.00049 L 3.75913E-6 -5.5855E-7 " pathEditMode="relative" rAng="0" ptsTypes="AA">
                                          <p:cBhvr>
                                            <p:cTn id="48" dur="500" fill="hold"/>
                                            <p:tgtEl>
                                              <p:spTgt spid="8"/>
                                            </p:tgtEl>
                                            <p:attrNameLst>
                                              <p:attrName>ppt_x</p:attrName>
                                              <p:attrName>ppt_y</p:attrName>
                                            </p:attrNameLst>
                                          </p:cBhvr>
                                          <p:rCtr x="-841" y="24"/>
                                        </p:animMotion>
                                      </p:childTnLst>
                                    </p:cTn>
                                  </p:par>
                                  <p:par>
                                    <p:cTn id="49" presetID="10" presetClass="entr" presetSubtype="0" fill="hold" grpId="0" nodeType="withEffect">
                                      <p:stCondLst>
                                        <p:cond delay="5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50"/>
                                            <p:tgtEl>
                                              <p:spTgt spid="10"/>
                                            </p:tgtEl>
                                          </p:cBhvr>
                                        </p:animEffect>
                                      </p:childTnLst>
                                    </p:cTn>
                                  </p:par>
                                  <p:par>
                                    <p:cTn id="52" presetID="42" presetClass="path" presetSubtype="0" decel="100000" fill="hold" grpId="1" nodeType="withEffect">
                                      <p:stCondLst>
                                        <p:cond delay="500"/>
                                      </p:stCondLst>
                                      <p:childTnLst>
                                        <p:animMotion origin="layout" path="M 0.01667 -0.00049 L 2.17996E-6 3.50318E-6 " pathEditMode="relative" rAng="0" ptsTypes="AA">
                                          <p:cBhvr>
                                            <p:cTn id="53" dur="500" fill="hold"/>
                                            <p:tgtEl>
                                              <p:spTgt spid="10"/>
                                            </p:tgtEl>
                                            <p:attrNameLst>
                                              <p:attrName>ppt_x</p:attrName>
                                              <p:attrName>ppt_y</p:attrName>
                                            </p:attrNameLst>
                                          </p:cBhvr>
                                          <p:rCtr x="-841" y="24"/>
                                        </p:animMotion>
                                      </p:childTnLst>
                                    </p:cTn>
                                  </p:par>
                                  <p:par>
                                    <p:cTn id="54" presetID="10" presetClass="entr" presetSubtype="0" fill="hold" grpId="0" nodeType="withEffect">
                                      <p:stCondLst>
                                        <p:cond delay="10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50"/>
                                            <p:tgtEl>
                                              <p:spTgt spid="9"/>
                                            </p:tgtEl>
                                          </p:cBhvr>
                                        </p:animEffect>
                                      </p:childTnLst>
                                    </p:cTn>
                                  </p:par>
                                  <p:par>
                                    <p:cTn id="57" presetID="42" presetClass="path" presetSubtype="0" decel="100000" fill="hold" grpId="1" nodeType="withEffect">
                                      <p:stCondLst>
                                        <p:cond delay="1000"/>
                                      </p:stCondLst>
                                      <p:childTnLst>
                                        <p:animMotion origin="layout" path="M 0.01667 -0.00049 L -1.27188E-6 2.71926E-6 " pathEditMode="relative" rAng="0" ptsTypes="AA">
                                          <p:cBhvr>
                                            <p:cTn id="58" dur="500" fill="hold"/>
                                            <p:tgtEl>
                                              <p:spTgt spid="9"/>
                                            </p:tgtEl>
                                            <p:attrNameLst>
                                              <p:attrName>ppt_x</p:attrName>
                                              <p:attrName>ppt_y</p:attrName>
                                            </p:attrNameLst>
                                          </p:cBhvr>
                                          <p:rCtr x="-841" y="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animBg="1"/>
          <p:bldP spid="7" grpId="1" animBg="1"/>
          <p:bldP spid="8" grpId="0"/>
          <p:bldP spid="8" grpId="1"/>
          <p:bldP spid="9" grpId="0"/>
          <p:bldP spid="9" grpId="1"/>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0.01723 -0.00024 L 9.81122E-7 -5.29152E-7 " pathEditMode="relative" rAng="0" ptsTypes="AA">
                                          <p:cBhvr>
                                            <p:cTn id="9" dur="500" fill="hold"/>
                                            <p:tgtEl>
                                              <p:spTgt spid="7"/>
                                            </p:tgtEl>
                                            <p:attrNameLst>
                                              <p:attrName>ppt_x</p:attrName>
                                              <p:attrName>ppt_y</p:attrName>
                                            </p:attrNameLst>
                                          </p:cBhvr>
                                          <p:rCtr x="854" y="0"/>
                                        </p:animMotion>
                                      </p:childTnLst>
                                    </p:cTn>
                                  </p:par>
                                </p:childTnLst>
                              </p:cTn>
                            </p:par>
                            <p:par>
                              <p:cTn id="10" fill="hold">
                                <p:stCondLst>
                                  <p:cond delay="500"/>
                                </p:stCondLst>
                                <p:childTnLst>
                                  <p:par>
                                    <p:cTn id="11" presetID="2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 fill="hold"/>
                                            <p:tgtEl>
                                              <p:spTgt spid="4"/>
                                            </p:tgtEl>
                                            <p:attrNameLst>
                                              <p:attrName>ppt_w</p:attrName>
                                            </p:attrNameLst>
                                          </p:cBhvr>
                                          <p:tavLst>
                                            <p:tav tm="0">
                                              <p:val>
                                                <p:fltVal val="0"/>
                                              </p:val>
                                            </p:tav>
                                            <p:tav tm="100000">
                                              <p:val>
                                                <p:strVal val="#ppt_w"/>
                                              </p:val>
                                            </p:tav>
                                          </p:tavLst>
                                        </p:anim>
                                        <p:anim calcmode="lin" valueType="num">
                                          <p:cBhvr>
                                            <p:cTn id="14" dur="200" fill="hold"/>
                                            <p:tgtEl>
                                              <p:spTgt spid="4"/>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0"/>
                                      </p:stCondLst>
                                      <p:childTnLst>
                                        <p:animScale>
                                          <p:cBhvr>
                                            <p:cTn id="16" dur="1000" fill="hold"/>
                                            <p:tgtEl>
                                              <p:spTgt spid="4"/>
                                            </p:tgtEl>
                                          </p:cBhvr>
                                          <p:by x="110000" y="110000"/>
                                        </p:animScale>
                                      </p:childTnLst>
                                    </p:cTn>
                                  </p:par>
                                  <p:par>
                                    <p:cTn id="17" presetID="6" presetClass="emph" presetSubtype="0" accel="50000" decel="50000" fill="hold" grpId="2" nodeType="withEffect">
                                      <p:stCondLst>
                                        <p:cond delay="0"/>
                                      </p:stCondLst>
                                      <p:childTnLst>
                                        <p:animScale>
                                          <p:cBhvr>
                                            <p:cTn id="18" dur="250" fill="hold"/>
                                            <p:tgtEl>
                                              <p:spTgt spid="4"/>
                                            </p:tgtEl>
                                          </p:cBhvr>
                                          <p:by x="91000" y="91000"/>
                                        </p:animScale>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200" fill="hold"/>
                                            <p:tgtEl>
                                              <p:spTgt spid="25"/>
                                            </p:tgtEl>
                                            <p:attrNameLst>
                                              <p:attrName>ppt_w</p:attrName>
                                            </p:attrNameLst>
                                          </p:cBhvr>
                                          <p:tavLst>
                                            <p:tav tm="0">
                                              <p:val>
                                                <p:fltVal val="0"/>
                                              </p:val>
                                            </p:tav>
                                            <p:tav tm="100000">
                                              <p:val>
                                                <p:strVal val="#ppt_w"/>
                                              </p:val>
                                            </p:tav>
                                          </p:tavLst>
                                        </p:anim>
                                        <p:anim calcmode="lin" valueType="num">
                                          <p:cBhvr>
                                            <p:cTn id="23" dur="200" fill="hold"/>
                                            <p:tgtEl>
                                              <p:spTgt spid="25"/>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0"/>
                                      </p:stCondLst>
                                      <p:childTnLst>
                                        <p:animScale>
                                          <p:cBhvr>
                                            <p:cTn id="25" dur="1000" fill="hold"/>
                                            <p:tgtEl>
                                              <p:spTgt spid="25"/>
                                            </p:tgtEl>
                                          </p:cBhvr>
                                          <p:by x="110000" y="110000"/>
                                        </p:animScale>
                                      </p:childTnLst>
                                    </p:cTn>
                                  </p:par>
                                  <p:par>
                                    <p:cTn id="26" presetID="6" presetClass="emph" presetSubtype="0" accel="50000" decel="50000" fill="hold" nodeType="withEffect">
                                      <p:stCondLst>
                                        <p:cond delay="0"/>
                                      </p:stCondLst>
                                      <p:childTnLst>
                                        <p:animScale>
                                          <p:cBhvr>
                                            <p:cTn id="27" dur="250" fill="hold"/>
                                            <p:tgtEl>
                                              <p:spTgt spid="2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00" fill="hold"/>
                                            <p:tgtEl>
                                              <p:spTgt spid="14"/>
                                            </p:tgtEl>
                                            <p:attrNameLst>
                                              <p:attrName>ppt_w</p:attrName>
                                            </p:attrNameLst>
                                          </p:cBhvr>
                                          <p:tavLst>
                                            <p:tav tm="0">
                                              <p:val>
                                                <p:fltVal val="0"/>
                                              </p:val>
                                            </p:tav>
                                            <p:tav tm="100000">
                                              <p:val>
                                                <p:strVal val="#ppt_w"/>
                                              </p:val>
                                            </p:tav>
                                          </p:tavLst>
                                        </p:anim>
                                        <p:anim calcmode="lin" valueType="num">
                                          <p:cBhvr>
                                            <p:cTn id="31" dur="200" fill="hold"/>
                                            <p:tgtEl>
                                              <p:spTgt spid="14"/>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500"/>
                                      </p:stCondLst>
                                      <p:childTnLst>
                                        <p:animScale>
                                          <p:cBhvr>
                                            <p:cTn id="33" dur="1000" fill="hold"/>
                                            <p:tgtEl>
                                              <p:spTgt spid="14"/>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14"/>
                                            </p:tgtEl>
                                          </p:cBhvr>
                                          <p:by x="91000" y="91000"/>
                                        </p:animScale>
                                      </p:childTnLst>
                                    </p:cTn>
                                  </p:par>
                                  <p:par>
                                    <p:cTn id="36" presetID="23" presetClass="entr" presetSubtype="16" fill="hold" nodeType="withEffect">
                                      <p:stCondLst>
                                        <p:cond delay="10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 fill="hold"/>
                                            <p:tgtEl>
                                              <p:spTgt spid="11"/>
                                            </p:tgtEl>
                                            <p:attrNameLst>
                                              <p:attrName>ppt_w</p:attrName>
                                            </p:attrNameLst>
                                          </p:cBhvr>
                                          <p:tavLst>
                                            <p:tav tm="0">
                                              <p:val>
                                                <p:fltVal val="0"/>
                                              </p:val>
                                            </p:tav>
                                            <p:tav tm="100000">
                                              <p:val>
                                                <p:strVal val="#ppt_w"/>
                                              </p:val>
                                            </p:tav>
                                          </p:tavLst>
                                        </p:anim>
                                        <p:anim calcmode="lin" valueType="num">
                                          <p:cBhvr>
                                            <p:cTn id="39" dur="200" fill="hold"/>
                                            <p:tgtEl>
                                              <p:spTgt spid="11"/>
                                            </p:tgtEl>
                                            <p:attrNameLst>
                                              <p:attrName>ppt_h</p:attrName>
                                            </p:attrNameLst>
                                          </p:cBhvr>
                                          <p:tavLst>
                                            <p:tav tm="0">
                                              <p:val>
                                                <p:fltVal val="0"/>
                                              </p:val>
                                            </p:tav>
                                            <p:tav tm="100000">
                                              <p:val>
                                                <p:strVal val="#ppt_h"/>
                                              </p:val>
                                            </p:tav>
                                          </p:tavLst>
                                        </p:anim>
                                      </p:childTnLst>
                                    </p:cTn>
                                  </p:par>
                                  <p:par>
                                    <p:cTn id="40" presetID="6" presetClass="emph" presetSubtype="0" fill="hold" nodeType="withEffect">
                                      <p:stCondLst>
                                        <p:cond delay="1000"/>
                                      </p:stCondLst>
                                      <p:childTnLst>
                                        <p:animScale>
                                          <p:cBhvr>
                                            <p:cTn id="41" dur="1000" fill="hold"/>
                                            <p:tgtEl>
                                              <p:spTgt spid="11"/>
                                            </p:tgtEl>
                                          </p:cBhvr>
                                          <p:by x="110000" y="110000"/>
                                        </p:animScale>
                                      </p:childTnLst>
                                    </p:cTn>
                                  </p:par>
                                  <p:par>
                                    <p:cTn id="42" presetID="6" presetClass="emph" presetSubtype="0" accel="50000" decel="50000" fill="hold" nodeType="withEffect">
                                      <p:stCondLst>
                                        <p:cond delay="1000"/>
                                      </p:stCondLst>
                                      <p:childTnLst>
                                        <p:animScale>
                                          <p:cBhvr>
                                            <p:cTn id="43" dur="250" fill="hold"/>
                                            <p:tgtEl>
                                              <p:spTgt spid="11"/>
                                            </p:tgtEl>
                                          </p:cBhvr>
                                          <p:by x="91000" y="91000"/>
                                        </p:animScale>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50"/>
                                            <p:tgtEl>
                                              <p:spTgt spid="8"/>
                                            </p:tgtEl>
                                          </p:cBhvr>
                                        </p:animEffect>
                                      </p:childTnLst>
                                    </p:cTn>
                                  </p:par>
                                  <p:par>
                                    <p:cTn id="47" presetID="42" presetClass="path" presetSubtype="0" decel="100000" fill="hold" grpId="1" nodeType="withEffect">
                                      <p:stCondLst>
                                        <p:cond delay="0"/>
                                      </p:stCondLst>
                                      <p:childTnLst>
                                        <p:animMotion origin="layout" path="M 0.01667 -0.00049 L 3.75913E-6 -5.5855E-7 " pathEditMode="relative" rAng="0" ptsTypes="AA">
                                          <p:cBhvr>
                                            <p:cTn id="48" dur="500" fill="hold"/>
                                            <p:tgtEl>
                                              <p:spTgt spid="8"/>
                                            </p:tgtEl>
                                            <p:attrNameLst>
                                              <p:attrName>ppt_x</p:attrName>
                                              <p:attrName>ppt_y</p:attrName>
                                            </p:attrNameLst>
                                          </p:cBhvr>
                                          <p:rCtr x="-841" y="24"/>
                                        </p:animMotion>
                                      </p:childTnLst>
                                    </p:cTn>
                                  </p:par>
                                  <p:par>
                                    <p:cTn id="49" presetID="10" presetClass="entr" presetSubtype="0" fill="hold" grpId="0" nodeType="withEffect">
                                      <p:stCondLst>
                                        <p:cond delay="5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50"/>
                                            <p:tgtEl>
                                              <p:spTgt spid="10"/>
                                            </p:tgtEl>
                                          </p:cBhvr>
                                        </p:animEffect>
                                      </p:childTnLst>
                                    </p:cTn>
                                  </p:par>
                                  <p:par>
                                    <p:cTn id="52" presetID="42" presetClass="path" presetSubtype="0" decel="100000" fill="hold" grpId="1" nodeType="withEffect">
                                      <p:stCondLst>
                                        <p:cond delay="500"/>
                                      </p:stCondLst>
                                      <p:childTnLst>
                                        <p:animMotion origin="layout" path="M 0.01667 -0.00049 L 2.17996E-6 3.50318E-6 " pathEditMode="relative" rAng="0" ptsTypes="AA">
                                          <p:cBhvr>
                                            <p:cTn id="53" dur="500" fill="hold"/>
                                            <p:tgtEl>
                                              <p:spTgt spid="10"/>
                                            </p:tgtEl>
                                            <p:attrNameLst>
                                              <p:attrName>ppt_x</p:attrName>
                                              <p:attrName>ppt_y</p:attrName>
                                            </p:attrNameLst>
                                          </p:cBhvr>
                                          <p:rCtr x="-841" y="24"/>
                                        </p:animMotion>
                                      </p:childTnLst>
                                    </p:cTn>
                                  </p:par>
                                  <p:par>
                                    <p:cTn id="54" presetID="10" presetClass="entr" presetSubtype="0" fill="hold" grpId="0" nodeType="withEffect">
                                      <p:stCondLst>
                                        <p:cond delay="10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50"/>
                                            <p:tgtEl>
                                              <p:spTgt spid="9"/>
                                            </p:tgtEl>
                                          </p:cBhvr>
                                        </p:animEffect>
                                      </p:childTnLst>
                                    </p:cTn>
                                  </p:par>
                                  <p:par>
                                    <p:cTn id="57" presetID="42" presetClass="path" presetSubtype="0" decel="100000" fill="hold" grpId="1" nodeType="withEffect">
                                      <p:stCondLst>
                                        <p:cond delay="1000"/>
                                      </p:stCondLst>
                                      <p:childTnLst>
                                        <p:animMotion origin="layout" path="M 0.01667 -0.00049 L -1.27188E-6 2.71926E-6 " pathEditMode="relative" rAng="0" ptsTypes="AA">
                                          <p:cBhvr>
                                            <p:cTn id="58" dur="500" fill="hold"/>
                                            <p:tgtEl>
                                              <p:spTgt spid="9"/>
                                            </p:tgtEl>
                                            <p:attrNameLst>
                                              <p:attrName>ppt_x</p:attrName>
                                              <p:attrName>ppt_y</p:attrName>
                                            </p:attrNameLst>
                                          </p:cBhvr>
                                          <p:rCtr x="-841" y="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animBg="1"/>
          <p:bldP spid="7" grpId="1" animBg="1"/>
          <p:bldP spid="8" grpId="0"/>
          <p:bldP spid="8" grpId="1"/>
          <p:bldP spid="9" grpId="0"/>
          <p:bldP spid="9" grpId="1"/>
          <p:bldP spid="10" grpId="0"/>
          <p:bldP spid="10" grpId="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59376-ACB1-C83E-AAA1-1D65F7027C5F}"/>
            </a:ext>
          </a:extLst>
        </p:cNvPr>
        <p:cNvGrpSpPr/>
        <p:nvPr/>
      </p:nvGrpSpPr>
      <p:grpSpPr>
        <a:xfrm>
          <a:off x="0" y="0"/>
          <a:ext cx="0" cy="0"/>
          <a:chOff x="0" y="0"/>
          <a:chExt cx="0" cy="0"/>
        </a:xfrm>
      </p:grpSpPr>
      <p:grpSp>
        <p:nvGrpSpPr>
          <p:cNvPr id="7" name="Gruppieren 3">
            <a:extLst>
              <a:ext uri="{FF2B5EF4-FFF2-40B4-BE49-F238E27FC236}">
                <a16:creationId xmlns:a16="http://schemas.microsoft.com/office/drawing/2014/main" id="{DBD6ECEF-3BC6-430B-33E0-3928D64526CC}"/>
              </a:ext>
            </a:extLst>
          </p:cNvPr>
          <p:cNvGrpSpPr>
            <a:grpSpLocks noChangeAspect="1"/>
          </p:cNvGrpSpPr>
          <p:nvPr/>
        </p:nvGrpSpPr>
        <p:grpSpPr>
          <a:xfrm>
            <a:off x="1071909" y="1768513"/>
            <a:ext cx="7370603" cy="3649605"/>
            <a:chOff x="1775044" y="1816043"/>
            <a:chExt cx="8449187" cy="4183674"/>
          </a:xfrm>
          <a:solidFill>
            <a:schemeClr val="bg2"/>
          </a:solidFill>
        </p:grpSpPr>
        <p:grpSp>
          <p:nvGrpSpPr>
            <p:cNvPr id="9" name="map">
              <a:extLst>
                <a:ext uri="{FF2B5EF4-FFF2-40B4-BE49-F238E27FC236}">
                  <a16:creationId xmlns:a16="http://schemas.microsoft.com/office/drawing/2014/main" id="{BE7BFA55-E5B8-DB98-E50B-0AE29B621A4B}"/>
                </a:ext>
              </a:extLst>
            </p:cNvPr>
            <p:cNvGrpSpPr>
              <a:grpSpLocks/>
            </p:cNvGrpSpPr>
            <p:nvPr/>
          </p:nvGrpSpPr>
          <p:grpSpPr>
            <a:xfrm>
              <a:off x="5168394" y="1919975"/>
              <a:ext cx="5055837" cy="3809968"/>
              <a:chOff x="-5665212" y="-7127463"/>
              <a:chExt cx="29029307" cy="21875850"/>
            </a:xfrm>
            <a:grpFill/>
          </p:grpSpPr>
          <p:grpSp>
            <p:nvGrpSpPr>
              <p:cNvPr id="65" name="Gruppieren 931">
                <a:extLst>
                  <a:ext uri="{FF2B5EF4-FFF2-40B4-BE49-F238E27FC236}">
                    <a16:creationId xmlns:a16="http://schemas.microsoft.com/office/drawing/2014/main" id="{90F409A8-B46C-8B3C-299B-0B744EFFA776}"/>
                  </a:ext>
                </a:extLst>
              </p:cNvPr>
              <p:cNvGrpSpPr/>
              <p:nvPr/>
            </p:nvGrpSpPr>
            <p:grpSpPr>
              <a:xfrm>
                <a:off x="-5665212" y="-7127463"/>
                <a:ext cx="29029307" cy="21875850"/>
                <a:chOff x="-493638" y="-3522948"/>
                <a:chExt cx="20031496" cy="15095296"/>
              </a:xfrm>
              <a:grpFill/>
            </p:grpSpPr>
            <p:sp>
              <p:nvSpPr>
                <p:cNvPr id="83" name="Google Shape;923;p79">
                  <a:extLst>
                    <a:ext uri="{FF2B5EF4-FFF2-40B4-BE49-F238E27FC236}">
                      <a16:creationId xmlns:a16="http://schemas.microsoft.com/office/drawing/2014/main" id="{2A7AF9A3-BD28-A055-D9AF-8A9BDD5FE10C}"/>
                    </a:ext>
                  </a:extLst>
                </p:cNvPr>
                <p:cNvSpPr/>
                <p:nvPr/>
              </p:nvSpPr>
              <p:spPr>
                <a:xfrm>
                  <a:off x="3583838" y="-3522948"/>
                  <a:ext cx="15954020" cy="6135616"/>
                </a:xfrm>
                <a:custGeom>
                  <a:avLst/>
                  <a:gdLst/>
                  <a:ahLst/>
                  <a:cxnLst/>
                  <a:rect l="l" t="t" r="r" b="b"/>
                  <a:pathLst>
                    <a:path w="1268" h="487" extrusionOk="0">
                      <a:moveTo>
                        <a:pt x="19" y="352"/>
                      </a:moveTo>
                      <a:cubicBezTo>
                        <a:pt x="18" y="352"/>
                        <a:pt x="16" y="351"/>
                        <a:pt x="15" y="350"/>
                      </a:cubicBezTo>
                      <a:cubicBezTo>
                        <a:pt x="15" y="349"/>
                        <a:pt x="12" y="349"/>
                        <a:pt x="10" y="349"/>
                      </a:cubicBezTo>
                      <a:cubicBezTo>
                        <a:pt x="11" y="350"/>
                        <a:pt x="11" y="350"/>
                        <a:pt x="12" y="351"/>
                      </a:cubicBezTo>
                      <a:cubicBezTo>
                        <a:pt x="13" y="353"/>
                        <a:pt x="7" y="353"/>
                        <a:pt x="9" y="355"/>
                      </a:cubicBezTo>
                      <a:cubicBezTo>
                        <a:pt x="11" y="357"/>
                        <a:pt x="5" y="357"/>
                        <a:pt x="5" y="355"/>
                      </a:cubicBezTo>
                      <a:cubicBezTo>
                        <a:pt x="5" y="353"/>
                        <a:pt x="1" y="354"/>
                        <a:pt x="1" y="355"/>
                      </a:cubicBezTo>
                      <a:cubicBezTo>
                        <a:pt x="1" y="356"/>
                        <a:pt x="1" y="357"/>
                        <a:pt x="0" y="357"/>
                      </a:cubicBezTo>
                      <a:cubicBezTo>
                        <a:pt x="2" y="358"/>
                        <a:pt x="4" y="359"/>
                        <a:pt x="4" y="359"/>
                      </a:cubicBezTo>
                      <a:cubicBezTo>
                        <a:pt x="4" y="359"/>
                        <a:pt x="18" y="361"/>
                        <a:pt x="23" y="360"/>
                      </a:cubicBezTo>
                      <a:cubicBezTo>
                        <a:pt x="23" y="359"/>
                        <a:pt x="24" y="356"/>
                        <a:pt x="24" y="354"/>
                      </a:cubicBezTo>
                      <a:cubicBezTo>
                        <a:pt x="24" y="353"/>
                        <a:pt x="20" y="351"/>
                        <a:pt x="19" y="352"/>
                      </a:cubicBezTo>
                      <a:close/>
                      <a:moveTo>
                        <a:pt x="337" y="13"/>
                      </a:moveTo>
                      <a:cubicBezTo>
                        <a:pt x="345" y="12"/>
                        <a:pt x="345" y="8"/>
                        <a:pt x="340" y="8"/>
                      </a:cubicBezTo>
                      <a:cubicBezTo>
                        <a:pt x="336" y="7"/>
                        <a:pt x="336" y="10"/>
                        <a:pt x="333" y="10"/>
                      </a:cubicBezTo>
                      <a:cubicBezTo>
                        <a:pt x="331" y="10"/>
                        <a:pt x="323" y="11"/>
                        <a:pt x="325" y="13"/>
                      </a:cubicBezTo>
                      <a:cubicBezTo>
                        <a:pt x="326" y="15"/>
                        <a:pt x="333" y="14"/>
                        <a:pt x="337" y="13"/>
                      </a:cubicBezTo>
                      <a:close/>
                      <a:moveTo>
                        <a:pt x="379" y="136"/>
                      </a:moveTo>
                      <a:cubicBezTo>
                        <a:pt x="382" y="136"/>
                        <a:pt x="390" y="134"/>
                        <a:pt x="390" y="133"/>
                      </a:cubicBezTo>
                      <a:cubicBezTo>
                        <a:pt x="391" y="131"/>
                        <a:pt x="387" y="130"/>
                        <a:pt x="383" y="130"/>
                      </a:cubicBezTo>
                      <a:cubicBezTo>
                        <a:pt x="377" y="130"/>
                        <a:pt x="376" y="135"/>
                        <a:pt x="379" y="136"/>
                      </a:cubicBezTo>
                      <a:close/>
                      <a:moveTo>
                        <a:pt x="541" y="23"/>
                      </a:moveTo>
                      <a:cubicBezTo>
                        <a:pt x="545" y="25"/>
                        <a:pt x="544" y="26"/>
                        <a:pt x="540" y="26"/>
                      </a:cubicBezTo>
                      <a:cubicBezTo>
                        <a:pt x="535" y="26"/>
                        <a:pt x="531" y="28"/>
                        <a:pt x="534" y="29"/>
                      </a:cubicBezTo>
                      <a:cubicBezTo>
                        <a:pt x="537" y="30"/>
                        <a:pt x="536" y="33"/>
                        <a:pt x="540" y="34"/>
                      </a:cubicBezTo>
                      <a:cubicBezTo>
                        <a:pt x="545" y="35"/>
                        <a:pt x="550" y="31"/>
                        <a:pt x="550" y="28"/>
                      </a:cubicBezTo>
                      <a:cubicBezTo>
                        <a:pt x="549" y="25"/>
                        <a:pt x="565" y="23"/>
                        <a:pt x="570" y="22"/>
                      </a:cubicBezTo>
                      <a:cubicBezTo>
                        <a:pt x="575" y="21"/>
                        <a:pt x="567" y="16"/>
                        <a:pt x="572" y="16"/>
                      </a:cubicBezTo>
                      <a:cubicBezTo>
                        <a:pt x="576" y="15"/>
                        <a:pt x="575" y="13"/>
                        <a:pt x="569" y="12"/>
                      </a:cubicBezTo>
                      <a:cubicBezTo>
                        <a:pt x="563" y="11"/>
                        <a:pt x="565" y="7"/>
                        <a:pt x="564" y="5"/>
                      </a:cubicBezTo>
                      <a:cubicBezTo>
                        <a:pt x="562" y="3"/>
                        <a:pt x="561" y="7"/>
                        <a:pt x="552" y="9"/>
                      </a:cubicBezTo>
                      <a:cubicBezTo>
                        <a:pt x="545" y="10"/>
                        <a:pt x="541" y="12"/>
                        <a:pt x="544" y="13"/>
                      </a:cubicBezTo>
                      <a:cubicBezTo>
                        <a:pt x="547" y="15"/>
                        <a:pt x="544" y="19"/>
                        <a:pt x="541" y="19"/>
                      </a:cubicBezTo>
                      <a:cubicBezTo>
                        <a:pt x="538" y="18"/>
                        <a:pt x="537" y="22"/>
                        <a:pt x="541" y="23"/>
                      </a:cubicBezTo>
                      <a:close/>
                      <a:moveTo>
                        <a:pt x="552" y="30"/>
                      </a:moveTo>
                      <a:cubicBezTo>
                        <a:pt x="552" y="32"/>
                        <a:pt x="546" y="35"/>
                        <a:pt x="548" y="36"/>
                      </a:cubicBezTo>
                      <a:cubicBezTo>
                        <a:pt x="550" y="38"/>
                        <a:pt x="552" y="37"/>
                        <a:pt x="553" y="38"/>
                      </a:cubicBezTo>
                      <a:cubicBezTo>
                        <a:pt x="555" y="38"/>
                        <a:pt x="556" y="44"/>
                        <a:pt x="561" y="43"/>
                      </a:cubicBezTo>
                      <a:cubicBezTo>
                        <a:pt x="564" y="42"/>
                        <a:pt x="576" y="47"/>
                        <a:pt x="582" y="47"/>
                      </a:cubicBezTo>
                      <a:cubicBezTo>
                        <a:pt x="588" y="47"/>
                        <a:pt x="588" y="42"/>
                        <a:pt x="587" y="42"/>
                      </a:cubicBezTo>
                      <a:cubicBezTo>
                        <a:pt x="585" y="42"/>
                        <a:pt x="587" y="38"/>
                        <a:pt x="590" y="34"/>
                      </a:cubicBezTo>
                      <a:cubicBezTo>
                        <a:pt x="593" y="28"/>
                        <a:pt x="579" y="24"/>
                        <a:pt x="579" y="29"/>
                      </a:cubicBezTo>
                      <a:cubicBezTo>
                        <a:pt x="579" y="33"/>
                        <a:pt x="575" y="28"/>
                        <a:pt x="574" y="25"/>
                      </a:cubicBezTo>
                      <a:cubicBezTo>
                        <a:pt x="572" y="23"/>
                        <a:pt x="552" y="27"/>
                        <a:pt x="552" y="30"/>
                      </a:cubicBezTo>
                      <a:close/>
                      <a:moveTo>
                        <a:pt x="444" y="139"/>
                      </a:moveTo>
                      <a:cubicBezTo>
                        <a:pt x="446" y="141"/>
                        <a:pt x="449" y="140"/>
                        <a:pt x="449" y="137"/>
                      </a:cubicBezTo>
                      <a:cubicBezTo>
                        <a:pt x="448" y="133"/>
                        <a:pt x="441" y="138"/>
                        <a:pt x="444" y="139"/>
                      </a:cubicBezTo>
                      <a:close/>
                      <a:moveTo>
                        <a:pt x="536" y="8"/>
                      </a:moveTo>
                      <a:cubicBezTo>
                        <a:pt x="537" y="5"/>
                        <a:pt x="522" y="6"/>
                        <a:pt x="526" y="10"/>
                      </a:cubicBezTo>
                      <a:cubicBezTo>
                        <a:pt x="527" y="10"/>
                        <a:pt x="535" y="11"/>
                        <a:pt x="536" y="8"/>
                      </a:cubicBezTo>
                      <a:close/>
                      <a:moveTo>
                        <a:pt x="1181" y="168"/>
                      </a:moveTo>
                      <a:cubicBezTo>
                        <a:pt x="1185" y="169"/>
                        <a:pt x="1188" y="165"/>
                        <a:pt x="1192" y="167"/>
                      </a:cubicBezTo>
                      <a:cubicBezTo>
                        <a:pt x="1196" y="169"/>
                        <a:pt x="1204" y="166"/>
                        <a:pt x="1208" y="166"/>
                      </a:cubicBezTo>
                      <a:cubicBezTo>
                        <a:pt x="1211" y="165"/>
                        <a:pt x="1209" y="160"/>
                        <a:pt x="1199" y="159"/>
                      </a:cubicBezTo>
                      <a:cubicBezTo>
                        <a:pt x="1189" y="157"/>
                        <a:pt x="1176" y="165"/>
                        <a:pt x="1181" y="168"/>
                      </a:cubicBezTo>
                      <a:close/>
                      <a:moveTo>
                        <a:pt x="587" y="60"/>
                      </a:moveTo>
                      <a:cubicBezTo>
                        <a:pt x="590" y="62"/>
                        <a:pt x="600" y="59"/>
                        <a:pt x="606" y="59"/>
                      </a:cubicBezTo>
                      <a:cubicBezTo>
                        <a:pt x="613" y="59"/>
                        <a:pt x="632" y="54"/>
                        <a:pt x="632" y="50"/>
                      </a:cubicBezTo>
                      <a:cubicBezTo>
                        <a:pt x="633" y="47"/>
                        <a:pt x="625" y="47"/>
                        <a:pt x="623" y="44"/>
                      </a:cubicBezTo>
                      <a:cubicBezTo>
                        <a:pt x="620" y="41"/>
                        <a:pt x="613" y="44"/>
                        <a:pt x="612" y="46"/>
                      </a:cubicBezTo>
                      <a:cubicBezTo>
                        <a:pt x="610" y="48"/>
                        <a:pt x="609" y="47"/>
                        <a:pt x="612" y="42"/>
                      </a:cubicBezTo>
                      <a:cubicBezTo>
                        <a:pt x="617" y="38"/>
                        <a:pt x="609" y="35"/>
                        <a:pt x="608" y="37"/>
                      </a:cubicBezTo>
                      <a:cubicBezTo>
                        <a:pt x="608" y="40"/>
                        <a:pt x="600" y="37"/>
                        <a:pt x="600" y="40"/>
                      </a:cubicBezTo>
                      <a:cubicBezTo>
                        <a:pt x="600" y="43"/>
                        <a:pt x="598" y="44"/>
                        <a:pt x="598" y="46"/>
                      </a:cubicBezTo>
                      <a:cubicBezTo>
                        <a:pt x="598" y="48"/>
                        <a:pt x="592" y="45"/>
                        <a:pt x="592" y="50"/>
                      </a:cubicBezTo>
                      <a:cubicBezTo>
                        <a:pt x="592" y="56"/>
                        <a:pt x="584" y="59"/>
                        <a:pt x="587" y="60"/>
                      </a:cubicBezTo>
                      <a:close/>
                      <a:moveTo>
                        <a:pt x="870" y="106"/>
                      </a:moveTo>
                      <a:cubicBezTo>
                        <a:pt x="873" y="107"/>
                        <a:pt x="874" y="109"/>
                        <a:pt x="875" y="111"/>
                      </a:cubicBezTo>
                      <a:cubicBezTo>
                        <a:pt x="877" y="112"/>
                        <a:pt x="884" y="110"/>
                        <a:pt x="886" y="109"/>
                      </a:cubicBezTo>
                      <a:cubicBezTo>
                        <a:pt x="889" y="108"/>
                        <a:pt x="889" y="113"/>
                        <a:pt x="894" y="110"/>
                      </a:cubicBezTo>
                      <a:cubicBezTo>
                        <a:pt x="898" y="107"/>
                        <a:pt x="902" y="109"/>
                        <a:pt x="907" y="109"/>
                      </a:cubicBezTo>
                      <a:cubicBezTo>
                        <a:pt x="911" y="109"/>
                        <a:pt x="906" y="103"/>
                        <a:pt x="907" y="100"/>
                      </a:cubicBezTo>
                      <a:cubicBezTo>
                        <a:pt x="907" y="98"/>
                        <a:pt x="912" y="99"/>
                        <a:pt x="910" y="102"/>
                      </a:cubicBezTo>
                      <a:cubicBezTo>
                        <a:pt x="909" y="104"/>
                        <a:pt x="913" y="109"/>
                        <a:pt x="920" y="108"/>
                      </a:cubicBezTo>
                      <a:cubicBezTo>
                        <a:pt x="927" y="108"/>
                        <a:pt x="922" y="104"/>
                        <a:pt x="925" y="102"/>
                      </a:cubicBezTo>
                      <a:cubicBezTo>
                        <a:pt x="929" y="101"/>
                        <a:pt x="928" y="99"/>
                        <a:pt x="923" y="95"/>
                      </a:cubicBezTo>
                      <a:cubicBezTo>
                        <a:pt x="918" y="93"/>
                        <a:pt x="911" y="95"/>
                        <a:pt x="907" y="93"/>
                      </a:cubicBezTo>
                      <a:cubicBezTo>
                        <a:pt x="902" y="91"/>
                        <a:pt x="897" y="91"/>
                        <a:pt x="897" y="95"/>
                      </a:cubicBezTo>
                      <a:cubicBezTo>
                        <a:pt x="897" y="100"/>
                        <a:pt x="887" y="90"/>
                        <a:pt x="883" y="89"/>
                      </a:cubicBezTo>
                      <a:cubicBezTo>
                        <a:pt x="877" y="87"/>
                        <a:pt x="862" y="102"/>
                        <a:pt x="870" y="106"/>
                      </a:cubicBezTo>
                      <a:close/>
                      <a:moveTo>
                        <a:pt x="916" y="134"/>
                      </a:moveTo>
                      <a:cubicBezTo>
                        <a:pt x="920" y="133"/>
                        <a:pt x="913" y="126"/>
                        <a:pt x="906" y="125"/>
                      </a:cubicBezTo>
                      <a:cubicBezTo>
                        <a:pt x="899" y="124"/>
                        <a:pt x="893" y="130"/>
                        <a:pt x="894" y="131"/>
                      </a:cubicBezTo>
                      <a:cubicBezTo>
                        <a:pt x="896" y="133"/>
                        <a:pt x="911" y="135"/>
                        <a:pt x="916" y="134"/>
                      </a:cubicBezTo>
                      <a:close/>
                      <a:moveTo>
                        <a:pt x="898" y="119"/>
                      </a:moveTo>
                      <a:cubicBezTo>
                        <a:pt x="898" y="116"/>
                        <a:pt x="886" y="120"/>
                        <a:pt x="891" y="122"/>
                      </a:cubicBezTo>
                      <a:cubicBezTo>
                        <a:pt x="894" y="123"/>
                        <a:pt x="898" y="123"/>
                        <a:pt x="898" y="119"/>
                      </a:cubicBezTo>
                      <a:close/>
                      <a:moveTo>
                        <a:pt x="936" y="106"/>
                      </a:moveTo>
                      <a:cubicBezTo>
                        <a:pt x="942" y="107"/>
                        <a:pt x="945" y="111"/>
                        <a:pt x="955" y="112"/>
                      </a:cubicBezTo>
                      <a:cubicBezTo>
                        <a:pt x="965" y="112"/>
                        <a:pt x="972" y="110"/>
                        <a:pt x="972" y="108"/>
                      </a:cubicBezTo>
                      <a:cubicBezTo>
                        <a:pt x="972" y="107"/>
                        <a:pt x="963" y="103"/>
                        <a:pt x="960" y="105"/>
                      </a:cubicBezTo>
                      <a:cubicBezTo>
                        <a:pt x="958" y="107"/>
                        <a:pt x="955" y="102"/>
                        <a:pt x="952" y="103"/>
                      </a:cubicBezTo>
                      <a:cubicBezTo>
                        <a:pt x="948" y="104"/>
                        <a:pt x="943" y="104"/>
                        <a:pt x="942" y="101"/>
                      </a:cubicBezTo>
                      <a:cubicBezTo>
                        <a:pt x="940" y="97"/>
                        <a:pt x="934" y="106"/>
                        <a:pt x="936" y="106"/>
                      </a:cubicBezTo>
                      <a:close/>
                      <a:moveTo>
                        <a:pt x="204" y="17"/>
                      </a:moveTo>
                      <a:cubicBezTo>
                        <a:pt x="208" y="12"/>
                        <a:pt x="215" y="16"/>
                        <a:pt x="216" y="14"/>
                      </a:cubicBezTo>
                      <a:cubicBezTo>
                        <a:pt x="217" y="12"/>
                        <a:pt x="207" y="11"/>
                        <a:pt x="203" y="13"/>
                      </a:cubicBezTo>
                      <a:cubicBezTo>
                        <a:pt x="199" y="15"/>
                        <a:pt x="190" y="13"/>
                        <a:pt x="192" y="16"/>
                      </a:cubicBezTo>
                      <a:cubicBezTo>
                        <a:pt x="192" y="18"/>
                        <a:pt x="198" y="22"/>
                        <a:pt x="204" y="17"/>
                      </a:cubicBezTo>
                      <a:close/>
                      <a:moveTo>
                        <a:pt x="914" y="387"/>
                      </a:moveTo>
                      <a:cubicBezTo>
                        <a:pt x="911" y="382"/>
                        <a:pt x="918" y="375"/>
                        <a:pt x="913" y="372"/>
                      </a:cubicBezTo>
                      <a:cubicBezTo>
                        <a:pt x="909" y="369"/>
                        <a:pt x="910" y="361"/>
                        <a:pt x="909" y="363"/>
                      </a:cubicBezTo>
                      <a:cubicBezTo>
                        <a:pt x="906" y="364"/>
                        <a:pt x="909" y="371"/>
                        <a:pt x="905" y="371"/>
                      </a:cubicBezTo>
                      <a:cubicBezTo>
                        <a:pt x="901" y="372"/>
                        <a:pt x="905" y="374"/>
                        <a:pt x="903" y="379"/>
                      </a:cubicBezTo>
                      <a:cubicBezTo>
                        <a:pt x="902" y="384"/>
                        <a:pt x="904" y="390"/>
                        <a:pt x="906" y="394"/>
                      </a:cubicBezTo>
                      <a:cubicBezTo>
                        <a:pt x="908" y="397"/>
                        <a:pt x="903" y="419"/>
                        <a:pt x="905" y="422"/>
                      </a:cubicBezTo>
                      <a:cubicBezTo>
                        <a:pt x="907" y="426"/>
                        <a:pt x="902" y="441"/>
                        <a:pt x="904" y="443"/>
                      </a:cubicBezTo>
                      <a:cubicBezTo>
                        <a:pt x="907" y="446"/>
                        <a:pt x="905" y="439"/>
                        <a:pt x="909" y="438"/>
                      </a:cubicBezTo>
                      <a:cubicBezTo>
                        <a:pt x="912" y="437"/>
                        <a:pt x="912" y="443"/>
                        <a:pt x="915" y="444"/>
                      </a:cubicBezTo>
                      <a:cubicBezTo>
                        <a:pt x="917" y="445"/>
                        <a:pt x="916" y="436"/>
                        <a:pt x="913" y="437"/>
                      </a:cubicBezTo>
                      <a:cubicBezTo>
                        <a:pt x="911" y="437"/>
                        <a:pt x="910" y="432"/>
                        <a:pt x="909" y="428"/>
                      </a:cubicBezTo>
                      <a:cubicBezTo>
                        <a:pt x="908" y="425"/>
                        <a:pt x="910" y="421"/>
                        <a:pt x="910" y="416"/>
                      </a:cubicBezTo>
                      <a:cubicBezTo>
                        <a:pt x="910" y="412"/>
                        <a:pt x="916" y="412"/>
                        <a:pt x="920" y="415"/>
                      </a:cubicBezTo>
                      <a:cubicBezTo>
                        <a:pt x="922" y="419"/>
                        <a:pt x="923" y="417"/>
                        <a:pt x="922" y="414"/>
                      </a:cubicBezTo>
                      <a:cubicBezTo>
                        <a:pt x="921" y="411"/>
                        <a:pt x="916" y="394"/>
                        <a:pt x="914" y="387"/>
                      </a:cubicBezTo>
                      <a:close/>
                      <a:moveTo>
                        <a:pt x="224" y="14"/>
                      </a:moveTo>
                      <a:cubicBezTo>
                        <a:pt x="227" y="17"/>
                        <a:pt x="216" y="16"/>
                        <a:pt x="214" y="18"/>
                      </a:cubicBezTo>
                      <a:cubicBezTo>
                        <a:pt x="212" y="21"/>
                        <a:pt x="206" y="20"/>
                        <a:pt x="207" y="23"/>
                      </a:cubicBezTo>
                      <a:cubicBezTo>
                        <a:pt x="208" y="25"/>
                        <a:pt x="219" y="25"/>
                        <a:pt x="219" y="23"/>
                      </a:cubicBezTo>
                      <a:cubicBezTo>
                        <a:pt x="219" y="21"/>
                        <a:pt x="225" y="23"/>
                        <a:pt x="225" y="21"/>
                      </a:cubicBezTo>
                      <a:cubicBezTo>
                        <a:pt x="225" y="19"/>
                        <a:pt x="228" y="17"/>
                        <a:pt x="234" y="16"/>
                      </a:cubicBezTo>
                      <a:cubicBezTo>
                        <a:pt x="240" y="16"/>
                        <a:pt x="240" y="13"/>
                        <a:pt x="234" y="10"/>
                      </a:cubicBezTo>
                      <a:cubicBezTo>
                        <a:pt x="229" y="8"/>
                        <a:pt x="221" y="12"/>
                        <a:pt x="224" y="14"/>
                      </a:cubicBezTo>
                      <a:close/>
                      <a:moveTo>
                        <a:pt x="215" y="192"/>
                      </a:moveTo>
                      <a:cubicBezTo>
                        <a:pt x="220" y="197"/>
                        <a:pt x="226" y="190"/>
                        <a:pt x="229" y="189"/>
                      </a:cubicBezTo>
                      <a:cubicBezTo>
                        <a:pt x="231" y="189"/>
                        <a:pt x="227" y="186"/>
                        <a:pt x="222" y="184"/>
                      </a:cubicBezTo>
                      <a:cubicBezTo>
                        <a:pt x="217" y="183"/>
                        <a:pt x="210" y="188"/>
                        <a:pt x="215" y="192"/>
                      </a:cubicBezTo>
                      <a:close/>
                      <a:moveTo>
                        <a:pt x="1266" y="229"/>
                      </a:moveTo>
                      <a:cubicBezTo>
                        <a:pt x="1264" y="228"/>
                        <a:pt x="1256" y="224"/>
                        <a:pt x="1255" y="222"/>
                      </a:cubicBezTo>
                      <a:cubicBezTo>
                        <a:pt x="1253" y="219"/>
                        <a:pt x="1244" y="218"/>
                        <a:pt x="1244" y="219"/>
                      </a:cubicBezTo>
                      <a:cubicBezTo>
                        <a:pt x="1244" y="220"/>
                        <a:pt x="1242" y="219"/>
                        <a:pt x="1241" y="217"/>
                      </a:cubicBezTo>
                      <a:cubicBezTo>
                        <a:pt x="1241" y="216"/>
                        <a:pt x="1232" y="216"/>
                        <a:pt x="1232" y="217"/>
                      </a:cubicBezTo>
                      <a:cubicBezTo>
                        <a:pt x="1232" y="219"/>
                        <a:pt x="1233" y="219"/>
                        <a:pt x="1234" y="221"/>
                      </a:cubicBezTo>
                      <a:cubicBezTo>
                        <a:pt x="1236" y="223"/>
                        <a:pt x="1233" y="224"/>
                        <a:pt x="1233" y="226"/>
                      </a:cubicBezTo>
                      <a:cubicBezTo>
                        <a:pt x="1234" y="228"/>
                        <a:pt x="1231" y="225"/>
                        <a:pt x="1229" y="224"/>
                      </a:cubicBezTo>
                      <a:cubicBezTo>
                        <a:pt x="1228" y="222"/>
                        <a:pt x="1228" y="218"/>
                        <a:pt x="1229" y="216"/>
                      </a:cubicBezTo>
                      <a:cubicBezTo>
                        <a:pt x="1229" y="214"/>
                        <a:pt x="1226" y="214"/>
                        <a:pt x="1226" y="212"/>
                      </a:cubicBezTo>
                      <a:cubicBezTo>
                        <a:pt x="1225" y="210"/>
                        <a:pt x="1216" y="205"/>
                        <a:pt x="1211" y="204"/>
                      </a:cubicBezTo>
                      <a:cubicBezTo>
                        <a:pt x="1208" y="202"/>
                        <a:pt x="1202" y="200"/>
                        <a:pt x="1200" y="198"/>
                      </a:cubicBezTo>
                      <a:cubicBezTo>
                        <a:pt x="1199" y="196"/>
                        <a:pt x="1192" y="195"/>
                        <a:pt x="1189" y="192"/>
                      </a:cubicBezTo>
                      <a:cubicBezTo>
                        <a:pt x="1185" y="190"/>
                        <a:pt x="1173" y="184"/>
                        <a:pt x="1168" y="184"/>
                      </a:cubicBezTo>
                      <a:cubicBezTo>
                        <a:pt x="1162" y="183"/>
                        <a:pt x="1164" y="180"/>
                        <a:pt x="1161" y="181"/>
                      </a:cubicBezTo>
                      <a:cubicBezTo>
                        <a:pt x="1159" y="181"/>
                        <a:pt x="1148" y="181"/>
                        <a:pt x="1144" y="180"/>
                      </a:cubicBezTo>
                      <a:cubicBezTo>
                        <a:pt x="1140" y="180"/>
                        <a:pt x="1139" y="182"/>
                        <a:pt x="1137" y="181"/>
                      </a:cubicBezTo>
                      <a:cubicBezTo>
                        <a:pt x="1135" y="180"/>
                        <a:pt x="1122" y="176"/>
                        <a:pt x="1120" y="178"/>
                      </a:cubicBezTo>
                      <a:cubicBezTo>
                        <a:pt x="1118" y="180"/>
                        <a:pt x="1119" y="182"/>
                        <a:pt x="1117" y="182"/>
                      </a:cubicBezTo>
                      <a:cubicBezTo>
                        <a:pt x="1116" y="183"/>
                        <a:pt x="1117" y="185"/>
                        <a:pt x="1121" y="188"/>
                      </a:cubicBezTo>
                      <a:cubicBezTo>
                        <a:pt x="1125" y="192"/>
                        <a:pt x="1123" y="194"/>
                        <a:pt x="1119" y="195"/>
                      </a:cubicBezTo>
                      <a:cubicBezTo>
                        <a:pt x="1116" y="197"/>
                        <a:pt x="1111" y="194"/>
                        <a:pt x="1109" y="192"/>
                      </a:cubicBezTo>
                      <a:cubicBezTo>
                        <a:pt x="1107" y="189"/>
                        <a:pt x="1102" y="191"/>
                        <a:pt x="1101" y="187"/>
                      </a:cubicBezTo>
                      <a:cubicBezTo>
                        <a:pt x="1101" y="183"/>
                        <a:pt x="1103" y="183"/>
                        <a:pt x="1105" y="185"/>
                      </a:cubicBezTo>
                      <a:cubicBezTo>
                        <a:pt x="1107" y="187"/>
                        <a:pt x="1111" y="185"/>
                        <a:pt x="1111" y="183"/>
                      </a:cubicBezTo>
                      <a:cubicBezTo>
                        <a:pt x="1111" y="180"/>
                        <a:pt x="1105" y="179"/>
                        <a:pt x="1101" y="180"/>
                      </a:cubicBezTo>
                      <a:cubicBezTo>
                        <a:pt x="1098" y="180"/>
                        <a:pt x="1096" y="184"/>
                        <a:pt x="1092" y="186"/>
                      </a:cubicBezTo>
                      <a:cubicBezTo>
                        <a:pt x="1089" y="188"/>
                        <a:pt x="1076" y="185"/>
                        <a:pt x="1074" y="184"/>
                      </a:cubicBezTo>
                      <a:cubicBezTo>
                        <a:pt x="1073" y="182"/>
                        <a:pt x="1053" y="184"/>
                        <a:pt x="1052" y="185"/>
                      </a:cubicBezTo>
                      <a:cubicBezTo>
                        <a:pt x="1050" y="187"/>
                        <a:pt x="1051" y="192"/>
                        <a:pt x="1050" y="192"/>
                      </a:cubicBezTo>
                      <a:cubicBezTo>
                        <a:pt x="1049" y="192"/>
                        <a:pt x="1048" y="186"/>
                        <a:pt x="1048" y="185"/>
                      </a:cubicBezTo>
                      <a:cubicBezTo>
                        <a:pt x="1048" y="184"/>
                        <a:pt x="1046" y="183"/>
                        <a:pt x="1042" y="183"/>
                      </a:cubicBezTo>
                      <a:cubicBezTo>
                        <a:pt x="1039" y="183"/>
                        <a:pt x="1037" y="183"/>
                        <a:pt x="1039" y="181"/>
                      </a:cubicBezTo>
                      <a:cubicBezTo>
                        <a:pt x="1040" y="180"/>
                        <a:pt x="1037" y="179"/>
                        <a:pt x="1040" y="177"/>
                      </a:cubicBezTo>
                      <a:cubicBezTo>
                        <a:pt x="1042" y="175"/>
                        <a:pt x="1035" y="169"/>
                        <a:pt x="1028" y="166"/>
                      </a:cubicBezTo>
                      <a:cubicBezTo>
                        <a:pt x="1020" y="163"/>
                        <a:pt x="1004" y="165"/>
                        <a:pt x="1000" y="167"/>
                      </a:cubicBezTo>
                      <a:cubicBezTo>
                        <a:pt x="995" y="168"/>
                        <a:pt x="986" y="168"/>
                        <a:pt x="982" y="168"/>
                      </a:cubicBezTo>
                      <a:cubicBezTo>
                        <a:pt x="978" y="168"/>
                        <a:pt x="982" y="166"/>
                        <a:pt x="981" y="164"/>
                      </a:cubicBezTo>
                      <a:cubicBezTo>
                        <a:pt x="979" y="162"/>
                        <a:pt x="972" y="159"/>
                        <a:pt x="971" y="161"/>
                      </a:cubicBezTo>
                      <a:cubicBezTo>
                        <a:pt x="970" y="163"/>
                        <a:pt x="969" y="161"/>
                        <a:pt x="969" y="159"/>
                      </a:cubicBezTo>
                      <a:cubicBezTo>
                        <a:pt x="969" y="158"/>
                        <a:pt x="961" y="156"/>
                        <a:pt x="958" y="156"/>
                      </a:cubicBezTo>
                      <a:cubicBezTo>
                        <a:pt x="957" y="157"/>
                        <a:pt x="955" y="155"/>
                        <a:pt x="958" y="155"/>
                      </a:cubicBezTo>
                      <a:cubicBezTo>
                        <a:pt x="961" y="155"/>
                        <a:pt x="967" y="155"/>
                        <a:pt x="964" y="151"/>
                      </a:cubicBezTo>
                      <a:cubicBezTo>
                        <a:pt x="962" y="148"/>
                        <a:pt x="942" y="146"/>
                        <a:pt x="940" y="147"/>
                      </a:cubicBezTo>
                      <a:cubicBezTo>
                        <a:pt x="938" y="148"/>
                        <a:pt x="940" y="151"/>
                        <a:pt x="936" y="155"/>
                      </a:cubicBezTo>
                      <a:cubicBezTo>
                        <a:pt x="932" y="158"/>
                        <a:pt x="927" y="155"/>
                        <a:pt x="928" y="154"/>
                      </a:cubicBezTo>
                      <a:cubicBezTo>
                        <a:pt x="929" y="152"/>
                        <a:pt x="934" y="152"/>
                        <a:pt x="934" y="150"/>
                      </a:cubicBezTo>
                      <a:cubicBezTo>
                        <a:pt x="934" y="148"/>
                        <a:pt x="926" y="149"/>
                        <a:pt x="925" y="148"/>
                      </a:cubicBezTo>
                      <a:cubicBezTo>
                        <a:pt x="924" y="146"/>
                        <a:pt x="927" y="145"/>
                        <a:pt x="930" y="145"/>
                      </a:cubicBezTo>
                      <a:cubicBezTo>
                        <a:pt x="933" y="146"/>
                        <a:pt x="937" y="147"/>
                        <a:pt x="937" y="145"/>
                      </a:cubicBezTo>
                      <a:cubicBezTo>
                        <a:pt x="937" y="144"/>
                        <a:pt x="934" y="144"/>
                        <a:pt x="930" y="143"/>
                      </a:cubicBezTo>
                      <a:cubicBezTo>
                        <a:pt x="925" y="143"/>
                        <a:pt x="915" y="141"/>
                        <a:pt x="910" y="141"/>
                      </a:cubicBezTo>
                      <a:cubicBezTo>
                        <a:pt x="904" y="142"/>
                        <a:pt x="901" y="139"/>
                        <a:pt x="898" y="139"/>
                      </a:cubicBezTo>
                      <a:cubicBezTo>
                        <a:pt x="895" y="138"/>
                        <a:pt x="895" y="140"/>
                        <a:pt x="897" y="142"/>
                      </a:cubicBezTo>
                      <a:cubicBezTo>
                        <a:pt x="898" y="143"/>
                        <a:pt x="894" y="144"/>
                        <a:pt x="890" y="144"/>
                      </a:cubicBezTo>
                      <a:cubicBezTo>
                        <a:pt x="886" y="143"/>
                        <a:pt x="881" y="146"/>
                        <a:pt x="883" y="149"/>
                      </a:cubicBezTo>
                      <a:cubicBezTo>
                        <a:pt x="886" y="152"/>
                        <a:pt x="887" y="148"/>
                        <a:pt x="889" y="149"/>
                      </a:cubicBezTo>
                      <a:cubicBezTo>
                        <a:pt x="891" y="150"/>
                        <a:pt x="885" y="152"/>
                        <a:pt x="887" y="153"/>
                      </a:cubicBezTo>
                      <a:cubicBezTo>
                        <a:pt x="889" y="155"/>
                        <a:pt x="889" y="156"/>
                        <a:pt x="889" y="158"/>
                      </a:cubicBezTo>
                      <a:cubicBezTo>
                        <a:pt x="889" y="159"/>
                        <a:pt x="885" y="160"/>
                        <a:pt x="884" y="158"/>
                      </a:cubicBezTo>
                      <a:cubicBezTo>
                        <a:pt x="882" y="156"/>
                        <a:pt x="879" y="157"/>
                        <a:pt x="876" y="157"/>
                      </a:cubicBezTo>
                      <a:cubicBezTo>
                        <a:pt x="874" y="157"/>
                        <a:pt x="871" y="159"/>
                        <a:pt x="874" y="159"/>
                      </a:cubicBezTo>
                      <a:cubicBezTo>
                        <a:pt x="877" y="159"/>
                        <a:pt x="878" y="162"/>
                        <a:pt x="874" y="162"/>
                      </a:cubicBezTo>
                      <a:cubicBezTo>
                        <a:pt x="870" y="163"/>
                        <a:pt x="871" y="158"/>
                        <a:pt x="868" y="158"/>
                      </a:cubicBezTo>
                      <a:cubicBezTo>
                        <a:pt x="865" y="159"/>
                        <a:pt x="860" y="156"/>
                        <a:pt x="857" y="156"/>
                      </a:cubicBezTo>
                      <a:cubicBezTo>
                        <a:pt x="854" y="156"/>
                        <a:pt x="852" y="159"/>
                        <a:pt x="849" y="159"/>
                      </a:cubicBezTo>
                      <a:cubicBezTo>
                        <a:pt x="844" y="160"/>
                        <a:pt x="839" y="157"/>
                        <a:pt x="837" y="155"/>
                      </a:cubicBezTo>
                      <a:cubicBezTo>
                        <a:pt x="836" y="153"/>
                        <a:pt x="835" y="153"/>
                        <a:pt x="833" y="155"/>
                      </a:cubicBezTo>
                      <a:cubicBezTo>
                        <a:pt x="831" y="157"/>
                        <a:pt x="831" y="162"/>
                        <a:pt x="829" y="163"/>
                      </a:cubicBezTo>
                      <a:cubicBezTo>
                        <a:pt x="827" y="163"/>
                        <a:pt x="827" y="168"/>
                        <a:pt x="824" y="168"/>
                      </a:cubicBezTo>
                      <a:cubicBezTo>
                        <a:pt x="822" y="169"/>
                        <a:pt x="822" y="167"/>
                        <a:pt x="819" y="167"/>
                      </a:cubicBezTo>
                      <a:cubicBezTo>
                        <a:pt x="817" y="168"/>
                        <a:pt x="809" y="159"/>
                        <a:pt x="808" y="156"/>
                      </a:cubicBezTo>
                      <a:cubicBezTo>
                        <a:pt x="808" y="155"/>
                        <a:pt x="803" y="150"/>
                        <a:pt x="802" y="149"/>
                      </a:cubicBezTo>
                      <a:cubicBezTo>
                        <a:pt x="801" y="148"/>
                        <a:pt x="803" y="148"/>
                        <a:pt x="804" y="149"/>
                      </a:cubicBezTo>
                      <a:cubicBezTo>
                        <a:pt x="806" y="151"/>
                        <a:pt x="808" y="151"/>
                        <a:pt x="810" y="150"/>
                      </a:cubicBezTo>
                      <a:cubicBezTo>
                        <a:pt x="812" y="149"/>
                        <a:pt x="812" y="145"/>
                        <a:pt x="809" y="145"/>
                      </a:cubicBezTo>
                      <a:cubicBezTo>
                        <a:pt x="805" y="144"/>
                        <a:pt x="807" y="143"/>
                        <a:pt x="808" y="142"/>
                      </a:cubicBezTo>
                      <a:cubicBezTo>
                        <a:pt x="810" y="142"/>
                        <a:pt x="805" y="137"/>
                        <a:pt x="807" y="137"/>
                      </a:cubicBezTo>
                      <a:cubicBezTo>
                        <a:pt x="808" y="136"/>
                        <a:pt x="808" y="134"/>
                        <a:pt x="805" y="134"/>
                      </a:cubicBezTo>
                      <a:cubicBezTo>
                        <a:pt x="803" y="134"/>
                        <a:pt x="801" y="131"/>
                        <a:pt x="801" y="131"/>
                      </a:cubicBezTo>
                      <a:cubicBezTo>
                        <a:pt x="800" y="130"/>
                        <a:pt x="790" y="129"/>
                        <a:pt x="791" y="131"/>
                      </a:cubicBezTo>
                      <a:cubicBezTo>
                        <a:pt x="791" y="132"/>
                        <a:pt x="787" y="131"/>
                        <a:pt x="788" y="131"/>
                      </a:cubicBezTo>
                      <a:cubicBezTo>
                        <a:pt x="788" y="129"/>
                        <a:pt x="784" y="130"/>
                        <a:pt x="779" y="128"/>
                      </a:cubicBezTo>
                      <a:cubicBezTo>
                        <a:pt x="774" y="127"/>
                        <a:pt x="774" y="123"/>
                        <a:pt x="773" y="123"/>
                      </a:cubicBezTo>
                      <a:cubicBezTo>
                        <a:pt x="771" y="123"/>
                        <a:pt x="771" y="128"/>
                        <a:pt x="769" y="127"/>
                      </a:cubicBezTo>
                      <a:cubicBezTo>
                        <a:pt x="767" y="126"/>
                        <a:pt x="764" y="128"/>
                        <a:pt x="766" y="131"/>
                      </a:cubicBezTo>
                      <a:cubicBezTo>
                        <a:pt x="767" y="133"/>
                        <a:pt x="766" y="134"/>
                        <a:pt x="766" y="136"/>
                      </a:cubicBezTo>
                      <a:cubicBezTo>
                        <a:pt x="765" y="139"/>
                        <a:pt x="764" y="138"/>
                        <a:pt x="761" y="137"/>
                      </a:cubicBezTo>
                      <a:cubicBezTo>
                        <a:pt x="758" y="136"/>
                        <a:pt x="758" y="139"/>
                        <a:pt x="752" y="138"/>
                      </a:cubicBezTo>
                      <a:cubicBezTo>
                        <a:pt x="745" y="136"/>
                        <a:pt x="743" y="138"/>
                        <a:pt x="742" y="136"/>
                      </a:cubicBezTo>
                      <a:cubicBezTo>
                        <a:pt x="741" y="133"/>
                        <a:pt x="739" y="133"/>
                        <a:pt x="739" y="135"/>
                      </a:cubicBezTo>
                      <a:cubicBezTo>
                        <a:pt x="739" y="137"/>
                        <a:pt x="729" y="136"/>
                        <a:pt x="729" y="133"/>
                      </a:cubicBezTo>
                      <a:cubicBezTo>
                        <a:pt x="728" y="131"/>
                        <a:pt x="730" y="131"/>
                        <a:pt x="731" y="131"/>
                      </a:cubicBezTo>
                      <a:cubicBezTo>
                        <a:pt x="732" y="130"/>
                        <a:pt x="730" y="129"/>
                        <a:pt x="725" y="129"/>
                      </a:cubicBezTo>
                      <a:cubicBezTo>
                        <a:pt x="719" y="130"/>
                        <a:pt x="716" y="126"/>
                        <a:pt x="711" y="127"/>
                      </a:cubicBezTo>
                      <a:cubicBezTo>
                        <a:pt x="706" y="128"/>
                        <a:pt x="694" y="129"/>
                        <a:pt x="693" y="130"/>
                      </a:cubicBezTo>
                      <a:cubicBezTo>
                        <a:pt x="691" y="130"/>
                        <a:pt x="694" y="133"/>
                        <a:pt x="691" y="133"/>
                      </a:cubicBezTo>
                      <a:cubicBezTo>
                        <a:pt x="689" y="133"/>
                        <a:pt x="691" y="129"/>
                        <a:pt x="690" y="126"/>
                      </a:cubicBezTo>
                      <a:cubicBezTo>
                        <a:pt x="690" y="123"/>
                        <a:pt x="686" y="123"/>
                        <a:pt x="686" y="125"/>
                      </a:cubicBezTo>
                      <a:cubicBezTo>
                        <a:pt x="687" y="127"/>
                        <a:pt x="681" y="128"/>
                        <a:pt x="679" y="126"/>
                      </a:cubicBezTo>
                      <a:cubicBezTo>
                        <a:pt x="677" y="125"/>
                        <a:pt x="674" y="123"/>
                        <a:pt x="671" y="121"/>
                      </a:cubicBezTo>
                      <a:cubicBezTo>
                        <a:pt x="666" y="120"/>
                        <a:pt x="660" y="125"/>
                        <a:pt x="661" y="127"/>
                      </a:cubicBezTo>
                      <a:cubicBezTo>
                        <a:pt x="663" y="128"/>
                        <a:pt x="666" y="127"/>
                        <a:pt x="666" y="128"/>
                      </a:cubicBezTo>
                      <a:cubicBezTo>
                        <a:pt x="667" y="130"/>
                        <a:pt x="658" y="129"/>
                        <a:pt x="658" y="131"/>
                      </a:cubicBezTo>
                      <a:cubicBezTo>
                        <a:pt x="658" y="131"/>
                        <a:pt x="648" y="134"/>
                        <a:pt x="646" y="134"/>
                      </a:cubicBezTo>
                      <a:cubicBezTo>
                        <a:pt x="638" y="135"/>
                        <a:pt x="637" y="135"/>
                        <a:pt x="634" y="138"/>
                      </a:cubicBezTo>
                      <a:cubicBezTo>
                        <a:pt x="630" y="141"/>
                        <a:pt x="633" y="135"/>
                        <a:pt x="636" y="133"/>
                      </a:cubicBezTo>
                      <a:cubicBezTo>
                        <a:pt x="638" y="131"/>
                        <a:pt x="641" y="131"/>
                        <a:pt x="643" y="130"/>
                      </a:cubicBezTo>
                      <a:cubicBezTo>
                        <a:pt x="644" y="127"/>
                        <a:pt x="647" y="128"/>
                        <a:pt x="650" y="127"/>
                      </a:cubicBezTo>
                      <a:cubicBezTo>
                        <a:pt x="655" y="126"/>
                        <a:pt x="655" y="124"/>
                        <a:pt x="657" y="123"/>
                      </a:cubicBezTo>
                      <a:cubicBezTo>
                        <a:pt x="659" y="122"/>
                        <a:pt x="663" y="120"/>
                        <a:pt x="664" y="119"/>
                      </a:cubicBezTo>
                      <a:cubicBezTo>
                        <a:pt x="665" y="116"/>
                        <a:pt x="675" y="113"/>
                        <a:pt x="677" y="113"/>
                      </a:cubicBezTo>
                      <a:cubicBezTo>
                        <a:pt x="679" y="113"/>
                        <a:pt x="680" y="109"/>
                        <a:pt x="681" y="109"/>
                      </a:cubicBezTo>
                      <a:cubicBezTo>
                        <a:pt x="682" y="109"/>
                        <a:pt x="687" y="107"/>
                        <a:pt x="689" y="106"/>
                      </a:cubicBezTo>
                      <a:cubicBezTo>
                        <a:pt x="692" y="105"/>
                        <a:pt x="693" y="103"/>
                        <a:pt x="693" y="101"/>
                      </a:cubicBezTo>
                      <a:cubicBezTo>
                        <a:pt x="693" y="99"/>
                        <a:pt x="690" y="100"/>
                        <a:pt x="690" y="98"/>
                      </a:cubicBezTo>
                      <a:cubicBezTo>
                        <a:pt x="689" y="97"/>
                        <a:pt x="691" y="98"/>
                        <a:pt x="694" y="97"/>
                      </a:cubicBezTo>
                      <a:cubicBezTo>
                        <a:pt x="695" y="96"/>
                        <a:pt x="694" y="94"/>
                        <a:pt x="692" y="94"/>
                      </a:cubicBezTo>
                      <a:cubicBezTo>
                        <a:pt x="690" y="95"/>
                        <a:pt x="693" y="92"/>
                        <a:pt x="691" y="90"/>
                      </a:cubicBezTo>
                      <a:cubicBezTo>
                        <a:pt x="689" y="88"/>
                        <a:pt x="686" y="92"/>
                        <a:pt x="686" y="89"/>
                      </a:cubicBezTo>
                      <a:cubicBezTo>
                        <a:pt x="686" y="87"/>
                        <a:pt x="685" y="84"/>
                        <a:pt x="684" y="83"/>
                      </a:cubicBezTo>
                      <a:cubicBezTo>
                        <a:pt x="684" y="82"/>
                        <a:pt x="681" y="85"/>
                        <a:pt x="678" y="83"/>
                      </a:cubicBezTo>
                      <a:cubicBezTo>
                        <a:pt x="675" y="82"/>
                        <a:pt x="667" y="80"/>
                        <a:pt x="667" y="81"/>
                      </a:cubicBezTo>
                      <a:cubicBezTo>
                        <a:pt x="667" y="82"/>
                        <a:pt x="663" y="80"/>
                        <a:pt x="662" y="81"/>
                      </a:cubicBezTo>
                      <a:cubicBezTo>
                        <a:pt x="661" y="82"/>
                        <a:pt x="656" y="82"/>
                        <a:pt x="653" y="81"/>
                      </a:cubicBezTo>
                      <a:cubicBezTo>
                        <a:pt x="651" y="80"/>
                        <a:pt x="648" y="82"/>
                        <a:pt x="648" y="83"/>
                      </a:cubicBezTo>
                      <a:cubicBezTo>
                        <a:pt x="648" y="85"/>
                        <a:pt x="641" y="84"/>
                        <a:pt x="639" y="84"/>
                      </a:cubicBezTo>
                      <a:cubicBezTo>
                        <a:pt x="638" y="84"/>
                        <a:pt x="645" y="78"/>
                        <a:pt x="645" y="77"/>
                      </a:cubicBezTo>
                      <a:cubicBezTo>
                        <a:pt x="645" y="76"/>
                        <a:pt x="633" y="78"/>
                        <a:pt x="633" y="76"/>
                      </a:cubicBezTo>
                      <a:cubicBezTo>
                        <a:pt x="632" y="75"/>
                        <a:pt x="626" y="75"/>
                        <a:pt x="624" y="75"/>
                      </a:cubicBezTo>
                      <a:cubicBezTo>
                        <a:pt x="622" y="75"/>
                        <a:pt x="624" y="74"/>
                        <a:pt x="626" y="74"/>
                      </a:cubicBezTo>
                      <a:cubicBezTo>
                        <a:pt x="628" y="74"/>
                        <a:pt x="630" y="72"/>
                        <a:pt x="633" y="71"/>
                      </a:cubicBezTo>
                      <a:cubicBezTo>
                        <a:pt x="636" y="71"/>
                        <a:pt x="635" y="71"/>
                        <a:pt x="634" y="69"/>
                      </a:cubicBezTo>
                      <a:cubicBezTo>
                        <a:pt x="633" y="67"/>
                        <a:pt x="630" y="68"/>
                        <a:pt x="627" y="67"/>
                      </a:cubicBezTo>
                      <a:cubicBezTo>
                        <a:pt x="625" y="67"/>
                        <a:pt x="622" y="65"/>
                        <a:pt x="620" y="65"/>
                      </a:cubicBezTo>
                      <a:cubicBezTo>
                        <a:pt x="617" y="65"/>
                        <a:pt x="615" y="67"/>
                        <a:pt x="610" y="68"/>
                      </a:cubicBezTo>
                      <a:cubicBezTo>
                        <a:pt x="605" y="69"/>
                        <a:pt x="604" y="72"/>
                        <a:pt x="601" y="73"/>
                      </a:cubicBezTo>
                      <a:cubicBezTo>
                        <a:pt x="599" y="75"/>
                        <a:pt x="594" y="80"/>
                        <a:pt x="597" y="80"/>
                      </a:cubicBezTo>
                      <a:cubicBezTo>
                        <a:pt x="599" y="81"/>
                        <a:pt x="598" y="82"/>
                        <a:pt x="598" y="83"/>
                      </a:cubicBezTo>
                      <a:cubicBezTo>
                        <a:pt x="599" y="84"/>
                        <a:pt x="597" y="85"/>
                        <a:pt x="594" y="84"/>
                      </a:cubicBezTo>
                      <a:cubicBezTo>
                        <a:pt x="591" y="84"/>
                        <a:pt x="583" y="84"/>
                        <a:pt x="583" y="86"/>
                      </a:cubicBezTo>
                      <a:cubicBezTo>
                        <a:pt x="583" y="88"/>
                        <a:pt x="588" y="89"/>
                        <a:pt x="588" y="90"/>
                      </a:cubicBezTo>
                      <a:cubicBezTo>
                        <a:pt x="588" y="91"/>
                        <a:pt x="584" y="90"/>
                        <a:pt x="582" y="89"/>
                      </a:cubicBezTo>
                      <a:cubicBezTo>
                        <a:pt x="580" y="88"/>
                        <a:pt x="576" y="88"/>
                        <a:pt x="576" y="90"/>
                      </a:cubicBezTo>
                      <a:cubicBezTo>
                        <a:pt x="575" y="92"/>
                        <a:pt x="572" y="92"/>
                        <a:pt x="571" y="91"/>
                      </a:cubicBezTo>
                      <a:cubicBezTo>
                        <a:pt x="570" y="91"/>
                        <a:pt x="567" y="92"/>
                        <a:pt x="565" y="92"/>
                      </a:cubicBezTo>
                      <a:cubicBezTo>
                        <a:pt x="564" y="91"/>
                        <a:pt x="569" y="88"/>
                        <a:pt x="568" y="87"/>
                      </a:cubicBezTo>
                      <a:cubicBezTo>
                        <a:pt x="566" y="86"/>
                        <a:pt x="562" y="87"/>
                        <a:pt x="561" y="89"/>
                      </a:cubicBezTo>
                      <a:cubicBezTo>
                        <a:pt x="560" y="91"/>
                        <a:pt x="557" y="88"/>
                        <a:pt x="556" y="88"/>
                      </a:cubicBezTo>
                      <a:cubicBezTo>
                        <a:pt x="554" y="89"/>
                        <a:pt x="553" y="90"/>
                        <a:pt x="551" y="91"/>
                      </a:cubicBezTo>
                      <a:cubicBezTo>
                        <a:pt x="549" y="92"/>
                        <a:pt x="545" y="90"/>
                        <a:pt x="544" y="92"/>
                      </a:cubicBezTo>
                      <a:cubicBezTo>
                        <a:pt x="543" y="94"/>
                        <a:pt x="548" y="94"/>
                        <a:pt x="549" y="95"/>
                      </a:cubicBezTo>
                      <a:cubicBezTo>
                        <a:pt x="549" y="95"/>
                        <a:pt x="537" y="95"/>
                        <a:pt x="536" y="96"/>
                      </a:cubicBezTo>
                      <a:cubicBezTo>
                        <a:pt x="536" y="97"/>
                        <a:pt x="531" y="97"/>
                        <a:pt x="527" y="97"/>
                      </a:cubicBezTo>
                      <a:cubicBezTo>
                        <a:pt x="522" y="98"/>
                        <a:pt x="524" y="100"/>
                        <a:pt x="520" y="101"/>
                      </a:cubicBezTo>
                      <a:cubicBezTo>
                        <a:pt x="516" y="102"/>
                        <a:pt x="514" y="102"/>
                        <a:pt x="513" y="104"/>
                      </a:cubicBezTo>
                      <a:cubicBezTo>
                        <a:pt x="512" y="106"/>
                        <a:pt x="508" y="107"/>
                        <a:pt x="507" y="105"/>
                      </a:cubicBezTo>
                      <a:cubicBezTo>
                        <a:pt x="505" y="103"/>
                        <a:pt x="502" y="106"/>
                        <a:pt x="505" y="106"/>
                      </a:cubicBezTo>
                      <a:cubicBezTo>
                        <a:pt x="506" y="106"/>
                        <a:pt x="505" y="107"/>
                        <a:pt x="503" y="107"/>
                      </a:cubicBezTo>
                      <a:cubicBezTo>
                        <a:pt x="502" y="107"/>
                        <a:pt x="498" y="109"/>
                        <a:pt x="500" y="109"/>
                      </a:cubicBezTo>
                      <a:cubicBezTo>
                        <a:pt x="503" y="109"/>
                        <a:pt x="504" y="110"/>
                        <a:pt x="503" y="112"/>
                      </a:cubicBezTo>
                      <a:cubicBezTo>
                        <a:pt x="502" y="113"/>
                        <a:pt x="497" y="110"/>
                        <a:pt x="496" y="111"/>
                      </a:cubicBezTo>
                      <a:cubicBezTo>
                        <a:pt x="495" y="113"/>
                        <a:pt x="498" y="114"/>
                        <a:pt x="500" y="114"/>
                      </a:cubicBezTo>
                      <a:cubicBezTo>
                        <a:pt x="502" y="114"/>
                        <a:pt x="503" y="115"/>
                        <a:pt x="504" y="117"/>
                      </a:cubicBezTo>
                      <a:cubicBezTo>
                        <a:pt x="504" y="118"/>
                        <a:pt x="499" y="116"/>
                        <a:pt x="498" y="117"/>
                      </a:cubicBezTo>
                      <a:cubicBezTo>
                        <a:pt x="497" y="118"/>
                        <a:pt x="498" y="119"/>
                        <a:pt x="501" y="119"/>
                      </a:cubicBezTo>
                      <a:cubicBezTo>
                        <a:pt x="503" y="119"/>
                        <a:pt x="501" y="119"/>
                        <a:pt x="503" y="121"/>
                      </a:cubicBezTo>
                      <a:cubicBezTo>
                        <a:pt x="504" y="121"/>
                        <a:pt x="504" y="121"/>
                        <a:pt x="504" y="121"/>
                      </a:cubicBezTo>
                      <a:cubicBezTo>
                        <a:pt x="505" y="123"/>
                        <a:pt x="503" y="123"/>
                        <a:pt x="503" y="125"/>
                      </a:cubicBezTo>
                      <a:cubicBezTo>
                        <a:pt x="503" y="126"/>
                        <a:pt x="501" y="127"/>
                        <a:pt x="501" y="125"/>
                      </a:cubicBezTo>
                      <a:cubicBezTo>
                        <a:pt x="501" y="124"/>
                        <a:pt x="494" y="124"/>
                        <a:pt x="493" y="125"/>
                      </a:cubicBezTo>
                      <a:cubicBezTo>
                        <a:pt x="493" y="127"/>
                        <a:pt x="492" y="128"/>
                        <a:pt x="490" y="126"/>
                      </a:cubicBezTo>
                      <a:cubicBezTo>
                        <a:pt x="489" y="125"/>
                        <a:pt x="484" y="127"/>
                        <a:pt x="479" y="127"/>
                      </a:cubicBezTo>
                      <a:cubicBezTo>
                        <a:pt x="473" y="127"/>
                        <a:pt x="462" y="128"/>
                        <a:pt x="459" y="129"/>
                      </a:cubicBezTo>
                      <a:cubicBezTo>
                        <a:pt x="457" y="130"/>
                        <a:pt x="455" y="133"/>
                        <a:pt x="457" y="136"/>
                      </a:cubicBezTo>
                      <a:cubicBezTo>
                        <a:pt x="459" y="139"/>
                        <a:pt x="457" y="140"/>
                        <a:pt x="457" y="141"/>
                      </a:cubicBezTo>
                      <a:cubicBezTo>
                        <a:pt x="457" y="143"/>
                        <a:pt x="464" y="146"/>
                        <a:pt x="468" y="146"/>
                      </a:cubicBezTo>
                      <a:cubicBezTo>
                        <a:pt x="471" y="147"/>
                        <a:pt x="474" y="151"/>
                        <a:pt x="471" y="154"/>
                      </a:cubicBezTo>
                      <a:cubicBezTo>
                        <a:pt x="469" y="156"/>
                        <a:pt x="463" y="153"/>
                        <a:pt x="459" y="150"/>
                      </a:cubicBezTo>
                      <a:cubicBezTo>
                        <a:pt x="455" y="146"/>
                        <a:pt x="445" y="145"/>
                        <a:pt x="442" y="145"/>
                      </a:cubicBezTo>
                      <a:cubicBezTo>
                        <a:pt x="439" y="145"/>
                        <a:pt x="441" y="143"/>
                        <a:pt x="437" y="143"/>
                      </a:cubicBezTo>
                      <a:cubicBezTo>
                        <a:pt x="433" y="143"/>
                        <a:pt x="429" y="146"/>
                        <a:pt x="432" y="146"/>
                      </a:cubicBezTo>
                      <a:cubicBezTo>
                        <a:pt x="434" y="146"/>
                        <a:pt x="436" y="146"/>
                        <a:pt x="435" y="147"/>
                      </a:cubicBezTo>
                      <a:cubicBezTo>
                        <a:pt x="433" y="149"/>
                        <a:pt x="436" y="148"/>
                        <a:pt x="439" y="150"/>
                      </a:cubicBezTo>
                      <a:cubicBezTo>
                        <a:pt x="443" y="151"/>
                        <a:pt x="436" y="154"/>
                        <a:pt x="433" y="151"/>
                      </a:cubicBezTo>
                      <a:cubicBezTo>
                        <a:pt x="430" y="149"/>
                        <a:pt x="426" y="151"/>
                        <a:pt x="425" y="153"/>
                      </a:cubicBezTo>
                      <a:cubicBezTo>
                        <a:pt x="424" y="155"/>
                        <a:pt x="429" y="159"/>
                        <a:pt x="434" y="160"/>
                      </a:cubicBezTo>
                      <a:cubicBezTo>
                        <a:pt x="441" y="161"/>
                        <a:pt x="439" y="163"/>
                        <a:pt x="442" y="164"/>
                      </a:cubicBezTo>
                      <a:cubicBezTo>
                        <a:pt x="445" y="165"/>
                        <a:pt x="443" y="166"/>
                        <a:pt x="441" y="167"/>
                      </a:cubicBezTo>
                      <a:cubicBezTo>
                        <a:pt x="439" y="167"/>
                        <a:pt x="434" y="164"/>
                        <a:pt x="432" y="162"/>
                      </a:cubicBezTo>
                      <a:cubicBezTo>
                        <a:pt x="429" y="160"/>
                        <a:pt x="421" y="163"/>
                        <a:pt x="420" y="161"/>
                      </a:cubicBezTo>
                      <a:cubicBezTo>
                        <a:pt x="418" y="159"/>
                        <a:pt x="421" y="157"/>
                        <a:pt x="419" y="155"/>
                      </a:cubicBezTo>
                      <a:cubicBezTo>
                        <a:pt x="417" y="155"/>
                        <a:pt x="419" y="152"/>
                        <a:pt x="421" y="148"/>
                      </a:cubicBezTo>
                      <a:cubicBezTo>
                        <a:pt x="422" y="145"/>
                        <a:pt x="421" y="140"/>
                        <a:pt x="418" y="139"/>
                      </a:cubicBezTo>
                      <a:cubicBezTo>
                        <a:pt x="415" y="139"/>
                        <a:pt x="415" y="142"/>
                        <a:pt x="415" y="143"/>
                      </a:cubicBezTo>
                      <a:cubicBezTo>
                        <a:pt x="416" y="143"/>
                        <a:pt x="416" y="147"/>
                        <a:pt x="413" y="150"/>
                      </a:cubicBezTo>
                      <a:cubicBezTo>
                        <a:pt x="411" y="153"/>
                        <a:pt x="405" y="153"/>
                        <a:pt x="405" y="155"/>
                      </a:cubicBezTo>
                      <a:cubicBezTo>
                        <a:pt x="405" y="156"/>
                        <a:pt x="400" y="158"/>
                        <a:pt x="402" y="159"/>
                      </a:cubicBezTo>
                      <a:cubicBezTo>
                        <a:pt x="403" y="161"/>
                        <a:pt x="409" y="168"/>
                        <a:pt x="410" y="169"/>
                      </a:cubicBezTo>
                      <a:cubicBezTo>
                        <a:pt x="411" y="171"/>
                        <a:pt x="405" y="179"/>
                        <a:pt x="406" y="182"/>
                      </a:cubicBezTo>
                      <a:cubicBezTo>
                        <a:pt x="407" y="186"/>
                        <a:pt x="405" y="188"/>
                        <a:pt x="406" y="190"/>
                      </a:cubicBezTo>
                      <a:cubicBezTo>
                        <a:pt x="408" y="192"/>
                        <a:pt x="410" y="190"/>
                        <a:pt x="412" y="191"/>
                      </a:cubicBezTo>
                      <a:cubicBezTo>
                        <a:pt x="413" y="192"/>
                        <a:pt x="417" y="190"/>
                        <a:pt x="421" y="189"/>
                      </a:cubicBezTo>
                      <a:cubicBezTo>
                        <a:pt x="424" y="188"/>
                        <a:pt x="432" y="192"/>
                        <a:pt x="434" y="193"/>
                      </a:cubicBezTo>
                      <a:cubicBezTo>
                        <a:pt x="437" y="195"/>
                        <a:pt x="436" y="197"/>
                        <a:pt x="437" y="199"/>
                      </a:cubicBezTo>
                      <a:cubicBezTo>
                        <a:pt x="439" y="202"/>
                        <a:pt x="434" y="202"/>
                        <a:pt x="434" y="204"/>
                      </a:cubicBezTo>
                      <a:cubicBezTo>
                        <a:pt x="434" y="208"/>
                        <a:pt x="443" y="209"/>
                        <a:pt x="443" y="210"/>
                      </a:cubicBezTo>
                      <a:cubicBezTo>
                        <a:pt x="443" y="211"/>
                        <a:pt x="437" y="211"/>
                        <a:pt x="434" y="210"/>
                      </a:cubicBezTo>
                      <a:cubicBezTo>
                        <a:pt x="432" y="209"/>
                        <a:pt x="432" y="205"/>
                        <a:pt x="431" y="205"/>
                      </a:cubicBezTo>
                      <a:cubicBezTo>
                        <a:pt x="430" y="204"/>
                        <a:pt x="433" y="202"/>
                        <a:pt x="433" y="200"/>
                      </a:cubicBezTo>
                      <a:cubicBezTo>
                        <a:pt x="433" y="197"/>
                        <a:pt x="430" y="196"/>
                        <a:pt x="429" y="195"/>
                      </a:cubicBezTo>
                      <a:cubicBezTo>
                        <a:pt x="428" y="193"/>
                        <a:pt x="426" y="192"/>
                        <a:pt x="424" y="192"/>
                      </a:cubicBezTo>
                      <a:cubicBezTo>
                        <a:pt x="422" y="192"/>
                        <a:pt x="415" y="192"/>
                        <a:pt x="413" y="195"/>
                      </a:cubicBezTo>
                      <a:cubicBezTo>
                        <a:pt x="410" y="197"/>
                        <a:pt x="413" y="203"/>
                        <a:pt x="414" y="205"/>
                      </a:cubicBezTo>
                      <a:cubicBezTo>
                        <a:pt x="416" y="208"/>
                        <a:pt x="408" y="212"/>
                        <a:pt x="409" y="214"/>
                      </a:cubicBezTo>
                      <a:cubicBezTo>
                        <a:pt x="409" y="216"/>
                        <a:pt x="406" y="217"/>
                        <a:pt x="403" y="219"/>
                      </a:cubicBezTo>
                      <a:cubicBezTo>
                        <a:pt x="399" y="221"/>
                        <a:pt x="396" y="222"/>
                        <a:pt x="396" y="225"/>
                      </a:cubicBezTo>
                      <a:cubicBezTo>
                        <a:pt x="396" y="228"/>
                        <a:pt x="392" y="227"/>
                        <a:pt x="389" y="225"/>
                      </a:cubicBezTo>
                      <a:cubicBezTo>
                        <a:pt x="387" y="224"/>
                        <a:pt x="384" y="226"/>
                        <a:pt x="381" y="226"/>
                      </a:cubicBezTo>
                      <a:cubicBezTo>
                        <a:pt x="377" y="226"/>
                        <a:pt x="377" y="223"/>
                        <a:pt x="374" y="224"/>
                      </a:cubicBezTo>
                      <a:cubicBezTo>
                        <a:pt x="372" y="225"/>
                        <a:pt x="371" y="222"/>
                        <a:pt x="371" y="220"/>
                      </a:cubicBezTo>
                      <a:cubicBezTo>
                        <a:pt x="372" y="218"/>
                        <a:pt x="374" y="220"/>
                        <a:pt x="375" y="221"/>
                      </a:cubicBezTo>
                      <a:cubicBezTo>
                        <a:pt x="375" y="223"/>
                        <a:pt x="377" y="222"/>
                        <a:pt x="379" y="221"/>
                      </a:cubicBezTo>
                      <a:cubicBezTo>
                        <a:pt x="382" y="220"/>
                        <a:pt x="381" y="223"/>
                        <a:pt x="384" y="223"/>
                      </a:cubicBezTo>
                      <a:cubicBezTo>
                        <a:pt x="386" y="223"/>
                        <a:pt x="385" y="221"/>
                        <a:pt x="387" y="221"/>
                      </a:cubicBezTo>
                      <a:cubicBezTo>
                        <a:pt x="390" y="222"/>
                        <a:pt x="390" y="221"/>
                        <a:pt x="389" y="219"/>
                      </a:cubicBezTo>
                      <a:cubicBezTo>
                        <a:pt x="388" y="218"/>
                        <a:pt x="391" y="217"/>
                        <a:pt x="393" y="216"/>
                      </a:cubicBezTo>
                      <a:cubicBezTo>
                        <a:pt x="394" y="216"/>
                        <a:pt x="394" y="214"/>
                        <a:pt x="395" y="213"/>
                      </a:cubicBezTo>
                      <a:cubicBezTo>
                        <a:pt x="397" y="212"/>
                        <a:pt x="396" y="211"/>
                        <a:pt x="397" y="211"/>
                      </a:cubicBezTo>
                      <a:cubicBezTo>
                        <a:pt x="398" y="210"/>
                        <a:pt x="399" y="208"/>
                        <a:pt x="400" y="208"/>
                      </a:cubicBezTo>
                      <a:cubicBezTo>
                        <a:pt x="402" y="208"/>
                        <a:pt x="403" y="205"/>
                        <a:pt x="402" y="204"/>
                      </a:cubicBezTo>
                      <a:cubicBezTo>
                        <a:pt x="401" y="204"/>
                        <a:pt x="402" y="200"/>
                        <a:pt x="404" y="200"/>
                      </a:cubicBezTo>
                      <a:cubicBezTo>
                        <a:pt x="405" y="199"/>
                        <a:pt x="405" y="198"/>
                        <a:pt x="404" y="197"/>
                      </a:cubicBezTo>
                      <a:cubicBezTo>
                        <a:pt x="403" y="196"/>
                        <a:pt x="397" y="192"/>
                        <a:pt x="398" y="191"/>
                      </a:cubicBezTo>
                      <a:cubicBezTo>
                        <a:pt x="398" y="189"/>
                        <a:pt x="397" y="184"/>
                        <a:pt x="397" y="183"/>
                      </a:cubicBezTo>
                      <a:cubicBezTo>
                        <a:pt x="398" y="181"/>
                        <a:pt x="398" y="178"/>
                        <a:pt x="397" y="176"/>
                      </a:cubicBezTo>
                      <a:cubicBezTo>
                        <a:pt x="397" y="174"/>
                        <a:pt x="399" y="172"/>
                        <a:pt x="399" y="168"/>
                      </a:cubicBezTo>
                      <a:cubicBezTo>
                        <a:pt x="400" y="165"/>
                        <a:pt x="396" y="161"/>
                        <a:pt x="394" y="159"/>
                      </a:cubicBezTo>
                      <a:cubicBezTo>
                        <a:pt x="391" y="158"/>
                        <a:pt x="393" y="156"/>
                        <a:pt x="396" y="154"/>
                      </a:cubicBezTo>
                      <a:cubicBezTo>
                        <a:pt x="399" y="152"/>
                        <a:pt x="399" y="143"/>
                        <a:pt x="399" y="142"/>
                      </a:cubicBezTo>
                      <a:cubicBezTo>
                        <a:pt x="399" y="140"/>
                        <a:pt x="393" y="138"/>
                        <a:pt x="390" y="138"/>
                      </a:cubicBezTo>
                      <a:cubicBezTo>
                        <a:pt x="387" y="139"/>
                        <a:pt x="378" y="138"/>
                        <a:pt x="376" y="138"/>
                      </a:cubicBezTo>
                      <a:cubicBezTo>
                        <a:pt x="374" y="137"/>
                        <a:pt x="373" y="140"/>
                        <a:pt x="372" y="142"/>
                      </a:cubicBezTo>
                      <a:cubicBezTo>
                        <a:pt x="371" y="144"/>
                        <a:pt x="368" y="147"/>
                        <a:pt x="367" y="153"/>
                      </a:cubicBezTo>
                      <a:cubicBezTo>
                        <a:pt x="365" y="157"/>
                        <a:pt x="360" y="159"/>
                        <a:pt x="357" y="160"/>
                      </a:cubicBezTo>
                      <a:cubicBezTo>
                        <a:pt x="354" y="161"/>
                        <a:pt x="352" y="165"/>
                        <a:pt x="354" y="167"/>
                      </a:cubicBezTo>
                      <a:cubicBezTo>
                        <a:pt x="355" y="168"/>
                        <a:pt x="357" y="167"/>
                        <a:pt x="358" y="168"/>
                      </a:cubicBezTo>
                      <a:cubicBezTo>
                        <a:pt x="359" y="168"/>
                        <a:pt x="358" y="173"/>
                        <a:pt x="357" y="173"/>
                      </a:cubicBezTo>
                      <a:cubicBezTo>
                        <a:pt x="356" y="174"/>
                        <a:pt x="359" y="176"/>
                        <a:pt x="357" y="177"/>
                      </a:cubicBezTo>
                      <a:cubicBezTo>
                        <a:pt x="355" y="178"/>
                        <a:pt x="353" y="180"/>
                        <a:pt x="354" y="182"/>
                      </a:cubicBezTo>
                      <a:cubicBezTo>
                        <a:pt x="355" y="183"/>
                        <a:pt x="361" y="184"/>
                        <a:pt x="362" y="185"/>
                      </a:cubicBezTo>
                      <a:cubicBezTo>
                        <a:pt x="365" y="187"/>
                        <a:pt x="364" y="189"/>
                        <a:pt x="366" y="192"/>
                      </a:cubicBezTo>
                      <a:cubicBezTo>
                        <a:pt x="368" y="193"/>
                        <a:pt x="370" y="192"/>
                        <a:pt x="371" y="193"/>
                      </a:cubicBezTo>
                      <a:cubicBezTo>
                        <a:pt x="372" y="195"/>
                        <a:pt x="367" y="201"/>
                        <a:pt x="366" y="201"/>
                      </a:cubicBezTo>
                      <a:cubicBezTo>
                        <a:pt x="364" y="201"/>
                        <a:pt x="359" y="195"/>
                        <a:pt x="357" y="193"/>
                      </a:cubicBezTo>
                      <a:cubicBezTo>
                        <a:pt x="355" y="192"/>
                        <a:pt x="349" y="191"/>
                        <a:pt x="345" y="189"/>
                      </a:cubicBezTo>
                      <a:cubicBezTo>
                        <a:pt x="341" y="187"/>
                        <a:pt x="338" y="187"/>
                        <a:pt x="335" y="184"/>
                      </a:cubicBezTo>
                      <a:cubicBezTo>
                        <a:pt x="331" y="182"/>
                        <a:pt x="328" y="180"/>
                        <a:pt x="322" y="181"/>
                      </a:cubicBezTo>
                      <a:cubicBezTo>
                        <a:pt x="314" y="181"/>
                        <a:pt x="310" y="180"/>
                        <a:pt x="308" y="180"/>
                      </a:cubicBezTo>
                      <a:cubicBezTo>
                        <a:pt x="305" y="180"/>
                        <a:pt x="306" y="178"/>
                        <a:pt x="302" y="176"/>
                      </a:cubicBezTo>
                      <a:cubicBezTo>
                        <a:pt x="299" y="174"/>
                        <a:pt x="296" y="171"/>
                        <a:pt x="293" y="173"/>
                      </a:cubicBezTo>
                      <a:cubicBezTo>
                        <a:pt x="291" y="174"/>
                        <a:pt x="292" y="179"/>
                        <a:pt x="296" y="179"/>
                      </a:cubicBezTo>
                      <a:cubicBezTo>
                        <a:pt x="299" y="180"/>
                        <a:pt x="297" y="181"/>
                        <a:pt x="301" y="181"/>
                      </a:cubicBezTo>
                      <a:cubicBezTo>
                        <a:pt x="304" y="180"/>
                        <a:pt x="306" y="182"/>
                        <a:pt x="306" y="184"/>
                      </a:cubicBezTo>
                      <a:cubicBezTo>
                        <a:pt x="305" y="187"/>
                        <a:pt x="307" y="189"/>
                        <a:pt x="309" y="191"/>
                      </a:cubicBezTo>
                      <a:cubicBezTo>
                        <a:pt x="311" y="192"/>
                        <a:pt x="310" y="194"/>
                        <a:pt x="307" y="194"/>
                      </a:cubicBezTo>
                      <a:cubicBezTo>
                        <a:pt x="304" y="194"/>
                        <a:pt x="301" y="195"/>
                        <a:pt x="302" y="197"/>
                      </a:cubicBezTo>
                      <a:cubicBezTo>
                        <a:pt x="303" y="199"/>
                        <a:pt x="301" y="200"/>
                        <a:pt x="298" y="199"/>
                      </a:cubicBezTo>
                      <a:cubicBezTo>
                        <a:pt x="295" y="198"/>
                        <a:pt x="297" y="195"/>
                        <a:pt x="298" y="194"/>
                      </a:cubicBezTo>
                      <a:cubicBezTo>
                        <a:pt x="299" y="193"/>
                        <a:pt x="295" y="192"/>
                        <a:pt x="293" y="191"/>
                      </a:cubicBezTo>
                      <a:cubicBezTo>
                        <a:pt x="291" y="191"/>
                        <a:pt x="284" y="196"/>
                        <a:pt x="282" y="197"/>
                      </a:cubicBezTo>
                      <a:cubicBezTo>
                        <a:pt x="280" y="197"/>
                        <a:pt x="275" y="195"/>
                        <a:pt x="269" y="197"/>
                      </a:cubicBezTo>
                      <a:cubicBezTo>
                        <a:pt x="265" y="198"/>
                        <a:pt x="265" y="202"/>
                        <a:pt x="263" y="202"/>
                      </a:cubicBezTo>
                      <a:cubicBezTo>
                        <a:pt x="261" y="202"/>
                        <a:pt x="254" y="203"/>
                        <a:pt x="253" y="201"/>
                      </a:cubicBezTo>
                      <a:cubicBezTo>
                        <a:pt x="251" y="200"/>
                        <a:pt x="253" y="199"/>
                        <a:pt x="254" y="199"/>
                      </a:cubicBezTo>
                      <a:cubicBezTo>
                        <a:pt x="257" y="199"/>
                        <a:pt x="257" y="198"/>
                        <a:pt x="256" y="197"/>
                      </a:cubicBezTo>
                      <a:cubicBezTo>
                        <a:pt x="255" y="195"/>
                        <a:pt x="258" y="192"/>
                        <a:pt x="258" y="192"/>
                      </a:cubicBezTo>
                      <a:cubicBezTo>
                        <a:pt x="258" y="191"/>
                        <a:pt x="249" y="193"/>
                        <a:pt x="248" y="194"/>
                      </a:cubicBezTo>
                      <a:cubicBezTo>
                        <a:pt x="246" y="196"/>
                        <a:pt x="248" y="198"/>
                        <a:pt x="246" y="199"/>
                      </a:cubicBezTo>
                      <a:cubicBezTo>
                        <a:pt x="245" y="200"/>
                        <a:pt x="245" y="197"/>
                        <a:pt x="243" y="197"/>
                      </a:cubicBezTo>
                      <a:cubicBezTo>
                        <a:pt x="242" y="196"/>
                        <a:pt x="229" y="199"/>
                        <a:pt x="226" y="202"/>
                      </a:cubicBezTo>
                      <a:cubicBezTo>
                        <a:pt x="224" y="204"/>
                        <a:pt x="219" y="204"/>
                        <a:pt x="219" y="206"/>
                      </a:cubicBezTo>
                      <a:cubicBezTo>
                        <a:pt x="219" y="208"/>
                        <a:pt x="213" y="208"/>
                        <a:pt x="211" y="209"/>
                      </a:cubicBezTo>
                      <a:cubicBezTo>
                        <a:pt x="208" y="210"/>
                        <a:pt x="210" y="215"/>
                        <a:pt x="209" y="216"/>
                      </a:cubicBezTo>
                      <a:cubicBezTo>
                        <a:pt x="208" y="219"/>
                        <a:pt x="199" y="218"/>
                        <a:pt x="196" y="218"/>
                      </a:cubicBezTo>
                      <a:cubicBezTo>
                        <a:pt x="194" y="218"/>
                        <a:pt x="193" y="213"/>
                        <a:pt x="191" y="213"/>
                      </a:cubicBezTo>
                      <a:cubicBezTo>
                        <a:pt x="188" y="213"/>
                        <a:pt x="190" y="209"/>
                        <a:pt x="191" y="208"/>
                      </a:cubicBezTo>
                      <a:cubicBezTo>
                        <a:pt x="191" y="206"/>
                        <a:pt x="193" y="208"/>
                        <a:pt x="195" y="206"/>
                      </a:cubicBezTo>
                      <a:cubicBezTo>
                        <a:pt x="198" y="204"/>
                        <a:pt x="201" y="207"/>
                        <a:pt x="202" y="205"/>
                      </a:cubicBezTo>
                      <a:cubicBezTo>
                        <a:pt x="204" y="204"/>
                        <a:pt x="198" y="202"/>
                        <a:pt x="197" y="199"/>
                      </a:cubicBezTo>
                      <a:cubicBezTo>
                        <a:pt x="197" y="196"/>
                        <a:pt x="192" y="195"/>
                        <a:pt x="188" y="196"/>
                      </a:cubicBezTo>
                      <a:cubicBezTo>
                        <a:pt x="185" y="197"/>
                        <a:pt x="182" y="196"/>
                        <a:pt x="179" y="195"/>
                      </a:cubicBezTo>
                      <a:cubicBezTo>
                        <a:pt x="177" y="193"/>
                        <a:pt x="177" y="197"/>
                        <a:pt x="181" y="198"/>
                      </a:cubicBezTo>
                      <a:cubicBezTo>
                        <a:pt x="183" y="199"/>
                        <a:pt x="182" y="202"/>
                        <a:pt x="183" y="203"/>
                      </a:cubicBezTo>
                      <a:cubicBezTo>
                        <a:pt x="183" y="204"/>
                        <a:pt x="182" y="208"/>
                        <a:pt x="180" y="211"/>
                      </a:cubicBezTo>
                      <a:cubicBezTo>
                        <a:pt x="178" y="214"/>
                        <a:pt x="179" y="214"/>
                        <a:pt x="183" y="214"/>
                      </a:cubicBezTo>
                      <a:cubicBezTo>
                        <a:pt x="185" y="214"/>
                        <a:pt x="185" y="217"/>
                        <a:pt x="185" y="220"/>
                      </a:cubicBezTo>
                      <a:cubicBezTo>
                        <a:pt x="185" y="223"/>
                        <a:pt x="183" y="224"/>
                        <a:pt x="183" y="226"/>
                      </a:cubicBezTo>
                      <a:cubicBezTo>
                        <a:pt x="183" y="228"/>
                        <a:pt x="180" y="225"/>
                        <a:pt x="180" y="226"/>
                      </a:cubicBezTo>
                      <a:cubicBezTo>
                        <a:pt x="179" y="227"/>
                        <a:pt x="178" y="226"/>
                        <a:pt x="177" y="224"/>
                      </a:cubicBezTo>
                      <a:cubicBezTo>
                        <a:pt x="177" y="222"/>
                        <a:pt x="172" y="223"/>
                        <a:pt x="170" y="222"/>
                      </a:cubicBezTo>
                      <a:cubicBezTo>
                        <a:pt x="167" y="222"/>
                        <a:pt x="166" y="223"/>
                        <a:pt x="165" y="225"/>
                      </a:cubicBezTo>
                      <a:cubicBezTo>
                        <a:pt x="164" y="227"/>
                        <a:pt x="160" y="228"/>
                        <a:pt x="159" y="228"/>
                      </a:cubicBezTo>
                      <a:cubicBezTo>
                        <a:pt x="157" y="228"/>
                        <a:pt x="153" y="231"/>
                        <a:pt x="151" y="233"/>
                      </a:cubicBezTo>
                      <a:cubicBezTo>
                        <a:pt x="149" y="234"/>
                        <a:pt x="149" y="237"/>
                        <a:pt x="152" y="240"/>
                      </a:cubicBezTo>
                      <a:cubicBezTo>
                        <a:pt x="155" y="241"/>
                        <a:pt x="155" y="243"/>
                        <a:pt x="155" y="245"/>
                      </a:cubicBezTo>
                      <a:cubicBezTo>
                        <a:pt x="155" y="246"/>
                        <a:pt x="147" y="246"/>
                        <a:pt x="146" y="244"/>
                      </a:cubicBezTo>
                      <a:cubicBezTo>
                        <a:pt x="145" y="243"/>
                        <a:pt x="140" y="242"/>
                        <a:pt x="138" y="242"/>
                      </a:cubicBezTo>
                      <a:cubicBezTo>
                        <a:pt x="136" y="243"/>
                        <a:pt x="132" y="238"/>
                        <a:pt x="130" y="238"/>
                      </a:cubicBezTo>
                      <a:cubicBezTo>
                        <a:pt x="127" y="238"/>
                        <a:pt x="126" y="240"/>
                        <a:pt x="125" y="241"/>
                      </a:cubicBezTo>
                      <a:cubicBezTo>
                        <a:pt x="124" y="243"/>
                        <a:pt x="126" y="243"/>
                        <a:pt x="127" y="246"/>
                      </a:cubicBezTo>
                      <a:cubicBezTo>
                        <a:pt x="129" y="249"/>
                        <a:pt x="133" y="249"/>
                        <a:pt x="135" y="249"/>
                      </a:cubicBezTo>
                      <a:cubicBezTo>
                        <a:pt x="136" y="249"/>
                        <a:pt x="136" y="252"/>
                        <a:pt x="135" y="253"/>
                      </a:cubicBezTo>
                      <a:cubicBezTo>
                        <a:pt x="135" y="254"/>
                        <a:pt x="131" y="255"/>
                        <a:pt x="130" y="254"/>
                      </a:cubicBezTo>
                      <a:cubicBezTo>
                        <a:pt x="129" y="252"/>
                        <a:pt x="124" y="254"/>
                        <a:pt x="124" y="252"/>
                      </a:cubicBezTo>
                      <a:cubicBezTo>
                        <a:pt x="123" y="251"/>
                        <a:pt x="121" y="248"/>
                        <a:pt x="117" y="249"/>
                      </a:cubicBezTo>
                      <a:cubicBezTo>
                        <a:pt x="113" y="249"/>
                        <a:pt x="113" y="247"/>
                        <a:pt x="113" y="244"/>
                      </a:cubicBezTo>
                      <a:cubicBezTo>
                        <a:pt x="113" y="241"/>
                        <a:pt x="111" y="240"/>
                        <a:pt x="111" y="239"/>
                      </a:cubicBezTo>
                      <a:cubicBezTo>
                        <a:pt x="111" y="238"/>
                        <a:pt x="110" y="235"/>
                        <a:pt x="111" y="234"/>
                      </a:cubicBezTo>
                      <a:cubicBezTo>
                        <a:pt x="113" y="233"/>
                        <a:pt x="112" y="231"/>
                        <a:pt x="112" y="229"/>
                      </a:cubicBezTo>
                      <a:cubicBezTo>
                        <a:pt x="112" y="228"/>
                        <a:pt x="110" y="225"/>
                        <a:pt x="107" y="225"/>
                      </a:cubicBezTo>
                      <a:cubicBezTo>
                        <a:pt x="104" y="225"/>
                        <a:pt x="104" y="222"/>
                        <a:pt x="102" y="222"/>
                      </a:cubicBezTo>
                      <a:cubicBezTo>
                        <a:pt x="99" y="221"/>
                        <a:pt x="95" y="217"/>
                        <a:pt x="95" y="216"/>
                      </a:cubicBezTo>
                      <a:cubicBezTo>
                        <a:pt x="95" y="214"/>
                        <a:pt x="91" y="214"/>
                        <a:pt x="92" y="213"/>
                      </a:cubicBezTo>
                      <a:cubicBezTo>
                        <a:pt x="93" y="213"/>
                        <a:pt x="96" y="214"/>
                        <a:pt x="99" y="216"/>
                      </a:cubicBezTo>
                      <a:cubicBezTo>
                        <a:pt x="100" y="217"/>
                        <a:pt x="103" y="219"/>
                        <a:pt x="109" y="220"/>
                      </a:cubicBezTo>
                      <a:cubicBezTo>
                        <a:pt x="113" y="220"/>
                        <a:pt x="116" y="223"/>
                        <a:pt x="122" y="224"/>
                      </a:cubicBezTo>
                      <a:cubicBezTo>
                        <a:pt x="127" y="225"/>
                        <a:pt x="131" y="226"/>
                        <a:pt x="139" y="227"/>
                      </a:cubicBezTo>
                      <a:cubicBezTo>
                        <a:pt x="147" y="228"/>
                        <a:pt x="158" y="219"/>
                        <a:pt x="160" y="217"/>
                      </a:cubicBezTo>
                      <a:cubicBezTo>
                        <a:pt x="162" y="215"/>
                        <a:pt x="159" y="210"/>
                        <a:pt x="159" y="208"/>
                      </a:cubicBezTo>
                      <a:cubicBezTo>
                        <a:pt x="159" y="206"/>
                        <a:pt x="156" y="206"/>
                        <a:pt x="156" y="205"/>
                      </a:cubicBezTo>
                      <a:cubicBezTo>
                        <a:pt x="155" y="204"/>
                        <a:pt x="152" y="202"/>
                        <a:pt x="149" y="202"/>
                      </a:cubicBezTo>
                      <a:cubicBezTo>
                        <a:pt x="146" y="202"/>
                        <a:pt x="146" y="198"/>
                        <a:pt x="143" y="198"/>
                      </a:cubicBezTo>
                      <a:cubicBezTo>
                        <a:pt x="140" y="198"/>
                        <a:pt x="139" y="197"/>
                        <a:pt x="132" y="192"/>
                      </a:cubicBezTo>
                      <a:cubicBezTo>
                        <a:pt x="125" y="188"/>
                        <a:pt x="116" y="185"/>
                        <a:pt x="115" y="186"/>
                      </a:cubicBezTo>
                      <a:cubicBezTo>
                        <a:pt x="113" y="187"/>
                        <a:pt x="112" y="187"/>
                        <a:pt x="111" y="185"/>
                      </a:cubicBezTo>
                      <a:cubicBezTo>
                        <a:pt x="110" y="183"/>
                        <a:pt x="108" y="184"/>
                        <a:pt x="106" y="185"/>
                      </a:cubicBezTo>
                      <a:cubicBezTo>
                        <a:pt x="104" y="187"/>
                        <a:pt x="102" y="184"/>
                        <a:pt x="99" y="185"/>
                      </a:cubicBezTo>
                      <a:cubicBezTo>
                        <a:pt x="96" y="186"/>
                        <a:pt x="94" y="183"/>
                        <a:pt x="95" y="182"/>
                      </a:cubicBezTo>
                      <a:cubicBezTo>
                        <a:pt x="96" y="181"/>
                        <a:pt x="100" y="182"/>
                        <a:pt x="100" y="180"/>
                      </a:cubicBezTo>
                      <a:cubicBezTo>
                        <a:pt x="100" y="179"/>
                        <a:pt x="99" y="180"/>
                        <a:pt x="95" y="179"/>
                      </a:cubicBezTo>
                      <a:cubicBezTo>
                        <a:pt x="92" y="177"/>
                        <a:pt x="90" y="178"/>
                        <a:pt x="90" y="180"/>
                      </a:cubicBezTo>
                      <a:cubicBezTo>
                        <a:pt x="89" y="181"/>
                        <a:pt x="87" y="180"/>
                        <a:pt x="86" y="180"/>
                      </a:cubicBezTo>
                      <a:cubicBezTo>
                        <a:pt x="86" y="180"/>
                        <a:pt x="85" y="180"/>
                        <a:pt x="85" y="179"/>
                      </a:cubicBezTo>
                      <a:cubicBezTo>
                        <a:pt x="85" y="181"/>
                        <a:pt x="83" y="182"/>
                        <a:pt x="81" y="181"/>
                      </a:cubicBezTo>
                      <a:cubicBezTo>
                        <a:pt x="79" y="181"/>
                        <a:pt x="77" y="184"/>
                        <a:pt x="75" y="184"/>
                      </a:cubicBezTo>
                      <a:cubicBezTo>
                        <a:pt x="73" y="184"/>
                        <a:pt x="71" y="187"/>
                        <a:pt x="70" y="189"/>
                      </a:cubicBezTo>
                      <a:cubicBezTo>
                        <a:pt x="70" y="191"/>
                        <a:pt x="67" y="190"/>
                        <a:pt x="67" y="192"/>
                      </a:cubicBezTo>
                      <a:cubicBezTo>
                        <a:pt x="67" y="192"/>
                        <a:pt x="67" y="193"/>
                        <a:pt x="66" y="195"/>
                      </a:cubicBezTo>
                      <a:cubicBezTo>
                        <a:pt x="65" y="196"/>
                        <a:pt x="66" y="197"/>
                        <a:pt x="67" y="199"/>
                      </a:cubicBezTo>
                      <a:cubicBezTo>
                        <a:pt x="68" y="202"/>
                        <a:pt x="71" y="202"/>
                        <a:pt x="72" y="202"/>
                      </a:cubicBezTo>
                      <a:cubicBezTo>
                        <a:pt x="73" y="203"/>
                        <a:pt x="77" y="206"/>
                        <a:pt x="77" y="207"/>
                      </a:cubicBezTo>
                      <a:cubicBezTo>
                        <a:pt x="77" y="209"/>
                        <a:pt x="74" y="212"/>
                        <a:pt x="73" y="213"/>
                      </a:cubicBezTo>
                      <a:cubicBezTo>
                        <a:pt x="71" y="214"/>
                        <a:pt x="69" y="216"/>
                        <a:pt x="70" y="217"/>
                      </a:cubicBezTo>
                      <a:cubicBezTo>
                        <a:pt x="71" y="218"/>
                        <a:pt x="75" y="224"/>
                        <a:pt x="77" y="228"/>
                      </a:cubicBezTo>
                      <a:cubicBezTo>
                        <a:pt x="80" y="233"/>
                        <a:pt x="76" y="231"/>
                        <a:pt x="75" y="233"/>
                      </a:cubicBezTo>
                      <a:cubicBezTo>
                        <a:pt x="74" y="235"/>
                        <a:pt x="75" y="238"/>
                        <a:pt x="75" y="239"/>
                      </a:cubicBezTo>
                      <a:cubicBezTo>
                        <a:pt x="76" y="240"/>
                        <a:pt x="74" y="240"/>
                        <a:pt x="75" y="240"/>
                      </a:cubicBezTo>
                      <a:cubicBezTo>
                        <a:pt x="75" y="242"/>
                        <a:pt x="77" y="242"/>
                        <a:pt x="78" y="243"/>
                      </a:cubicBezTo>
                      <a:cubicBezTo>
                        <a:pt x="78" y="244"/>
                        <a:pt x="75" y="245"/>
                        <a:pt x="76" y="247"/>
                      </a:cubicBezTo>
                      <a:cubicBezTo>
                        <a:pt x="78" y="249"/>
                        <a:pt x="80" y="249"/>
                        <a:pt x="81" y="251"/>
                      </a:cubicBezTo>
                      <a:cubicBezTo>
                        <a:pt x="81" y="253"/>
                        <a:pt x="75" y="253"/>
                        <a:pt x="76" y="255"/>
                      </a:cubicBezTo>
                      <a:cubicBezTo>
                        <a:pt x="76" y="257"/>
                        <a:pt x="83" y="259"/>
                        <a:pt x="86" y="263"/>
                      </a:cubicBezTo>
                      <a:cubicBezTo>
                        <a:pt x="88" y="265"/>
                        <a:pt x="88" y="266"/>
                        <a:pt x="87" y="268"/>
                      </a:cubicBezTo>
                      <a:cubicBezTo>
                        <a:pt x="87" y="272"/>
                        <a:pt x="78" y="275"/>
                        <a:pt x="76" y="278"/>
                      </a:cubicBezTo>
                      <a:cubicBezTo>
                        <a:pt x="75" y="283"/>
                        <a:pt x="68" y="285"/>
                        <a:pt x="65" y="288"/>
                      </a:cubicBezTo>
                      <a:cubicBezTo>
                        <a:pt x="64" y="289"/>
                        <a:pt x="63" y="291"/>
                        <a:pt x="62" y="292"/>
                      </a:cubicBezTo>
                      <a:cubicBezTo>
                        <a:pt x="63" y="292"/>
                        <a:pt x="64" y="292"/>
                        <a:pt x="64" y="291"/>
                      </a:cubicBezTo>
                      <a:cubicBezTo>
                        <a:pt x="66" y="290"/>
                        <a:pt x="68" y="295"/>
                        <a:pt x="69" y="296"/>
                      </a:cubicBezTo>
                      <a:cubicBezTo>
                        <a:pt x="71" y="298"/>
                        <a:pt x="75" y="296"/>
                        <a:pt x="75" y="298"/>
                      </a:cubicBezTo>
                      <a:cubicBezTo>
                        <a:pt x="77" y="299"/>
                        <a:pt x="75" y="299"/>
                        <a:pt x="73" y="299"/>
                      </a:cubicBezTo>
                      <a:cubicBezTo>
                        <a:pt x="70" y="299"/>
                        <a:pt x="69" y="300"/>
                        <a:pt x="65" y="301"/>
                      </a:cubicBezTo>
                      <a:cubicBezTo>
                        <a:pt x="63" y="302"/>
                        <a:pt x="63" y="303"/>
                        <a:pt x="62" y="304"/>
                      </a:cubicBezTo>
                      <a:cubicBezTo>
                        <a:pt x="64" y="306"/>
                        <a:pt x="61" y="307"/>
                        <a:pt x="60" y="309"/>
                      </a:cubicBezTo>
                      <a:cubicBezTo>
                        <a:pt x="59" y="311"/>
                        <a:pt x="58" y="312"/>
                        <a:pt x="58" y="313"/>
                      </a:cubicBezTo>
                      <a:cubicBezTo>
                        <a:pt x="57" y="314"/>
                        <a:pt x="58" y="315"/>
                        <a:pt x="58" y="317"/>
                      </a:cubicBezTo>
                      <a:cubicBezTo>
                        <a:pt x="58" y="319"/>
                        <a:pt x="59" y="319"/>
                        <a:pt x="60" y="321"/>
                      </a:cubicBezTo>
                      <a:cubicBezTo>
                        <a:pt x="61" y="323"/>
                        <a:pt x="59" y="323"/>
                        <a:pt x="58" y="324"/>
                      </a:cubicBezTo>
                      <a:cubicBezTo>
                        <a:pt x="57" y="325"/>
                        <a:pt x="57" y="326"/>
                        <a:pt x="59" y="327"/>
                      </a:cubicBezTo>
                      <a:cubicBezTo>
                        <a:pt x="60" y="328"/>
                        <a:pt x="60" y="330"/>
                        <a:pt x="60" y="331"/>
                      </a:cubicBezTo>
                      <a:cubicBezTo>
                        <a:pt x="59" y="333"/>
                        <a:pt x="61" y="335"/>
                        <a:pt x="62" y="336"/>
                      </a:cubicBezTo>
                      <a:cubicBezTo>
                        <a:pt x="64" y="337"/>
                        <a:pt x="63" y="340"/>
                        <a:pt x="64" y="341"/>
                      </a:cubicBezTo>
                      <a:cubicBezTo>
                        <a:pt x="65" y="341"/>
                        <a:pt x="66" y="342"/>
                        <a:pt x="68" y="342"/>
                      </a:cubicBezTo>
                      <a:cubicBezTo>
                        <a:pt x="70" y="341"/>
                        <a:pt x="71" y="342"/>
                        <a:pt x="72" y="344"/>
                      </a:cubicBezTo>
                      <a:cubicBezTo>
                        <a:pt x="73" y="345"/>
                        <a:pt x="74" y="345"/>
                        <a:pt x="75" y="344"/>
                      </a:cubicBezTo>
                      <a:cubicBezTo>
                        <a:pt x="77" y="343"/>
                        <a:pt x="82" y="345"/>
                        <a:pt x="83" y="346"/>
                      </a:cubicBezTo>
                      <a:cubicBezTo>
                        <a:pt x="84" y="346"/>
                        <a:pt x="83" y="349"/>
                        <a:pt x="83" y="350"/>
                      </a:cubicBezTo>
                      <a:cubicBezTo>
                        <a:pt x="83" y="352"/>
                        <a:pt x="82" y="355"/>
                        <a:pt x="84" y="356"/>
                      </a:cubicBezTo>
                      <a:cubicBezTo>
                        <a:pt x="86" y="357"/>
                        <a:pt x="86" y="360"/>
                        <a:pt x="87" y="361"/>
                      </a:cubicBezTo>
                      <a:cubicBezTo>
                        <a:pt x="89" y="361"/>
                        <a:pt x="90" y="364"/>
                        <a:pt x="92" y="365"/>
                      </a:cubicBezTo>
                      <a:cubicBezTo>
                        <a:pt x="93" y="365"/>
                        <a:pt x="96" y="367"/>
                        <a:pt x="96" y="369"/>
                      </a:cubicBezTo>
                      <a:cubicBezTo>
                        <a:pt x="96" y="370"/>
                        <a:pt x="94" y="372"/>
                        <a:pt x="92" y="372"/>
                      </a:cubicBezTo>
                      <a:cubicBezTo>
                        <a:pt x="90" y="373"/>
                        <a:pt x="87" y="370"/>
                        <a:pt x="87" y="372"/>
                      </a:cubicBezTo>
                      <a:cubicBezTo>
                        <a:pt x="86" y="373"/>
                        <a:pt x="87" y="374"/>
                        <a:pt x="87" y="378"/>
                      </a:cubicBezTo>
                      <a:cubicBezTo>
                        <a:pt x="88" y="382"/>
                        <a:pt x="89" y="382"/>
                        <a:pt x="91" y="382"/>
                      </a:cubicBezTo>
                      <a:cubicBezTo>
                        <a:pt x="93" y="382"/>
                        <a:pt x="93" y="381"/>
                        <a:pt x="95" y="380"/>
                      </a:cubicBezTo>
                      <a:cubicBezTo>
                        <a:pt x="96" y="380"/>
                        <a:pt x="99" y="381"/>
                        <a:pt x="99" y="380"/>
                      </a:cubicBezTo>
                      <a:cubicBezTo>
                        <a:pt x="100" y="380"/>
                        <a:pt x="105" y="379"/>
                        <a:pt x="106" y="381"/>
                      </a:cubicBezTo>
                      <a:cubicBezTo>
                        <a:pt x="106" y="382"/>
                        <a:pt x="107" y="385"/>
                        <a:pt x="107" y="386"/>
                      </a:cubicBezTo>
                      <a:cubicBezTo>
                        <a:pt x="106" y="387"/>
                        <a:pt x="108" y="389"/>
                        <a:pt x="108" y="390"/>
                      </a:cubicBezTo>
                      <a:cubicBezTo>
                        <a:pt x="109" y="392"/>
                        <a:pt x="112" y="391"/>
                        <a:pt x="113" y="392"/>
                      </a:cubicBezTo>
                      <a:cubicBezTo>
                        <a:pt x="115" y="392"/>
                        <a:pt x="117" y="396"/>
                        <a:pt x="117" y="397"/>
                      </a:cubicBezTo>
                      <a:cubicBezTo>
                        <a:pt x="116" y="399"/>
                        <a:pt x="119" y="399"/>
                        <a:pt x="120" y="399"/>
                      </a:cubicBezTo>
                      <a:cubicBezTo>
                        <a:pt x="121" y="398"/>
                        <a:pt x="122" y="400"/>
                        <a:pt x="123" y="400"/>
                      </a:cubicBezTo>
                      <a:cubicBezTo>
                        <a:pt x="124" y="401"/>
                        <a:pt x="126" y="401"/>
                        <a:pt x="127" y="400"/>
                      </a:cubicBezTo>
                      <a:cubicBezTo>
                        <a:pt x="128" y="399"/>
                        <a:pt x="131" y="399"/>
                        <a:pt x="131" y="400"/>
                      </a:cubicBezTo>
                      <a:cubicBezTo>
                        <a:pt x="132" y="401"/>
                        <a:pt x="135" y="403"/>
                        <a:pt x="135" y="404"/>
                      </a:cubicBezTo>
                      <a:cubicBezTo>
                        <a:pt x="135" y="405"/>
                        <a:pt x="138" y="404"/>
                        <a:pt x="141" y="405"/>
                      </a:cubicBezTo>
                      <a:cubicBezTo>
                        <a:pt x="143" y="406"/>
                        <a:pt x="145" y="406"/>
                        <a:pt x="147" y="407"/>
                      </a:cubicBezTo>
                      <a:cubicBezTo>
                        <a:pt x="149" y="408"/>
                        <a:pt x="151" y="408"/>
                        <a:pt x="151" y="409"/>
                      </a:cubicBezTo>
                      <a:cubicBezTo>
                        <a:pt x="151" y="410"/>
                        <a:pt x="149" y="411"/>
                        <a:pt x="149" y="412"/>
                      </a:cubicBezTo>
                      <a:cubicBezTo>
                        <a:pt x="149" y="413"/>
                        <a:pt x="151" y="413"/>
                        <a:pt x="151" y="414"/>
                      </a:cubicBezTo>
                      <a:cubicBezTo>
                        <a:pt x="151" y="416"/>
                        <a:pt x="148" y="416"/>
                        <a:pt x="148" y="416"/>
                      </a:cubicBezTo>
                      <a:cubicBezTo>
                        <a:pt x="147" y="417"/>
                        <a:pt x="149" y="419"/>
                        <a:pt x="150" y="419"/>
                      </a:cubicBezTo>
                      <a:cubicBezTo>
                        <a:pt x="150" y="420"/>
                        <a:pt x="148" y="422"/>
                        <a:pt x="148" y="423"/>
                      </a:cubicBezTo>
                      <a:cubicBezTo>
                        <a:pt x="148" y="424"/>
                        <a:pt x="144" y="423"/>
                        <a:pt x="143" y="423"/>
                      </a:cubicBezTo>
                      <a:cubicBezTo>
                        <a:pt x="141" y="423"/>
                        <a:pt x="138" y="427"/>
                        <a:pt x="136" y="427"/>
                      </a:cubicBezTo>
                      <a:cubicBezTo>
                        <a:pt x="135" y="428"/>
                        <a:pt x="136" y="430"/>
                        <a:pt x="136" y="431"/>
                      </a:cubicBezTo>
                      <a:cubicBezTo>
                        <a:pt x="140" y="430"/>
                        <a:pt x="144" y="430"/>
                        <a:pt x="144" y="431"/>
                      </a:cubicBezTo>
                      <a:cubicBezTo>
                        <a:pt x="145" y="432"/>
                        <a:pt x="136" y="435"/>
                        <a:pt x="135" y="436"/>
                      </a:cubicBezTo>
                      <a:cubicBezTo>
                        <a:pt x="134" y="436"/>
                        <a:pt x="138" y="439"/>
                        <a:pt x="137" y="440"/>
                      </a:cubicBezTo>
                      <a:cubicBezTo>
                        <a:pt x="137" y="442"/>
                        <a:pt x="133" y="442"/>
                        <a:pt x="134" y="445"/>
                      </a:cubicBezTo>
                      <a:cubicBezTo>
                        <a:pt x="134" y="447"/>
                        <a:pt x="132" y="447"/>
                        <a:pt x="129" y="447"/>
                      </a:cubicBezTo>
                      <a:cubicBezTo>
                        <a:pt x="127" y="447"/>
                        <a:pt x="126" y="449"/>
                        <a:pt x="127" y="449"/>
                      </a:cubicBezTo>
                      <a:cubicBezTo>
                        <a:pt x="128" y="450"/>
                        <a:pt x="128" y="453"/>
                        <a:pt x="133" y="454"/>
                      </a:cubicBezTo>
                      <a:cubicBezTo>
                        <a:pt x="138" y="456"/>
                        <a:pt x="143" y="460"/>
                        <a:pt x="147" y="464"/>
                      </a:cubicBezTo>
                      <a:cubicBezTo>
                        <a:pt x="147" y="465"/>
                        <a:pt x="148" y="465"/>
                        <a:pt x="148" y="466"/>
                      </a:cubicBezTo>
                      <a:cubicBezTo>
                        <a:pt x="150" y="465"/>
                        <a:pt x="151" y="465"/>
                        <a:pt x="152" y="465"/>
                      </a:cubicBezTo>
                      <a:cubicBezTo>
                        <a:pt x="154" y="464"/>
                        <a:pt x="159" y="466"/>
                        <a:pt x="160" y="467"/>
                      </a:cubicBezTo>
                      <a:cubicBezTo>
                        <a:pt x="163" y="469"/>
                        <a:pt x="171" y="467"/>
                        <a:pt x="172" y="468"/>
                      </a:cubicBezTo>
                      <a:cubicBezTo>
                        <a:pt x="173" y="470"/>
                        <a:pt x="175" y="471"/>
                        <a:pt x="177" y="471"/>
                      </a:cubicBezTo>
                      <a:cubicBezTo>
                        <a:pt x="178" y="471"/>
                        <a:pt x="180" y="474"/>
                        <a:pt x="182" y="473"/>
                      </a:cubicBezTo>
                      <a:cubicBezTo>
                        <a:pt x="183" y="472"/>
                        <a:pt x="187" y="472"/>
                        <a:pt x="189" y="472"/>
                      </a:cubicBezTo>
                      <a:cubicBezTo>
                        <a:pt x="190" y="472"/>
                        <a:pt x="190" y="473"/>
                        <a:pt x="192" y="473"/>
                      </a:cubicBezTo>
                      <a:cubicBezTo>
                        <a:pt x="193" y="473"/>
                        <a:pt x="193" y="478"/>
                        <a:pt x="194" y="478"/>
                      </a:cubicBezTo>
                      <a:cubicBezTo>
                        <a:pt x="195" y="478"/>
                        <a:pt x="198" y="481"/>
                        <a:pt x="201" y="482"/>
                      </a:cubicBezTo>
                      <a:cubicBezTo>
                        <a:pt x="203" y="482"/>
                        <a:pt x="206" y="485"/>
                        <a:pt x="207" y="485"/>
                      </a:cubicBezTo>
                      <a:cubicBezTo>
                        <a:pt x="207" y="485"/>
                        <a:pt x="209" y="487"/>
                        <a:pt x="209" y="485"/>
                      </a:cubicBezTo>
                      <a:cubicBezTo>
                        <a:pt x="210" y="483"/>
                        <a:pt x="213" y="484"/>
                        <a:pt x="214" y="482"/>
                      </a:cubicBezTo>
                      <a:cubicBezTo>
                        <a:pt x="210" y="477"/>
                        <a:pt x="206" y="471"/>
                        <a:pt x="206" y="469"/>
                      </a:cubicBezTo>
                      <a:cubicBezTo>
                        <a:pt x="206" y="465"/>
                        <a:pt x="207" y="462"/>
                        <a:pt x="203" y="458"/>
                      </a:cubicBezTo>
                      <a:cubicBezTo>
                        <a:pt x="198" y="455"/>
                        <a:pt x="204" y="452"/>
                        <a:pt x="207" y="448"/>
                      </a:cubicBezTo>
                      <a:cubicBezTo>
                        <a:pt x="209" y="445"/>
                        <a:pt x="216" y="443"/>
                        <a:pt x="219" y="440"/>
                      </a:cubicBezTo>
                      <a:cubicBezTo>
                        <a:pt x="219" y="439"/>
                        <a:pt x="219" y="439"/>
                        <a:pt x="218" y="438"/>
                      </a:cubicBezTo>
                      <a:cubicBezTo>
                        <a:pt x="215" y="437"/>
                        <a:pt x="214" y="435"/>
                        <a:pt x="216" y="435"/>
                      </a:cubicBezTo>
                      <a:cubicBezTo>
                        <a:pt x="219" y="434"/>
                        <a:pt x="217" y="433"/>
                        <a:pt x="215" y="431"/>
                      </a:cubicBezTo>
                      <a:cubicBezTo>
                        <a:pt x="212" y="428"/>
                        <a:pt x="211" y="425"/>
                        <a:pt x="210" y="425"/>
                      </a:cubicBezTo>
                      <a:cubicBezTo>
                        <a:pt x="209" y="425"/>
                        <a:pt x="207" y="425"/>
                        <a:pt x="205" y="425"/>
                      </a:cubicBezTo>
                      <a:cubicBezTo>
                        <a:pt x="203" y="426"/>
                        <a:pt x="204" y="424"/>
                        <a:pt x="204" y="421"/>
                      </a:cubicBezTo>
                      <a:cubicBezTo>
                        <a:pt x="204" y="420"/>
                        <a:pt x="200" y="420"/>
                        <a:pt x="199" y="419"/>
                      </a:cubicBezTo>
                      <a:cubicBezTo>
                        <a:pt x="199" y="418"/>
                        <a:pt x="200" y="414"/>
                        <a:pt x="201" y="414"/>
                      </a:cubicBezTo>
                      <a:cubicBezTo>
                        <a:pt x="202" y="414"/>
                        <a:pt x="204" y="413"/>
                        <a:pt x="204" y="411"/>
                      </a:cubicBezTo>
                      <a:cubicBezTo>
                        <a:pt x="204" y="410"/>
                        <a:pt x="200" y="410"/>
                        <a:pt x="201" y="409"/>
                      </a:cubicBezTo>
                      <a:cubicBezTo>
                        <a:pt x="203" y="406"/>
                        <a:pt x="206" y="406"/>
                        <a:pt x="206" y="404"/>
                      </a:cubicBezTo>
                      <a:cubicBezTo>
                        <a:pt x="206" y="401"/>
                        <a:pt x="207" y="399"/>
                        <a:pt x="209" y="401"/>
                      </a:cubicBezTo>
                      <a:cubicBezTo>
                        <a:pt x="212" y="402"/>
                        <a:pt x="213" y="407"/>
                        <a:pt x="216" y="406"/>
                      </a:cubicBezTo>
                      <a:cubicBezTo>
                        <a:pt x="219" y="405"/>
                        <a:pt x="217" y="402"/>
                        <a:pt x="216" y="401"/>
                      </a:cubicBezTo>
                      <a:cubicBezTo>
                        <a:pt x="216" y="400"/>
                        <a:pt x="215" y="397"/>
                        <a:pt x="219" y="397"/>
                      </a:cubicBezTo>
                      <a:cubicBezTo>
                        <a:pt x="221" y="397"/>
                        <a:pt x="219" y="394"/>
                        <a:pt x="222" y="394"/>
                      </a:cubicBezTo>
                      <a:cubicBezTo>
                        <a:pt x="224" y="394"/>
                        <a:pt x="229" y="391"/>
                        <a:pt x="230" y="390"/>
                      </a:cubicBezTo>
                      <a:cubicBezTo>
                        <a:pt x="231" y="389"/>
                        <a:pt x="234" y="387"/>
                        <a:pt x="235" y="388"/>
                      </a:cubicBezTo>
                      <a:cubicBezTo>
                        <a:pt x="237" y="389"/>
                        <a:pt x="239" y="391"/>
                        <a:pt x="240" y="388"/>
                      </a:cubicBezTo>
                      <a:cubicBezTo>
                        <a:pt x="241" y="386"/>
                        <a:pt x="244" y="387"/>
                        <a:pt x="244" y="388"/>
                      </a:cubicBezTo>
                      <a:cubicBezTo>
                        <a:pt x="245" y="390"/>
                        <a:pt x="252" y="390"/>
                        <a:pt x="254" y="391"/>
                      </a:cubicBezTo>
                      <a:cubicBezTo>
                        <a:pt x="255" y="392"/>
                        <a:pt x="259" y="395"/>
                        <a:pt x="259" y="397"/>
                      </a:cubicBezTo>
                      <a:cubicBezTo>
                        <a:pt x="259" y="397"/>
                        <a:pt x="262" y="399"/>
                        <a:pt x="262" y="397"/>
                      </a:cubicBezTo>
                      <a:cubicBezTo>
                        <a:pt x="262" y="395"/>
                        <a:pt x="263" y="396"/>
                        <a:pt x="266" y="397"/>
                      </a:cubicBezTo>
                      <a:cubicBezTo>
                        <a:pt x="268" y="399"/>
                        <a:pt x="272" y="398"/>
                        <a:pt x="273" y="397"/>
                      </a:cubicBezTo>
                      <a:cubicBezTo>
                        <a:pt x="273" y="395"/>
                        <a:pt x="278" y="393"/>
                        <a:pt x="280" y="395"/>
                      </a:cubicBezTo>
                      <a:cubicBezTo>
                        <a:pt x="281" y="396"/>
                        <a:pt x="282" y="397"/>
                        <a:pt x="284" y="395"/>
                      </a:cubicBezTo>
                      <a:cubicBezTo>
                        <a:pt x="286" y="393"/>
                        <a:pt x="290" y="393"/>
                        <a:pt x="291" y="395"/>
                      </a:cubicBezTo>
                      <a:cubicBezTo>
                        <a:pt x="292" y="397"/>
                        <a:pt x="294" y="397"/>
                        <a:pt x="296" y="397"/>
                      </a:cubicBezTo>
                      <a:cubicBezTo>
                        <a:pt x="299" y="397"/>
                        <a:pt x="299" y="400"/>
                        <a:pt x="300" y="399"/>
                      </a:cubicBezTo>
                      <a:cubicBezTo>
                        <a:pt x="302" y="399"/>
                        <a:pt x="301" y="396"/>
                        <a:pt x="302" y="396"/>
                      </a:cubicBezTo>
                      <a:cubicBezTo>
                        <a:pt x="304" y="397"/>
                        <a:pt x="305" y="398"/>
                        <a:pt x="308" y="398"/>
                      </a:cubicBezTo>
                      <a:cubicBezTo>
                        <a:pt x="311" y="398"/>
                        <a:pt x="313" y="397"/>
                        <a:pt x="313" y="396"/>
                      </a:cubicBezTo>
                      <a:cubicBezTo>
                        <a:pt x="313" y="394"/>
                        <a:pt x="313" y="390"/>
                        <a:pt x="311" y="390"/>
                      </a:cubicBezTo>
                      <a:cubicBezTo>
                        <a:pt x="309" y="390"/>
                        <a:pt x="308" y="388"/>
                        <a:pt x="305" y="388"/>
                      </a:cubicBezTo>
                      <a:cubicBezTo>
                        <a:pt x="303" y="388"/>
                        <a:pt x="302" y="385"/>
                        <a:pt x="303" y="385"/>
                      </a:cubicBezTo>
                      <a:cubicBezTo>
                        <a:pt x="305" y="384"/>
                        <a:pt x="309" y="383"/>
                        <a:pt x="308" y="381"/>
                      </a:cubicBezTo>
                      <a:cubicBezTo>
                        <a:pt x="308" y="379"/>
                        <a:pt x="307" y="376"/>
                        <a:pt x="310" y="375"/>
                      </a:cubicBezTo>
                      <a:cubicBezTo>
                        <a:pt x="313" y="375"/>
                        <a:pt x="318" y="375"/>
                        <a:pt x="317" y="374"/>
                      </a:cubicBezTo>
                      <a:cubicBezTo>
                        <a:pt x="317" y="373"/>
                        <a:pt x="312" y="373"/>
                        <a:pt x="311" y="371"/>
                      </a:cubicBezTo>
                      <a:cubicBezTo>
                        <a:pt x="310" y="369"/>
                        <a:pt x="310" y="365"/>
                        <a:pt x="311" y="364"/>
                      </a:cubicBezTo>
                      <a:cubicBezTo>
                        <a:pt x="312" y="364"/>
                        <a:pt x="314" y="365"/>
                        <a:pt x="317" y="364"/>
                      </a:cubicBezTo>
                      <a:cubicBezTo>
                        <a:pt x="319" y="363"/>
                        <a:pt x="323" y="365"/>
                        <a:pt x="326" y="363"/>
                      </a:cubicBezTo>
                      <a:cubicBezTo>
                        <a:pt x="328" y="361"/>
                        <a:pt x="334" y="361"/>
                        <a:pt x="337" y="361"/>
                      </a:cubicBezTo>
                      <a:cubicBezTo>
                        <a:pt x="340" y="361"/>
                        <a:pt x="342" y="359"/>
                        <a:pt x="345" y="359"/>
                      </a:cubicBezTo>
                      <a:cubicBezTo>
                        <a:pt x="347" y="359"/>
                        <a:pt x="353" y="358"/>
                        <a:pt x="355" y="357"/>
                      </a:cubicBezTo>
                      <a:cubicBezTo>
                        <a:pt x="357" y="356"/>
                        <a:pt x="365" y="355"/>
                        <a:pt x="366" y="353"/>
                      </a:cubicBezTo>
                      <a:cubicBezTo>
                        <a:pt x="366" y="351"/>
                        <a:pt x="374" y="350"/>
                        <a:pt x="375" y="351"/>
                      </a:cubicBezTo>
                      <a:cubicBezTo>
                        <a:pt x="377" y="352"/>
                        <a:pt x="379" y="352"/>
                        <a:pt x="381" y="352"/>
                      </a:cubicBezTo>
                      <a:cubicBezTo>
                        <a:pt x="383" y="351"/>
                        <a:pt x="385" y="353"/>
                        <a:pt x="385" y="355"/>
                      </a:cubicBezTo>
                      <a:cubicBezTo>
                        <a:pt x="385" y="357"/>
                        <a:pt x="387" y="359"/>
                        <a:pt x="387" y="360"/>
                      </a:cubicBezTo>
                      <a:cubicBezTo>
                        <a:pt x="386" y="361"/>
                        <a:pt x="385" y="362"/>
                        <a:pt x="386" y="363"/>
                      </a:cubicBezTo>
                      <a:cubicBezTo>
                        <a:pt x="387" y="364"/>
                        <a:pt x="392" y="363"/>
                        <a:pt x="393" y="362"/>
                      </a:cubicBezTo>
                      <a:cubicBezTo>
                        <a:pt x="394" y="361"/>
                        <a:pt x="396" y="362"/>
                        <a:pt x="396" y="364"/>
                      </a:cubicBezTo>
                      <a:cubicBezTo>
                        <a:pt x="396" y="365"/>
                        <a:pt x="397" y="366"/>
                        <a:pt x="397" y="364"/>
                      </a:cubicBezTo>
                      <a:cubicBezTo>
                        <a:pt x="397" y="362"/>
                        <a:pt x="400" y="364"/>
                        <a:pt x="401" y="365"/>
                      </a:cubicBezTo>
                      <a:cubicBezTo>
                        <a:pt x="402" y="366"/>
                        <a:pt x="405" y="363"/>
                        <a:pt x="405" y="365"/>
                      </a:cubicBezTo>
                      <a:cubicBezTo>
                        <a:pt x="405" y="367"/>
                        <a:pt x="400" y="368"/>
                        <a:pt x="402" y="370"/>
                      </a:cubicBezTo>
                      <a:cubicBezTo>
                        <a:pt x="405" y="372"/>
                        <a:pt x="406" y="368"/>
                        <a:pt x="409" y="369"/>
                      </a:cubicBezTo>
                      <a:cubicBezTo>
                        <a:pt x="410" y="370"/>
                        <a:pt x="414" y="366"/>
                        <a:pt x="416" y="365"/>
                      </a:cubicBezTo>
                      <a:cubicBezTo>
                        <a:pt x="419" y="365"/>
                        <a:pt x="421" y="362"/>
                        <a:pt x="423" y="361"/>
                      </a:cubicBezTo>
                      <a:cubicBezTo>
                        <a:pt x="425" y="361"/>
                        <a:pt x="429" y="361"/>
                        <a:pt x="428" y="362"/>
                      </a:cubicBezTo>
                      <a:cubicBezTo>
                        <a:pt x="427" y="363"/>
                        <a:pt x="425" y="366"/>
                        <a:pt x="430" y="368"/>
                      </a:cubicBezTo>
                      <a:cubicBezTo>
                        <a:pt x="435" y="370"/>
                        <a:pt x="441" y="379"/>
                        <a:pt x="444" y="384"/>
                      </a:cubicBezTo>
                      <a:cubicBezTo>
                        <a:pt x="446" y="388"/>
                        <a:pt x="450" y="397"/>
                        <a:pt x="451" y="397"/>
                      </a:cubicBezTo>
                      <a:cubicBezTo>
                        <a:pt x="453" y="397"/>
                        <a:pt x="454" y="393"/>
                        <a:pt x="456" y="393"/>
                      </a:cubicBezTo>
                      <a:cubicBezTo>
                        <a:pt x="457" y="392"/>
                        <a:pt x="459" y="397"/>
                        <a:pt x="461" y="397"/>
                      </a:cubicBezTo>
                      <a:cubicBezTo>
                        <a:pt x="464" y="397"/>
                        <a:pt x="467" y="398"/>
                        <a:pt x="469" y="397"/>
                      </a:cubicBezTo>
                      <a:cubicBezTo>
                        <a:pt x="470" y="397"/>
                        <a:pt x="475" y="395"/>
                        <a:pt x="476" y="396"/>
                      </a:cubicBezTo>
                      <a:cubicBezTo>
                        <a:pt x="478" y="397"/>
                        <a:pt x="480" y="397"/>
                        <a:pt x="481" y="399"/>
                      </a:cubicBezTo>
                      <a:cubicBezTo>
                        <a:pt x="482" y="403"/>
                        <a:pt x="484" y="403"/>
                        <a:pt x="485" y="403"/>
                      </a:cubicBezTo>
                      <a:cubicBezTo>
                        <a:pt x="487" y="403"/>
                        <a:pt x="487" y="405"/>
                        <a:pt x="487" y="406"/>
                      </a:cubicBezTo>
                      <a:cubicBezTo>
                        <a:pt x="487" y="408"/>
                        <a:pt x="490" y="409"/>
                        <a:pt x="491" y="409"/>
                      </a:cubicBezTo>
                      <a:cubicBezTo>
                        <a:pt x="493" y="409"/>
                        <a:pt x="495" y="409"/>
                        <a:pt x="497" y="409"/>
                      </a:cubicBezTo>
                      <a:cubicBezTo>
                        <a:pt x="498" y="408"/>
                        <a:pt x="499" y="407"/>
                        <a:pt x="499" y="409"/>
                      </a:cubicBezTo>
                      <a:cubicBezTo>
                        <a:pt x="500" y="409"/>
                        <a:pt x="502" y="412"/>
                        <a:pt x="503" y="412"/>
                      </a:cubicBezTo>
                      <a:cubicBezTo>
                        <a:pt x="505" y="412"/>
                        <a:pt x="506" y="413"/>
                        <a:pt x="507" y="412"/>
                      </a:cubicBezTo>
                      <a:cubicBezTo>
                        <a:pt x="507" y="411"/>
                        <a:pt x="511" y="410"/>
                        <a:pt x="512" y="410"/>
                      </a:cubicBezTo>
                      <a:cubicBezTo>
                        <a:pt x="514" y="410"/>
                        <a:pt x="518" y="409"/>
                        <a:pt x="519" y="408"/>
                      </a:cubicBezTo>
                      <a:cubicBezTo>
                        <a:pt x="520" y="405"/>
                        <a:pt x="524" y="405"/>
                        <a:pt x="525" y="404"/>
                      </a:cubicBezTo>
                      <a:cubicBezTo>
                        <a:pt x="526" y="403"/>
                        <a:pt x="529" y="402"/>
                        <a:pt x="529" y="400"/>
                      </a:cubicBezTo>
                      <a:cubicBezTo>
                        <a:pt x="530" y="399"/>
                        <a:pt x="534" y="399"/>
                        <a:pt x="534" y="398"/>
                      </a:cubicBezTo>
                      <a:cubicBezTo>
                        <a:pt x="535" y="397"/>
                        <a:pt x="538" y="397"/>
                        <a:pt x="540" y="397"/>
                      </a:cubicBezTo>
                      <a:cubicBezTo>
                        <a:pt x="541" y="398"/>
                        <a:pt x="549" y="399"/>
                        <a:pt x="550" y="399"/>
                      </a:cubicBezTo>
                      <a:cubicBezTo>
                        <a:pt x="552" y="399"/>
                        <a:pt x="552" y="403"/>
                        <a:pt x="552" y="404"/>
                      </a:cubicBezTo>
                      <a:cubicBezTo>
                        <a:pt x="553" y="404"/>
                        <a:pt x="557" y="407"/>
                        <a:pt x="559" y="406"/>
                      </a:cubicBezTo>
                      <a:cubicBezTo>
                        <a:pt x="560" y="405"/>
                        <a:pt x="563" y="404"/>
                        <a:pt x="564" y="406"/>
                      </a:cubicBezTo>
                      <a:cubicBezTo>
                        <a:pt x="566" y="407"/>
                        <a:pt x="569" y="409"/>
                        <a:pt x="570" y="407"/>
                      </a:cubicBezTo>
                      <a:cubicBezTo>
                        <a:pt x="571" y="406"/>
                        <a:pt x="576" y="405"/>
                        <a:pt x="576" y="404"/>
                      </a:cubicBezTo>
                      <a:cubicBezTo>
                        <a:pt x="576" y="403"/>
                        <a:pt x="577" y="400"/>
                        <a:pt x="576" y="399"/>
                      </a:cubicBezTo>
                      <a:cubicBezTo>
                        <a:pt x="575" y="398"/>
                        <a:pt x="574" y="395"/>
                        <a:pt x="574" y="394"/>
                      </a:cubicBezTo>
                      <a:cubicBezTo>
                        <a:pt x="573" y="392"/>
                        <a:pt x="576" y="391"/>
                        <a:pt x="576" y="390"/>
                      </a:cubicBezTo>
                      <a:cubicBezTo>
                        <a:pt x="577" y="388"/>
                        <a:pt x="579" y="388"/>
                        <a:pt x="580" y="387"/>
                      </a:cubicBezTo>
                      <a:cubicBezTo>
                        <a:pt x="581" y="386"/>
                        <a:pt x="582" y="385"/>
                        <a:pt x="583" y="385"/>
                      </a:cubicBezTo>
                      <a:cubicBezTo>
                        <a:pt x="585" y="385"/>
                        <a:pt x="588" y="386"/>
                        <a:pt x="588" y="386"/>
                      </a:cubicBezTo>
                      <a:cubicBezTo>
                        <a:pt x="589" y="387"/>
                        <a:pt x="592" y="388"/>
                        <a:pt x="593" y="388"/>
                      </a:cubicBezTo>
                      <a:cubicBezTo>
                        <a:pt x="595" y="388"/>
                        <a:pt x="597" y="389"/>
                        <a:pt x="599" y="390"/>
                      </a:cubicBezTo>
                      <a:cubicBezTo>
                        <a:pt x="600" y="391"/>
                        <a:pt x="605" y="391"/>
                        <a:pt x="606" y="392"/>
                      </a:cubicBezTo>
                      <a:cubicBezTo>
                        <a:pt x="607" y="394"/>
                        <a:pt x="606" y="397"/>
                        <a:pt x="607" y="398"/>
                      </a:cubicBezTo>
                      <a:cubicBezTo>
                        <a:pt x="608" y="400"/>
                        <a:pt x="611" y="403"/>
                        <a:pt x="612" y="402"/>
                      </a:cubicBezTo>
                      <a:cubicBezTo>
                        <a:pt x="612" y="401"/>
                        <a:pt x="616" y="404"/>
                        <a:pt x="618" y="404"/>
                      </a:cubicBezTo>
                      <a:cubicBezTo>
                        <a:pt x="620" y="404"/>
                        <a:pt x="622" y="401"/>
                        <a:pt x="624" y="401"/>
                      </a:cubicBezTo>
                      <a:cubicBezTo>
                        <a:pt x="624" y="401"/>
                        <a:pt x="629" y="400"/>
                        <a:pt x="630" y="400"/>
                      </a:cubicBezTo>
                      <a:cubicBezTo>
                        <a:pt x="632" y="401"/>
                        <a:pt x="636" y="403"/>
                        <a:pt x="637" y="402"/>
                      </a:cubicBezTo>
                      <a:cubicBezTo>
                        <a:pt x="637" y="402"/>
                        <a:pt x="642" y="402"/>
                        <a:pt x="643" y="404"/>
                      </a:cubicBezTo>
                      <a:cubicBezTo>
                        <a:pt x="643" y="405"/>
                        <a:pt x="648" y="405"/>
                        <a:pt x="648" y="407"/>
                      </a:cubicBezTo>
                      <a:cubicBezTo>
                        <a:pt x="648" y="409"/>
                        <a:pt x="652" y="409"/>
                        <a:pt x="653" y="410"/>
                      </a:cubicBezTo>
                      <a:cubicBezTo>
                        <a:pt x="654" y="412"/>
                        <a:pt x="660" y="411"/>
                        <a:pt x="662" y="412"/>
                      </a:cubicBezTo>
                      <a:cubicBezTo>
                        <a:pt x="663" y="413"/>
                        <a:pt x="672" y="413"/>
                        <a:pt x="672" y="412"/>
                      </a:cubicBezTo>
                      <a:cubicBezTo>
                        <a:pt x="672" y="411"/>
                        <a:pt x="680" y="411"/>
                        <a:pt x="682" y="410"/>
                      </a:cubicBezTo>
                      <a:cubicBezTo>
                        <a:pt x="684" y="409"/>
                        <a:pt x="687" y="409"/>
                        <a:pt x="687" y="408"/>
                      </a:cubicBezTo>
                      <a:cubicBezTo>
                        <a:pt x="688" y="407"/>
                        <a:pt x="692" y="405"/>
                        <a:pt x="694" y="404"/>
                      </a:cubicBezTo>
                      <a:cubicBezTo>
                        <a:pt x="695" y="403"/>
                        <a:pt x="702" y="403"/>
                        <a:pt x="703" y="404"/>
                      </a:cubicBezTo>
                      <a:cubicBezTo>
                        <a:pt x="703" y="406"/>
                        <a:pt x="707" y="407"/>
                        <a:pt x="709" y="406"/>
                      </a:cubicBezTo>
                      <a:cubicBezTo>
                        <a:pt x="711" y="405"/>
                        <a:pt x="716" y="406"/>
                        <a:pt x="716" y="408"/>
                      </a:cubicBezTo>
                      <a:cubicBezTo>
                        <a:pt x="717" y="409"/>
                        <a:pt x="722" y="409"/>
                        <a:pt x="723" y="409"/>
                      </a:cubicBezTo>
                      <a:cubicBezTo>
                        <a:pt x="725" y="409"/>
                        <a:pt x="729" y="406"/>
                        <a:pt x="731" y="406"/>
                      </a:cubicBezTo>
                      <a:cubicBezTo>
                        <a:pt x="731" y="406"/>
                        <a:pt x="734" y="404"/>
                        <a:pt x="733" y="402"/>
                      </a:cubicBezTo>
                      <a:cubicBezTo>
                        <a:pt x="733" y="401"/>
                        <a:pt x="737" y="397"/>
                        <a:pt x="737" y="395"/>
                      </a:cubicBezTo>
                      <a:cubicBezTo>
                        <a:pt x="738" y="393"/>
                        <a:pt x="741" y="388"/>
                        <a:pt x="742" y="387"/>
                      </a:cubicBezTo>
                      <a:cubicBezTo>
                        <a:pt x="743" y="387"/>
                        <a:pt x="745" y="385"/>
                        <a:pt x="745" y="384"/>
                      </a:cubicBezTo>
                      <a:cubicBezTo>
                        <a:pt x="745" y="383"/>
                        <a:pt x="744" y="379"/>
                        <a:pt x="743" y="379"/>
                      </a:cubicBezTo>
                      <a:cubicBezTo>
                        <a:pt x="742" y="379"/>
                        <a:pt x="739" y="379"/>
                        <a:pt x="743" y="374"/>
                      </a:cubicBezTo>
                      <a:cubicBezTo>
                        <a:pt x="745" y="371"/>
                        <a:pt x="751" y="372"/>
                        <a:pt x="752" y="372"/>
                      </a:cubicBezTo>
                      <a:cubicBezTo>
                        <a:pt x="753" y="372"/>
                        <a:pt x="759" y="370"/>
                        <a:pt x="763" y="371"/>
                      </a:cubicBezTo>
                      <a:cubicBezTo>
                        <a:pt x="766" y="372"/>
                        <a:pt x="767" y="371"/>
                        <a:pt x="771" y="373"/>
                      </a:cubicBezTo>
                      <a:cubicBezTo>
                        <a:pt x="774" y="373"/>
                        <a:pt x="779" y="373"/>
                        <a:pt x="780" y="374"/>
                      </a:cubicBezTo>
                      <a:cubicBezTo>
                        <a:pt x="781" y="376"/>
                        <a:pt x="785" y="377"/>
                        <a:pt x="785" y="380"/>
                      </a:cubicBezTo>
                      <a:cubicBezTo>
                        <a:pt x="784" y="383"/>
                        <a:pt x="787" y="382"/>
                        <a:pt x="789" y="387"/>
                      </a:cubicBezTo>
                      <a:cubicBezTo>
                        <a:pt x="790" y="393"/>
                        <a:pt x="792" y="393"/>
                        <a:pt x="792" y="396"/>
                      </a:cubicBezTo>
                      <a:cubicBezTo>
                        <a:pt x="793" y="398"/>
                        <a:pt x="797" y="403"/>
                        <a:pt x="796" y="405"/>
                      </a:cubicBezTo>
                      <a:cubicBezTo>
                        <a:pt x="796" y="407"/>
                        <a:pt x="795" y="409"/>
                        <a:pt x="799" y="409"/>
                      </a:cubicBezTo>
                      <a:cubicBezTo>
                        <a:pt x="803" y="409"/>
                        <a:pt x="805" y="412"/>
                        <a:pt x="806" y="411"/>
                      </a:cubicBezTo>
                      <a:cubicBezTo>
                        <a:pt x="807" y="411"/>
                        <a:pt x="812" y="413"/>
                        <a:pt x="814" y="415"/>
                      </a:cubicBezTo>
                      <a:cubicBezTo>
                        <a:pt x="816" y="417"/>
                        <a:pt x="819" y="416"/>
                        <a:pt x="819" y="419"/>
                      </a:cubicBezTo>
                      <a:cubicBezTo>
                        <a:pt x="819" y="421"/>
                        <a:pt x="821" y="422"/>
                        <a:pt x="821" y="425"/>
                      </a:cubicBezTo>
                      <a:cubicBezTo>
                        <a:pt x="821" y="427"/>
                        <a:pt x="825" y="428"/>
                        <a:pt x="828" y="428"/>
                      </a:cubicBezTo>
                      <a:cubicBezTo>
                        <a:pt x="831" y="427"/>
                        <a:pt x="833" y="429"/>
                        <a:pt x="835" y="426"/>
                      </a:cubicBezTo>
                      <a:cubicBezTo>
                        <a:pt x="836" y="423"/>
                        <a:pt x="840" y="424"/>
                        <a:pt x="842" y="423"/>
                      </a:cubicBezTo>
                      <a:cubicBezTo>
                        <a:pt x="843" y="422"/>
                        <a:pt x="848" y="421"/>
                        <a:pt x="848" y="425"/>
                      </a:cubicBezTo>
                      <a:cubicBezTo>
                        <a:pt x="848" y="429"/>
                        <a:pt x="850" y="430"/>
                        <a:pt x="848" y="431"/>
                      </a:cubicBezTo>
                      <a:cubicBezTo>
                        <a:pt x="846" y="433"/>
                        <a:pt x="845" y="438"/>
                        <a:pt x="844" y="441"/>
                      </a:cubicBezTo>
                      <a:cubicBezTo>
                        <a:pt x="843" y="443"/>
                        <a:pt x="840" y="444"/>
                        <a:pt x="839" y="446"/>
                      </a:cubicBezTo>
                      <a:cubicBezTo>
                        <a:pt x="839" y="449"/>
                        <a:pt x="836" y="449"/>
                        <a:pt x="836" y="451"/>
                      </a:cubicBezTo>
                      <a:cubicBezTo>
                        <a:pt x="836" y="453"/>
                        <a:pt x="832" y="453"/>
                        <a:pt x="829" y="451"/>
                      </a:cubicBezTo>
                      <a:cubicBezTo>
                        <a:pt x="827" y="449"/>
                        <a:pt x="826" y="454"/>
                        <a:pt x="824" y="454"/>
                      </a:cubicBezTo>
                      <a:cubicBezTo>
                        <a:pt x="822" y="454"/>
                        <a:pt x="822" y="458"/>
                        <a:pt x="822" y="459"/>
                      </a:cubicBezTo>
                      <a:cubicBezTo>
                        <a:pt x="823" y="461"/>
                        <a:pt x="822" y="463"/>
                        <a:pt x="823" y="466"/>
                      </a:cubicBezTo>
                      <a:cubicBezTo>
                        <a:pt x="824" y="467"/>
                        <a:pt x="823" y="470"/>
                        <a:pt x="823" y="472"/>
                      </a:cubicBezTo>
                      <a:cubicBezTo>
                        <a:pt x="826" y="470"/>
                        <a:pt x="828" y="470"/>
                        <a:pt x="829" y="470"/>
                      </a:cubicBezTo>
                      <a:cubicBezTo>
                        <a:pt x="832" y="470"/>
                        <a:pt x="835" y="474"/>
                        <a:pt x="838" y="474"/>
                      </a:cubicBezTo>
                      <a:cubicBezTo>
                        <a:pt x="841" y="474"/>
                        <a:pt x="855" y="465"/>
                        <a:pt x="855" y="463"/>
                      </a:cubicBezTo>
                      <a:cubicBezTo>
                        <a:pt x="855" y="462"/>
                        <a:pt x="863" y="454"/>
                        <a:pt x="867" y="450"/>
                      </a:cubicBezTo>
                      <a:cubicBezTo>
                        <a:pt x="871" y="445"/>
                        <a:pt x="876" y="440"/>
                        <a:pt x="878" y="435"/>
                      </a:cubicBezTo>
                      <a:cubicBezTo>
                        <a:pt x="879" y="433"/>
                        <a:pt x="885" y="427"/>
                        <a:pt x="886" y="424"/>
                      </a:cubicBezTo>
                      <a:cubicBezTo>
                        <a:pt x="887" y="422"/>
                        <a:pt x="888" y="422"/>
                        <a:pt x="890" y="417"/>
                      </a:cubicBezTo>
                      <a:cubicBezTo>
                        <a:pt x="893" y="412"/>
                        <a:pt x="893" y="398"/>
                        <a:pt x="894" y="397"/>
                      </a:cubicBezTo>
                      <a:cubicBezTo>
                        <a:pt x="895" y="397"/>
                        <a:pt x="894" y="395"/>
                        <a:pt x="895" y="393"/>
                      </a:cubicBezTo>
                      <a:cubicBezTo>
                        <a:pt x="897" y="392"/>
                        <a:pt x="896" y="389"/>
                        <a:pt x="898" y="387"/>
                      </a:cubicBezTo>
                      <a:cubicBezTo>
                        <a:pt x="900" y="385"/>
                        <a:pt x="899" y="385"/>
                        <a:pt x="899" y="383"/>
                      </a:cubicBezTo>
                      <a:cubicBezTo>
                        <a:pt x="898" y="382"/>
                        <a:pt x="899" y="378"/>
                        <a:pt x="898" y="377"/>
                      </a:cubicBezTo>
                      <a:cubicBezTo>
                        <a:pt x="898" y="376"/>
                        <a:pt x="898" y="375"/>
                        <a:pt x="899" y="375"/>
                      </a:cubicBezTo>
                      <a:cubicBezTo>
                        <a:pt x="901" y="374"/>
                        <a:pt x="898" y="373"/>
                        <a:pt x="897" y="372"/>
                      </a:cubicBezTo>
                      <a:cubicBezTo>
                        <a:pt x="895" y="371"/>
                        <a:pt x="893" y="370"/>
                        <a:pt x="892" y="368"/>
                      </a:cubicBezTo>
                      <a:cubicBezTo>
                        <a:pt x="892" y="365"/>
                        <a:pt x="889" y="363"/>
                        <a:pt x="886" y="363"/>
                      </a:cubicBezTo>
                      <a:cubicBezTo>
                        <a:pt x="884" y="363"/>
                        <a:pt x="880" y="361"/>
                        <a:pt x="880" y="363"/>
                      </a:cubicBezTo>
                      <a:cubicBezTo>
                        <a:pt x="881" y="365"/>
                        <a:pt x="880" y="366"/>
                        <a:pt x="879" y="366"/>
                      </a:cubicBezTo>
                      <a:cubicBezTo>
                        <a:pt x="877" y="366"/>
                        <a:pt x="877" y="367"/>
                        <a:pt x="875" y="369"/>
                      </a:cubicBezTo>
                      <a:cubicBezTo>
                        <a:pt x="874" y="371"/>
                        <a:pt x="869" y="372"/>
                        <a:pt x="872" y="369"/>
                      </a:cubicBezTo>
                      <a:cubicBezTo>
                        <a:pt x="874" y="367"/>
                        <a:pt x="871" y="367"/>
                        <a:pt x="871" y="365"/>
                      </a:cubicBezTo>
                      <a:cubicBezTo>
                        <a:pt x="872" y="362"/>
                        <a:pt x="874" y="361"/>
                        <a:pt x="871" y="361"/>
                      </a:cubicBezTo>
                      <a:cubicBezTo>
                        <a:pt x="868" y="363"/>
                        <a:pt x="868" y="367"/>
                        <a:pt x="866" y="367"/>
                      </a:cubicBezTo>
                      <a:cubicBezTo>
                        <a:pt x="864" y="368"/>
                        <a:pt x="864" y="361"/>
                        <a:pt x="865" y="360"/>
                      </a:cubicBezTo>
                      <a:cubicBezTo>
                        <a:pt x="866" y="358"/>
                        <a:pt x="862" y="360"/>
                        <a:pt x="857" y="360"/>
                      </a:cubicBezTo>
                      <a:cubicBezTo>
                        <a:pt x="852" y="359"/>
                        <a:pt x="853" y="356"/>
                        <a:pt x="857" y="354"/>
                      </a:cubicBezTo>
                      <a:cubicBezTo>
                        <a:pt x="861" y="352"/>
                        <a:pt x="861" y="350"/>
                        <a:pt x="862" y="349"/>
                      </a:cubicBezTo>
                      <a:cubicBezTo>
                        <a:pt x="864" y="349"/>
                        <a:pt x="869" y="345"/>
                        <a:pt x="872" y="344"/>
                      </a:cubicBezTo>
                      <a:cubicBezTo>
                        <a:pt x="874" y="342"/>
                        <a:pt x="875" y="340"/>
                        <a:pt x="875" y="338"/>
                      </a:cubicBezTo>
                      <a:cubicBezTo>
                        <a:pt x="876" y="337"/>
                        <a:pt x="882" y="334"/>
                        <a:pt x="886" y="330"/>
                      </a:cubicBezTo>
                      <a:cubicBezTo>
                        <a:pt x="891" y="326"/>
                        <a:pt x="893" y="325"/>
                        <a:pt x="895" y="322"/>
                      </a:cubicBezTo>
                      <a:cubicBezTo>
                        <a:pt x="896" y="320"/>
                        <a:pt x="902" y="316"/>
                        <a:pt x="903" y="315"/>
                      </a:cubicBezTo>
                      <a:cubicBezTo>
                        <a:pt x="903" y="313"/>
                        <a:pt x="911" y="309"/>
                        <a:pt x="917" y="308"/>
                      </a:cubicBezTo>
                      <a:cubicBezTo>
                        <a:pt x="922" y="307"/>
                        <a:pt x="931" y="308"/>
                        <a:pt x="933" y="310"/>
                      </a:cubicBezTo>
                      <a:cubicBezTo>
                        <a:pt x="934" y="312"/>
                        <a:pt x="935" y="311"/>
                        <a:pt x="936" y="310"/>
                      </a:cubicBezTo>
                      <a:cubicBezTo>
                        <a:pt x="937" y="309"/>
                        <a:pt x="940" y="309"/>
                        <a:pt x="944" y="310"/>
                      </a:cubicBezTo>
                      <a:cubicBezTo>
                        <a:pt x="947" y="310"/>
                        <a:pt x="948" y="308"/>
                        <a:pt x="951" y="309"/>
                      </a:cubicBezTo>
                      <a:cubicBezTo>
                        <a:pt x="953" y="309"/>
                        <a:pt x="956" y="310"/>
                        <a:pt x="957" y="307"/>
                      </a:cubicBezTo>
                      <a:cubicBezTo>
                        <a:pt x="958" y="303"/>
                        <a:pt x="966" y="304"/>
                        <a:pt x="968" y="305"/>
                      </a:cubicBezTo>
                      <a:cubicBezTo>
                        <a:pt x="969" y="307"/>
                        <a:pt x="970" y="308"/>
                        <a:pt x="973" y="307"/>
                      </a:cubicBezTo>
                      <a:cubicBezTo>
                        <a:pt x="975" y="305"/>
                        <a:pt x="975" y="309"/>
                        <a:pt x="978" y="309"/>
                      </a:cubicBezTo>
                      <a:cubicBezTo>
                        <a:pt x="981" y="310"/>
                        <a:pt x="979" y="312"/>
                        <a:pt x="977" y="312"/>
                      </a:cubicBezTo>
                      <a:cubicBezTo>
                        <a:pt x="974" y="312"/>
                        <a:pt x="971" y="313"/>
                        <a:pt x="974" y="314"/>
                      </a:cubicBezTo>
                      <a:cubicBezTo>
                        <a:pt x="977" y="315"/>
                        <a:pt x="980" y="313"/>
                        <a:pt x="982" y="313"/>
                      </a:cubicBezTo>
                      <a:cubicBezTo>
                        <a:pt x="983" y="313"/>
                        <a:pt x="987" y="313"/>
                        <a:pt x="990" y="312"/>
                      </a:cubicBezTo>
                      <a:cubicBezTo>
                        <a:pt x="993" y="310"/>
                        <a:pt x="993" y="313"/>
                        <a:pt x="994" y="312"/>
                      </a:cubicBezTo>
                      <a:cubicBezTo>
                        <a:pt x="996" y="310"/>
                        <a:pt x="1001" y="310"/>
                        <a:pt x="1003" y="310"/>
                      </a:cubicBezTo>
                      <a:cubicBezTo>
                        <a:pt x="1005" y="310"/>
                        <a:pt x="1003" y="307"/>
                        <a:pt x="999" y="307"/>
                      </a:cubicBezTo>
                      <a:cubicBezTo>
                        <a:pt x="996" y="307"/>
                        <a:pt x="996" y="305"/>
                        <a:pt x="999" y="301"/>
                      </a:cubicBezTo>
                      <a:cubicBezTo>
                        <a:pt x="1002" y="297"/>
                        <a:pt x="1006" y="294"/>
                        <a:pt x="1010" y="291"/>
                      </a:cubicBezTo>
                      <a:cubicBezTo>
                        <a:pt x="1013" y="288"/>
                        <a:pt x="1016" y="290"/>
                        <a:pt x="1016" y="288"/>
                      </a:cubicBezTo>
                      <a:cubicBezTo>
                        <a:pt x="1016" y="287"/>
                        <a:pt x="1017" y="281"/>
                        <a:pt x="1019" y="281"/>
                      </a:cubicBezTo>
                      <a:cubicBezTo>
                        <a:pt x="1021" y="281"/>
                        <a:pt x="1028" y="282"/>
                        <a:pt x="1031" y="280"/>
                      </a:cubicBezTo>
                      <a:cubicBezTo>
                        <a:pt x="1035" y="278"/>
                        <a:pt x="1035" y="282"/>
                        <a:pt x="1036" y="282"/>
                      </a:cubicBezTo>
                      <a:cubicBezTo>
                        <a:pt x="1038" y="283"/>
                        <a:pt x="1040" y="279"/>
                        <a:pt x="1041" y="280"/>
                      </a:cubicBezTo>
                      <a:cubicBezTo>
                        <a:pt x="1043" y="281"/>
                        <a:pt x="1039" y="284"/>
                        <a:pt x="1038" y="288"/>
                      </a:cubicBezTo>
                      <a:cubicBezTo>
                        <a:pt x="1037" y="290"/>
                        <a:pt x="1041" y="289"/>
                        <a:pt x="1042" y="290"/>
                      </a:cubicBezTo>
                      <a:cubicBezTo>
                        <a:pt x="1044" y="291"/>
                        <a:pt x="1040" y="292"/>
                        <a:pt x="1041" y="293"/>
                      </a:cubicBezTo>
                      <a:cubicBezTo>
                        <a:pt x="1041" y="294"/>
                        <a:pt x="1044" y="294"/>
                        <a:pt x="1049" y="289"/>
                      </a:cubicBezTo>
                      <a:cubicBezTo>
                        <a:pt x="1054" y="285"/>
                        <a:pt x="1058" y="283"/>
                        <a:pt x="1062" y="283"/>
                      </a:cubicBezTo>
                      <a:cubicBezTo>
                        <a:pt x="1065" y="284"/>
                        <a:pt x="1063" y="280"/>
                        <a:pt x="1063" y="276"/>
                      </a:cubicBezTo>
                      <a:cubicBezTo>
                        <a:pt x="1064" y="272"/>
                        <a:pt x="1073" y="270"/>
                        <a:pt x="1076" y="272"/>
                      </a:cubicBezTo>
                      <a:cubicBezTo>
                        <a:pt x="1079" y="273"/>
                        <a:pt x="1078" y="274"/>
                        <a:pt x="1076" y="274"/>
                      </a:cubicBezTo>
                      <a:cubicBezTo>
                        <a:pt x="1073" y="273"/>
                        <a:pt x="1070" y="276"/>
                        <a:pt x="1070" y="279"/>
                      </a:cubicBezTo>
                      <a:cubicBezTo>
                        <a:pt x="1070" y="283"/>
                        <a:pt x="1067" y="284"/>
                        <a:pt x="1069" y="286"/>
                      </a:cubicBezTo>
                      <a:cubicBezTo>
                        <a:pt x="1070" y="287"/>
                        <a:pt x="1066" y="288"/>
                        <a:pt x="1066" y="288"/>
                      </a:cubicBezTo>
                      <a:cubicBezTo>
                        <a:pt x="1066" y="290"/>
                        <a:pt x="1066" y="291"/>
                        <a:pt x="1065" y="292"/>
                      </a:cubicBezTo>
                      <a:cubicBezTo>
                        <a:pt x="1063" y="293"/>
                        <a:pt x="1055" y="293"/>
                        <a:pt x="1054" y="296"/>
                      </a:cubicBezTo>
                      <a:cubicBezTo>
                        <a:pt x="1054" y="300"/>
                        <a:pt x="1051" y="300"/>
                        <a:pt x="1049" y="303"/>
                      </a:cubicBezTo>
                      <a:cubicBezTo>
                        <a:pt x="1047" y="307"/>
                        <a:pt x="1040" y="309"/>
                        <a:pt x="1035" y="315"/>
                      </a:cubicBezTo>
                      <a:cubicBezTo>
                        <a:pt x="1030" y="323"/>
                        <a:pt x="1023" y="323"/>
                        <a:pt x="1023" y="324"/>
                      </a:cubicBezTo>
                      <a:cubicBezTo>
                        <a:pt x="1023" y="325"/>
                        <a:pt x="1017" y="325"/>
                        <a:pt x="1016" y="325"/>
                      </a:cubicBezTo>
                      <a:cubicBezTo>
                        <a:pt x="1014" y="325"/>
                        <a:pt x="1017" y="330"/>
                        <a:pt x="1014" y="335"/>
                      </a:cubicBezTo>
                      <a:cubicBezTo>
                        <a:pt x="1009" y="339"/>
                        <a:pt x="1006" y="345"/>
                        <a:pt x="1006" y="351"/>
                      </a:cubicBezTo>
                      <a:cubicBezTo>
                        <a:pt x="1006" y="358"/>
                        <a:pt x="1009" y="375"/>
                        <a:pt x="1011" y="379"/>
                      </a:cubicBezTo>
                      <a:cubicBezTo>
                        <a:pt x="1013" y="382"/>
                        <a:pt x="1011" y="390"/>
                        <a:pt x="1013" y="392"/>
                      </a:cubicBezTo>
                      <a:cubicBezTo>
                        <a:pt x="1015" y="393"/>
                        <a:pt x="1014" y="396"/>
                        <a:pt x="1015" y="397"/>
                      </a:cubicBezTo>
                      <a:cubicBezTo>
                        <a:pt x="1016" y="397"/>
                        <a:pt x="1020" y="393"/>
                        <a:pt x="1023" y="390"/>
                      </a:cubicBezTo>
                      <a:cubicBezTo>
                        <a:pt x="1026" y="388"/>
                        <a:pt x="1025" y="387"/>
                        <a:pt x="1027" y="386"/>
                      </a:cubicBezTo>
                      <a:cubicBezTo>
                        <a:pt x="1029" y="385"/>
                        <a:pt x="1028" y="380"/>
                        <a:pt x="1028" y="378"/>
                      </a:cubicBezTo>
                      <a:cubicBezTo>
                        <a:pt x="1029" y="377"/>
                        <a:pt x="1032" y="376"/>
                        <a:pt x="1033" y="375"/>
                      </a:cubicBezTo>
                      <a:cubicBezTo>
                        <a:pt x="1034" y="373"/>
                        <a:pt x="1037" y="374"/>
                        <a:pt x="1039" y="373"/>
                      </a:cubicBezTo>
                      <a:cubicBezTo>
                        <a:pt x="1041" y="373"/>
                        <a:pt x="1039" y="370"/>
                        <a:pt x="1038" y="368"/>
                      </a:cubicBezTo>
                      <a:cubicBezTo>
                        <a:pt x="1038" y="365"/>
                        <a:pt x="1042" y="362"/>
                        <a:pt x="1045" y="361"/>
                      </a:cubicBezTo>
                      <a:cubicBezTo>
                        <a:pt x="1048" y="359"/>
                        <a:pt x="1051" y="362"/>
                        <a:pt x="1054" y="360"/>
                      </a:cubicBezTo>
                      <a:cubicBezTo>
                        <a:pt x="1057" y="357"/>
                        <a:pt x="1053" y="353"/>
                        <a:pt x="1053" y="352"/>
                      </a:cubicBezTo>
                      <a:cubicBezTo>
                        <a:pt x="1052" y="350"/>
                        <a:pt x="1055" y="344"/>
                        <a:pt x="1058" y="343"/>
                      </a:cubicBezTo>
                      <a:cubicBezTo>
                        <a:pt x="1060" y="342"/>
                        <a:pt x="1062" y="345"/>
                        <a:pt x="1064" y="343"/>
                      </a:cubicBezTo>
                      <a:cubicBezTo>
                        <a:pt x="1065" y="340"/>
                        <a:pt x="1062" y="337"/>
                        <a:pt x="1060" y="337"/>
                      </a:cubicBezTo>
                      <a:cubicBezTo>
                        <a:pt x="1059" y="337"/>
                        <a:pt x="1058" y="332"/>
                        <a:pt x="1062" y="329"/>
                      </a:cubicBezTo>
                      <a:cubicBezTo>
                        <a:pt x="1065" y="326"/>
                        <a:pt x="1064" y="326"/>
                        <a:pt x="1062" y="325"/>
                      </a:cubicBezTo>
                      <a:cubicBezTo>
                        <a:pt x="1059" y="325"/>
                        <a:pt x="1059" y="325"/>
                        <a:pt x="1057" y="325"/>
                      </a:cubicBezTo>
                      <a:cubicBezTo>
                        <a:pt x="1055" y="325"/>
                        <a:pt x="1053" y="322"/>
                        <a:pt x="1056" y="318"/>
                      </a:cubicBezTo>
                      <a:cubicBezTo>
                        <a:pt x="1059" y="314"/>
                        <a:pt x="1062" y="314"/>
                        <a:pt x="1062" y="312"/>
                      </a:cubicBezTo>
                      <a:cubicBezTo>
                        <a:pt x="1063" y="308"/>
                        <a:pt x="1066" y="303"/>
                        <a:pt x="1067" y="302"/>
                      </a:cubicBezTo>
                      <a:cubicBezTo>
                        <a:pt x="1068" y="300"/>
                        <a:pt x="1073" y="302"/>
                        <a:pt x="1074" y="301"/>
                      </a:cubicBezTo>
                      <a:cubicBezTo>
                        <a:pt x="1076" y="301"/>
                        <a:pt x="1076" y="305"/>
                        <a:pt x="1077" y="303"/>
                      </a:cubicBezTo>
                      <a:cubicBezTo>
                        <a:pt x="1079" y="301"/>
                        <a:pt x="1082" y="296"/>
                        <a:pt x="1085" y="296"/>
                      </a:cubicBezTo>
                      <a:cubicBezTo>
                        <a:pt x="1087" y="296"/>
                        <a:pt x="1086" y="300"/>
                        <a:pt x="1086" y="302"/>
                      </a:cubicBezTo>
                      <a:cubicBezTo>
                        <a:pt x="1087" y="305"/>
                        <a:pt x="1089" y="301"/>
                        <a:pt x="1093" y="299"/>
                      </a:cubicBezTo>
                      <a:cubicBezTo>
                        <a:pt x="1098" y="295"/>
                        <a:pt x="1108" y="296"/>
                        <a:pt x="1112" y="297"/>
                      </a:cubicBezTo>
                      <a:cubicBezTo>
                        <a:pt x="1114" y="299"/>
                        <a:pt x="1115" y="302"/>
                        <a:pt x="1117" y="301"/>
                      </a:cubicBezTo>
                      <a:cubicBezTo>
                        <a:pt x="1120" y="301"/>
                        <a:pt x="1117" y="298"/>
                        <a:pt x="1120" y="298"/>
                      </a:cubicBezTo>
                      <a:cubicBezTo>
                        <a:pt x="1123" y="297"/>
                        <a:pt x="1127" y="294"/>
                        <a:pt x="1131" y="291"/>
                      </a:cubicBezTo>
                      <a:cubicBezTo>
                        <a:pt x="1135" y="288"/>
                        <a:pt x="1134" y="290"/>
                        <a:pt x="1136" y="288"/>
                      </a:cubicBezTo>
                      <a:cubicBezTo>
                        <a:pt x="1137" y="286"/>
                        <a:pt x="1139" y="287"/>
                        <a:pt x="1139" y="286"/>
                      </a:cubicBezTo>
                      <a:cubicBezTo>
                        <a:pt x="1140" y="284"/>
                        <a:pt x="1145" y="281"/>
                        <a:pt x="1152" y="280"/>
                      </a:cubicBezTo>
                      <a:cubicBezTo>
                        <a:pt x="1159" y="278"/>
                        <a:pt x="1168" y="274"/>
                        <a:pt x="1167" y="272"/>
                      </a:cubicBezTo>
                      <a:cubicBezTo>
                        <a:pt x="1167" y="271"/>
                        <a:pt x="1170" y="270"/>
                        <a:pt x="1171" y="272"/>
                      </a:cubicBezTo>
                      <a:cubicBezTo>
                        <a:pt x="1171" y="273"/>
                        <a:pt x="1173" y="273"/>
                        <a:pt x="1177" y="274"/>
                      </a:cubicBezTo>
                      <a:cubicBezTo>
                        <a:pt x="1181" y="274"/>
                        <a:pt x="1183" y="276"/>
                        <a:pt x="1185" y="273"/>
                      </a:cubicBezTo>
                      <a:cubicBezTo>
                        <a:pt x="1188" y="270"/>
                        <a:pt x="1184" y="269"/>
                        <a:pt x="1184" y="266"/>
                      </a:cubicBezTo>
                      <a:cubicBezTo>
                        <a:pt x="1185" y="264"/>
                        <a:pt x="1180" y="262"/>
                        <a:pt x="1181" y="260"/>
                      </a:cubicBezTo>
                      <a:cubicBezTo>
                        <a:pt x="1181" y="257"/>
                        <a:pt x="1177" y="252"/>
                        <a:pt x="1175" y="252"/>
                      </a:cubicBezTo>
                      <a:cubicBezTo>
                        <a:pt x="1174" y="253"/>
                        <a:pt x="1172" y="252"/>
                        <a:pt x="1172" y="250"/>
                      </a:cubicBezTo>
                      <a:cubicBezTo>
                        <a:pt x="1172" y="248"/>
                        <a:pt x="1171" y="246"/>
                        <a:pt x="1169" y="247"/>
                      </a:cubicBezTo>
                      <a:cubicBezTo>
                        <a:pt x="1167" y="249"/>
                        <a:pt x="1163" y="248"/>
                        <a:pt x="1162" y="246"/>
                      </a:cubicBezTo>
                      <a:cubicBezTo>
                        <a:pt x="1162" y="244"/>
                        <a:pt x="1167" y="242"/>
                        <a:pt x="1170" y="244"/>
                      </a:cubicBezTo>
                      <a:cubicBezTo>
                        <a:pt x="1173" y="245"/>
                        <a:pt x="1172" y="247"/>
                        <a:pt x="1174" y="248"/>
                      </a:cubicBezTo>
                      <a:cubicBezTo>
                        <a:pt x="1175" y="249"/>
                        <a:pt x="1180" y="248"/>
                        <a:pt x="1183" y="247"/>
                      </a:cubicBezTo>
                      <a:cubicBezTo>
                        <a:pt x="1184" y="246"/>
                        <a:pt x="1191" y="244"/>
                        <a:pt x="1192" y="242"/>
                      </a:cubicBezTo>
                      <a:cubicBezTo>
                        <a:pt x="1194" y="240"/>
                        <a:pt x="1192" y="240"/>
                        <a:pt x="1195" y="238"/>
                      </a:cubicBezTo>
                      <a:cubicBezTo>
                        <a:pt x="1196" y="237"/>
                        <a:pt x="1195" y="235"/>
                        <a:pt x="1193" y="234"/>
                      </a:cubicBezTo>
                      <a:cubicBezTo>
                        <a:pt x="1191" y="233"/>
                        <a:pt x="1192" y="230"/>
                        <a:pt x="1194" y="230"/>
                      </a:cubicBezTo>
                      <a:cubicBezTo>
                        <a:pt x="1196" y="230"/>
                        <a:pt x="1195" y="228"/>
                        <a:pt x="1196" y="228"/>
                      </a:cubicBezTo>
                      <a:cubicBezTo>
                        <a:pt x="1197" y="228"/>
                        <a:pt x="1197" y="228"/>
                        <a:pt x="1200" y="228"/>
                      </a:cubicBezTo>
                      <a:cubicBezTo>
                        <a:pt x="1203" y="227"/>
                        <a:pt x="1200" y="229"/>
                        <a:pt x="1199" y="231"/>
                      </a:cubicBezTo>
                      <a:cubicBezTo>
                        <a:pt x="1198" y="233"/>
                        <a:pt x="1201" y="235"/>
                        <a:pt x="1202" y="237"/>
                      </a:cubicBezTo>
                      <a:cubicBezTo>
                        <a:pt x="1202" y="238"/>
                        <a:pt x="1207" y="238"/>
                        <a:pt x="1209" y="237"/>
                      </a:cubicBezTo>
                      <a:cubicBezTo>
                        <a:pt x="1212" y="235"/>
                        <a:pt x="1220" y="239"/>
                        <a:pt x="1221" y="240"/>
                      </a:cubicBezTo>
                      <a:cubicBezTo>
                        <a:pt x="1221" y="242"/>
                        <a:pt x="1223" y="245"/>
                        <a:pt x="1226" y="247"/>
                      </a:cubicBezTo>
                      <a:cubicBezTo>
                        <a:pt x="1230" y="249"/>
                        <a:pt x="1233" y="248"/>
                        <a:pt x="1233" y="250"/>
                      </a:cubicBezTo>
                      <a:cubicBezTo>
                        <a:pt x="1234" y="252"/>
                        <a:pt x="1236" y="252"/>
                        <a:pt x="1238" y="252"/>
                      </a:cubicBezTo>
                      <a:cubicBezTo>
                        <a:pt x="1240" y="252"/>
                        <a:pt x="1241" y="253"/>
                        <a:pt x="1243" y="252"/>
                      </a:cubicBezTo>
                      <a:cubicBezTo>
                        <a:pt x="1244" y="251"/>
                        <a:pt x="1244" y="252"/>
                        <a:pt x="1246" y="252"/>
                      </a:cubicBezTo>
                      <a:cubicBezTo>
                        <a:pt x="1248" y="250"/>
                        <a:pt x="1243" y="249"/>
                        <a:pt x="1243" y="247"/>
                      </a:cubicBezTo>
                      <a:cubicBezTo>
                        <a:pt x="1244" y="246"/>
                        <a:pt x="1245" y="248"/>
                        <a:pt x="1246" y="248"/>
                      </a:cubicBezTo>
                      <a:cubicBezTo>
                        <a:pt x="1248" y="248"/>
                        <a:pt x="1246" y="244"/>
                        <a:pt x="1247" y="244"/>
                      </a:cubicBezTo>
                      <a:cubicBezTo>
                        <a:pt x="1248" y="244"/>
                        <a:pt x="1247" y="238"/>
                        <a:pt x="1246" y="237"/>
                      </a:cubicBezTo>
                      <a:cubicBezTo>
                        <a:pt x="1245" y="237"/>
                        <a:pt x="1246" y="234"/>
                        <a:pt x="1248" y="236"/>
                      </a:cubicBezTo>
                      <a:cubicBezTo>
                        <a:pt x="1251" y="238"/>
                        <a:pt x="1255" y="238"/>
                        <a:pt x="1257" y="238"/>
                      </a:cubicBezTo>
                      <a:cubicBezTo>
                        <a:pt x="1259" y="238"/>
                        <a:pt x="1257" y="236"/>
                        <a:pt x="1256" y="236"/>
                      </a:cubicBezTo>
                      <a:cubicBezTo>
                        <a:pt x="1254" y="236"/>
                        <a:pt x="1256" y="234"/>
                        <a:pt x="1256" y="235"/>
                      </a:cubicBezTo>
                      <a:cubicBezTo>
                        <a:pt x="1258" y="236"/>
                        <a:pt x="1261" y="237"/>
                        <a:pt x="1261" y="236"/>
                      </a:cubicBezTo>
                      <a:cubicBezTo>
                        <a:pt x="1261" y="234"/>
                        <a:pt x="1262" y="231"/>
                        <a:pt x="1265" y="231"/>
                      </a:cubicBezTo>
                      <a:cubicBezTo>
                        <a:pt x="1267" y="231"/>
                        <a:pt x="1268" y="230"/>
                        <a:pt x="1266" y="229"/>
                      </a:cubicBezTo>
                      <a:close/>
                      <a:moveTo>
                        <a:pt x="654" y="373"/>
                      </a:moveTo>
                      <a:cubicBezTo>
                        <a:pt x="648" y="379"/>
                        <a:pt x="635" y="381"/>
                        <a:pt x="635" y="385"/>
                      </a:cubicBezTo>
                      <a:cubicBezTo>
                        <a:pt x="635" y="390"/>
                        <a:pt x="620" y="392"/>
                        <a:pt x="619" y="390"/>
                      </a:cubicBezTo>
                      <a:cubicBezTo>
                        <a:pt x="617" y="388"/>
                        <a:pt x="630" y="387"/>
                        <a:pt x="633" y="381"/>
                      </a:cubicBezTo>
                      <a:cubicBezTo>
                        <a:pt x="636" y="374"/>
                        <a:pt x="647" y="371"/>
                        <a:pt x="652" y="362"/>
                      </a:cubicBezTo>
                      <a:cubicBezTo>
                        <a:pt x="657" y="356"/>
                        <a:pt x="660" y="347"/>
                        <a:pt x="662" y="348"/>
                      </a:cubicBezTo>
                      <a:cubicBezTo>
                        <a:pt x="664" y="348"/>
                        <a:pt x="660" y="368"/>
                        <a:pt x="654" y="373"/>
                      </a:cubicBezTo>
                      <a:close/>
                      <a:moveTo>
                        <a:pt x="682" y="116"/>
                      </a:moveTo>
                      <a:cubicBezTo>
                        <a:pt x="681" y="118"/>
                        <a:pt x="676" y="118"/>
                        <a:pt x="677" y="119"/>
                      </a:cubicBezTo>
                      <a:cubicBezTo>
                        <a:pt x="680" y="122"/>
                        <a:pt x="691" y="120"/>
                        <a:pt x="691" y="117"/>
                      </a:cubicBezTo>
                      <a:cubicBezTo>
                        <a:pt x="691" y="113"/>
                        <a:pt x="683" y="114"/>
                        <a:pt x="682" y="116"/>
                      </a:cubicBezTo>
                      <a:close/>
                      <a:moveTo>
                        <a:pt x="282" y="7"/>
                      </a:moveTo>
                      <a:cubicBezTo>
                        <a:pt x="288" y="7"/>
                        <a:pt x="286" y="4"/>
                        <a:pt x="290" y="4"/>
                      </a:cubicBezTo>
                      <a:cubicBezTo>
                        <a:pt x="293" y="5"/>
                        <a:pt x="298" y="4"/>
                        <a:pt x="296" y="2"/>
                      </a:cubicBezTo>
                      <a:cubicBezTo>
                        <a:pt x="294" y="0"/>
                        <a:pt x="281" y="1"/>
                        <a:pt x="282" y="3"/>
                      </a:cubicBezTo>
                      <a:cubicBezTo>
                        <a:pt x="284" y="4"/>
                        <a:pt x="272" y="4"/>
                        <a:pt x="273" y="4"/>
                      </a:cubicBezTo>
                      <a:cubicBezTo>
                        <a:pt x="273" y="6"/>
                        <a:pt x="277" y="7"/>
                        <a:pt x="282" y="7"/>
                      </a:cubicBezTo>
                      <a:close/>
                      <a:moveTo>
                        <a:pt x="255" y="22"/>
                      </a:moveTo>
                      <a:cubicBezTo>
                        <a:pt x="255" y="18"/>
                        <a:pt x="243" y="23"/>
                        <a:pt x="246" y="23"/>
                      </a:cubicBezTo>
                      <a:cubicBezTo>
                        <a:pt x="248" y="23"/>
                        <a:pt x="255" y="25"/>
                        <a:pt x="255" y="22"/>
                      </a:cubicBezTo>
                      <a:close/>
                      <a:moveTo>
                        <a:pt x="283" y="19"/>
                      </a:moveTo>
                      <a:cubicBezTo>
                        <a:pt x="284" y="21"/>
                        <a:pt x="282" y="21"/>
                        <a:pt x="278" y="21"/>
                      </a:cubicBezTo>
                      <a:cubicBezTo>
                        <a:pt x="273" y="21"/>
                        <a:pt x="271" y="23"/>
                        <a:pt x="273" y="25"/>
                      </a:cubicBezTo>
                      <a:cubicBezTo>
                        <a:pt x="276" y="27"/>
                        <a:pt x="288" y="26"/>
                        <a:pt x="290" y="24"/>
                      </a:cubicBezTo>
                      <a:cubicBezTo>
                        <a:pt x="291" y="22"/>
                        <a:pt x="297" y="23"/>
                        <a:pt x="298" y="21"/>
                      </a:cubicBezTo>
                      <a:cubicBezTo>
                        <a:pt x="299" y="18"/>
                        <a:pt x="282" y="17"/>
                        <a:pt x="283" y="19"/>
                      </a:cubicBezTo>
                      <a:close/>
                      <a:moveTo>
                        <a:pt x="321" y="15"/>
                      </a:moveTo>
                      <a:cubicBezTo>
                        <a:pt x="323" y="12"/>
                        <a:pt x="318" y="12"/>
                        <a:pt x="317" y="10"/>
                      </a:cubicBezTo>
                      <a:cubicBezTo>
                        <a:pt x="317" y="9"/>
                        <a:pt x="304" y="9"/>
                        <a:pt x="305" y="10"/>
                      </a:cubicBezTo>
                      <a:cubicBezTo>
                        <a:pt x="306" y="12"/>
                        <a:pt x="297" y="15"/>
                        <a:pt x="300" y="17"/>
                      </a:cubicBezTo>
                      <a:cubicBezTo>
                        <a:pt x="305" y="22"/>
                        <a:pt x="319" y="17"/>
                        <a:pt x="321" y="15"/>
                      </a:cubicBezTo>
                      <a:close/>
                      <a:moveTo>
                        <a:pt x="286" y="11"/>
                      </a:moveTo>
                      <a:cubicBezTo>
                        <a:pt x="287" y="7"/>
                        <a:pt x="278" y="10"/>
                        <a:pt x="273" y="8"/>
                      </a:cubicBezTo>
                      <a:cubicBezTo>
                        <a:pt x="267" y="6"/>
                        <a:pt x="264" y="6"/>
                        <a:pt x="268" y="9"/>
                      </a:cubicBezTo>
                      <a:cubicBezTo>
                        <a:pt x="269" y="10"/>
                        <a:pt x="258" y="11"/>
                        <a:pt x="260" y="13"/>
                      </a:cubicBezTo>
                      <a:cubicBezTo>
                        <a:pt x="264" y="18"/>
                        <a:pt x="285" y="16"/>
                        <a:pt x="286" y="11"/>
                      </a:cubicBezTo>
                      <a:close/>
                      <a:moveTo>
                        <a:pt x="254" y="133"/>
                      </a:moveTo>
                      <a:cubicBezTo>
                        <a:pt x="254" y="135"/>
                        <a:pt x="252" y="137"/>
                        <a:pt x="248" y="137"/>
                      </a:cubicBezTo>
                      <a:cubicBezTo>
                        <a:pt x="243" y="137"/>
                        <a:pt x="250" y="140"/>
                        <a:pt x="251" y="142"/>
                      </a:cubicBezTo>
                      <a:cubicBezTo>
                        <a:pt x="251" y="144"/>
                        <a:pt x="246" y="143"/>
                        <a:pt x="246" y="146"/>
                      </a:cubicBezTo>
                      <a:cubicBezTo>
                        <a:pt x="246" y="150"/>
                        <a:pt x="238" y="146"/>
                        <a:pt x="237" y="151"/>
                      </a:cubicBezTo>
                      <a:cubicBezTo>
                        <a:pt x="236" y="156"/>
                        <a:pt x="241" y="155"/>
                        <a:pt x="244" y="155"/>
                      </a:cubicBezTo>
                      <a:cubicBezTo>
                        <a:pt x="248" y="155"/>
                        <a:pt x="242" y="159"/>
                        <a:pt x="245" y="161"/>
                      </a:cubicBezTo>
                      <a:cubicBezTo>
                        <a:pt x="248" y="163"/>
                        <a:pt x="250" y="162"/>
                        <a:pt x="248" y="158"/>
                      </a:cubicBezTo>
                      <a:cubicBezTo>
                        <a:pt x="246" y="155"/>
                        <a:pt x="257" y="160"/>
                        <a:pt x="254" y="163"/>
                      </a:cubicBezTo>
                      <a:cubicBezTo>
                        <a:pt x="251" y="166"/>
                        <a:pt x="259" y="168"/>
                        <a:pt x="264" y="168"/>
                      </a:cubicBezTo>
                      <a:cubicBezTo>
                        <a:pt x="268" y="168"/>
                        <a:pt x="283" y="171"/>
                        <a:pt x="283" y="168"/>
                      </a:cubicBezTo>
                      <a:cubicBezTo>
                        <a:pt x="283" y="166"/>
                        <a:pt x="278" y="164"/>
                        <a:pt x="273" y="159"/>
                      </a:cubicBezTo>
                      <a:cubicBezTo>
                        <a:pt x="268" y="155"/>
                        <a:pt x="265" y="146"/>
                        <a:pt x="270" y="143"/>
                      </a:cubicBezTo>
                      <a:cubicBezTo>
                        <a:pt x="276" y="140"/>
                        <a:pt x="271" y="138"/>
                        <a:pt x="277" y="134"/>
                      </a:cubicBezTo>
                      <a:cubicBezTo>
                        <a:pt x="281" y="131"/>
                        <a:pt x="278" y="127"/>
                        <a:pt x="283" y="127"/>
                      </a:cubicBezTo>
                      <a:cubicBezTo>
                        <a:pt x="287" y="126"/>
                        <a:pt x="282" y="122"/>
                        <a:pt x="287" y="121"/>
                      </a:cubicBezTo>
                      <a:cubicBezTo>
                        <a:pt x="291" y="121"/>
                        <a:pt x="292" y="116"/>
                        <a:pt x="291" y="115"/>
                      </a:cubicBezTo>
                      <a:cubicBezTo>
                        <a:pt x="290" y="113"/>
                        <a:pt x="296" y="115"/>
                        <a:pt x="299" y="112"/>
                      </a:cubicBezTo>
                      <a:cubicBezTo>
                        <a:pt x="301" y="109"/>
                        <a:pt x="306" y="111"/>
                        <a:pt x="308" y="107"/>
                      </a:cubicBezTo>
                      <a:cubicBezTo>
                        <a:pt x="310" y="104"/>
                        <a:pt x="336" y="95"/>
                        <a:pt x="350" y="92"/>
                      </a:cubicBezTo>
                      <a:cubicBezTo>
                        <a:pt x="363" y="89"/>
                        <a:pt x="374" y="83"/>
                        <a:pt x="369" y="79"/>
                      </a:cubicBezTo>
                      <a:cubicBezTo>
                        <a:pt x="363" y="75"/>
                        <a:pt x="350" y="80"/>
                        <a:pt x="346" y="83"/>
                      </a:cubicBezTo>
                      <a:cubicBezTo>
                        <a:pt x="342" y="86"/>
                        <a:pt x="338" y="84"/>
                        <a:pt x="334" y="86"/>
                      </a:cubicBezTo>
                      <a:cubicBezTo>
                        <a:pt x="330" y="88"/>
                        <a:pt x="323" y="90"/>
                        <a:pt x="319" y="87"/>
                      </a:cubicBezTo>
                      <a:cubicBezTo>
                        <a:pt x="315" y="84"/>
                        <a:pt x="311" y="90"/>
                        <a:pt x="308" y="90"/>
                      </a:cubicBezTo>
                      <a:cubicBezTo>
                        <a:pt x="305" y="90"/>
                        <a:pt x="302" y="93"/>
                        <a:pt x="299" y="93"/>
                      </a:cubicBezTo>
                      <a:cubicBezTo>
                        <a:pt x="296" y="93"/>
                        <a:pt x="290" y="95"/>
                        <a:pt x="290" y="96"/>
                      </a:cubicBezTo>
                      <a:cubicBezTo>
                        <a:pt x="289" y="98"/>
                        <a:pt x="283" y="98"/>
                        <a:pt x="283" y="100"/>
                      </a:cubicBezTo>
                      <a:cubicBezTo>
                        <a:pt x="283" y="103"/>
                        <a:pt x="279" y="105"/>
                        <a:pt x="278" y="103"/>
                      </a:cubicBezTo>
                      <a:cubicBezTo>
                        <a:pt x="275" y="100"/>
                        <a:pt x="272" y="105"/>
                        <a:pt x="276" y="107"/>
                      </a:cubicBezTo>
                      <a:cubicBezTo>
                        <a:pt x="278" y="110"/>
                        <a:pt x="269" y="110"/>
                        <a:pt x="271" y="112"/>
                      </a:cubicBezTo>
                      <a:cubicBezTo>
                        <a:pt x="273" y="114"/>
                        <a:pt x="268" y="115"/>
                        <a:pt x="269" y="117"/>
                      </a:cubicBezTo>
                      <a:cubicBezTo>
                        <a:pt x="270" y="119"/>
                        <a:pt x="266" y="119"/>
                        <a:pt x="263" y="120"/>
                      </a:cubicBezTo>
                      <a:cubicBezTo>
                        <a:pt x="259" y="121"/>
                        <a:pt x="257" y="125"/>
                        <a:pt x="262" y="126"/>
                      </a:cubicBezTo>
                      <a:cubicBezTo>
                        <a:pt x="266" y="126"/>
                        <a:pt x="259" y="127"/>
                        <a:pt x="260" y="130"/>
                      </a:cubicBezTo>
                      <a:cubicBezTo>
                        <a:pt x="260" y="133"/>
                        <a:pt x="253" y="131"/>
                        <a:pt x="254" y="13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4" name="Google Shape;926;p79">
                  <a:extLst>
                    <a:ext uri="{FF2B5EF4-FFF2-40B4-BE49-F238E27FC236}">
                      <a16:creationId xmlns:a16="http://schemas.microsoft.com/office/drawing/2014/main" id="{4A419C93-F84A-8F4A-B847-54F480E67EAB}"/>
                    </a:ext>
                  </a:extLst>
                </p:cNvPr>
                <p:cNvSpPr/>
                <p:nvPr/>
              </p:nvSpPr>
              <p:spPr>
                <a:xfrm>
                  <a:off x="2864291" y="8345914"/>
                  <a:ext cx="1183796" cy="1199270"/>
                </a:xfrm>
                <a:custGeom>
                  <a:avLst/>
                  <a:gdLst/>
                  <a:ahLst/>
                  <a:cxnLst/>
                  <a:rect l="l" t="t" r="r" b="b"/>
                  <a:pathLst>
                    <a:path w="94" h="95" extrusionOk="0">
                      <a:moveTo>
                        <a:pt x="35" y="91"/>
                      </a:moveTo>
                      <a:cubicBezTo>
                        <a:pt x="35" y="89"/>
                        <a:pt x="38" y="86"/>
                        <a:pt x="39" y="89"/>
                      </a:cubicBezTo>
                      <a:cubicBezTo>
                        <a:pt x="41" y="91"/>
                        <a:pt x="40" y="93"/>
                        <a:pt x="44" y="93"/>
                      </a:cubicBezTo>
                      <a:cubicBezTo>
                        <a:pt x="46" y="93"/>
                        <a:pt x="52" y="95"/>
                        <a:pt x="53" y="93"/>
                      </a:cubicBezTo>
                      <a:cubicBezTo>
                        <a:pt x="54" y="92"/>
                        <a:pt x="57" y="91"/>
                        <a:pt x="57" y="89"/>
                      </a:cubicBezTo>
                      <a:cubicBezTo>
                        <a:pt x="57" y="86"/>
                        <a:pt x="57" y="42"/>
                        <a:pt x="57" y="40"/>
                      </a:cubicBezTo>
                      <a:cubicBezTo>
                        <a:pt x="57" y="38"/>
                        <a:pt x="65" y="40"/>
                        <a:pt x="65" y="37"/>
                      </a:cubicBezTo>
                      <a:cubicBezTo>
                        <a:pt x="65" y="34"/>
                        <a:pt x="65" y="11"/>
                        <a:pt x="65" y="11"/>
                      </a:cubicBezTo>
                      <a:cubicBezTo>
                        <a:pt x="65" y="11"/>
                        <a:pt x="70" y="11"/>
                        <a:pt x="72" y="10"/>
                      </a:cubicBezTo>
                      <a:cubicBezTo>
                        <a:pt x="74" y="10"/>
                        <a:pt x="79" y="7"/>
                        <a:pt x="80" y="8"/>
                      </a:cubicBezTo>
                      <a:cubicBezTo>
                        <a:pt x="81" y="9"/>
                        <a:pt x="83" y="12"/>
                        <a:pt x="84" y="11"/>
                      </a:cubicBezTo>
                      <a:cubicBezTo>
                        <a:pt x="85" y="10"/>
                        <a:pt x="87" y="7"/>
                        <a:pt x="90" y="7"/>
                      </a:cubicBezTo>
                      <a:cubicBezTo>
                        <a:pt x="91" y="7"/>
                        <a:pt x="92" y="7"/>
                        <a:pt x="94" y="7"/>
                      </a:cubicBezTo>
                      <a:cubicBezTo>
                        <a:pt x="94" y="6"/>
                        <a:pt x="94" y="6"/>
                        <a:pt x="94" y="5"/>
                      </a:cubicBezTo>
                      <a:cubicBezTo>
                        <a:pt x="94" y="3"/>
                        <a:pt x="80" y="6"/>
                        <a:pt x="79" y="7"/>
                      </a:cubicBezTo>
                      <a:cubicBezTo>
                        <a:pt x="76" y="7"/>
                        <a:pt x="69" y="8"/>
                        <a:pt x="67" y="7"/>
                      </a:cubicBezTo>
                      <a:cubicBezTo>
                        <a:pt x="65" y="6"/>
                        <a:pt x="51" y="7"/>
                        <a:pt x="51" y="7"/>
                      </a:cubicBezTo>
                      <a:cubicBezTo>
                        <a:pt x="48" y="5"/>
                        <a:pt x="48" y="5"/>
                        <a:pt x="48" y="5"/>
                      </a:cubicBezTo>
                      <a:cubicBezTo>
                        <a:pt x="48" y="5"/>
                        <a:pt x="25" y="5"/>
                        <a:pt x="22" y="5"/>
                      </a:cubicBezTo>
                      <a:cubicBezTo>
                        <a:pt x="20" y="5"/>
                        <a:pt x="18" y="4"/>
                        <a:pt x="16" y="3"/>
                      </a:cubicBezTo>
                      <a:cubicBezTo>
                        <a:pt x="13" y="1"/>
                        <a:pt x="11" y="1"/>
                        <a:pt x="9" y="2"/>
                      </a:cubicBezTo>
                      <a:cubicBezTo>
                        <a:pt x="6" y="3"/>
                        <a:pt x="8" y="0"/>
                        <a:pt x="6" y="0"/>
                      </a:cubicBezTo>
                      <a:cubicBezTo>
                        <a:pt x="4" y="0"/>
                        <a:pt x="3" y="3"/>
                        <a:pt x="3" y="3"/>
                      </a:cubicBezTo>
                      <a:cubicBezTo>
                        <a:pt x="0" y="3"/>
                        <a:pt x="0" y="3"/>
                        <a:pt x="0" y="3"/>
                      </a:cubicBezTo>
                      <a:cubicBezTo>
                        <a:pt x="0" y="6"/>
                        <a:pt x="2" y="9"/>
                        <a:pt x="5" y="13"/>
                      </a:cubicBezTo>
                      <a:cubicBezTo>
                        <a:pt x="7" y="16"/>
                        <a:pt x="10" y="22"/>
                        <a:pt x="12" y="28"/>
                      </a:cubicBezTo>
                      <a:cubicBezTo>
                        <a:pt x="13" y="33"/>
                        <a:pt x="18" y="39"/>
                        <a:pt x="20" y="43"/>
                      </a:cubicBezTo>
                      <a:cubicBezTo>
                        <a:pt x="20" y="47"/>
                        <a:pt x="19" y="54"/>
                        <a:pt x="20" y="55"/>
                      </a:cubicBezTo>
                      <a:cubicBezTo>
                        <a:pt x="20" y="58"/>
                        <a:pt x="21" y="63"/>
                        <a:pt x="22" y="67"/>
                      </a:cubicBezTo>
                      <a:cubicBezTo>
                        <a:pt x="23" y="72"/>
                        <a:pt x="23" y="81"/>
                        <a:pt x="27" y="86"/>
                      </a:cubicBezTo>
                      <a:cubicBezTo>
                        <a:pt x="29" y="87"/>
                        <a:pt x="31" y="89"/>
                        <a:pt x="32" y="91"/>
                      </a:cubicBezTo>
                      <a:cubicBezTo>
                        <a:pt x="33" y="91"/>
                        <a:pt x="35" y="91"/>
                        <a:pt x="35" y="9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5" name="Google Shape;927;p79">
                  <a:extLst>
                    <a:ext uri="{FF2B5EF4-FFF2-40B4-BE49-F238E27FC236}">
                      <a16:creationId xmlns:a16="http://schemas.microsoft.com/office/drawing/2014/main" id="{D42B78A5-14B7-E0BA-2227-3924A5CB4397}"/>
                    </a:ext>
                  </a:extLst>
                </p:cNvPr>
                <p:cNvSpPr/>
                <p:nvPr/>
              </p:nvSpPr>
              <p:spPr>
                <a:xfrm>
                  <a:off x="4048070" y="8222118"/>
                  <a:ext cx="750504" cy="642192"/>
                </a:xfrm>
                <a:custGeom>
                  <a:avLst/>
                  <a:gdLst/>
                  <a:ahLst/>
                  <a:cxnLst/>
                  <a:rect l="l" t="t" r="r" b="b"/>
                  <a:pathLst>
                    <a:path w="60" h="51" extrusionOk="0">
                      <a:moveTo>
                        <a:pt x="40" y="2"/>
                      </a:moveTo>
                      <a:cubicBezTo>
                        <a:pt x="39" y="0"/>
                        <a:pt x="39" y="0"/>
                        <a:pt x="39" y="0"/>
                      </a:cubicBezTo>
                      <a:cubicBezTo>
                        <a:pt x="33" y="0"/>
                        <a:pt x="33" y="0"/>
                        <a:pt x="33" y="0"/>
                      </a:cubicBezTo>
                      <a:cubicBezTo>
                        <a:pt x="28" y="1"/>
                        <a:pt x="28" y="2"/>
                        <a:pt x="28" y="3"/>
                      </a:cubicBezTo>
                      <a:cubicBezTo>
                        <a:pt x="28" y="5"/>
                        <a:pt x="24" y="8"/>
                        <a:pt x="22" y="9"/>
                      </a:cubicBezTo>
                      <a:cubicBezTo>
                        <a:pt x="19" y="10"/>
                        <a:pt x="15" y="16"/>
                        <a:pt x="14" y="17"/>
                      </a:cubicBezTo>
                      <a:cubicBezTo>
                        <a:pt x="12" y="18"/>
                        <a:pt x="6" y="16"/>
                        <a:pt x="4" y="16"/>
                      </a:cubicBezTo>
                      <a:cubicBezTo>
                        <a:pt x="4" y="15"/>
                        <a:pt x="2" y="16"/>
                        <a:pt x="0" y="16"/>
                      </a:cubicBezTo>
                      <a:cubicBezTo>
                        <a:pt x="1" y="18"/>
                        <a:pt x="4" y="21"/>
                        <a:pt x="5" y="21"/>
                      </a:cubicBezTo>
                      <a:cubicBezTo>
                        <a:pt x="6" y="21"/>
                        <a:pt x="6" y="28"/>
                        <a:pt x="9" y="29"/>
                      </a:cubicBezTo>
                      <a:cubicBezTo>
                        <a:pt x="11" y="31"/>
                        <a:pt x="16" y="33"/>
                        <a:pt x="16" y="35"/>
                      </a:cubicBezTo>
                      <a:cubicBezTo>
                        <a:pt x="16" y="37"/>
                        <a:pt x="20" y="38"/>
                        <a:pt x="20" y="40"/>
                      </a:cubicBezTo>
                      <a:cubicBezTo>
                        <a:pt x="20" y="42"/>
                        <a:pt x="22" y="46"/>
                        <a:pt x="24" y="46"/>
                      </a:cubicBezTo>
                      <a:cubicBezTo>
                        <a:pt x="29" y="46"/>
                        <a:pt x="30" y="48"/>
                        <a:pt x="30" y="49"/>
                      </a:cubicBezTo>
                      <a:cubicBezTo>
                        <a:pt x="30" y="50"/>
                        <a:pt x="36" y="49"/>
                        <a:pt x="37" y="50"/>
                      </a:cubicBezTo>
                      <a:cubicBezTo>
                        <a:pt x="37" y="51"/>
                        <a:pt x="44" y="50"/>
                        <a:pt x="46" y="51"/>
                      </a:cubicBezTo>
                      <a:cubicBezTo>
                        <a:pt x="47" y="50"/>
                        <a:pt x="51" y="46"/>
                        <a:pt x="53" y="44"/>
                      </a:cubicBezTo>
                      <a:cubicBezTo>
                        <a:pt x="55" y="41"/>
                        <a:pt x="53" y="37"/>
                        <a:pt x="55" y="37"/>
                      </a:cubicBezTo>
                      <a:cubicBezTo>
                        <a:pt x="57" y="36"/>
                        <a:pt x="60" y="32"/>
                        <a:pt x="58" y="31"/>
                      </a:cubicBezTo>
                      <a:cubicBezTo>
                        <a:pt x="58" y="31"/>
                        <a:pt x="58" y="27"/>
                        <a:pt x="57" y="25"/>
                      </a:cubicBezTo>
                      <a:cubicBezTo>
                        <a:pt x="55" y="24"/>
                        <a:pt x="58" y="23"/>
                        <a:pt x="58" y="19"/>
                      </a:cubicBezTo>
                      <a:cubicBezTo>
                        <a:pt x="58" y="15"/>
                        <a:pt x="59" y="8"/>
                        <a:pt x="58" y="8"/>
                      </a:cubicBezTo>
                      <a:cubicBezTo>
                        <a:pt x="57" y="7"/>
                        <a:pt x="52" y="6"/>
                        <a:pt x="49" y="4"/>
                      </a:cubicBezTo>
                      <a:cubicBezTo>
                        <a:pt x="46" y="2"/>
                        <a:pt x="40" y="2"/>
                        <a:pt x="40" y="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6" name="Google Shape;928;p79">
                  <a:extLst>
                    <a:ext uri="{FF2B5EF4-FFF2-40B4-BE49-F238E27FC236}">
                      <a16:creationId xmlns:a16="http://schemas.microsoft.com/office/drawing/2014/main" id="{FF7D89F9-6EE3-7FF3-7390-855D08C64066}"/>
                    </a:ext>
                  </a:extLst>
                </p:cNvPr>
                <p:cNvSpPr/>
                <p:nvPr/>
              </p:nvSpPr>
              <p:spPr>
                <a:xfrm>
                  <a:off x="3583844" y="8423284"/>
                  <a:ext cx="843358" cy="905259"/>
                </a:xfrm>
                <a:custGeom>
                  <a:avLst/>
                  <a:gdLst/>
                  <a:ahLst/>
                  <a:cxnLst/>
                  <a:rect l="l" t="t" r="r" b="b"/>
                  <a:pathLst>
                    <a:path w="67" h="72" extrusionOk="0">
                      <a:moveTo>
                        <a:pt x="61" y="30"/>
                      </a:moveTo>
                      <a:cubicBezTo>
                        <a:pt x="59" y="30"/>
                        <a:pt x="56" y="26"/>
                        <a:pt x="56" y="24"/>
                      </a:cubicBezTo>
                      <a:cubicBezTo>
                        <a:pt x="56" y="22"/>
                        <a:pt x="53" y="21"/>
                        <a:pt x="53" y="19"/>
                      </a:cubicBezTo>
                      <a:cubicBezTo>
                        <a:pt x="53" y="17"/>
                        <a:pt x="48" y="15"/>
                        <a:pt x="45" y="13"/>
                      </a:cubicBezTo>
                      <a:cubicBezTo>
                        <a:pt x="43" y="12"/>
                        <a:pt x="43" y="5"/>
                        <a:pt x="42" y="5"/>
                      </a:cubicBezTo>
                      <a:cubicBezTo>
                        <a:pt x="41" y="5"/>
                        <a:pt x="38" y="2"/>
                        <a:pt x="37" y="0"/>
                      </a:cubicBezTo>
                      <a:cubicBezTo>
                        <a:pt x="35" y="1"/>
                        <a:pt x="33" y="1"/>
                        <a:pt x="33" y="1"/>
                      </a:cubicBezTo>
                      <a:cubicBezTo>
                        <a:pt x="30" y="1"/>
                        <a:pt x="28" y="4"/>
                        <a:pt x="27" y="5"/>
                      </a:cubicBezTo>
                      <a:cubicBezTo>
                        <a:pt x="26" y="6"/>
                        <a:pt x="24" y="3"/>
                        <a:pt x="23" y="2"/>
                      </a:cubicBezTo>
                      <a:cubicBezTo>
                        <a:pt x="21" y="1"/>
                        <a:pt x="17" y="4"/>
                        <a:pt x="15" y="4"/>
                      </a:cubicBezTo>
                      <a:cubicBezTo>
                        <a:pt x="13" y="5"/>
                        <a:pt x="8" y="5"/>
                        <a:pt x="8" y="5"/>
                      </a:cubicBezTo>
                      <a:cubicBezTo>
                        <a:pt x="8" y="5"/>
                        <a:pt x="8" y="28"/>
                        <a:pt x="8" y="31"/>
                      </a:cubicBezTo>
                      <a:cubicBezTo>
                        <a:pt x="8" y="34"/>
                        <a:pt x="0" y="32"/>
                        <a:pt x="0" y="34"/>
                      </a:cubicBezTo>
                      <a:cubicBezTo>
                        <a:pt x="0" y="34"/>
                        <a:pt x="0" y="45"/>
                        <a:pt x="0" y="56"/>
                      </a:cubicBezTo>
                      <a:cubicBezTo>
                        <a:pt x="2" y="56"/>
                        <a:pt x="4" y="57"/>
                        <a:pt x="4" y="58"/>
                      </a:cubicBezTo>
                      <a:cubicBezTo>
                        <a:pt x="5" y="59"/>
                        <a:pt x="7" y="65"/>
                        <a:pt x="7" y="66"/>
                      </a:cubicBezTo>
                      <a:cubicBezTo>
                        <a:pt x="6" y="68"/>
                        <a:pt x="5" y="67"/>
                        <a:pt x="5" y="68"/>
                      </a:cubicBezTo>
                      <a:cubicBezTo>
                        <a:pt x="5" y="69"/>
                        <a:pt x="4" y="71"/>
                        <a:pt x="6" y="71"/>
                      </a:cubicBezTo>
                      <a:cubicBezTo>
                        <a:pt x="9" y="71"/>
                        <a:pt x="12" y="72"/>
                        <a:pt x="13" y="70"/>
                      </a:cubicBezTo>
                      <a:cubicBezTo>
                        <a:pt x="15" y="69"/>
                        <a:pt x="21" y="65"/>
                        <a:pt x="21" y="63"/>
                      </a:cubicBezTo>
                      <a:cubicBezTo>
                        <a:pt x="21" y="61"/>
                        <a:pt x="21" y="57"/>
                        <a:pt x="25" y="59"/>
                      </a:cubicBezTo>
                      <a:cubicBezTo>
                        <a:pt x="29" y="61"/>
                        <a:pt x="30" y="62"/>
                        <a:pt x="34" y="62"/>
                      </a:cubicBezTo>
                      <a:cubicBezTo>
                        <a:pt x="39" y="62"/>
                        <a:pt x="40" y="61"/>
                        <a:pt x="41" y="58"/>
                      </a:cubicBezTo>
                      <a:cubicBezTo>
                        <a:pt x="42" y="56"/>
                        <a:pt x="41" y="53"/>
                        <a:pt x="44" y="53"/>
                      </a:cubicBezTo>
                      <a:cubicBezTo>
                        <a:pt x="47" y="53"/>
                        <a:pt x="50" y="50"/>
                        <a:pt x="50" y="48"/>
                      </a:cubicBezTo>
                      <a:cubicBezTo>
                        <a:pt x="50" y="46"/>
                        <a:pt x="52" y="44"/>
                        <a:pt x="54" y="44"/>
                      </a:cubicBezTo>
                      <a:cubicBezTo>
                        <a:pt x="56" y="44"/>
                        <a:pt x="59" y="41"/>
                        <a:pt x="59" y="39"/>
                      </a:cubicBezTo>
                      <a:cubicBezTo>
                        <a:pt x="60" y="36"/>
                        <a:pt x="63" y="37"/>
                        <a:pt x="64" y="36"/>
                      </a:cubicBezTo>
                      <a:cubicBezTo>
                        <a:pt x="65" y="35"/>
                        <a:pt x="66" y="34"/>
                        <a:pt x="67" y="33"/>
                      </a:cubicBezTo>
                      <a:cubicBezTo>
                        <a:pt x="67" y="33"/>
                        <a:pt x="67" y="33"/>
                        <a:pt x="67" y="33"/>
                      </a:cubicBezTo>
                      <a:cubicBezTo>
                        <a:pt x="67" y="32"/>
                        <a:pt x="66" y="30"/>
                        <a:pt x="61" y="3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7" name="Google Shape;929;p79">
                  <a:extLst>
                    <a:ext uri="{FF2B5EF4-FFF2-40B4-BE49-F238E27FC236}">
                      <a16:creationId xmlns:a16="http://schemas.microsoft.com/office/drawing/2014/main" id="{ADA8DA29-D13C-13CB-31E0-5D5F6A3B8DD3}"/>
                    </a:ext>
                  </a:extLst>
                </p:cNvPr>
                <p:cNvSpPr/>
                <p:nvPr/>
              </p:nvSpPr>
              <p:spPr>
                <a:xfrm>
                  <a:off x="4574193" y="9204759"/>
                  <a:ext cx="116059" cy="162483"/>
                </a:xfrm>
                <a:custGeom>
                  <a:avLst/>
                  <a:gdLst/>
                  <a:ahLst/>
                  <a:cxnLst/>
                  <a:rect l="l" t="t" r="r" b="b"/>
                  <a:pathLst>
                    <a:path w="9" h="13" extrusionOk="0">
                      <a:moveTo>
                        <a:pt x="4" y="0"/>
                      </a:moveTo>
                      <a:cubicBezTo>
                        <a:pt x="2" y="0"/>
                        <a:pt x="0" y="4"/>
                        <a:pt x="0" y="5"/>
                      </a:cubicBezTo>
                      <a:cubicBezTo>
                        <a:pt x="0" y="6"/>
                        <a:pt x="1" y="12"/>
                        <a:pt x="4" y="12"/>
                      </a:cubicBezTo>
                      <a:cubicBezTo>
                        <a:pt x="6" y="13"/>
                        <a:pt x="8" y="12"/>
                        <a:pt x="8" y="11"/>
                      </a:cubicBezTo>
                      <a:cubicBezTo>
                        <a:pt x="8" y="10"/>
                        <a:pt x="9" y="9"/>
                        <a:pt x="9" y="9"/>
                      </a:cubicBezTo>
                      <a:cubicBezTo>
                        <a:pt x="9" y="7"/>
                        <a:pt x="9" y="4"/>
                        <a:pt x="9" y="3"/>
                      </a:cubicBezTo>
                      <a:cubicBezTo>
                        <a:pt x="7" y="2"/>
                        <a:pt x="5" y="0"/>
                        <a:pt x="4"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8" name="Google Shape;930;p79">
                  <a:extLst>
                    <a:ext uri="{FF2B5EF4-FFF2-40B4-BE49-F238E27FC236}">
                      <a16:creationId xmlns:a16="http://schemas.microsoft.com/office/drawing/2014/main" id="{BBED60B9-FC35-287D-92D5-0A81EC52210A}"/>
                    </a:ext>
                  </a:extLst>
                </p:cNvPr>
                <p:cNvSpPr/>
                <p:nvPr/>
              </p:nvSpPr>
              <p:spPr>
                <a:xfrm>
                  <a:off x="4233767" y="9467817"/>
                  <a:ext cx="201172" cy="239857"/>
                </a:xfrm>
                <a:custGeom>
                  <a:avLst/>
                  <a:gdLst/>
                  <a:ahLst/>
                  <a:cxnLst/>
                  <a:rect l="l" t="t" r="r" b="b"/>
                  <a:pathLst>
                    <a:path w="16" h="19" extrusionOk="0">
                      <a:moveTo>
                        <a:pt x="11" y="2"/>
                      </a:moveTo>
                      <a:cubicBezTo>
                        <a:pt x="10" y="0"/>
                        <a:pt x="5" y="3"/>
                        <a:pt x="4" y="5"/>
                      </a:cubicBezTo>
                      <a:cubicBezTo>
                        <a:pt x="3" y="7"/>
                        <a:pt x="0" y="13"/>
                        <a:pt x="0" y="13"/>
                      </a:cubicBezTo>
                      <a:cubicBezTo>
                        <a:pt x="4" y="18"/>
                        <a:pt x="4" y="18"/>
                        <a:pt x="4" y="18"/>
                      </a:cubicBezTo>
                      <a:cubicBezTo>
                        <a:pt x="7" y="19"/>
                        <a:pt x="7" y="19"/>
                        <a:pt x="7" y="19"/>
                      </a:cubicBezTo>
                      <a:cubicBezTo>
                        <a:pt x="7" y="19"/>
                        <a:pt x="8" y="16"/>
                        <a:pt x="9" y="14"/>
                      </a:cubicBezTo>
                      <a:cubicBezTo>
                        <a:pt x="9" y="13"/>
                        <a:pt x="14" y="15"/>
                        <a:pt x="14" y="13"/>
                      </a:cubicBezTo>
                      <a:cubicBezTo>
                        <a:pt x="14" y="12"/>
                        <a:pt x="16" y="10"/>
                        <a:pt x="16" y="8"/>
                      </a:cubicBezTo>
                      <a:cubicBezTo>
                        <a:pt x="16" y="6"/>
                        <a:pt x="12" y="4"/>
                        <a:pt x="11" y="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9" name="Google Shape;931;p79">
                  <a:extLst>
                    <a:ext uri="{FF2B5EF4-FFF2-40B4-BE49-F238E27FC236}">
                      <a16:creationId xmlns:a16="http://schemas.microsoft.com/office/drawing/2014/main" id="{AD883E1D-6298-E393-EA18-467FAE0259C5}"/>
                    </a:ext>
                  </a:extLst>
                </p:cNvPr>
                <p:cNvSpPr/>
                <p:nvPr/>
              </p:nvSpPr>
              <p:spPr>
                <a:xfrm>
                  <a:off x="3251159" y="8833362"/>
                  <a:ext cx="1508751" cy="1323067"/>
                </a:xfrm>
                <a:custGeom>
                  <a:avLst/>
                  <a:gdLst/>
                  <a:ahLst/>
                  <a:cxnLst/>
                  <a:rect l="l" t="t" r="r" b="b"/>
                  <a:pathLst>
                    <a:path w="120" h="105" extrusionOk="0">
                      <a:moveTo>
                        <a:pt x="115" y="38"/>
                      </a:moveTo>
                      <a:cubicBezTo>
                        <a:pt x="115" y="38"/>
                        <a:pt x="115" y="38"/>
                        <a:pt x="114" y="38"/>
                      </a:cubicBezTo>
                      <a:cubicBezTo>
                        <a:pt x="114" y="38"/>
                        <a:pt x="113" y="39"/>
                        <a:pt x="113" y="40"/>
                      </a:cubicBezTo>
                      <a:cubicBezTo>
                        <a:pt x="113" y="41"/>
                        <a:pt x="111" y="42"/>
                        <a:pt x="109" y="41"/>
                      </a:cubicBezTo>
                      <a:cubicBezTo>
                        <a:pt x="107" y="41"/>
                        <a:pt x="105" y="36"/>
                        <a:pt x="105" y="35"/>
                      </a:cubicBezTo>
                      <a:cubicBezTo>
                        <a:pt x="105" y="34"/>
                        <a:pt x="107" y="29"/>
                        <a:pt x="109" y="29"/>
                      </a:cubicBezTo>
                      <a:cubicBezTo>
                        <a:pt x="110" y="29"/>
                        <a:pt x="112" y="31"/>
                        <a:pt x="114" y="32"/>
                      </a:cubicBezTo>
                      <a:cubicBezTo>
                        <a:pt x="114" y="31"/>
                        <a:pt x="114" y="30"/>
                        <a:pt x="114" y="30"/>
                      </a:cubicBezTo>
                      <a:cubicBezTo>
                        <a:pt x="114" y="29"/>
                        <a:pt x="115" y="18"/>
                        <a:pt x="113" y="16"/>
                      </a:cubicBezTo>
                      <a:cubicBezTo>
                        <a:pt x="111" y="15"/>
                        <a:pt x="109" y="4"/>
                        <a:pt x="108" y="2"/>
                      </a:cubicBezTo>
                      <a:cubicBezTo>
                        <a:pt x="107" y="1"/>
                        <a:pt x="100" y="2"/>
                        <a:pt x="100" y="1"/>
                      </a:cubicBezTo>
                      <a:cubicBezTo>
                        <a:pt x="99" y="0"/>
                        <a:pt x="93" y="0"/>
                        <a:pt x="93" y="0"/>
                      </a:cubicBezTo>
                      <a:cubicBezTo>
                        <a:pt x="92" y="1"/>
                        <a:pt x="91" y="2"/>
                        <a:pt x="90" y="3"/>
                      </a:cubicBezTo>
                      <a:cubicBezTo>
                        <a:pt x="89" y="4"/>
                        <a:pt x="86" y="3"/>
                        <a:pt x="85" y="6"/>
                      </a:cubicBezTo>
                      <a:cubicBezTo>
                        <a:pt x="85" y="8"/>
                        <a:pt x="82" y="11"/>
                        <a:pt x="80" y="11"/>
                      </a:cubicBezTo>
                      <a:cubicBezTo>
                        <a:pt x="78" y="11"/>
                        <a:pt x="76" y="13"/>
                        <a:pt x="76" y="15"/>
                      </a:cubicBezTo>
                      <a:cubicBezTo>
                        <a:pt x="76" y="17"/>
                        <a:pt x="73" y="20"/>
                        <a:pt x="70" y="20"/>
                      </a:cubicBezTo>
                      <a:cubicBezTo>
                        <a:pt x="67" y="20"/>
                        <a:pt x="68" y="23"/>
                        <a:pt x="67" y="25"/>
                      </a:cubicBezTo>
                      <a:cubicBezTo>
                        <a:pt x="66" y="28"/>
                        <a:pt x="65" y="29"/>
                        <a:pt x="60" y="29"/>
                      </a:cubicBezTo>
                      <a:cubicBezTo>
                        <a:pt x="56" y="29"/>
                        <a:pt x="55" y="28"/>
                        <a:pt x="51" y="26"/>
                      </a:cubicBezTo>
                      <a:cubicBezTo>
                        <a:pt x="47" y="24"/>
                        <a:pt x="47" y="28"/>
                        <a:pt x="47" y="30"/>
                      </a:cubicBezTo>
                      <a:cubicBezTo>
                        <a:pt x="47" y="32"/>
                        <a:pt x="41" y="36"/>
                        <a:pt x="39" y="37"/>
                      </a:cubicBezTo>
                      <a:cubicBezTo>
                        <a:pt x="38" y="39"/>
                        <a:pt x="35" y="38"/>
                        <a:pt x="32" y="38"/>
                      </a:cubicBezTo>
                      <a:cubicBezTo>
                        <a:pt x="30" y="38"/>
                        <a:pt x="31" y="36"/>
                        <a:pt x="31" y="35"/>
                      </a:cubicBezTo>
                      <a:cubicBezTo>
                        <a:pt x="31" y="34"/>
                        <a:pt x="32" y="35"/>
                        <a:pt x="33" y="33"/>
                      </a:cubicBezTo>
                      <a:cubicBezTo>
                        <a:pt x="33" y="32"/>
                        <a:pt x="31" y="26"/>
                        <a:pt x="30" y="25"/>
                      </a:cubicBezTo>
                      <a:cubicBezTo>
                        <a:pt x="30" y="24"/>
                        <a:pt x="28" y="23"/>
                        <a:pt x="26" y="23"/>
                      </a:cubicBezTo>
                      <a:cubicBezTo>
                        <a:pt x="26" y="35"/>
                        <a:pt x="26" y="49"/>
                        <a:pt x="26" y="50"/>
                      </a:cubicBezTo>
                      <a:cubicBezTo>
                        <a:pt x="26" y="52"/>
                        <a:pt x="23" y="53"/>
                        <a:pt x="22" y="54"/>
                      </a:cubicBezTo>
                      <a:cubicBezTo>
                        <a:pt x="21" y="56"/>
                        <a:pt x="15" y="54"/>
                        <a:pt x="12" y="54"/>
                      </a:cubicBezTo>
                      <a:cubicBezTo>
                        <a:pt x="9" y="54"/>
                        <a:pt x="10" y="51"/>
                        <a:pt x="8" y="50"/>
                      </a:cubicBezTo>
                      <a:cubicBezTo>
                        <a:pt x="7" y="47"/>
                        <a:pt x="4" y="50"/>
                        <a:pt x="4" y="51"/>
                      </a:cubicBezTo>
                      <a:cubicBezTo>
                        <a:pt x="4" y="52"/>
                        <a:pt x="2" y="52"/>
                        <a:pt x="0" y="52"/>
                      </a:cubicBezTo>
                      <a:cubicBezTo>
                        <a:pt x="3" y="56"/>
                        <a:pt x="5" y="61"/>
                        <a:pt x="7" y="64"/>
                      </a:cubicBezTo>
                      <a:cubicBezTo>
                        <a:pt x="8" y="70"/>
                        <a:pt x="12" y="75"/>
                        <a:pt x="13" y="79"/>
                      </a:cubicBezTo>
                      <a:cubicBezTo>
                        <a:pt x="14" y="82"/>
                        <a:pt x="16" y="86"/>
                        <a:pt x="13" y="86"/>
                      </a:cubicBezTo>
                      <a:cubicBezTo>
                        <a:pt x="11" y="87"/>
                        <a:pt x="11" y="88"/>
                        <a:pt x="13" y="92"/>
                      </a:cubicBezTo>
                      <a:cubicBezTo>
                        <a:pt x="16" y="96"/>
                        <a:pt x="14" y="98"/>
                        <a:pt x="16" y="99"/>
                      </a:cubicBezTo>
                      <a:cubicBezTo>
                        <a:pt x="18" y="99"/>
                        <a:pt x="18" y="100"/>
                        <a:pt x="19" y="100"/>
                      </a:cubicBezTo>
                      <a:cubicBezTo>
                        <a:pt x="21" y="100"/>
                        <a:pt x="22" y="102"/>
                        <a:pt x="23" y="103"/>
                      </a:cubicBezTo>
                      <a:cubicBezTo>
                        <a:pt x="24" y="105"/>
                        <a:pt x="26" y="105"/>
                        <a:pt x="28" y="103"/>
                      </a:cubicBezTo>
                      <a:cubicBezTo>
                        <a:pt x="29" y="101"/>
                        <a:pt x="33" y="100"/>
                        <a:pt x="36" y="100"/>
                      </a:cubicBezTo>
                      <a:cubicBezTo>
                        <a:pt x="40" y="100"/>
                        <a:pt x="40" y="99"/>
                        <a:pt x="44" y="98"/>
                      </a:cubicBezTo>
                      <a:cubicBezTo>
                        <a:pt x="47" y="97"/>
                        <a:pt x="52" y="97"/>
                        <a:pt x="55" y="98"/>
                      </a:cubicBezTo>
                      <a:cubicBezTo>
                        <a:pt x="59" y="99"/>
                        <a:pt x="60" y="98"/>
                        <a:pt x="62" y="97"/>
                      </a:cubicBezTo>
                      <a:cubicBezTo>
                        <a:pt x="63" y="96"/>
                        <a:pt x="67" y="99"/>
                        <a:pt x="67" y="96"/>
                      </a:cubicBezTo>
                      <a:cubicBezTo>
                        <a:pt x="67" y="93"/>
                        <a:pt x="70" y="94"/>
                        <a:pt x="73" y="94"/>
                      </a:cubicBezTo>
                      <a:cubicBezTo>
                        <a:pt x="76" y="94"/>
                        <a:pt x="83" y="89"/>
                        <a:pt x="88" y="84"/>
                      </a:cubicBezTo>
                      <a:cubicBezTo>
                        <a:pt x="94" y="79"/>
                        <a:pt x="103" y="68"/>
                        <a:pt x="106" y="62"/>
                      </a:cubicBezTo>
                      <a:cubicBezTo>
                        <a:pt x="109" y="57"/>
                        <a:pt x="114" y="53"/>
                        <a:pt x="117" y="50"/>
                      </a:cubicBezTo>
                      <a:cubicBezTo>
                        <a:pt x="119" y="49"/>
                        <a:pt x="119" y="43"/>
                        <a:pt x="120" y="38"/>
                      </a:cubicBezTo>
                      <a:cubicBezTo>
                        <a:pt x="118" y="38"/>
                        <a:pt x="115" y="38"/>
                        <a:pt x="115" y="38"/>
                      </a:cubicBezTo>
                      <a:close/>
                      <a:moveTo>
                        <a:pt x="92" y="63"/>
                      </a:moveTo>
                      <a:cubicBezTo>
                        <a:pt x="92" y="65"/>
                        <a:pt x="87" y="62"/>
                        <a:pt x="87" y="64"/>
                      </a:cubicBezTo>
                      <a:cubicBezTo>
                        <a:pt x="86" y="66"/>
                        <a:pt x="85" y="69"/>
                        <a:pt x="85" y="69"/>
                      </a:cubicBezTo>
                      <a:cubicBezTo>
                        <a:pt x="82" y="68"/>
                        <a:pt x="82" y="68"/>
                        <a:pt x="82" y="68"/>
                      </a:cubicBezTo>
                      <a:cubicBezTo>
                        <a:pt x="78" y="62"/>
                        <a:pt x="78" y="62"/>
                        <a:pt x="78" y="62"/>
                      </a:cubicBezTo>
                      <a:cubicBezTo>
                        <a:pt x="78" y="62"/>
                        <a:pt x="81" y="57"/>
                        <a:pt x="82" y="55"/>
                      </a:cubicBezTo>
                      <a:cubicBezTo>
                        <a:pt x="83" y="53"/>
                        <a:pt x="88" y="50"/>
                        <a:pt x="89" y="52"/>
                      </a:cubicBezTo>
                      <a:cubicBezTo>
                        <a:pt x="90" y="54"/>
                        <a:pt x="95" y="56"/>
                        <a:pt x="95" y="58"/>
                      </a:cubicBezTo>
                      <a:cubicBezTo>
                        <a:pt x="95" y="60"/>
                        <a:pt x="92" y="62"/>
                        <a:pt x="92" y="6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0" name="Google Shape;932;p79">
                  <a:extLst>
                    <a:ext uri="{FF2B5EF4-FFF2-40B4-BE49-F238E27FC236}">
                      <a16:creationId xmlns:a16="http://schemas.microsoft.com/office/drawing/2014/main" id="{13A5CE2C-5787-A694-50ED-2441B609335F}"/>
                    </a:ext>
                  </a:extLst>
                </p:cNvPr>
                <p:cNvSpPr/>
                <p:nvPr/>
              </p:nvSpPr>
              <p:spPr>
                <a:xfrm>
                  <a:off x="2864291" y="7285932"/>
                  <a:ext cx="1090941" cy="1160585"/>
                </a:xfrm>
                <a:custGeom>
                  <a:avLst/>
                  <a:gdLst/>
                  <a:ahLst/>
                  <a:cxnLst/>
                  <a:rect l="l" t="t" r="r" b="b"/>
                  <a:pathLst>
                    <a:path w="87" h="92" extrusionOk="0">
                      <a:moveTo>
                        <a:pt x="6" y="84"/>
                      </a:moveTo>
                      <a:cubicBezTo>
                        <a:pt x="8" y="84"/>
                        <a:pt x="6" y="86"/>
                        <a:pt x="8" y="85"/>
                      </a:cubicBezTo>
                      <a:cubicBezTo>
                        <a:pt x="11" y="84"/>
                        <a:pt x="13" y="84"/>
                        <a:pt x="16" y="86"/>
                      </a:cubicBezTo>
                      <a:cubicBezTo>
                        <a:pt x="18" y="87"/>
                        <a:pt x="20" y="88"/>
                        <a:pt x="22" y="88"/>
                      </a:cubicBezTo>
                      <a:cubicBezTo>
                        <a:pt x="25" y="88"/>
                        <a:pt x="48" y="88"/>
                        <a:pt x="48" y="88"/>
                      </a:cubicBezTo>
                      <a:cubicBezTo>
                        <a:pt x="51" y="90"/>
                        <a:pt x="51" y="90"/>
                        <a:pt x="51" y="90"/>
                      </a:cubicBezTo>
                      <a:cubicBezTo>
                        <a:pt x="51" y="90"/>
                        <a:pt x="65" y="89"/>
                        <a:pt x="66" y="90"/>
                      </a:cubicBezTo>
                      <a:cubicBezTo>
                        <a:pt x="69" y="92"/>
                        <a:pt x="76" y="90"/>
                        <a:pt x="78" y="90"/>
                      </a:cubicBezTo>
                      <a:cubicBezTo>
                        <a:pt x="78" y="89"/>
                        <a:pt x="79" y="89"/>
                        <a:pt x="80" y="89"/>
                      </a:cubicBezTo>
                      <a:cubicBezTo>
                        <a:pt x="72" y="77"/>
                        <a:pt x="72" y="77"/>
                        <a:pt x="72" y="77"/>
                      </a:cubicBezTo>
                      <a:cubicBezTo>
                        <a:pt x="73" y="53"/>
                        <a:pt x="73" y="53"/>
                        <a:pt x="73" y="53"/>
                      </a:cubicBezTo>
                      <a:cubicBezTo>
                        <a:pt x="84" y="53"/>
                        <a:pt x="84" y="53"/>
                        <a:pt x="84" y="53"/>
                      </a:cubicBezTo>
                      <a:cubicBezTo>
                        <a:pt x="86" y="51"/>
                        <a:pt x="86" y="51"/>
                        <a:pt x="86" y="51"/>
                      </a:cubicBezTo>
                      <a:cubicBezTo>
                        <a:pt x="87" y="37"/>
                        <a:pt x="87" y="37"/>
                        <a:pt x="87" y="37"/>
                      </a:cubicBezTo>
                      <a:cubicBezTo>
                        <a:pt x="87" y="37"/>
                        <a:pt x="86" y="37"/>
                        <a:pt x="85" y="37"/>
                      </a:cubicBezTo>
                      <a:cubicBezTo>
                        <a:pt x="83" y="38"/>
                        <a:pt x="80" y="38"/>
                        <a:pt x="78" y="38"/>
                      </a:cubicBezTo>
                      <a:cubicBezTo>
                        <a:pt x="76" y="38"/>
                        <a:pt x="76" y="40"/>
                        <a:pt x="75" y="40"/>
                      </a:cubicBezTo>
                      <a:cubicBezTo>
                        <a:pt x="73" y="39"/>
                        <a:pt x="74" y="35"/>
                        <a:pt x="75" y="33"/>
                      </a:cubicBezTo>
                      <a:cubicBezTo>
                        <a:pt x="75" y="32"/>
                        <a:pt x="73" y="29"/>
                        <a:pt x="71" y="28"/>
                      </a:cubicBezTo>
                      <a:cubicBezTo>
                        <a:pt x="69" y="27"/>
                        <a:pt x="73" y="18"/>
                        <a:pt x="72" y="18"/>
                      </a:cubicBezTo>
                      <a:cubicBezTo>
                        <a:pt x="71" y="17"/>
                        <a:pt x="70" y="14"/>
                        <a:pt x="70" y="11"/>
                      </a:cubicBezTo>
                      <a:cubicBezTo>
                        <a:pt x="70" y="9"/>
                        <a:pt x="69" y="10"/>
                        <a:pt x="65" y="10"/>
                      </a:cubicBezTo>
                      <a:cubicBezTo>
                        <a:pt x="62" y="10"/>
                        <a:pt x="62" y="8"/>
                        <a:pt x="62" y="8"/>
                      </a:cubicBezTo>
                      <a:cubicBezTo>
                        <a:pt x="62" y="8"/>
                        <a:pt x="58" y="7"/>
                        <a:pt x="56" y="8"/>
                      </a:cubicBezTo>
                      <a:cubicBezTo>
                        <a:pt x="54" y="9"/>
                        <a:pt x="54" y="16"/>
                        <a:pt x="54" y="15"/>
                      </a:cubicBezTo>
                      <a:cubicBezTo>
                        <a:pt x="52" y="15"/>
                        <a:pt x="48" y="16"/>
                        <a:pt x="44" y="17"/>
                      </a:cubicBezTo>
                      <a:cubicBezTo>
                        <a:pt x="42" y="18"/>
                        <a:pt x="40" y="16"/>
                        <a:pt x="38" y="12"/>
                      </a:cubicBezTo>
                      <a:cubicBezTo>
                        <a:pt x="37" y="8"/>
                        <a:pt x="35" y="9"/>
                        <a:pt x="35" y="7"/>
                      </a:cubicBezTo>
                      <a:cubicBezTo>
                        <a:pt x="36" y="4"/>
                        <a:pt x="34" y="0"/>
                        <a:pt x="34" y="0"/>
                      </a:cubicBezTo>
                      <a:cubicBezTo>
                        <a:pt x="34" y="0"/>
                        <a:pt x="12" y="0"/>
                        <a:pt x="10" y="0"/>
                      </a:cubicBezTo>
                      <a:cubicBezTo>
                        <a:pt x="9" y="0"/>
                        <a:pt x="8" y="1"/>
                        <a:pt x="6" y="3"/>
                      </a:cubicBezTo>
                      <a:cubicBezTo>
                        <a:pt x="8" y="7"/>
                        <a:pt x="11" y="16"/>
                        <a:pt x="12" y="18"/>
                      </a:cubicBezTo>
                      <a:cubicBezTo>
                        <a:pt x="13" y="20"/>
                        <a:pt x="11" y="22"/>
                        <a:pt x="11" y="26"/>
                      </a:cubicBezTo>
                      <a:cubicBezTo>
                        <a:pt x="11" y="29"/>
                        <a:pt x="15" y="37"/>
                        <a:pt x="16" y="41"/>
                      </a:cubicBezTo>
                      <a:cubicBezTo>
                        <a:pt x="16" y="46"/>
                        <a:pt x="13" y="49"/>
                        <a:pt x="10" y="51"/>
                      </a:cubicBezTo>
                      <a:cubicBezTo>
                        <a:pt x="8" y="55"/>
                        <a:pt x="5" y="62"/>
                        <a:pt x="5" y="66"/>
                      </a:cubicBezTo>
                      <a:cubicBezTo>
                        <a:pt x="5" y="70"/>
                        <a:pt x="1" y="74"/>
                        <a:pt x="1" y="76"/>
                      </a:cubicBezTo>
                      <a:cubicBezTo>
                        <a:pt x="1" y="78"/>
                        <a:pt x="1" y="84"/>
                        <a:pt x="0" y="86"/>
                      </a:cubicBezTo>
                      <a:cubicBezTo>
                        <a:pt x="0" y="86"/>
                        <a:pt x="0" y="86"/>
                        <a:pt x="0" y="86"/>
                      </a:cubicBezTo>
                      <a:cubicBezTo>
                        <a:pt x="3" y="86"/>
                        <a:pt x="3" y="86"/>
                        <a:pt x="3" y="86"/>
                      </a:cubicBezTo>
                      <a:cubicBezTo>
                        <a:pt x="3" y="86"/>
                        <a:pt x="4" y="84"/>
                        <a:pt x="6" y="8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1" name="Google Shape;933;p79">
                  <a:extLst>
                    <a:ext uri="{FF2B5EF4-FFF2-40B4-BE49-F238E27FC236}">
                      <a16:creationId xmlns:a16="http://schemas.microsoft.com/office/drawing/2014/main" id="{8660A998-F80C-5895-4B0B-E39B54A98F6B}"/>
                    </a:ext>
                  </a:extLst>
                </p:cNvPr>
                <p:cNvSpPr/>
                <p:nvPr/>
              </p:nvSpPr>
              <p:spPr>
                <a:xfrm>
                  <a:off x="3769535" y="7502562"/>
                  <a:ext cx="1067731" cy="943939"/>
                </a:xfrm>
                <a:custGeom>
                  <a:avLst/>
                  <a:gdLst/>
                  <a:ahLst/>
                  <a:cxnLst/>
                  <a:rect l="l" t="t" r="r" b="b"/>
                  <a:pathLst>
                    <a:path w="85" h="75" extrusionOk="0">
                      <a:moveTo>
                        <a:pt x="66" y="3"/>
                      </a:moveTo>
                      <a:cubicBezTo>
                        <a:pt x="65" y="3"/>
                        <a:pt x="62" y="1"/>
                        <a:pt x="60" y="0"/>
                      </a:cubicBezTo>
                      <a:cubicBezTo>
                        <a:pt x="59" y="1"/>
                        <a:pt x="54" y="1"/>
                        <a:pt x="51" y="1"/>
                      </a:cubicBezTo>
                      <a:cubicBezTo>
                        <a:pt x="49" y="1"/>
                        <a:pt x="51" y="5"/>
                        <a:pt x="49" y="6"/>
                      </a:cubicBezTo>
                      <a:cubicBezTo>
                        <a:pt x="48" y="8"/>
                        <a:pt x="47" y="10"/>
                        <a:pt x="48" y="10"/>
                      </a:cubicBezTo>
                      <a:cubicBezTo>
                        <a:pt x="50" y="10"/>
                        <a:pt x="48" y="16"/>
                        <a:pt x="48" y="19"/>
                      </a:cubicBezTo>
                      <a:cubicBezTo>
                        <a:pt x="48" y="21"/>
                        <a:pt x="45" y="24"/>
                        <a:pt x="46" y="25"/>
                      </a:cubicBezTo>
                      <a:cubicBezTo>
                        <a:pt x="47" y="26"/>
                        <a:pt x="49" y="31"/>
                        <a:pt x="51" y="31"/>
                      </a:cubicBezTo>
                      <a:cubicBezTo>
                        <a:pt x="54" y="32"/>
                        <a:pt x="56" y="30"/>
                        <a:pt x="57" y="30"/>
                      </a:cubicBezTo>
                      <a:cubicBezTo>
                        <a:pt x="57" y="30"/>
                        <a:pt x="57" y="33"/>
                        <a:pt x="57" y="34"/>
                      </a:cubicBezTo>
                      <a:cubicBezTo>
                        <a:pt x="57" y="37"/>
                        <a:pt x="56" y="38"/>
                        <a:pt x="56" y="38"/>
                      </a:cubicBezTo>
                      <a:cubicBezTo>
                        <a:pt x="56" y="38"/>
                        <a:pt x="53" y="39"/>
                        <a:pt x="51" y="38"/>
                      </a:cubicBezTo>
                      <a:cubicBezTo>
                        <a:pt x="49" y="37"/>
                        <a:pt x="48" y="33"/>
                        <a:pt x="48" y="32"/>
                      </a:cubicBezTo>
                      <a:cubicBezTo>
                        <a:pt x="48" y="31"/>
                        <a:pt x="44" y="31"/>
                        <a:pt x="42" y="31"/>
                      </a:cubicBezTo>
                      <a:cubicBezTo>
                        <a:pt x="41" y="31"/>
                        <a:pt x="39" y="28"/>
                        <a:pt x="38" y="26"/>
                      </a:cubicBezTo>
                      <a:cubicBezTo>
                        <a:pt x="37" y="25"/>
                        <a:pt x="35" y="26"/>
                        <a:pt x="35" y="28"/>
                      </a:cubicBezTo>
                      <a:cubicBezTo>
                        <a:pt x="35" y="29"/>
                        <a:pt x="34" y="29"/>
                        <a:pt x="33" y="29"/>
                      </a:cubicBezTo>
                      <a:cubicBezTo>
                        <a:pt x="31" y="29"/>
                        <a:pt x="27" y="26"/>
                        <a:pt x="26" y="26"/>
                      </a:cubicBezTo>
                      <a:cubicBezTo>
                        <a:pt x="25" y="27"/>
                        <a:pt x="23" y="24"/>
                        <a:pt x="24" y="23"/>
                      </a:cubicBezTo>
                      <a:cubicBezTo>
                        <a:pt x="24" y="22"/>
                        <a:pt x="21" y="22"/>
                        <a:pt x="20" y="23"/>
                      </a:cubicBezTo>
                      <a:cubicBezTo>
                        <a:pt x="18" y="24"/>
                        <a:pt x="17" y="22"/>
                        <a:pt x="17" y="22"/>
                      </a:cubicBezTo>
                      <a:cubicBezTo>
                        <a:pt x="17" y="22"/>
                        <a:pt x="17" y="21"/>
                        <a:pt x="15" y="20"/>
                      </a:cubicBezTo>
                      <a:cubicBezTo>
                        <a:pt x="14" y="34"/>
                        <a:pt x="14" y="34"/>
                        <a:pt x="14" y="34"/>
                      </a:cubicBezTo>
                      <a:cubicBezTo>
                        <a:pt x="12" y="36"/>
                        <a:pt x="12" y="36"/>
                        <a:pt x="12" y="36"/>
                      </a:cubicBezTo>
                      <a:cubicBezTo>
                        <a:pt x="1" y="36"/>
                        <a:pt x="1" y="36"/>
                        <a:pt x="1" y="36"/>
                      </a:cubicBezTo>
                      <a:cubicBezTo>
                        <a:pt x="0" y="60"/>
                        <a:pt x="0" y="60"/>
                        <a:pt x="0" y="60"/>
                      </a:cubicBezTo>
                      <a:cubicBezTo>
                        <a:pt x="9" y="72"/>
                        <a:pt x="9" y="72"/>
                        <a:pt x="9" y="72"/>
                      </a:cubicBezTo>
                      <a:cubicBezTo>
                        <a:pt x="13" y="71"/>
                        <a:pt x="22" y="70"/>
                        <a:pt x="22" y="71"/>
                      </a:cubicBezTo>
                      <a:cubicBezTo>
                        <a:pt x="22" y="72"/>
                        <a:pt x="22" y="72"/>
                        <a:pt x="22" y="73"/>
                      </a:cubicBezTo>
                      <a:cubicBezTo>
                        <a:pt x="24" y="73"/>
                        <a:pt x="26" y="72"/>
                        <a:pt x="26" y="73"/>
                      </a:cubicBezTo>
                      <a:cubicBezTo>
                        <a:pt x="28" y="73"/>
                        <a:pt x="34" y="75"/>
                        <a:pt x="36" y="74"/>
                      </a:cubicBezTo>
                      <a:cubicBezTo>
                        <a:pt x="37" y="73"/>
                        <a:pt x="41" y="67"/>
                        <a:pt x="44" y="66"/>
                      </a:cubicBezTo>
                      <a:cubicBezTo>
                        <a:pt x="46" y="65"/>
                        <a:pt x="50" y="62"/>
                        <a:pt x="50" y="60"/>
                      </a:cubicBezTo>
                      <a:cubicBezTo>
                        <a:pt x="50" y="59"/>
                        <a:pt x="50" y="58"/>
                        <a:pt x="55" y="56"/>
                      </a:cubicBezTo>
                      <a:cubicBezTo>
                        <a:pt x="61" y="56"/>
                        <a:pt x="61" y="56"/>
                        <a:pt x="61" y="56"/>
                      </a:cubicBezTo>
                      <a:cubicBezTo>
                        <a:pt x="61" y="56"/>
                        <a:pt x="61" y="56"/>
                        <a:pt x="61" y="56"/>
                      </a:cubicBezTo>
                      <a:cubicBezTo>
                        <a:pt x="60" y="51"/>
                        <a:pt x="60" y="51"/>
                        <a:pt x="60" y="51"/>
                      </a:cubicBezTo>
                      <a:cubicBezTo>
                        <a:pt x="60" y="51"/>
                        <a:pt x="80" y="44"/>
                        <a:pt x="81" y="44"/>
                      </a:cubicBezTo>
                      <a:cubicBezTo>
                        <a:pt x="80" y="42"/>
                        <a:pt x="79" y="41"/>
                        <a:pt x="79" y="41"/>
                      </a:cubicBezTo>
                      <a:cubicBezTo>
                        <a:pt x="80" y="40"/>
                        <a:pt x="81" y="34"/>
                        <a:pt x="81" y="33"/>
                      </a:cubicBezTo>
                      <a:cubicBezTo>
                        <a:pt x="81" y="32"/>
                        <a:pt x="85" y="33"/>
                        <a:pt x="83" y="32"/>
                      </a:cubicBezTo>
                      <a:cubicBezTo>
                        <a:pt x="81" y="30"/>
                        <a:pt x="82" y="22"/>
                        <a:pt x="82" y="20"/>
                      </a:cubicBezTo>
                      <a:cubicBezTo>
                        <a:pt x="83" y="18"/>
                        <a:pt x="85" y="20"/>
                        <a:pt x="85" y="18"/>
                      </a:cubicBezTo>
                      <a:cubicBezTo>
                        <a:pt x="85" y="16"/>
                        <a:pt x="83" y="11"/>
                        <a:pt x="82" y="10"/>
                      </a:cubicBezTo>
                      <a:cubicBezTo>
                        <a:pt x="81" y="9"/>
                        <a:pt x="74" y="6"/>
                        <a:pt x="72" y="6"/>
                      </a:cubicBezTo>
                      <a:cubicBezTo>
                        <a:pt x="70" y="5"/>
                        <a:pt x="68" y="3"/>
                        <a:pt x="66" y="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2" name="Google Shape;934;p79">
                  <a:extLst>
                    <a:ext uri="{FF2B5EF4-FFF2-40B4-BE49-F238E27FC236}">
                      <a16:creationId xmlns:a16="http://schemas.microsoft.com/office/drawing/2014/main" id="{EB4CA32C-48B8-2B91-7390-37DA3C3C23B5}"/>
                    </a:ext>
                  </a:extLst>
                </p:cNvPr>
                <p:cNvSpPr/>
                <p:nvPr/>
              </p:nvSpPr>
              <p:spPr>
                <a:xfrm>
                  <a:off x="4411718" y="6829422"/>
                  <a:ext cx="177960" cy="170219"/>
                </a:xfrm>
                <a:custGeom>
                  <a:avLst/>
                  <a:gdLst/>
                  <a:ahLst/>
                  <a:cxnLst/>
                  <a:rect l="l" t="t" r="r" b="b"/>
                  <a:pathLst>
                    <a:path w="14" h="13" extrusionOk="0">
                      <a:moveTo>
                        <a:pt x="12" y="0"/>
                      </a:moveTo>
                      <a:cubicBezTo>
                        <a:pt x="10" y="0"/>
                        <a:pt x="8" y="1"/>
                        <a:pt x="7" y="1"/>
                      </a:cubicBezTo>
                      <a:cubicBezTo>
                        <a:pt x="6" y="1"/>
                        <a:pt x="5" y="1"/>
                        <a:pt x="3" y="1"/>
                      </a:cubicBezTo>
                      <a:cubicBezTo>
                        <a:pt x="3" y="1"/>
                        <a:pt x="3" y="2"/>
                        <a:pt x="2" y="2"/>
                      </a:cubicBezTo>
                      <a:cubicBezTo>
                        <a:pt x="1" y="2"/>
                        <a:pt x="1" y="7"/>
                        <a:pt x="1" y="7"/>
                      </a:cubicBezTo>
                      <a:cubicBezTo>
                        <a:pt x="1" y="7"/>
                        <a:pt x="0" y="7"/>
                        <a:pt x="0" y="9"/>
                      </a:cubicBezTo>
                      <a:cubicBezTo>
                        <a:pt x="0" y="11"/>
                        <a:pt x="1" y="11"/>
                        <a:pt x="1" y="11"/>
                      </a:cubicBezTo>
                      <a:cubicBezTo>
                        <a:pt x="1" y="12"/>
                        <a:pt x="2" y="12"/>
                        <a:pt x="3" y="12"/>
                      </a:cubicBezTo>
                      <a:cubicBezTo>
                        <a:pt x="8" y="13"/>
                        <a:pt x="7" y="9"/>
                        <a:pt x="7" y="9"/>
                      </a:cubicBezTo>
                      <a:cubicBezTo>
                        <a:pt x="7" y="9"/>
                        <a:pt x="14" y="10"/>
                        <a:pt x="14" y="8"/>
                      </a:cubicBezTo>
                      <a:cubicBezTo>
                        <a:pt x="14" y="6"/>
                        <a:pt x="13" y="2"/>
                        <a:pt x="13" y="2"/>
                      </a:cubicBezTo>
                      <a:cubicBezTo>
                        <a:pt x="12" y="0"/>
                        <a:pt x="12" y="0"/>
                        <a:pt x="12" y="0"/>
                      </a:cubicBezTo>
                      <a:cubicBezTo>
                        <a:pt x="12" y="0"/>
                        <a:pt x="12" y="0"/>
                        <a:pt x="12"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3" name="Google Shape;935;p79">
                  <a:extLst>
                    <a:ext uri="{FF2B5EF4-FFF2-40B4-BE49-F238E27FC236}">
                      <a16:creationId xmlns:a16="http://schemas.microsoft.com/office/drawing/2014/main" id="{F0F6FD7B-F8A8-B5D0-38F3-291F3814078F}"/>
                    </a:ext>
                  </a:extLst>
                </p:cNvPr>
                <p:cNvSpPr/>
                <p:nvPr/>
              </p:nvSpPr>
              <p:spPr>
                <a:xfrm>
                  <a:off x="5541348" y="5575998"/>
                  <a:ext cx="959408" cy="1292113"/>
                </a:xfrm>
                <a:custGeom>
                  <a:avLst/>
                  <a:gdLst/>
                  <a:ahLst/>
                  <a:cxnLst/>
                  <a:rect l="l" t="t" r="r" b="b"/>
                  <a:pathLst>
                    <a:path w="76" h="103" extrusionOk="0">
                      <a:moveTo>
                        <a:pt x="17" y="19"/>
                      </a:moveTo>
                      <a:cubicBezTo>
                        <a:pt x="18" y="20"/>
                        <a:pt x="21" y="23"/>
                        <a:pt x="22" y="24"/>
                      </a:cubicBezTo>
                      <a:cubicBezTo>
                        <a:pt x="24" y="24"/>
                        <a:pt x="32" y="27"/>
                        <a:pt x="38" y="28"/>
                      </a:cubicBezTo>
                      <a:cubicBezTo>
                        <a:pt x="42" y="31"/>
                        <a:pt x="46" y="31"/>
                        <a:pt x="48" y="31"/>
                      </a:cubicBezTo>
                      <a:cubicBezTo>
                        <a:pt x="49" y="31"/>
                        <a:pt x="51" y="32"/>
                        <a:pt x="50" y="33"/>
                      </a:cubicBezTo>
                      <a:cubicBezTo>
                        <a:pt x="49" y="34"/>
                        <a:pt x="32" y="51"/>
                        <a:pt x="30" y="53"/>
                      </a:cubicBezTo>
                      <a:cubicBezTo>
                        <a:pt x="28" y="55"/>
                        <a:pt x="27" y="54"/>
                        <a:pt x="22" y="54"/>
                      </a:cubicBezTo>
                      <a:cubicBezTo>
                        <a:pt x="17" y="54"/>
                        <a:pt x="14" y="59"/>
                        <a:pt x="13" y="59"/>
                      </a:cubicBezTo>
                      <a:cubicBezTo>
                        <a:pt x="12" y="59"/>
                        <a:pt x="9" y="60"/>
                        <a:pt x="6" y="60"/>
                      </a:cubicBezTo>
                      <a:cubicBezTo>
                        <a:pt x="3" y="66"/>
                        <a:pt x="3" y="66"/>
                        <a:pt x="3" y="66"/>
                      </a:cubicBezTo>
                      <a:cubicBezTo>
                        <a:pt x="0" y="71"/>
                        <a:pt x="0" y="71"/>
                        <a:pt x="0" y="71"/>
                      </a:cubicBezTo>
                      <a:cubicBezTo>
                        <a:pt x="0" y="98"/>
                        <a:pt x="0" y="98"/>
                        <a:pt x="0" y="98"/>
                      </a:cubicBezTo>
                      <a:cubicBezTo>
                        <a:pt x="4" y="103"/>
                        <a:pt x="4" y="103"/>
                        <a:pt x="4" y="103"/>
                      </a:cubicBezTo>
                      <a:cubicBezTo>
                        <a:pt x="6" y="100"/>
                        <a:pt x="15" y="92"/>
                        <a:pt x="20" y="86"/>
                      </a:cubicBezTo>
                      <a:cubicBezTo>
                        <a:pt x="27" y="79"/>
                        <a:pt x="29" y="78"/>
                        <a:pt x="33" y="76"/>
                      </a:cubicBezTo>
                      <a:cubicBezTo>
                        <a:pt x="37" y="74"/>
                        <a:pt x="45" y="66"/>
                        <a:pt x="51" y="58"/>
                      </a:cubicBezTo>
                      <a:cubicBezTo>
                        <a:pt x="55" y="53"/>
                        <a:pt x="60" y="48"/>
                        <a:pt x="60" y="44"/>
                      </a:cubicBezTo>
                      <a:cubicBezTo>
                        <a:pt x="61" y="41"/>
                        <a:pt x="64" y="36"/>
                        <a:pt x="66" y="32"/>
                      </a:cubicBezTo>
                      <a:cubicBezTo>
                        <a:pt x="69" y="29"/>
                        <a:pt x="73" y="20"/>
                        <a:pt x="73" y="17"/>
                      </a:cubicBezTo>
                      <a:cubicBezTo>
                        <a:pt x="73" y="16"/>
                        <a:pt x="75" y="9"/>
                        <a:pt x="76" y="4"/>
                      </a:cubicBezTo>
                      <a:cubicBezTo>
                        <a:pt x="76" y="0"/>
                        <a:pt x="72" y="0"/>
                        <a:pt x="71" y="3"/>
                      </a:cubicBezTo>
                      <a:cubicBezTo>
                        <a:pt x="70" y="4"/>
                        <a:pt x="61" y="6"/>
                        <a:pt x="54" y="6"/>
                      </a:cubicBezTo>
                      <a:cubicBezTo>
                        <a:pt x="49" y="7"/>
                        <a:pt x="45" y="7"/>
                        <a:pt x="43" y="9"/>
                      </a:cubicBezTo>
                      <a:cubicBezTo>
                        <a:pt x="40" y="12"/>
                        <a:pt x="35" y="9"/>
                        <a:pt x="33" y="11"/>
                      </a:cubicBezTo>
                      <a:cubicBezTo>
                        <a:pt x="31" y="14"/>
                        <a:pt x="23" y="16"/>
                        <a:pt x="21" y="10"/>
                      </a:cubicBezTo>
                      <a:cubicBezTo>
                        <a:pt x="20" y="8"/>
                        <a:pt x="18" y="7"/>
                        <a:pt x="17" y="6"/>
                      </a:cubicBezTo>
                      <a:cubicBezTo>
                        <a:pt x="15" y="8"/>
                        <a:pt x="13" y="12"/>
                        <a:pt x="13" y="13"/>
                      </a:cubicBezTo>
                      <a:cubicBezTo>
                        <a:pt x="14" y="14"/>
                        <a:pt x="16" y="18"/>
                        <a:pt x="17" y="1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4" name="Google Shape;936;p79">
                  <a:extLst>
                    <a:ext uri="{FF2B5EF4-FFF2-40B4-BE49-F238E27FC236}">
                      <a16:creationId xmlns:a16="http://schemas.microsoft.com/office/drawing/2014/main" id="{6F482FF3-A4B7-0A3F-AEED-D22F57235336}"/>
                    </a:ext>
                  </a:extLst>
                </p:cNvPr>
                <p:cNvSpPr/>
                <p:nvPr/>
              </p:nvSpPr>
              <p:spPr>
                <a:xfrm>
                  <a:off x="535402" y="3192936"/>
                  <a:ext cx="1129626" cy="882039"/>
                </a:xfrm>
                <a:custGeom>
                  <a:avLst/>
                  <a:gdLst/>
                  <a:ahLst/>
                  <a:cxnLst/>
                  <a:rect l="l" t="t" r="r" b="b"/>
                  <a:pathLst>
                    <a:path w="90" h="70" extrusionOk="0">
                      <a:moveTo>
                        <a:pt x="34" y="70"/>
                      </a:moveTo>
                      <a:cubicBezTo>
                        <a:pt x="34" y="66"/>
                        <a:pt x="33" y="61"/>
                        <a:pt x="33" y="60"/>
                      </a:cubicBezTo>
                      <a:cubicBezTo>
                        <a:pt x="34" y="59"/>
                        <a:pt x="43" y="54"/>
                        <a:pt x="45" y="53"/>
                      </a:cubicBezTo>
                      <a:cubicBezTo>
                        <a:pt x="47" y="52"/>
                        <a:pt x="50" y="53"/>
                        <a:pt x="50" y="51"/>
                      </a:cubicBezTo>
                      <a:cubicBezTo>
                        <a:pt x="50" y="49"/>
                        <a:pt x="54" y="50"/>
                        <a:pt x="57" y="50"/>
                      </a:cubicBezTo>
                      <a:cubicBezTo>
                        <a:pt x="59" y="49"/>
                        <a:pt x="61" y="47"/>
                        <a:pt x="61" y="45"/>
                      </a:cubicBezTo>
                      <a:cubicBezTo>
                        <a:pt x="61" y="44"/>
                        <a:pt x="64" y="44"/>
                        <a:pt x="66" y="44"/>
                      </a:cubicBezTo>
                      <a:cubicBezTo>
                        <a:pt x="68" y="44"/>
                        <a:pt x="68" y="41"/>
                        <a:pt x="70" y="41"/>
                      </a:cubicBezTo>
                      <a:cubicBezTo>
                        <a:pt x="71" y="41"/>
                        <a:pt x="70" y="39"/>
                        <a:pt x="71" y="36"/>
                      </a:cubicBezTo>
                      <a:cubicBezTo>
                        <a:pt x="71" y="34"/>
                        <a:pt x="71" y="34"/>
                        <a:pt x="73" y="34"/>
                      </a:cubicBezTo>
                      <a:cubicBezTo>
                        <a:pt x="75" y="34"/>
                        <a:pt x="77" y="34"/>
                        <a:pt x="77" y="33"/>
                      </a:cubicBezTo>
                      <a:cubicBezTo>
                        <a:pt x="77" y="31"/>
                        <a:pt x="86" y="32"/>
                        <a:pt x="88" y="32"/>
                      </a:cubicBezTo>
                      <a:cubicBezTo>
                        <a:pt x="89" y="32"/>
                        <a:pt x="90" y="30"/>
                        <a:pt x="90" y="29"/>
                      </a:cubicBezTo>
                      <a:cubicBezTo>
                        <a:pt x="89" y="28"/>
                        <a:pt x="88" y="24"/>
                        <a:pt x="86" y="23"/>
                      </a:cubicBezTo>
                      <a:cubicBezTo>
                        <a:pt x="86" y="23"/>
                        <a:pt x="86" y="20"/>
                        <a:pt x="86" y="17"/>
                      </a:cubicBezTo>
                      <a:cubicBezTo>
                        <a:pt x="86" y="14"/>
                        <a:pt x="86" y="12"/>
                        <a:pt x="85" y="10"/>
                      </a:cubicBezTo>
                      <a:cubicBezTo>
                        <a:pt x="84" y="9"/>
                        <a:pt x="84" y="8"/>
                        <a:pt x="83" y="7"/>
                      </a:cubicBezTo>
                      <a:cubicBezTo>
                        <a:pt x="80" y="7"/>
                        <a:pt x="77" y="5"/>
                        <a:pt x="74" y="5"/>
                      </a:cubicBezTo>
                      <a:cubicBezTo>
                        <a:pt x="71" y="5"/>
                        <a:pt x="64" y="7"/>
                        <a:pt x="61" y="4"/>
                      </a:cubicBezTo>
                      <a:cubicBezTo>
                        <a:pt x="59" y="1"/>
                        <a:pt x="57" y="0"/>
                        <a:pt x="55" y="1"/>
                      </a:cubicBezTo>
                      <a:cubicBezTo>
                        <a:pt x="52" y="1"/>
                        <a:pt x="49" y="12"/>
                        <a:pt x="47" y="15"/>
                      </a:cubicBezTo>
                      <a:cubicBezTo>
                        <a:pt x="45" y="19"/>
                        <a:pt x="38" y="21"/>
                        <a:pt x="36" y="21"/>
                      </a:cubicBezTo>
                      <a:cubicBezTo>
                        <a:pt x="32" y="21"/>
                        <a:pt x="32" y="25"/>
                        <a:pt x="30" y="27"/>
                      </a:cubicBezTo>
                      <a:cubicBezTo>
                        <a:pt x="27" y="29"/>
                        <a:pt x="28" y="32"/>
                        <a:pt x="25" y="34"/>
                      </a:cubicBezTo>
                      <a:cubicBezTo>
                        <a:pt x="23" y="36"/>
                        <a:pt x="24" y="43"/>
                        <a:pt x="25" y="45"/>
                      </a:cubicBezTo>
                      <a:cubicBezTo>
                        <a:pt x="27" y="48"/>
                        <a:pt x="21" y="56"/>
                        <a:pt x="17" y="57"/>
                      </a:cubicBezTo>
                      <a:cubicBezTo>
                        <a:pt x="13" y="60"/>
                        <a:pt x="12" y="64"/>
                        <a:pt x="6" y="65"/>
                      </a:cubicBezTo>
                      <a:cubicBezTo>
                        <a:pt x="3" y="66"/>
                        <a:pt x="1" y="67"/>
                        <a:pt x="0" y="67"/>
                      </a:cubicBezTo>
                      <a:cubicBezTo>
                        <a:pt x="10" y="67"/>
                        <a:pt x="24" y="67"/>
                        <a:pt x="28" y="67"/>
                      </a:cubicBezTo>
                      <a:cubicBezTo>
                        <a:pt x="34" y="67"/>
                        <a:pt x="33" y="68"/>
                        <a:pt x="34" y="7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5" name="Google Shape;937;p79">
                  <a:extLst>
                    <a:ext uri="{FF2B5EF4-FFF2-40B4-BE49-F238E27FC236}">
                      <a16:creationId xmlns:a16="http://schemas.microsoft.com/office/drawing/2014/main" id="{44B36A1A-D4DB-3E10-D15D-AAD8B6871789}"/>
                    </a:ext>
                  </a:extLst>
                </p:cNvPr>
                <p:cNvSpPr/>
                <p:nvPr/>
              </p:nvSpPr>
              <p:spPr>
                <a:xfrm>
                  <a:off x="2461964" y="3014989"/>
                  <a:ext cx="386856" cy="758239"/>
                </a:xfrm>
                <a:custGeom>
                  <a:avLst/>
                  <a:gdLst/>
                  <a:ahLst/>
                  <a:cxnLst/>
                  <a:rect l="l" t="t" r="r" b="b"/>
                  <a:pathLst>
                    <a:path w="31" h="60" extrusionOk="0">
                      <a:moveTo>
                        <a:pt x="8" y="16"/>
                      </a:moveTo>
                      <a:cubicBezTo>
                        <a:pt x="10" y="19"/>
                        <a:pt x="8" y="22"/>
                        <a:pt x="6" y="23"/>
                      </a:cubicBezTo>
                      <a:cubicBezTo>
                        <a:pt x="4" y="24"/>
                        <a:pt x="3" y="29"/>
                        <a:pt x="1" y="29"/>
                      </a:cubicBezTo>
                      <a:cubicBezTo>
                        <a:pt x="0" y="29"/>
                        <a:pt x="1" y="35"/>
                        <a:pt x="4" y="36"/>
                      </a:cubicBezTo>
                      <a:cubicBezTo>
                        <a:pt x="7" y="38"/>
                        <a:pt x="7" y="40"/>
                        <a:pt x="7" y="41"/>
                      </a:cubicBezTo>
                      <a:cubicBezTo>
                        <a:pt x="7" y="43"/>
                        <a:pt x="12" y="44"/>
                        <a:pt x="14" y="45"/>
                      </a:cubicBezTo>
                      <a:cubicBezTo>
                        <a:pt x="14" y="47"/>
                        <a:pt x="16" y="56"/>
                        <a:pt x="16" y="58"/>
                      </a:cubicBezTo>
                      <a:cubicBezTo>
                        <a:pt x="16" y="59"/>
                        <a:pt x="17" y="60"/>
                        <a:pt x="17" y="60"/>
                      </a:cubicBezTo>
                      <a:cubicBezTo>
                        <a:pt x="18" y="60"/>
                        <a:pt x="20" y="59"/>
                        <a:pt x="20" y="58"/>
                      </a:cubicBezTo>
                      <a:cubicBezTo>
                        <a:pt x="22" y="56"/>
                        <a:pt x="22" y="53"/>
                        <a:pt x="22" y="52"/>
                      </a:cubicBezTo>
                      <a:cubicBezTo>
                        <a:pt x="21" y="51"/>
                        <a:pt x="22" y="49"/>
                        <a:pt x="23" y="49"/>
                      </a:cubicBezTo>
                      <a:cubicBezTo>
                        <a:pt x="24" y="48"/>
                        <a:pt x="28" y="44"/>
                        <a:pt x="28" y="44"/>
                      </a:cubicBezTo>
                      <a:cubicBezTo>
                        <a:pt x="29" y="43"/>
                        <a:pt x="31" y="44"/>
                        <a:pt x="31" y="41"/>
                      </a:cubicBezTo>
                      <a:cubicBezTo>
                        <a:pt x="31" y="40"/>
                        <a:pt x="31" y="39"/>
                        <a:pt x="31" y="37"/>
                      </a:cubicBezTo>
                      <a:cubicBezTo>
                        <a:pt x="30" y="36"/>
                        <a:pt x="28" y="34"/>
                        <a:pt x="28" y="34"/>
                      </a:cubicBezTo>
                      <a:cubicBezTo>
                        <a:pt x="28" y="33"/>
                        <a:pt x="27" y="30"/>
                        <a:pt x="26" y="32"/>
                      </a:cubicBezTo>
                      <a:cubicBezTo>
                        <a:pt x="25" y="33"/>
                        <a:pt x="20" y="32"/>
                        <a:pt x="20" y="29"/>
                      </a:cubicBezTo>
                      <a:cubicBezTo>
                        <a:pt x="19" y="26"/>
                        <a:pt x="23" y="26"/>
                        <a:pt x="26" y="24"/>
                      </a:cubicBezTo>
                      <a:cubicBezTo>
                        <a:pt x="28" y="21"/>
                        <a:pt x="29" y="17"/>
                        <a:pt x="26" y="14"/>
                      </a:cubicBezTo>
                      <a:cubicBezTo>
                        <a:pt x="23" y="11"/>
                        <a:pt x="25" y="9"/>
                        <a:pt x="28" y="8"/>
                      </a:cubicBezTo>
                      <a:cubicBezTo>
                        <a:pt x="29" y="5"/>
                        <a:pt x="28" y="4"/>
                        <a:pt x="27" y="5"/>
                      </a:cubicBezTo>
                      <a:cubicBezTo>
                        <a:pt x="25" y="6"/>
                        <a:pt x="23" y="6"/>
                        <a:pt x="23" y="4"/>
                      </a:cubicBezTo>
                      <a:cubicBezTo>
                        <a:pt x="22" y="1"/>
                        <a:pt x="15" y="0"/>
                        <a:pt x="13" y="3"/>
                      </a:cubicBezTo>
                      <a:cubicBezTo>
                        <a:pt x="12" y="4"/>
                        <a:pt x="10" y="4"/>
                        <a:pt x="8" y="4"/>
                      </a:cubicBezTo>
                      <a:cubicBezTo>
                        <a:pt x="8" y="9"/>
                        <a:pt x="7" y="14"/>
                        <a:pt x="8" y="1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6" name="Google Shape;938;p79">
                  <a:extLst>
                    <a:ext uri="{FF2B5EF4-FFF2-40B4-BE49-F238E27FC236}">
                      <a16:creationId xmlns:a16="http://schemas.microsoft.com/office/drawing/2014/main" id="{73F188A8-53C4-9C78-1C31-06F075F8EB90}"/>
                    </a:ext>
                  </a:extLst>
                </p:cNvPr>
                <p:cNvSpPr/>
                <p:nvPr/>
              </p:nvSpPr>
              <p:spPr>
                <a:xfrm>
                  <a:off x="953208" y="3053670"/>
                  <a:ext cx="1949763" cy="1864663"/>
                </a:xfrm>
                <a:custGeom>
                  <a:avLst/>
                  <a:gdLst/>
                  <a:ahLst/>
                  <a:cxnLst/>
                  <a:rect l="l" t="t" r="r" b="b"/>
                  <a:pathLst>
                    <a:path w="155" h="148" extrusionOk="0">
                      <a:moveTo>
                        <a:pt x="53" y="28"/>
                      </a:moveTo>
                      <a:cubicBezTo>
                        <a:pt x="53" y="31"/>
                        <a:pt x="52" y="35"/>
                        <a:pt x="53" y="35"/>
                      </a:cubicBezTo>
                      <a:cubicBezTo>
                        <a:pt x="55" y="36"/>
                        <a:pt x="56" y="39"/>
                        <a:pt x="57" y="40"/>
                      </a:cubicBezTo>
                      <a:cubicBezTo>
                        <a:pt x="57" y="41"/>
                        <a:pt x="56" y="43"/>
                        <a:pt x="55" y="43"/>
                      </a:cubicBezTo>
                      <a:cubicBezTo>
                        <a:pt x="53" y="43"/>
                        <a:pt x="44" y="42"/>
                        <a:pt x="44" y="44"/>
                      </a:cubicBezTo>
                      <a:cubicBezTo>
                        <a:pt x="44" y="45"/>
                        <a:pt x="42" y="46"/>
                        <a:pt x="39" y="46"/>
                      </a:cubicBezTo>
                      <a:cubicBezTo>
                        <a:pt x="37" y="46"/>
                        <a:pt x="37" y="46"/>
                        <a:pt x="37" y="48"/>
                      </a:cubicBezTo>
                      <a:cubicBezTo>
                        <a:pt x="36" y="50"/>
                        <a:pt x="37" y="52"/>
                        <a:pt x="36" y="52"/>
                      </a:cubicBezTo>
                      <a:cubicBezTo>
                        <a:pt x="35" y="52"/>
                        <a:pt x="35" y="55"/>
                        <a:pt x="33" y="55"/>
                      </a:cubicBezTo>
                      <a:cubicBezTo>
                        <a:pt x="31" y="55"/>
                        <a:pt x="27" y="55"/>
                        <a:pt x="27" y="57"/>
                      </a:cubicBezTo>
                      <a:cubicBezTo>
                        <a:pt x="27" y="59"/>
                        <a:pt x="25" y="60"/>
                        <a:pt x="24" y="61"/>
                      </a:cubicBezTo>
                      <a:cubicBezTo>
                        <a:pt x="21" y="61"/>
                        <a:pt x="17" y="60"/>
                        <a:pt x="17" y="62"/>
                      </a:cubicBezTo>
                      <a:cubicBezTo>
                        <a:pt x="17" y="64"/>
                        <a:pt x="13" y="63"/>
                        <a:pt x="12" y="64"/>
                      </a:cubicBezTo>
                      <a:cubicBezTo>
                        <a:pt x="10" y="65"/>
                        <a:pt x="0" y="71"/>
                        <a:pt x="0" y="71"/>
                      </a:cubicBezTo>
                      <a:cubicBezTo>
                        <a:pt x="0" y="72"/>
                        <a:pt x="0" y="77"/>
                        <a:pt x="0" y="82"/>
                      </a:cubicBezTo>
                      <a:cubicBezTo>
                        <a:pt x="0" y="83"/>
                        <a:pt x="0" y="83"/>
                        <a:pt x="1" y="83"/>
                      </a:cubicBezTo>
                      <a:cubicBezTo>
                        <a:pt x="5" y="85"/>
                        <a:pt x="72" y="129"/>
                        <a:pt x="73" y="131"/>
                      </a:cubicBezTo>
                      <a:cubicBezTo>
                        <a:pt x="76" y="133"/>
                        <a:pt x="78" y="138"/>
                        <a:pt x="78" y="138"/>
                      </a:cubicBezTo>
                      <a:cubicBezTo>
                        <a:pt x="78" y="138"/>
                        <a:pt x="83" y="139"/>
                        <a:pt x="86" y="141"/>
                      </a:cubicBezTo>
                      <a:cubicBezTo>
                        <a:pt x="90" y="142"/>
                        <a:pt x="90" y="148"/>
                        <a:pt x="90" y="148"/>
                      </a:cubicBezTo>
                      <a:cubicBezTo>
                        <a:pt x="90" y="148"/>
                        <a:pt x="95" y="147"/>
                        <a:pt x="97" y="147"/>
                      </a:cubicBezTo>
                      <a:cubicBezTo>
                        <a:pt x="100" y="146"/>
                        <a:pt x="109" y="143"/>
                        <a:pt x="109" y="143"/>
                      </a:cubicBezTo>
                      <a:cubicBezTo>
                        <a:pt x="122" y="132"/>
                        <a:pt x="122" y="132"/>
                        <a:pt x="122" y="132"/>
                      </a:cubicBezTo>
                      <a:cubicBezTo>
                        <a:pt x="155" y="112"/>
                        <a:pt x="155" y="112"/>
                        <a:pt x="155" y="112"/>
                      </a:cubicBezTo>
                      <a:cubicBezTo>
                        <a:pt x="155" y="112"/>
                        <a:pt x="155" y="112"/>
                        <a:pt x="155" y="112"/>
                      </a:cubicBezTo>
                      <a:cubicBezTo>
                        <a:pt x="154" y="108"/>
                        <a:pt x="153" y="106"/>
                        <a:pt x="151" y="106"/>
                      </a:cubicBezTo>
                      <a:cubicBezTo>
                        <a:pt x="149" y="106"/>
                        <a:pt x="147" y="105"/>
                        <a:pt x="145" y="105"/>
                      </a:cubicBezTo>
                      <a:cubicBezTo>
                        <a:pt x="144" y="105"/>
                        <a:pt x="141" y="103"/>
                        <a:pt x="140" y="101"/>
                      </a:cubicBezTo>
                      <a:cubicBezTo>
                        <a:pt x="140" y="99"/>
                        <a:pt x="141" y="98"/>
                        <a:pt x="139" y="95"/>
                      </a:cubicBezTo>
                      <a:cubicBezTo>
                        <a:pt x="138" y="93"/>
                        <a:pt x="136" y="92"/>
                        <a:pt x="136" y="91"/>
                      </a:cubicBezTo>
                      <a:cubicBezTo>
                        <a:pt x="136" y="90"/>
                        <a:pt x="139" y="88"/>
                        <a:pt x="139" y="87"/>
                      </a:cubicBezTo>
                      <a:cubicBezTo>
                        <a:pt x="140" y="87"/>
                        <a:pt x="138" y="85"/>
                        <a:pt x="138" y="83"/>
                      </a:cubicBezTo>
                      <a:cubicBezTo>
                        <a:pt x="138" y="83"/>
                        <a:pt x="137" y="81"/>
                        <a:pt x="138" y="79"/>
                      </a:cubicBezTo>
                      <a:cubicBezTo>
                        <a:pt x="139" y="78"/>
                        <a:pt x="140" y="77"/>
                        <a:pt x="139" y="74"/>
                      </a:cubicBezTo>
                      <a:cubicBezTo>
                        <a:pt x="137" y="71"/>
                        <a:pt x="141" y="70"/>
                        <a:pt x="139" y="67"/>
                      </a:cubicBezTo>
                      <a:cubicBezTo>
                        <a:pt x="137" y="63"/>
                        <a:pt x="135" y="60"/>
                        <a:pt x="135" y="60"/>
                      </a:cubicBezTo>
                      <a:cubicBezTo>
                        <a:pt x="135" y="60"/>
                        <a:pt x="136" y="59"/>
                        <a:pt x="137" y="58"/>
                      </a:cubicBezTo>
                      <a:cubicBezTo>
                        <a:pt x="137" y="58"/>
                        <a:pt x="136" y="57"/>
                        <a:pt x="136" y="56"/>
                      </a:cubicBezTo>
                      <a:cubicBezTo>
                        <a:pt x="136" y="53"/>
                        <a:pt x="134" y="45"/>
                        <a:pt x="133" y="43"/>
                      </a:cubicBezTo>
                      <a:cubicBezTo>
                        <a:pt x="132" y="41"/>
                        <a:pt x="127" y="40"/>
                        <a:pt x="127" y="38"/>
                      </a:cubicBezTo>
                      <a:cubicBezTo>
                        <a:pt x="127" y="37"/>
                        <a:pt x="127" y="36"/>
                        <a:pt x="124" y="34"/>
                      </a:cubicBezTo>
                      <a:cubicBezTo>
                        <a:pt x="121" y="33"/>
                        <a:pt x="120" y="26"/>
                        <a:pt x="121" y="26"/>
                      </a:cubicBezTo>
                      <a:cubicBezTo>
                        <a:pt x="123" y="26"/>
                        <a:pt x="124" y="22"/>
                        <a:pt x="126" y="21"/>
                      </a:cubicBezTo>
                      <a:cubicBezTo>
                        <a:pt x="128" y="20"/>
                        <a:pt x="130" y="16"/>
                        <a:pt x="128" y="13"/>
                      </a:cubicBezTo>
                      <a:cubicBezTo>
                        <a:pt x="127" y="12"/>
                        <a:pt x="128" y="6"/>
                        <a:pt x="128" y="1"/>
                      </a:cubicBezTo>
                      <a:cubicBezTo>
                        <a:pt x="125" y="1"/>
                        <a:pt x="122" y="1"/>
                        <a:pt x="121" y="1"/>
                      </a:cubicBezTo>
                      <a:cubicBezTo>
                        <a:pt x="120" y="0"/>
                        <a:pt x="116" y="1"/>
                        <a:pt x="114" y="1"/>
                      </a:cubicBezTo>
                      <a:cubicBezTo>
                        <a:pt x="111" y="1"/>
                        <a:pt x="106" y="5"/>
                        <a:pt x="104" y="3"/>
                      </a:cubicBezTo>
                      <a:cubicBezTo>
                        <a:pt x="101" y="1"/>
                        <a:pt x="82" y="4"/>
                        <a:pt x="75" y="5"/>
                      </a:cubicBezTo>
                      <a:cubicBezTo>
                        <a:pt x="70" y="5"/>
                        <a:pt x="68" y="11"/>
                        <a:pt x="64" y="11"/>
                      </a:cubicBezTo>
                      <a:cubicBezTo>
                        <a:pt x="60" y="11"/>
                        <a:pt x="55" y="13"/>
                        <a:pt x="52" y="17"/>
                      </a:cubicBezTo>
                      <a:cubicBezTo>
                        <a:pt x="51" y="18"/>
                        <a:pt x="50" y="18"/>
                        <a:pt x="49" y="18"/>
                      </a:cubicBezTo>
                      <a:cubicBezTo>
                        <a:pt x="50" y="19"/>
                        <a:pt x="50" y="20"/>
                        <a:pt x="51" y="21"/>
                      </a:cubicBezTo>
                      <a:cubicBezTo>
                        <a:pt x="52" y="23"/>
                        <a:pt x="53" y="25"/>
                        <a:pt x="53" y="2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7" name="Google Shape;939;p79">
                  <a:extLst>
                    <a:ext uri="{FF2B5EF4-FFF2-40B4-BE49-F238E27FC236}">
                      <a16:creationId xmlns:a16="http://schemas.microsoft.com/office/drawing/2014/main" id="{12A99A94-7BB7-ED80-2A66-53F7FBBA60C0}"/>
                    </a:ext>
                  </a:extLst>
                </p:cNvPr>
                <p:cNvSpPr/>
                <p:nvPr/>
              </p:nvSpPr>
              <p:spPr>
                <a:xfrm>
                  <a:off x="2647652" y="3494699"/>
                  <a:ext cx="1439112" cy="1361748"/>
                </a:xfrm>
                <a:custGeom>
                  <a:avLst/>
                  <a:gdLst/>
                  <a:ahLst/>
                  <a:cxnLst/>
                  <a:rect l="l" t="t" r="r" b="b"/>
                  <a:pathLst>
                    <a:path w="114" h="108" extrusionOk="0">
                      <a:moveTo>
                        <a:pt x="13" y="6"/>
                      </a:moveTo>
                      <a:cubicBezTo>
                        <a:pt x="12" y="6"/>
                        <a:pt x="9" y="11"/>
                        <a:pt x="8" y="12"/>
                      </a:cubicBezTo>
                      <a:cubicBezTo>
                        <a:pt x="7" y="12"/>
                        <a:pt x="6" y="14"/>
                        <a:pt x="7" y="14"/>
                      </a:cubicBezTo>
                      <a:cubicBezTo>
                        <a:pt x="7" y="15"/>
                        <a:pt x="7" y="18"/>
                        <a:pt x="5" y="21"/>
                      </a:cubicBezTo>
                      <a:cubicBezTo>
                        <a:pt x="4" y="23"/>
                        <a:pt x="1" y="24"/>
                        <a:pt x="0" y="25"/>
                      </a:cubicBezTo>
                      <a:cubicBezTo>
                        <a:pt x="0" y="26"/>
                        <a:pt x="2" y="28"/>
                        <a:pt x="4" y="32"/>
                      </a:cubicBezTo>
                      <a:cubicBezTo>
                        <a:pt x="6" y="35"/>
                        <a:pt x="2" y="37"/>
                        <a:pt x="4" y="39"/>
                      </a:cubicBezTo>
                      <a:cubicBezTo>
                        <a:pt x="5" y="42"/>
                        <a:pt x="4" y="43"/>
                        <a:pt x="3" y="44"/>
                      </a:cubicBezTo>
                      <a:cubicBezTo>
                        <a:pt x="2" y="46"/>
                        <a:pt x="3" y="48"/>
                        <a:pt x="3" y="49"/>
                      </a:cubicBezTo>
                      <a:cubicBezTo>
                        <a:pt x="3" y="50"/>
                        <a:pt x="5" y="52"/>
                        <a:pt x="4" y="52"/>
                      </a:cubicBezTo>
                      <a:cubicBezTo>
                        <a:pt x="4" y="53"/>
                        <a:pt x="1" y="55"/>
                        <a:pt x="1" y="56"/>
                      </a:cubicBezTo>
                      <a:cubicBezTo>
                        <a:pt x="1" y="57"/>
                        <a:pt x="3" y="58"/>
                        <a:pt x="4" y="61"/>
                      </a:cubicBezTo>
                      <a:cubicBezTo>
                        <a:pt x="6" y="63"/>
                        <a:pt x="5" y="64"/>
                        <a:pt x="5" y="66"/>
                      </a:cubicBezTo>
                      <a:cubicBezTo>
                        <a:pt x="6" y="68"/>
                        <a:pt x="9" y="70"/>
                        <a:pt x="11" y="70"/>
                      </a:cubicBezTo>
                      <a:cubicBezTo>
                        <a:pt x="12" y="70"/>
                        <a:pt x="14" y="71"/>
                        <a:pt x="16" y="71"/>
                      </a:cubicBezTo>
                      <a:cubicBezTo>
                        <a:pt x="18" y="71"/>
                        <a:pt x="19" y="74"/>
                        <a:pt x="20" y="77"/>
                      </a:cubicBezTo>
                      <a:cubicBezTo>
                        <a:pt x="21" y="77"/>
                        <a:pt x="28" y="77"/>
                        <a:pt x="31" y="80"/>
                      </a:cubicBezTo>
                      <a:cubicBezTo>
                        <a:pt x="34" y="82"/>
                        <a:pt x="36" y="85"/>
                        <a:pt x="36" y="85"/>
                      </a:cubicBezTo>
                      <a:cubicBezTo>
                        <a:pt x="48" y="77"/>
                        <a:pt x="48" y="77"/>
                        <a:pt x="48" y="77"/>
                      </a:cubicBezTo>
                      <a:cubicBezTo>
                        <a:pt x="105" y="108"/>
                        <a:pt x="105" y="108"/>
                        <a:pt x="105" y="108"/>
                      </a:cubicBezTo>
                      <a:cubicBezTo>
                        <a:pt x="105" y="104"/>
                        <a:pt x="105" y="104"/>
                        <a:pt x="105" y="104"/>
                      </a:cubicBezTo>
                      <a:cubicBezTo>
                        <a:pt x="111" y="104"/>
                        <a:pt x="111" y="104"/>
                        <a:pt x="111" y="104"/>
                      </a:cubicBezTo>
                      <a:cubicBezTo>
                        <a:pt x="111" y="104"/>
                        <a:pt x="111" y="37"/>
                        <a:pt x="111" y="31"/>
                      </a:cubicBezTo>
                      <a:cubicBezTo>
                        <a:pt x="111" y="26"/>
                        <a:pt x="110" y="23"/>
                        <a:pt x="111" y="20"/>
                      </a:cubicBezTo>
                      <a:cubicBezTo>
                        <a:pt x="114" y="17"/>
                        <a:pt x="110" y="16"/>
                        <a:pt x="112" y="11"/>
                      </a:cubicBezTo>
                      <a:cubicBezTo>
                        <a:pt x="112" y="11"/>
                        <a:pt x="113" y="10"/>
                        <a:pt x="113" y="9"/>
                      </a:cubicBezTo>
                      <a:cubicBezTo>
                        <a:pt x="113" y="9"/>
                        <a:pt x="113" y="9"/>
                        <a:pt x="113" y="9"/>
                      </a:cubicBezTo>
                      <a:cubicBezTo>
                        <a:pt x="112" y="7"/>
                        <a:pt x="110" y="7"/>
                        <a:pt x="103" y="6"/>
                      </a:cubicBezTo>
                      <a:cubicBezTo>
                        <a:pt x="97" y="5"/>
                        <a:pt x="99" y="1"/>
                        <a:pt x="92" y="1"/>
                      </a:cubicBezTo>
                      <a:cubicBezTo>
                        <a:pt x="85" y="0"/>
                        <a:pt x="75" y="6"/>
                        <a:pt x="75" y="9"/>
                      </a:cubicBezTo>
                      <a:cubicBezTo>
                        <a:pt x="75" y="12"/>
                        <a:pt x="78" y="15"/>
                        <a:pt x="76" y="18"/>
                      </a:cubicBezTo>
                      <a:cubicBezTo>
                        <a:pt x="73" y="22"/>
                        <a:pt x="68" y="22"/>
                        <a:pt x="64" y="19"/>
                      </a:cubicBezTo>
                      <a:cubicBezTo>
                        <a:pt x="61" y="15"/>
                        <a:pt x="55" y="14"/>
                        <a:pt x="51" y="14"/>
                      </a:cubicBezTo>
                      <a:cubicBezTo>
                        <a:pt x="47" y="14"/>
                        <a:pt x="43" y="11"/>
                        <a:pt x="44" y="9"/>
                      </a:cubicBezTo>
                      <a:cubicBezTo>
                        <a:pt x="44" y="6"/>
                        <a:pt x="42" y="5"/>
                        <a:pt x="38" y="4"/>
                      </a:cubicBezTo>
                      <a:cubicBezTo>
                        <a:pt x="35" y="3"/>
                        <a:pt x="32" y="1"/>
                        <a:pt x="25" y="2"/>
                      </a:cubicBezTo>
                      <a:cubicBezTo>
                        <a:pt x="22" y="2"/>
                        <a:pt x="19" y="1"/>
                        <a:pt x="16" y="0"/>
                      </a:cubicBezTo>
                      <a:cubicBezTo>
                        <a:pt x="16" y="2"/>
                        <a:pt x="16" y="2"/>
                        <a:pt x="16" y="3"/>
                      </a:cubicBezTo>
                      <a:cubicBezTo>
                        <a:pt x="16" y="6"/>
                        <a:pt x="14" y="5"/>
                        <a:pt x="13" y="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8" name="Google Shape;940;p79">
                  <a:extLst>
                    <a:ext uri="{FF2B5EF4-FFF2-40B4-BE49-F238E27FC236}">
                      <a16:creationId xmlns:a16="http://schemas.microsoft.com/office/drawing/2014/main" id="{9581B27E-F954-278E-67B8-36008F21589A}"/>
                    </a:ext>
                  </a:extLst>
                </p:cNvPr>
                <p:cNvSpPr/>
                <p:nvPr/>
              </p:nvSpPr>
              <p:spPr>
                <a:xfrm>
                  <a:off x="210441" y="5398059"/>
                  <a:ext cx="263067" cy="100580"/>
                </a:xfrm>
                <a:custGeom>
                  <a:avLst/>
                  <a:gdLst/>
                  <a:ahLst/>
                  <a:cxnLst/>
                  <a:rect l="l" t="t" r="r" b="b"/>
                  <a:pathLst>
                    <a:path w="21" h="8" extrusionOk="0">
                      <a:moveTo>
                        <a:pt x="11" y="5"/>
                      </a:moveTo>
                      <a:cubicBezTo>
                        <a:pt x="12" y="3"/>
                        <a:pt x="15" y="6"/>
                        <a:pt x="17" y="7"/>
                      </a:cubicBezTo>
                      <a:cubicBezTo>
                        <a:pt x="19" y="7"/>
                        <a:pt x="21" y="5"/>
                        <a:pt x="21" y="5"/>
                      </a:cubicBezTo>
                      <a:cubicBezTo>
                        <a:pt x="21" y="5"/>
                        <a:pt x="21" y="5"/>
                        <a:pt x="17" y="5"/>
                      </a:cubicBezTo>
                      <a:cubicBezTo>
                        <a:pt x="14" y="4"/>
                        <a:pt x="14" y="0"/>
                        <a:pt x="10" y="1"/>
                      </a:cubicBezTo>
                      <a:cubicBezTo>
                        <a:pt x="7" y="3"/>
                        <a:pt x="5" y="3"/>
                        <a:pt x="0" y="3"/>
                      </a:cubicBezTo>
                      <a:cubicBezTo>
                        <a:pt x="0" y="4"/>
                        <a:pt x="0" y="6"/>
                        <a:pt x="0" y="8"/>
                      </a:cubicBezTo>
                      <a:cubicBezTo>
                        <a:pt x="0" y="8"/>
                        <a:pt x="1" y="7"/>
                        <a:pt x="2" y="7"/>
                      </a:cubicBezTo>
                      <a:cubicBezTo>
                        <a:pt x="4" y="7"/>
                        <a:pt x="9" y="6"/>
                        <a:pt x="11" y="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99" name="Google Shape;941;p79">
                  <a:extLst>
                    <a:ext uri="{FF2B5EF4-FFF2-40B4-BE49-F238E27FC236}">
                      <a16:creationId xmlns:a16="http://schemas.microsoft.com/office/drawing/2014/main" id="{14913200-5521-D6F4-8A8C-0DA09ED0DFF3}"/>
                    </a:ext>
                  </a:extLst>
                </p:cNvPr>
                <p:cNvSpPr/>
                <p:nvPr/>
              </p:nvSpPr>
              <p:spPr>
                <a:xfrm>
                  <a:off x="148546" y="5142716"/>
                  <a:ext cx="564812" cy="433282"/>
                </a:xfrm>
                <a:custGeom>
                  <a:avLst/>
                  <a:gdLst/>
                  <a:ahLst/>
                  <a:cxnLst/>
                  <a:rect l="l" t="t" r="r" b="b"/>
                  <a:pathLst>
                    <a:path w="45" h="34" extrusionOk="0">
                      <a:moveTo>
                        <a:pt x="10" y="33"/>
                      </a:moveTo>
                      <a:cubicBezTo>
                        <a:pt x="12" y="33"/>
                        <a:pt x="15" y="31"/>
                        <a:pt x="15" y="31"/>
                      </a:cubicBezTo>
                      <a:cubicBezTo>
                        <a:pt x="15" y="31"/>
                        <a:pt x="24" y="30"/>
                        <a:pt x="25" y="30"/>
                      </a:cubicBezTo>
                      <a:cubicBezTo>
                        <a:pt x="26" y="30"/>
                        <a:pt x="27" y="30"/>
                        <a:pt x="27" y="31"/>
                      </a:cubicBezTo>
                      <a:cubicBezTo>
                        <a:pt x="27" y="30"/>
                        <a:pt x="27" y="30"/>
                        <a:pt x="27" y="30"/>
                      </a:cubicBezTo>
                      <a:cubicBezTo>
                        <a:pt x="27" y="30"/>
                        <a:pt x="33" y="31"/>
                        <a:pt x="33" y="32"/>
                      </a:cubicBezTo>
                      <a:cubicBezTo>
                        <a:pt x="33" y="33"/>
                        <a:pt x="40" y="34"/>
                        <a:pt x="44" y="33"/>
                      </a:cubicBezTo>
                      <a:cubicBezTo>
                        <a:pt x="44" y="33"/>
                        <a:pt x="44" y="33"/>
                        <a:pt x="45" y="33"/>
                      </a:cubicBezTo>
                      <a:cubicBezTo>
                        <a:pt x="45" y="31"/>
                        <a:pt x="45" y="28"/>
                        <a:pt x="45" y="27"/>
                      </a:cubicBezTo>
                      <a:cubicBezTo>
                        <a:pt x="44" y="27"/>
                        <a:pt x="42" y="25"/>
                        <a:pt x="40" y="23"/>
                      </a:cubicBezTo>
                      <a:cubicBezTo>
                        <a:pt x="39" y="22"/>
                        <a:pt x="39" y="18"/>
                        <a:pt x="39" y="18"/>
                      </a:cubicBezTo>
                      <a:cubicBezTo>
                        <a:pt x="38" y="17"/>
                        <a:pt x="38" y="17"/>
                        <a:pt x="38" y="17"/>
                      </a:cubicBezTo>
                      <a:cubicBezTo>
                        <a:pt x="38" y="17"/>
                        <a:pt x="37" y="12"/>
                        <a:pt x="34" y="11"/>
                      </a:cubicBezTo>
                      <a:cubicBezTo>
                        <a:pt x="31" y="10"/>
                        <a:pt x="29" y="5"/>
                        <a:pt x="29" y="5"/>
                      </a:cubicBezTo>
                      <a:cubicBezTo>
                        <a:pt x="26" y="5"/>
                        <a:pt x="26" y="5"/>
                        <a:pt x="26" y="5"/>
                      </a:cubicBezTo>
                      <a:cubicBezTo>
                        <a:pt x="26" y="5"/>
                        <a:pt x="23" y="2"/>
                        <a:pt x="22" y="1"/>
                      </a:cubicBezTo>
                      <a:cubicBezTo>
                        <a:pt x="20" y="0"/>
                        <a:pt x="16" y="2"/>
                        <a:pt x="16" y="2"/>
                      </a:cubicBezTo>
                      <a:cubicBezTo>
                        <a:pt x="16" y="2"/>
                        <a:pt x="11" y="2"/>
                        <a:pt x="10" y="2"/>
                      </a:cubicBezTo>
                      <a:cubicBezTo>
                        <a:pt x="7" y="1"/>
                        <a:pt x="7" y="5"/>
                        <a:pt x="5" y="6"/>
                      </a:cubicBezTo>
                      <a:cubicBezTo>
                        <a:pt x="5" y="6"/>
                        <a:pt x="5" y="6"/>
                        <a:pt x="5" y="6"/>
                      </a:cubicBezTo>
                      <a:cubicBezTo>
                        <a:pt x="4" y="7"/>
                        <a:pt x="4" y="9"/>
                        <a:pt x="3" y="11"/>
                      </a:cubicBezTo>
                      <a:cubicBezTo>
                        <a:pt x="0" y="15"/>
                        <a:pt x="4" y="20"/>
                        <a:pt x="6" y="22"/>
                      </a:cubicBezTo>
                      <a:cubicBezTo>
                        <a:pt x="6" y="22"/>
                        <a:pt x="6" y="22"/>
                        <a:pt x="6" y="23"/>
                      </a:cubicBezTo>
                      <a:cubicBezTo>
                        <a:pt x="10" y="23"/>
                        <a:pt x="12" y="23"/>
                        <a:pt x="15" y="21"/>
                      </a:cubicBezTo>
                      <a:cubicBezTo>
                        <a:pt x="19" y="20"/>
                        <a:pt x="19" y="24"/>
                        <a:pt x="23" y="25"/>
                      </a:cubicBezTo>
                      <a:cubicBezTo>
                        <a:pt x="26" y="25"/>
                        <a:pt x="26" y="25"/>
                        <a:pt x="26" y="25"/>
                      </a:cubicBezTo>
                      <a:cubicBezTo>
                        <a:pt x="26" y="25"/>
                        <a:pt x="24" y="27"/>
                        <a:pt x="23" y="27"/>
                      </a:cubicBezTo>
                      <a:cubicBezTo>
                        <a:pt x="20" y="26"/>
                        <a:pt x="17" y="23"/>
                        <a:pt x="16" y="25"/>
                      </a:cubicBezTo>
                      <a:cubicBezTo>
                        <a:pt x="14" y="26"/>
                        <a:pt x="10" y="27"/>
                        <a:pt x="8" y="27"/>
                      </a:cubicBezTo>
                      <a:cubicBezTo>
                        <a:pt x="7" y="27"/>
                        <a:pt x="6" y="27"/>
                        <a:pt x="5" y="27"/>
                      </a:cubicBezTo>
                      <a:cubicBezTo>
                        <a:pt x="5" y="28"/>
                        <a:pt x="5" y="30"/>
                        <a:pt x="6" y="31"/>
                      </a:cubicBezTo>
                      <a:cubicBezTo>
                        <a:pt x="6" y="31"/>
                        <a:pt x="7" y="31"/>
                        <a:pt x="7" y="32"/>
                      </a:cubicBezTo>
                      <a:cubicBezTo>
                        <a:pt x="10" y="31"/>
                        <a:pt x="10" y="33"/>
                        <a:pt x="10" y="3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0" name="Google Shape;942;p79">
                  <a:extLst>
                    <a:ext uri="{FF2B5EF4-FFF2-40B4-BE49-F238E27FC236}">
                      <a16:creationId xmlns:a16="http://schemas.microsoft.com/office/drawing/2014/main" id="{C04AC45D-CB0A-1953-487B-F4C85FEAE604}"/>
                    </a:ext>
                  </a:extLst>
                </p:cNvPr>
                <p:cNvSpPr/>
                <p:nvPr/>
              </p:nvSpPr>
              <p:spPr>
                <a:xfrm>
                  <a:off x="218183" y="5521846"/>
                  <a:ext cx="263067" cy="154746"/>
                </a:xfrm>
                <a:custGeom>
                  <a:avLst/>
                  <a:gdLst/>
                  <a:ahLst/>
                  <a:cxnLst/>
                  <a:rect l="l" t="t" r="r" b="b"/>
                  <a:pathLst>
                    <a:path w="21" h="12" extrusionOk="0">
                      <a:moveTo>
                        <a:pt x="11" y="11"/>
                      </a:moveTo>
                      <a:cubicBezTo>
                        <a:pt x="12" y="11"/>
                        <a:pt x="16" y="8"/>
                        <a:pt x="17" y="9"/>
                      </a:cubicBezTo>
                      <a:cubicBezTo>
                        <a:pt x="18" y="9"/>
                        <a:pt x="20" y="8"/>
                        <a:pt x="20" y="7"/>
                      </a:cubicBezTo>
                      <a:cubicBezTo>
                        <a:pt x="20" y="7"/>
                        <a:pt x="18" y="4"/>
                        <a:pt x="20" y="4"/>
                      </a:cubicBezTo>
                      <a:cubicBezTo>
                        <a:pt x="21" y="3"/>
                        <a:pt x="21" y="2"/>
                        <a:pt x="21" y="1"/>
                      </a:cubicBezTo>
                      <a:cubicBezTo>
                        <a:pt x="21" y="0"/>
                        <a:pt x="20" y="0"/>
                        <a:pt x="19" y="0"/>
                      </a:cubicBezTo>
                      <a:cubicBezTo>
                        <a:pt x="18" y="0"/>
                        <a:pt x="9" y="1"/>
                        <a:pt x="9" y="1"/>
                      </a:cubicBezTo>
                      <a:cubicBezTo>
                        <a:pt x="9" y="1"/>
                        <a:pt x="6" y="3"/>
                        <a:pt x="4" y="3"/>
                      </a:cubicBezTo>
                      <a:cubicBezTo>
                        <a:pt x="3" y="3"/>
                        <a:pt x="4" y="1"/>
                        <a:pt x="0" y="2"/>
                      </a:cubicBezTo>
                      <a:cubicBezTo>
                        <a:pt x="2" y="4"/>
                        <a:pt x="2" y="5"/>
                        <a:pt x="6" y="7"/>
                      </a:cubicBezTo>
                      <a:cubicBezTo>
                        <a:pt x="11" y="8"/>
                        <a:pt x="6" y="10"/>
                        <a:pt x="10" y="12"/>
                      </a:cubicBezTo>
                      <a:cubicBezTo>
                        <a:pt x="10" y="12"/>
                        <a:pt x="10" y="12"/>
                        <a:pt x="11" y="12"/>
                      </a:cubicBezTo>
                      <a:cubicBezTo>
                        <a:pt x="11" y="12"/>
                        <a:pt x="11" y="12"/>
                        <a:pt x="11" y="1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1" name="Google Shape;943;p79">
                  <a:extLst>
                    <a:ext uri="{FF2B5EF4-FFF2-40B4-BE49-F238E27FC236}">
                      <a16:creationId xmlns:a16="http://schemas.microsoft.com/office/drawing/2014/main" id="{BC929724-51C2-9273-77E2-A0BB84681375}"/>
                    </a:ext>
                  </a:extLst>
                </p:cNvPr>
                <p:cNvSpPr/>
                <p:nvPr/>
              </p:nvSpPr>
              <p:spPr>
                <a:xfrm>
                  <a:off x="3127357" y="5661120"/>
                  <a:ext cx="1145099" cy="820142"/>
                </a:xfrm>
                <a:custGeom>
                  <a:avLst/>
                  <a:gdLst/>
                  <a:ahLst/>
                  <a:cxnLst/>
                  <a:rect l="l" t="t" r="r" b="b"/>
                  <a:pathLst>
                    <a:path w="91" h="65" extrusionOk="0">
                      <a:moveTo>
                        <a:pt x="83" y="37"/>
                      </a:moveTo>
                      <a:cubicBezTo>
                        <a:pt x="83" y="35"/>
                        <a:pt x="83" y="34"/>
                        <a:pt x="80" y="32"/>
                      </a:cubicBezTo>
                      <a:cubicBezTo>
                        <a:pt x="78" y="30"/>
                        <a:pt x="76" y="29"/>
                        <a:pt x="76" y="28"/>
                      </a:cubicBezTo>
                      <a:cubicBezTo>
                        <a:pt x="76" y="26"/>
                        <a:pt x="75" y="26"/>
                        <a:pt x="73" y="23"/>
                      </a:cubicBezTo>
                      <a:cubicBezTo>
                        <a:pt x="70" y="21"/>
                        <a:pt x="67" y="21"/>
                        <a:pt x="67" y="21"/>
                      </a:cubicBezTo>
                      <a:cubicBezTo>
                        <a:pt x="66" y="18"/>
                        <a:pt x="66" y="18"/>
                        <a:pt x="66" y="18"/>
                      </a:cubicBezTo>
                      <a:cubicBezTo>
                        <a:pt x="63" y="18"/>
                        <a:pt x="63" y="18"/>
                        <a:pt x="63" y="18"/>
                      </a:cubicBezTo>
                      <a:cubicBezTo>
                        <a:pt x="63" y="18"/>
                        <a:pt x="61" y="16"/>
                        <a:pt x="64" y="15"/>
                      </a:cubicBezTo>
                      <a:cubicBezTo>
                        <a:pt x="67" y="13"/>
                        <a:pt x="64" y="10"/>
                        <a:pt x="63" y="9"/>
                      </a:cubicBezTo>
                      <a:cubicBezTo>
                        <a:pt x="63" y="8"/>
                        <a:pt x="59" y="2"/>
                        <a:pt x="58" y="1"/>
                      </a:cubicBezTo>
                      <a:cubicBezTo>
                        <a:pt x="58" y="1"/>
                        <a:pt x="58" y="1"/>
                        <a:pt x="57" y="1"/>
                      </a:cubicBezTo>
                      <a:cubicBezTo>
                        <a:pt x="56" y="0"/>
                        <a:pt x="52" y="2"/>
                        <a:pt x="51" y="4"/>
                      </a:cubicBezTo>
                      <a:cubicBezTo>
                        <a:pt x="49" y="5"/>
                        <a:pt x="50" y="6"/>
                        <a:pt x="49" y="7"/>
                      </a:cubicBezTo>
                      <a:cubicBezTo>
                        <a:pt x="48" y="9"/>
                        <a:pt x="45" y="11"/>
                        <a:pt x="42" y="14"/>
                      </a:cubicBezTo>
                      <a:cubicBezTo>
                        <a:pt x="39" y="18"/>
                        <a:pt x="34" y="16"/>
                        <a:pt x="32" y="17"/>
                      </a:cubicBezTo>
                      <a:cubicBezTo>
                        <a:pt x="30" y="18"/>
                        <a:pt x="33" y="20"/>
                        <a:pt x="31" y="21"/>
                      </a:cubicBezTo>
                      <a:cubicBezTo>
                        <a:pt x="30" y="22"/>
                        <a:pt x="25" y="23"/>
                        <a:pt x="25" y="24"/>
                      </a:cubicBezTo>
                      <a:cubicBezTo>
                        <a:pt x="24" y="25"/>
                        <a:pt x="18" y="24"/>
                        <a:pt x="16" y="26"/>
                      </a:cubicBezTo>
                      <a:cubicBezTo>
                        <a:pt x="15" y="29"/>
                        <a:pt x="14" y="24"/>
                        <a:pt x="12" y="26"/>
                      </a:cubicBezTo>
                      <a:cubicBezTo>
                        <a:pt x="10" y="29"/>
                        <a:pt x="8" y="29"/>
                        <a:pt x="8" y="28"/>
                      </a:cubicBezTo>
                      <a:cubicBezTo>
                        <a:pt x="7" y="28"/>
                        <a:pt x="7" y="28"/>
                        <a:pt x="7" y="28"/>
                      </a:cubicBezTo>
                      <a:cubicBezTo>
                        <a:pt x="5" y="29"/>
                        <a:pt x="4" y="31"/>
                        <a:pt x="4" y="33"/>
                      </a:cubicBezTo>
                      <a:cubicBezTo>
                        <a:pt x="3" y="35"/>
                        <a:pt x="0" y="38"/>
                        <a:pt x="0" y="40"/>
                      </a:cubicBezTo>
                      <a:cubicBezTo>
                        <a:pt x="0" y="41"/>
                        <a:pt x="1" y="43"/>
                        <a:pt x="1" y="45"/>
                      </a:cubicBezTo>
                      <a:cubicBezTo>
                        <a:pt x="1" y="48"/>
                        <a:pt x="2" y="49"/>
                        <a:pt x="3" y="52"/>
                      </a:cubicBezTo>
                      <a:cubicBezTo>
                        <a:pt x="4" y="54"/>
                        <a:pt x="4" y="56"/>
                        <a:pt x="4" y="56"/>
                      </a:cubicBezTo>
                      <a:cubicBezTo>
                        <a:pt x="4" y="56"/>
                        <a:pt x="4" y="57"/>
                        <a:pt x="5" y="58"/>
                      </a:cubicBezTo>
                      <a:cubicBezTo>
                        <a:pt x="7" y="60"/>
                        <a:pt x="10" y="62"/>
                        <a:pt x="10" y="63"/>
                      </a:cubicBezTo>
                      <a:cubicBezTo>
                        <a:pt x="11" y="64"/>
                        <a:pt x="11" y="64"/>
                        <a:pt x="12" y="65"/>
                      </a:cubicBezTo>
                      <a:cubicBezTo>
                        <a:pt x="12" y="64"/>
                        <a:pt x="12" y="64"/>
                        <a:pt x="12" y="64"/>
                      </a:cubicBezTo>
                      <a:cubicBezTo>
                        <a:pt x="14" y="61"/>
                        <a:pt x="14" y="58"/>
                        <a:pt x="14" y="58"/>
                      </a:cubicBezTo>
                      <a:cubicBezTo>
                        <a:pt x="17" y="57"/>
                        <a:pt x="17" y="57"/>
                        <a:pt x="17" y="57"/>
                      </a:cubicBezTo>
                      <a:cubicBezTo>
                        <a:pt x="21" y="57"/>
                        <a:pt x="21" y="57"/>
                        <a:pt x="21" y="57"/>
                      </a:cubicBezTo>
                      <a:cubicBezTo>
                        <a:pt x="27" y="57"/>
                        <a:pt x="27" y="57"/>
                        <a:pt x="27" y="57"/>
                      </a:cubicBezTo>
                      <a:cubicBezTo>
                        <a:pt x="27" y="52"/>
                        <a:pt x="27" y="52"/>
                        <a:pt x="27" y="52"/>
                      </a:cubicBezTo>
                      <a:cubicBezTo>
                        <a:pt x="27" y="52"/>
                        <a:pt x="32" y="46"/>
                        <a:pt x="35" y="46"/>
                      </a:cubicBezTo>
                      <a:cubicBezTo>
                        <a:pt x="38" y="46"/>
                        <a:pt x="41" y="50"/>
                        <a:pt x="41" y="50"/>
                      </a:cubicBezTo>
                      <a:cubicBezTo>
                        <a:pt x="55" y="53"/>
                        <a:pt x="55" y="53"/>
                        <a:pt x="55" y="53"/>
                      </a:cubicBezTo>
                      <a:cubicBezTo>
                        <a:pt x="55" y="53"/>
                        <a:pt x="56" y="49"/>
                        <a:pt x="57" y="48"/>
                      </a:cubicBezTo>
                      <a:cubicBezTo>
                        <a:pt x="58" y="47"/>
                        <a:pt x="61" y="49"/>
                        <a:pt x="63" y="48"/>
                      </a:cubicBezTo>
                      <a:cubicBezTo>
                        <a:pt x="65" y="47"/>
                        <a:pt x="68" y="46"/>
                        <a:pt x="70" y="46"/>
                      </a:cubicBezTo>
                      <a:cubicBezTo>
                        <a:pt x="74" y="46"/>
                        <a:pt x="75" y="47"/>
                        <a:pt x="77" y="45"/>
                      </a:cubicBezTo>
                      <a:cubicBezTo>
                        <a:pt x="78" y="43"/>
                        <a:pt x="85" y="46"/>
                        <a:pt x="85" y="46"/>
                      </a:cubicBezTo>
                      <a:cubicBezTo>
                        <a:pt x="91" y="45"/>
                        <a:pt x="91" y="45"/>
                        <a:pt x="91" y="45"/>
                      </a:cubicBezTo>
                      <a:cubicBezTo>
                        <a:pt x="89" y="41"/>
                        <a:pt x="89" y="41"/>
                        <a:pt x="89" y="41"/>
                      </a:cubicBezTo>
                      <a:cubicBezTo>
                        <a:pt x="89" y="41"/>
                        <a:pt x="83" y="38"/>
                        <a:pt x="83" y="3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2" name="Google Shape;944;p79">
                  <a:extLst>
                    <a:ext uri="{FF2B5EF4-FFF2-40B4-BE49-F238E27FC236}">
                      <a16:creationId xmlns:a16="http://schemas.microsoft.com/office/drawing/2014/main" id="{736EEBAA-4524-D024-5151-0B14C9383C9F}"/>
                    </a:ext>
                  </a:extLst>
                </p:cNvPr>
                <p:cNvSpPr/>
                <p:nvPr/>
              </p:nvSpPr>
              <p:spPr>
                <a:xfrm>
                  <a:off x="2020939" y="5398059"/>
                  <a:ext cx="1121895" cy="928466"/>
                </a:xfrm>
                <a:custGeom>
                  <a:avLst/>
                  <a:gdLst/>
                  <a:ahLst/>
                  <a:cxnLst/>
                  <a:rect l="l" t="t" r="r" b="b"/>
                  <a:pathLst>
                    <a:path w="89" h="74" extrusionOk="0">
                      <a:moveTo>
                        <a:pt x="55" y="53"/>
                      </a:moveTo>
                      <a:cubicBezTo>
                        <a:pt x="56" y="53"/>
                        <a:pt x="58" y="54"/>
                        <a:pt x="60" y="53"/>
                      </a:cubicBezTo>
                      <a:cubicBezTo>
                        <a:pt x="61" y="52"/>
                        <a:pt x="64" y="54"/>
                        <a:pt x="64" y="56"/>
                      </a:cubicBezTo>
                      <a:cubicBezTo>
                        <a:pt x="65" y="59"/>
                        <a:pt x="66" y="56"/>
                        <a:pt x="68" y="53"/>
                      </a:cubicBezTo>
                      <a:cubicBezTo>
                        <a:pt x="69" y="51"/>
                        <a:pt x="73" y="43"/>
                        <a:pt x="73" y="42"/>
                      </a:cubicBezTo>
                      <a:cubicBezTo>
                        <a:pt x="73" y="41"/>
                        <a:pt x="76" y="39"/>
                        <a:pt x="76" y="38"/>
                      </a:cubicBezTo>
                      <a:cubicBezTo>
                        <a:pt x="76" y="37"/>
                        <a:pt x="76" y="34"/>
                        <a:pt x="77" y="33"/>
                      </a:cubicBezTo>
                      <a:cubicBezTo>
                        <a:pt x="78" y="33"/>
                        <a:pt x="79" y="29"/>
                        <a:pt x="79" y="29"/>
                      </a:cubicBezTo>
                      <a:cubicBezTo>
                        <a:pt x="79" y="28"/>
                        <a:pt x="83" y="21"/>
                        <a:pt x="84" y="20"/>
                      </a:cubicBezTo>
                      <a:cubicBezTo>
                        <a:pt x="85" y="20"/>
                        <a:pt x="87" y="20"/>
                        <a:pt x="88" y="18"/>
                      </a:cubicBezTo>
                      <a:cubicBezTo>
                        <a:pt x="88" y="16"/>
                        <a:pt x="89" y="14"/>
                        <a:pt x="87" y="14"/>
                      </a:cubicBezTo>
                      <a:cubicBezTo>
                        <a:pt x="87" y="13"/>
                        <a:pt x="85" y="12"/>
                        <a:pt x="85" y="11"/>
                      </a:cubicBezTo>
                      <a:cubicBezTo>
                        <a:pt x="85" y="10"/>
                        <a:pt x="85" y="8"/>
                        <a:pt x="85" y="6"/>
                      </a:cubicBezTo>
                      <a:cubicBezTo>
                        <a:pt x="83" y="6"/>
                        <a:pt x="83" y="4"/>
                        <a:pt x="82" y="4"/>
                      </a:cubicBezTo>
                      <a:cubicBezTo>
                        <a:pt x="81" y="3"/>
                        <a:pt x="81" y="2"/>
                        <a:pt x="79" y="2"/>
                      </a:cubicBezTo>
                      <a:cubicBezTo>
                        <a:pt x="78" y="3"/>
                        <a:pt x="76" y="6"/>
                        <a:pt x="74" y="6"/>
                      </a:cubicBezTo>
                      <a:cubicBezTo>
                        <a:pt x="73" y="7"/>
                        <a:pt x="69" y="6"/>
                        <a:pt x="68" y="5"/>
                      </a:cubicBezTo>
                      <a:cubicBezTo>
                        <a:pt x="67" y="4"/>
                        <a:pt x="61" y="5"/>
                        <a:pt x="59" y="5"/>
                      </a:cubicBezTo>
                      <a:cubicBezTo>
                        <a:pt x="57" y="4"/>
                        <a:pt x="55" y="7"/>
                        <a:pt x="53" y="8"/>
                      </a:cubicBezTo>
                      <a:cubicBezTo>
                        <a:pt x="51" y="9"/>
                        <a:pt x="47" y="9"/>
                        <a:pt x="46" y="8"/>
                      </a:cubicBezTo>
                      <a:cubicBezTo>
                        <a:pt x="45" y="8"/>
                        <a:pt x="41" y="5"/>
                        <a:pt x="40" y="5"/>
                      </a:cubicBezTo>
                      <a:cubicBezTo>
                        <a:pt x="38" y="5"/>
                        <a:pt x="37" y="6"/>
                        <a:pt x="34" y="7"/>
                      </a:cubicBezTo>
                      <a:cubicBezTo>
                        <a:pt x="32" y="8"/>
                        <a:pt x="31" y="4"/>
                        <a:pt x="30" y="4"/>
                      </a:cubicBezTo>
                      <a:cubicBezTo>
                        <a:pt x="28" y="2"/>
                        <a:pt x="25" y="3"/>
                        <a:pt x="24" y="2"/>
                      </a:cubicBezTo>
                      <a:cubicBezTo>
                        <a:pt x="22" y="0"/>
                        <a:pt x="21" y="4"/>
                        <a:pt x="19" y="3"/>
                      </a:cubicBezTo>
                      <a:cubicBezTo>
                        <a:pt x="18" y="3"/>
                        <a:pt x="14" y="2"/>
                        <a:pt x="13" y="3"/>
                      </a:cubicBezTo>
                      <a:cubicBezTo>
                        <a:pt x="12" y="4"/>
                        <a:pt x="12" y="8"/>
                        <a:pt x="11" y="9"/>
                      </a:cubicBezTo>
                      <a:cubicBezTo>
                        <a:pt x="10" y="10"/>
                        <a:pt x="8" y="13"/>
                        <a:pt x="8" y="15"/>
                      </a:cubicBezTo>
                      <a:cubicBezTo>
                        <a:pt x="7" y="16"/>
                        <a:pt x="7" y="16"/>
                        <a:pt x="7" y="16"/>
                      </a:cubicBezTo>
                      <a:cubicBezTo>
                        <a:pt x="7" y="17"/>
                        <a:pt x="8" y="20"/>
                        <a:pt x="8" y="21"/>
                      </a:cubicBezTo>
                      <a:cubicBezTo>
                        <a:pt x="8" y="22"/>
                        <a:pt x="9" y="29"/>
                        <a:pt x="7" y="31"/>
                      </a:cubicBezTo>
                      <a:cubicBezTo>
                        <a:pt x="5" y="33"/>
                        <a:pt x="4" y="36"/>
                        <a:pt x="4" y="36"/>
                      </a:cubicBezTo>
                      <a:cubicBezTo>
                        <a:pt x="4" y="36"/>
                        <a:pt x="1" y="38"/>
                        <a:pt x="0" y="41"/>
                      </a:cubicBezTo>
                      <a:cubicBezTo>
                        <a:pt x="0" y="44"/>
                        <a:pt x="1" y="47"/>
                        <a:pt x="1" y="50"/>
                      </a:cubicBezTo>
                      <a:cubicBezTo>
                        <a:pt x="1" y="52"/>
                        <a:pt x="2" y="53"/>
                        <a:pt x="3" y="55"/>
                      </a:cubicBezTo>
                      <a:cubicBezTo>
                        <a:pt x="3" y="55"/>
                        <a:pt x="3" y="55"/>
                        <a:pt x="3" y="55"/>
                      </a:cubicBezTo>
                      <a:cubicBezTo>
                        <a:pt x="5" y="57"/>
                        <a:pt x="11" y="58"/>
                        <a:pt x="14" y="58"/>
                      </a:cubicBezTo>
                      <a:cubicBezTo>
                        <a:pt x="18" y="59"/>
                        <a:pt x="22" y="65"/>
                        <a:pt x="22" y="66"/>
                      </a:cubicBezTo>
                      <a:cubicBezTo>
                        <a:pt x="22" y="68"/>
                        <a:pt x="24" y="72"/>
                        <a:pt x="25" y="73"/>
                      </a:cubicBezTo>
                      <a:cubicBezTo>
                        <a:pt x="27" y="74"/>
                        <a:pt x="31" y="71"/>
                        <a:pt x="33" y="71"/>
                      </a:cubicBezTo>
                      <a:cubicBezTo>
                        <a:pt x="35" y="71"/>
                        <a:pt x="41" y="71"/>
                        <a:pt x="43" y="70"/>
                      </a:cubicBezTo>
                      <a:cubicBezTo>
                        <a:pt x="43" y="69"/>
                        <a:pt x="44" y="69"/>
                        <a:pt x="44" y="70"/>
                      </a:cubicBezTo>
                      <a:cubicBezTo>
                        <a:pt x="46" y="65"/>
                        <a:pt x="47" y="62"/>
                        <a:pt x="47" y="62"/>
                      </a:cubicBezTo>
                      <a:cubicBezTo>
                        <a:pt x="47" y="62"/>
                        <a:pt x="54" y="53"/>
                        <a:pt x="55" y="5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3" name="Google Shape;945;p79">
                  <a:extLst>
                    <a:ext uri="{FF2B5EF4-FFF2-40B4-BE49-F238E27FC236}">
                      <a16:creationId xmlns:a16="http://schemas.microsoft.com/office/drawing/2014/main" id="{D662D5B8-F94A-4232-AC25-43265E917B93}"/>
                    </a:ext>
                  </a:extLst>
                </p:cNvPr>
                <p:cNvSpPr/>
                <p:nvPr/>
              </p:nvSpPr>
              <p:spPr>
                <a:xfrm>
                  <a:off x="1842983" y="5537313"/>
                  <a:ext cx="294009" cy="588022"/>
                </a:xfrm>
                <a:custGeom>
                  <a:avLst/>
                  <a:gdLst/>
                  <a:ahLst/>
                  <a:cxnLst/>
                  <a:rect l="l" t="t" r="r" b="b"/>
                  <a:pathLst>
                    <a:path w="23" h="47" extrusionOk="0">
                      <a:moveTo>
                        <a:pt x="15" y="31"/>
                      </a:moveTo>
                      <a:cubicBezTo>
                        <a:pt x="16" y="27"/>
                        <a:pt x="18" y="25"/>
                        <a:pt x="18" y="25"/>
                      </a:cubicBezTo>
                      <a:cubicBezTo>
                        <a:pt x="18" y="25"/>
                        <a:pt x="19" y="22"/>
                        <a:pt x="21" y="20"/>
                      </a:cubicBezTo>
                      <a:cubicBezTo>
                        <a:pt x="23" y="19"/>
                        <a:pt x="22" y="11"/>
                        <a:pt x="22" y="10"/>
                      </a:cubicBezTo>
                      <a:cubicBezTo>
                        <a:pt x="22" y="9"/>
                        <a:pt x="21" y="6"/>
                        <a:pt x="21" y="5"/>
                      </a:cubicBezTo>
                      <a:cubicBezTo>
                        <a:pt x="20" y="5"/>
                        <a:pt x="19" y="5"/>
                        <a:pt x="18" y="5"/>
                      </a:cubicBezTo>
                      <a:cubicBezTo>
                        <a:pt x="17" y="4"/>
                        <a:pt x="18" y="2"/>
                        <a:pt x="17" y="1"/>
                      </a:cubicBezTo>
                      <a:cubicBezTo>
                        <a:pt x="14" y="0"/>
                        <a:pt x="13" y="3"/>
                        <a:pt x="14" y="5"/>
                      </a:cubicBezTo>
                      <a:cubicBezTo>
                        <a:pt x="14" y="6"/>
                        <a:pt x="13" y="6"/>
                        <a:pt x="12" y="7"/>
                      </a:cubicBezTo>
                      <a:cubicBezTo>
                        <a:pt x="11" y="8"/>
                        <a:pt x="6" y="9"/>
                        <a:pt x="5" y="9"/>
                      </a:cubicBezTo>
                      <a:cubicBezTo>
                        <a:pt x="4" y="9"/>
                        <a:pt x="2" y="11"/>
                        <a:pt x="1" y="12"/>
                      </a:cubicBezTo>
                      <a:cubicBezTo>
                        <a:pt x="1" y="12"/>
                        <a:pt x="1" y="12"/>
                        <a:pt x="0" y="12"/>
                      </a:cubicBezTo>
                      <a:cubicBezTo>
                        <a:pt x="1" y="18"/>
                        <a:pt x="1" y="17"/>
                        <a:pt x="4" y="19"/>
                      </a:cubicBezTo>
                      <a:cubicBezTo>
                        <a:pt x="7" y="20"/>
                        <a:pt x="4" y="23"/>
                        <a:pt x="5" y="24"/>
                      </a:cubicBezTo>
                      <a:cubicBezTo>
                        <a:pt x="7" y="26"/>
                        <a:pt x="6" y="29"/>
                        <a:pt x="6" y="33"/>
                      </a:cubicBezTo>
                      <a:cubicBezTo>
                        <a:pt x="7" y="35"/>
                        <a:pt x="7" y="42"/>
                        <a:pt x="7" y="47"/>
                      </a:cubicBezTo>
                      <a:cubicBezTo>
                        <a:pt x="9" y="46"/>
                        <a:pt x="11" y="46"/>
                        <a:pt x="13" y="46"/>
                      </a:cubicBezTo>
                      <a:cubicBezTo>
                        <a:pt x="15" y="46"/>
                        <a:pt x="17" y="44"/>
                        <a:pt x="17" y="45"/>
                      </a:cubicBezTo>
                      <a:cubicBezTo>
                        <a:pt x="17" y="43"/>
                        <a:pt x="16" y="41"/>
                        <a:pt x="16" y="39"/>
                      </a:cubicBezTo>
                      <a:cubicBezTo>
                        <a:pt x="16" y="36"/>
                        <a:pt x="15" y="33"/>
                        <a:pt x="15" y="3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4" name="Google Shape;946;p79">
                  <a:extLst>
                    <a:ext uri="{FF2B5EF4-FFF2-40B4-BE49-F238E27FC236}">
                      <a16:creationId xmlns:a16="http://schemas.microsoft.com/office/drawing/2014/main" id="{C462E77A-99C0-1D5F-60EC-ED69E527048B}"/>
                    </a:ext>
                  </a:extLst>
                </p:cNvPr>
                <p:cNvSpPr/>
                <p:nvPr/>
              </p:nvSpPr>
              <p:spPr>
                <a:xfrm>
                  <a:off x="1765618" y="5676593"/>
                  <a:ext cx="162481" cy="471973"/>
                </a:xfrm>
                <a:custGeom>
                  <a:avLst/>
                  <a:gdLst/>
                  <a:ahLst/>
                  <a:cxnLst/>
                  <a:rect l="l" t="t" r="r" b="b"/>
                  <a:pathLst>
                    <a:path w="13" h="38" extrusionOk="0">
                      <a:moveTo>
                        <a:pt x="11" y="13"/>
                      </a:moveTo>
                      <a:cubicBezTo>
                        <a:pt x="11" y="12"/>
                        <a:pt x="13" y="10"/>
                        <a:pt x="11" y="8"/>
                      </a:cubicBezTo>
                      <a:cubicBezTo>
                        <a:pt x="8" y="6"/>
                        <a:pt x="7" y="7"/>
                        <a:pt x="6" y="1"/>
                      </a:cubicBezTo>
                      <a:cubicBezTo>
                        <a:pt x="5" y="1"/>
                        <a:pt x="3" y="0"/>
                        <a:pt x="1" y="0"/>
                      </a:cubicBezTo>
                      <a:cubicBezTo>
                        <a:pt x="0" y="0"/>
                        <a:pt x="0" y="0"/>
                        <a:pt x="0" y="0"/>
                      </a:cubicBezTo>
                      <a:cubicBezTo>
                        <a:pt x="1" y="2"/>
                        <a:pt x="1" y="5"/>
                        <a:pt x="2" y="5"/>
                      </a:cubicBezTo>
                      <a:cubicBezTo>
                        <a:pt x="3" y="6"/>
                        <a:pt x="3" y="7"/>
                        <a:pt x="3" y="10"/>
                      </a:cubicBezTo>
                      <a:cubicBezTo>
                        <a:pt x="3" y="11"/>
                        <a:pt x="3" y="17"/>
                        <a:pt x="3" y="20"/>
                      </a:cubicBezTo>
                      <a:cubicBezTo>
                        <a:pt x="4" y="22"/>
                        <a:pt x="5" y="26"/>
                        <a:pt x="5" y="30"/>
                      </a:cubicBezTo>
                      <a:cubicBezTo>
                        <a:pt x="5" y="32"/>
                        <a:pt x="7" y="35"/>
                        <a:pt x="8" y="38"/>
                      </a:cubicBezTo>
                      <a:cubicBezTo>
                        <a:pt x="9" y="38"/>
                        <a:pt x="9" y="38"/>
                        <a:pt x="10" y="37"/>
                      </a:cubicBezTo>
                      <a:cubicBezTo>
                        <a:pt x="11" y="36"/>
                        <a:pt x="11" y="36"/>
                        <a:pt x="13" y="36"/>
                      </a:cubicBezTo>
                      <a:cubicBezTo>
                        <a:pt x="13" y="31"/>
                        <a:pt x="13" y="24"/>
                        <a:pt x="12" y="22"/>
                      </a:cubicBezTo>
                      <a:cubicBezTo>
                        <a:pt x="12" y="18"/>
                        <a:pt x="13" y="15"/>
                        <a:pt x="11" y="1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5" name="Google Shape;947;p79">
                  <a:extLst>
                    <a:ext uri="{FF2B5EF4-FFF2-40B4-BE49-F238E27FC236}">
                      <a16:creationId xmlns:a16="http://schemas.microsoft.com/office/drawing/2014/main" id="{E8D724CA-EC39-7AAA-811B-38CD9CA8B6D1}"/>
                    </a:ext>
                  </a:extLst>
                </p:cNvPr>
                <p:cNvSpPr/>
                <p:nvPr/>
              </p:nvSpPr>
              <p:spPr>
                <a:xfrm>
                  <a:off x="2570282" y="5483161"/>
                  <a:ext cx="711819" cy="1083206"/>
                </a:xfrm>
                <a:custGeom>
                  <a:avLst/>
                  <a:gdLst/>
                  <a:ahLst/>
                  <a:cxnLst/>
                  <a:rect l="l" t="t" r="r" b="b"/>
                  <a:pathLst>
                    <a:path w="56" h="86" extrusionOk="0">
                      <a:moveTo>
                        <a:pt x="23" y="81"/>
                      </a:moveTo>
                      <a:cubicBezTo>
                        <a:pt x="23" y="81"/>
                        <a:pt x="41" y="82"/>
                        <a:pt x="43" y="82"/>
                      </a:cubicBezTo>
                      <a:cubicBezTo>
                        <a:pt x="46" y="81"/>
                        <a:pt x="54" y="86"/>
                        <a:pt x="54" y="86"/>
                      </a:cubicBezTo>
                      <a:cubicBezTo>
                        <a:pt x="54" y="86"/>
                        <a:pt x="54" y="81"/>
                        <a:pt x="56" y="79"/>
                      </a:cubicBezTo>
                      <a:cubicBezTo>
                        <a:pt x="55" y="78"/>
                        <a:pt x="55" y="78"/>
                        <a:pt x="54" y="77"/>
                      </a:cubicBezTo>
                      <a:cubicBezTo>
                        <a:pt x="54" y="76"/>
                        <a:pt x="51" y="74"/>
                        <a:pt x="49" y="73"/>
                      </a:cubicBezTo>
                      <a:cubicBezTo>
                        <a:pt x="48" y="71"/>
                        <a:pt x="47" y="70"/>
                        <a:pt x="47" y="70"/>
                      </a:cubicBezTo>
                      <a:cubicBezTo>
                        <a:pt x="47" y="70"/>
                        <a:pt x="48" y="68"/>
                        <a:pt x="47" y="66"/>
                      </a:cubicBezTo>
                      <a:cubicBezTo>
                        <a:pt x="46" y="63"/>
                        <a:pt x="45" y="62"/>
                        <a:pt x="45" y="60"/>
                      </a:cubicBezTo>
                      <a:cubicBezTo>
                        <a:pt x="45" y="57"/>
                        <a:pt x="44" y="55"/>
                        <a:pt x="44" y="54"/>
                      </a:cubicBezTo>
                      <a:cubicBezTo>
                        <a:pt x="44" y="52"/>
                        <a:pt x="47" y="49"/>
                        <a:pt x="47" y="47"/>
                      </a:cubicBezTo>
                      <a:cubicBezTo>
                        <a:pt x="47" y="45"/>
                        <a:pt x="49" y="43"/>
                        <a:pt x="51" y="42"/>
                      </a:cubicBezTo>
                      <a:cubicBezTo>
                        <a:pt x="50" y="40"/>
                        <a:pt x="49" y="38"/>
                        <a:pt x="48" y="37"/>
                      </a:cubicBezTo>
                      <a:cubicBezTo>
                        <a:pt x="47" y="34"/>
                        <a:pt x="46" y="33"/>
                        <a:pt x="43" y="30"/>
                      </a:cubicBezTo>
                      <a:cubicBezTo>
                        <a:pt x="40" y="27"/>
                        <a:pt x="41" y="25"/>
                        <a:pt x="41" y="25"/>
                      </a:cubicBezTo>
                      <a:cubicBezTo>
                        <a:pt x="41" y="24"/>
                        <a:pt x="45" y="24"/>
                        <a:pt x="47" y="24"/>
                      </a:cubicBezTo>
                      <a:cubicBezTo>
                        <a:pt x="50" y="24"/>
                        <a:pt x="51" y="24"/>
                        <a:pt x="50" y="23"/>
                      </a:cubicBezTo>
                      <a:cubicBezTo>
                        <a:pt x="49" y="22"/>
                        <a:pt x="47" y="17"/>
                        <a:pt x="47" y="13"/>
                      </a:cubicBezTo>
                      <a:cubicBezTo>
                        <a:pt x="47" y="10"/>
                        <a:pt x="47" y="9"/>
                        <a:pt x="47" y="7"/>
                      </a:cubicBezTo>
                      <a:cubicBezTo>
                        <a:pt x="47" y="5"/>
                        <a:pt x="44" y="0"/>
                        <a:pt x="42" y="0"/>
                      </a:cubicBezTo>
                      <a:cubicBezTo>
                        <a:pt x="42" y="0"/>
                        <a:pt x="42" y="0"/>
                        <a:pt x="41" y="0"/>
                      </a:cubicBezTo>
                      <a:cubicBezTo>
                        <a:pt x="41" y="1"/>
                        <a:pt x="41" y="3"/>
                        <a:pt x="41" y="4"/>
                      </a:cubicBezTo>
                      <a:cubicBezTo>
                        <a:pt x="41" y="5"/>
                        <a:pt x="43" y="6"/>
                        <a:pt x="44" y="7"/>
                      </a:cubicBezTo>
                      <a:cubicBezTo>
                        <a:pt x="46" y="7"/>
                        <a:pt x="45" y="10"/>
                        <a:pt x="45" y="12"/>
                      </a:cubicBezTo>
                      <a:cubicBezTo>
                        <a:pt x="44" y="13"/>
                        <a:pt x="41" y="13"/>
                        <a:pt x="40" y="13"/>
                      </a:cubicBezTo>
                      <a:cubicBezTo>
                        <a:pt x="39" y="14"/>
                        <a:pt x="35" y="21"/>
                        <a:pt x="35" y="22"/>
                      </a:cubicBezTo>
                      <a:cubicBezTo>
                        <a:pt x="35" y="23"/>
                        <a:pt x="34" y="26"/>
                        <a:pt x="34" y="26"/>
                      </a:cubicBezTo>
                      <a:cubicBezTo>
                        <a:pt x="33" y="27"/>
                        <a:pt x="33" y="30"/>
                        <a:pt x="33" y="31"/>
                      </a:cubicBezTo>
                      <a:cubicBezTo>
                        <a:pt x="33" y="32"/>
                        <a:pt x="29" y="34"/>
                        <a:pt x="29" y="36"/>
                      </a:cubicBezTo>
                      <a:cubicBezTo>
                        <a:pt x="29" y="37"/>
                        <a:pt x="25" y="44"/>
                        <a:pt x="24" y="47"/>
                      </a:cubicBezTo>
                      <a:cubicBezTo>
                        <a:pt x="22" y="49"/>
                        <a:pt x="22" y="52"/>
                        <a:pt x="21" y="49"/>
                      </a:cubicBezTo>
                      <a:cubicBezTo>
                        <a:pt x="21" y="48"/>
                        <a:pt x="17" y="45"/>
                        <a:pt x="16" y="46"/>
                      </a:cubicBezTo>
                      <a:cubicBezTo>
                        <a:pt x="14" y="48"/>
                        <a:pt x="12" y="47"/>
                        <a:pt x="11" y="47"/>
                      </a:cubicBezTo>
                      <a:cubicBezTo>
                        <a:pt x="10" y="47"/>
                        <a:pt x="3" y="55"/>
                        <a:pt x="3" y="55"/>
                      </a:cubicBezTo>
                      <a:cubicBezTo>
                        <a:pt x="3" y="55"/>
                        <a:pt x="2" y="59"/>
                        <a:pt x="0" y="63"/>
                      </a:cubicBezTo>
                      <a:cubicBezTo>
                        <a:pt x="1" y="63"/>
                        <a:pt x="2" y="65"/>
                        <a:pt x="4" y="67"/>
                      </a:cubicBezTo>
                      <a:cubicBezTo>
                        <a:pt x="5" y="69"/>
                        <a:pt x="8" y="68"/>
                        <a:pt x="9" y="68"/>
                      </a:cubicBezTo>
                      <a:cubicBezTo>
                        <a:pt x="10" y="69"/>
                        <a:pt x="11" y="74"/>
                        <a:pt x="11" y="75"/>
                      </a:cubicBezTo>
                      <a:cubicBezTo>
                        <a:pt x="11" y="77"/>
                        <a:pt x="9" y="80"/>
                        <a:pt x="9" y="82"/>
                      </a:cubicBezTo>
                      <a:cubicBezTo>
                        <a:pt x="21" y="82"/>
                        <a:pt x="21" y="82"/>
                        <a:pt x="21" y="82"/>
                      </a:cubicBezTo>
                      <a:cubicBezTo>
                        <a:pt x="23" y="81"/>
                        <a:pt x="23" y="81"/>
                        <a:pt x="23" y="81"/>
                      </a:cubicBezTo>
                      <a:cubicBezTo>
                        <a:pt x="23" y="81"/>
                        <a:pt x="23" y="81"/>
                        <a:pt x="23" y="8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6" name="Google Shape;948;p79">
                  <a:extLst>
                    <a:ext uri="{FF2B5EF4-FFF2-40B4-BE49-F238E27FC236}">
                      <a16:creationId xmlns:a16="http://schemas.microsoft.com/office/drawing/2014/main" id="{3FD5380F-18BF-7C89-ACE5-205A068E8429}"/>
                    </a:ext>
                  </a:extLst>
                </p:cNvPr>
                <p:cNvSpPr/>
                <p:nvPr/>
              </p:nvSpPr>
              <p:spPr>
                <a:xfrm>
                  <a:off x="960957" y="5707535"/>
                  <a:ext cx="580291" cy="595766"/>
                </a:xfrm>
                <a:custGeom>
                  <a:avLst/>
                  <a:gdLst/>
                  <a:ahLst/>
                  <a:cxnLst/>
                  <a:rect l="l" t="t" r="r" b="b"/>
                  <a:pathLst>
                    <a:path w="46" h="47" extrusionOk="0">
                      <a:moveTo>
                        <a:pt x="43" y="39"/>
                      </a:moveTo>
                      <a:cubicBezTo>
                        <a:pt x="42" y="38"/>
                        <a:pt x="40" y="32"/>
                        <a:pt x="40" y="31"/>
                      </a:cubicBezTo>
                      <a:cubicBezTo>
                        <a:pt x="40" y="29"/>
                        <a:pt x="43" y="26"/>
                        <a:pt x="43" y="24"/>
                      </a:cubicBezTo>
                      <a:cubicBezTo>
                        <a:pt x="43" y="22"/>
                        <a:pt x="46" y="20"/>
                        <a:pt x="46" y="18"/>
                      </a:cubicBezTo>
                      <a:cubicBezTo>
                        <a:pt x="46" y="17"/>
                        <a:pt x="45" y="11"/>
                        <a:pt x="43" y="7"/>
                      </a:cubicBezTo>
                      <a:cubicBezTo>
                        <a:pt x="43" y="7"/>
                        <a:pt x="42" y="7"/>
                        <a:pt x="42" y="6"/>
                      </a:cubicBezTo>
                      <a:cubicBezTo>
                        <a:pt x="40" y="5"/>
                        <a:pt x="35" y="5"/>
                        <a:pt x="33" y="7"/>
                      </a:cubicBezTo>
                      <a:cubicBezTo>
                        <a:pt x="31" y="10"/>
                        <a:pt x="27" y="5"/>
                        <a:pt x="26" y="4"/>
                      </a:cubicBezTo>
                      <a:cubicBezTo>
                        <a:pt x="25" y="4"/>
                        <a:pt x="23" y="1"/>
                        <a:pt x="21" y="3"/>
                      </a:cubicBezTo>
                      <a:cubicBezTo>
                        <a:pt x="18" y="4"/>
                        <a:pt x="18" y="4"/>
                        <a:pt x="18" y="2"/>
                      </a:cubicBezTo>
                      <a:cubicBezTo>
                        <a:pt x="18" y="0"/>
                        <a:pt x="14" y="0"/>
                        <a:pt x="14" y="2"/>
                      </a:cubicBezTo>
                      <a:cubicBezTo>
                        <a:pt x="13" y="4"/>
                        <a:pt x="11" y="5"/>
                        <a:pt x="10" y="4"/>
                      </a:cubicBezTo>
                      <a:cubicBezTo>
                        <a:pt x="9" y="3"/>
                        <a:pt x="7" y="1"/>
                        <a:pt x="6" y="3"/>
                      </a:cubicBezTo>
                      <a:cubicBezTo>
                        <a:pt x="6" y="4"/>
                        <a:pt x="5" y="4"/>
                        <a:pt x="4" y="4"/>
                      </a:cubicBezTo>
                      <a:cubicBezTo>
                        <a:pt x="3" y="6"/>
                        <a:pt x="2" y="9"/>
                        <a:pt x="4" y="9"/>
                      </a:cubicBezTo>
                      <a:cubicBezTo>
                        <a:pt x="5" y="10"/>
                        <a:pt x="5" y="12"/>
                        <a:pt x="5" y="13"/>
                      </a:cubicBezTo>
                      <a:cubicBezTo>
                        <a:pt x="5" y="14"/>
                        <a:pt x="8" y="16"/>
                        <a:pt x="6" y="17"/>
                      </a:cubicBezTo>
                      <a:cubicBezTo>
                        <a:pt x="5" y="18"/>
                        <a:pt x="4" y="16"/>
                        <a:pt x="3" y="18"/>
                      </a:cubicBezTo>
                      <a:cubicBezTo>
                        <a:pt x="2" y="19"/>
                        <a:pt x="5" y="21"/>
                        <a:pt x="3" y="22"/>
                      </a:cubicBezTo>
                      <a:cubicBezTo>
                        <a:pt x="2" y="24"/>
                        <a:pt x="1" y="24"/>
                        <a:pt x="1" y="27"/>
                      </a:cubicBezTo>
                      <a:cubicBezTo>
                        <a:pt x="1" y="29"/>
                        <a:pt x="1" y="31"/>
                        <a:pt x="0" y="32"/>
                      </a:cubicBezTo>
                      <a:cubicBezTo>
                        <a:pt x="0" y="33"/>
                        <a:pt x="0" y="33"/>
                        <a:pt x="3" y="34"/>
                      </a:cubicBezTo>
                      <a:cubicBezTo>
                        <a:pt x="5" y="36"/>
                        <a:pt x="10" y="38"/>
                        <a:pt x="9" y="39"/>
                      </a:cubicBezTo>
                      <a:cubicBezTo>
                        <a:pt x="9" y="42"/>
                        <a:pt x="8" y="42"/>
                        <a:pt x="7" y="47"/>
                      </a:cubicBezTo>
                      <a:cubicBezTo>
                        <a:pt x="12" y="47"/>
                        <a:pt x="19" y="43"/>
                        <a:pt x="29" y="42"/>
                      </a:cubicBezTo>
                      <a:cubicBezTo>
                        <a:pt x="35" y="40"/>
                        <a:pt x="39" y="41"/>
                        <a:pt x="43" y="42"/>
                      </a:cubicBezTo>
                      <a:cubicBezTo>
                        <a:pt x="44" y="41"/>
                        <a:pt x="44" y="39"/>
                        <a:pt x="43" y="3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7" name="Google Shape;949;p79">
                  <a:extLst>
                    <a:ext uri="{FF2B5EF4-FFF2-40B4-BE49-F238E27FC236}">
                      <a16:creationId xmlns:a16="http://schemas.microsoft.com/office/drawing/2014/main" id="{7230A36B-818E-DF70-532F-2E34449DA3A1}"/>
                    </a:ext>
                  </a:extLst>
                </p:cNvPr>
                <p:cNvSpPr/>
                <p:nvPr/>
              </p:nvSpPr>
              <p:spPr>
                <a:xfrm>
                  <a:off x="1463856" y="5676593"/>
                  <a:ext cx="402333" cy="603507"/>
                </a:xfrm>
                <a:custGeom>
                  <a:avLst/>
                  <a:gdLst/>
                  <a:ahLst/>
                  <a:cxnLst/>
                  <a:rect l="l" t="t" r="r" b="b"/>
                  <a:pathLst>
                    <a:path w="32" h="48" extrusionOk="0">
                      <a:moveTo>
                        <a:pt x="27" y="20"/>
                      </a:moveTo>
                      <a:cubicBezTo>
                        <a:pt x="26" y="17"/>
                        <a:pt x="27" y="11"/>
                        <a:pt x="27" y="10"/>
                      </a:cubicBezTo>
                      <a:cubicBezTo>
                        <a:pt x="27" y="7"/>
                        <a:pt x="26" y="6"/>
                        <a:pt x="25" y="5"/>
                      </a:cubicBezTo>
                      <a:cubicBezTo>
                        <a:pt x="24" y="5"/>
                        <a:pt x="24" y="2"/>
                        <a:pt x="23" y="0"/>
                      </a:cubicBezTo>
                      <a:cubicBezTo>
                        <a:pt x="22" y="0"/>
                        <a:pt x="22" y="3"/>
                        <a:pt x="21" y="2"/>
                      </a:cubicBezTo>
                      <a:cubicBezTo>
                        <a:pt x="21" y="1"/>
                        <a:pt x="4" y="0"/>
                        <a:pt x="3" y="1"/>
                      </a:cubicBezTo>
                      <a:cubicBezTo>
                        <a:pt x="2" y="3"/>
                        <a:pt x="5" y="8"/>
                        <a:pt x="4" y="9"/>
                      </a:cubicBezTo>
                      <a:cubicBezTo>
                        <a:pt x="4" y="10"/>
                        <a:pt x="4" y="11"/>
                        <a:pt x="3" y="11"/>
                      </a:cubicBezTo>
                      <a:cubicBezTo>
                        <a:pt x="5" y="14"/>
                        <a:pt x="6" y="21"/>
                        <a:pt x="6" y="22"/>
                      </a:cubicBezTo>
                      <a:cubicBezTo>
                        <a:pt x="6" y="23"/>
                        <a:pt x="3" y="25"/>
                        <a:pt x="3" y="27"/>
                      </a:cubicBezTo>
                      <a:cubicBezTo>
                        <a:pt x="3" y="29"/>
                        <a:pt x="0" y="33"/>
                        <a:pt x="0" y="35"/>
                      </a:cubicBezTo>
                      <a:cubicBezTo>
                        <a:pt x="0" y="35"/>
                        <a:pt x="2" y="41"/>
                        <a:pt x="3" y="42"/>
                      </a:cubicBezTo>
                      <a:cubicBezTo>
                        <a:pt x="4" y="43"/>
                        <a:pt x="4" y="45"/>
                        <a:pt x="3" y="46"/>
                      </a:cubicBezTo>
                      <a:cubicBezTo>
                        <a:pt x="6" y="47"/>
                        <a:pt x="8" y="47"/>
                        <a:pt x="9" y="48"/>
                      </a:cubicBezTo>
                      <a:cubicBezTo>
                        <a:pt x="10" y="48"/>
                        <a:pt x="20" y="44"/>
                        <a:pt x="23" y="42"/>
                      </a:cubicBezTo>
                      <a:cubicBezTo>
                        <a:pt x="26" y="41"/>
                        <a:pt x="30" y="40"/>
                        <a:pt x="32" y="38"/>
                      </a:cubicBezTo>
                      <a:cubicBezTo>
                        <a:pt x="31" y="35"/>
                        <a:pt x="29" y="33"/>
                        <a:pt x="29" y="30"/>
                      </a:cubicBezTo>
                      <a:cubicBezTo>
                        <a:pt x="29" y="26"/>
                        <a:pt x="28" y="23"/>
                        <a:pt x="27" y="2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8" name="Google Shape;950;p79">
                  <a:extLst>
                    <a:ext uri="{FF2B5EF4-FFF2-40B4-BE49-F238E27FC236}">
                      <a16:creationId xmlns:a16="http://schemas.microsoft.com/office/drawing/2014/main" id="{C427992B-C52B-CBC5-09CF-64E5C17CBCCE}"/>
                    </a:ext>
                  </a:extLst>
                </p:cNvPr>
                <p:cNvSpPr/>
                <p:nvPr/>
              </p:nvSpPr>
              <p:spPr>
                <a:xfrm>
                  <a:off x="357446" y="5521846"/>
                  <a:ext cx="704083" cy="541611"/>
                </a:xfrm>
                <a:custGeom>
                  <a:avLst/>
                  <a:gdLst/>
                  <a:ahLst/>
                  <a:cxnLst/>
                  <a:rect l="l" t="t" r="r" b="b"/>
                  <a:pathLst>
                    <a:path w="56" h="43" extrusionOk="0">
                      <a:moveTo>
                        <a:pt x="18" y="23"/>
                      </a:moveTo>
                      <a:cubicBezTo>
                        <a:pt x="18" y="21"/>
                        <a:pt x="20" y="22"/>
                        <a:pt x="22" y="22"/>
                      </a:cubicBezTo>
                      <a:cubicBezTo>
                        <a:pt x="24" y="23"/>
                        <a:pt x="26" y="21"/>
                        <a:pt x="27" y="21"/>
                      </a:cubicBezTo>
                      <a:cubicBezTo>
                        <a:pt x="29" y="21"/>
                        <a:pt x="33" y="26"/>
                        <a:pt x="33" y="28"/>
                      </a:cubicBezTo>
                      <a:cubicBezTo>
                        <a:pt x="33" y="30"/>
                        <a:pt x="33" y="32"/>
                        <a:pt x="34" y="33"/>
                      </a:cubicBezTo>
                      <a:cubicBezTo>
                        <a:pt x="34" y="33"/>
                        <a:pt x="35" y="33"/>
                        <a:pt x="35" y="34"/>
                      </a:cubicBezTo>
                      <a:cubicBezTo>
                        <a:pt x="38" y="33"/>
                        <a:pt x="39" y="32"/>
                        <a:pt x="39" y="32"/>
                      </a:cubicBezTo>
                      <a:cubicBezTo>
                        <a:pt x="40" y="32"/>
                        <a:pt x="42" y="37"/>
                        <a:pt x="42" y="38"/>
                      </a:cubicBezTo>
                      <a:cubicBezTo>
                        <a:pt x="41" y="41"/>
                        <a:pt x="44" y="43"/>
                        <a:pt x="46" y="41"/>
                      </a:cubicBezTo>
                      <a:cubicBezTo>
                        <a:pt x="47" y="39"/>
                        <a:pt x="48" y="38"/>
                        <a:pt x="49" y="39"/>
                      </a:cubicBezTo>
                      <a:cubicBezTo>
                        <a:pt x="49" y="39"/>
                        <a:pt x="49" y="40"/>
                        <a:pt x="50" y="40"/>
                      </a:cubicBezTo>
                      <a:cubicBezTo>
                        <a:pt x="51" y="39"/>
                        <a:pt x="52" y="38"/>
                        <a:pt x="52" y="38"/>
                      </a:cubicBezTo>
                      <a:cubicBezTo>
                        <a:pt x="53" y="37"/>
                        <a:pt x="51" y="35"/>
                        <a:pt x="52" y="34"/>
                      </a:cubicBezTo>
                      <a:cubicBezTo>
                        <a:pt x="52" y="32"/>
                        <a:pt x="53" y="34"/>
                        <a:pt x="54" y="33"/>
                      </a:cubicBezTo>
                      <a:cubicBezTo>
                        <a:pt x="56" y="32"/>
                        <a:pt x="53" y="29"/>
                        <a:pt x="53" y="28"/>
                      </a:cubicBezTo>
                      <a:cubicBezTo>
                        <a:pt x="53" y="27"/>
                        <a:pt x="53" y="25"/>
                        <a:pt x="52" y="25"/>
                      </a:cubicBezTo>
                      <a:cubicBezTo>
                        <a:pt x="51" y="25"/>
                        <a:pt x="52" y="22"/>
                        <a:pt x="52" y="19"/>
                      </a:cubicBezTo>
                      <a:cubicBezTo>
                        <a:pt x="52" y="19"/>
                        <a:pt x="52" y="18"/>
                        <a:pt x="52" y="18"/>
                      </a:cubicBezTo>
                      <a:cubicBezTo>
                        <a:pt x="51" y="16"/>
                        <a:pt x="51" y="13"/>
                        <a:pt x="50" y="13"/>
                      </a:cubicBezTo>
                      <a:cubicBezTo>
                        <a:pt x="48" y="13"/>
                        <a:pt x="48" y="12"/>
                        <a:pt x="50" y="11"/>
                      </a:cubicBezTo>
                      <a:cubicBezTo>
                        <a:pt x="51" y="11"/>
                        <a:pt x="47" y="9"/>
                        <a:pt x="47" y="8"/>
                      </a:cubicBezTo>
                      <a:cubicBezTo>
                        <a:pt x="47" y="6"/>
                        <a:pt x="45" y="2"/>
                        <a:pt x="44" y="2"/>
                      </a:cubicBezTo>
                      <a:cubicBezTo>
                        <a:pt x="43" y="1"/>
                        <a:pt x="39" y="6"/>
                        <a:pt x="39" y="6"/>
                      </a:cubicBezTo>
                      <a:cubicBezTo>
                        <a:pt x="38" y="6"/>
                        <a:pt x="34" y="3"/>
                        <a:pt x="34" y="5"/>
                      </a:cubicBezTo>
                      <a:cubicBezTo>
                        <a:pt x="33" y="8"/>
                        <a:pt x="30" y="4"/>
                        <a:pt x="29" y="6"/>
                      </a:cubicBezTo>
                      <a:cubicBezTo>
                        <a:pt x="28" y="8"/>
                        <a:pt x="27" y="4"/>
                        <a:pt x="27" y="4"/>
                      </a:cubicBezTo>
                      <a:cubicBezTo>
                        <a:pt x="27" y="3"/>
                        <a:pt x="27" y="3"/>
                        <a:pt x="27" y="3"/>
                      </a:cubicBezTo>
                      <a:cubicBezTo>
                        <a:pt x="26" y="3"/>
                        <a:pt x="26" y="3"/>
                        <a:pt x="26" y="3"/>
                      </a:cubicBezTo>
                      <a:cubicBezTo>
                        <a:pt x="23" y="4"/>
                        <a:pt x="15" y="3"/>
                        <a:pt x="15" y="2"/>
                      </a:cubicBezTo>
                      <a:cubicBezTo>
                        <a:pt x="15" y="1"/>
                        <a:pt x="10" y="0"/>
                        <a:pt x="10" y="0"/>
                      </a:cubicBezTo>
                      <a:cubicBezTo>
                        <a:pt x="10" y="0"/>
                        <a:pt x="11" y="3"/>
                        <a:pt x="9" y="4"/>
                      </a:cubicBezTo>
                      <a:cubicBezTo>
                        <a:pt x="7" y="4"/>
                        <a:pt x="9" y="7"/>
                        <a:pt x="9" y="7"/>
                      </a:cubicBezTo>
                      <a:cubicBezTo>
                        <a:pt x="9" y="8"/>
                        <a:pt x="7" y="9"/>
                        <a:pt x="6" y="9"/>
                      </a:cubicBezTo>
                      <a:cubicBezTo>
                        <a:pt x="5" y="8"/>
                        <a:pt x="1" y="11"/>
                        <a:pt x="0" y="12"/>
                      </a:cubicBezTo>
                      <a:cubicBezTo>
                        <a:pt x="0" y="12"/>
                        <a:pt x="0" y="12"/>
                        <a:pt x="0" y="12"/>
                      </a:cubicBezTo>
                      <a:cubicBezTo>
                        <a:pt x="2" y="15"/>
                        <a:pt x="1" y="17"/>
                        <a:pt x="5" y="19"/>
                      </a:cubicBezTo>
                      <a:cubicBezTo>
                        <a:pt x="7" y="22"/>
                        <a:pt x="11" y="25"/>
                        <a:pt x="13" y="28"/>
                      </a:cubicBezTo>
                      <a:cubicBezTo>
                        <a:pt x="15" y="26"/>
                        <a:pt x="18" y="25"/>
                        <a:pt x="18" y="2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09" name="Google Shape;951;p79">
                  <a:extLst>
                    <a:ext uri="{FF2B5EF4-FFF2-40B4-BE49-F238E27FC236}">
                      <a16:creationId xmlns:a16="http://schemas.microsoft.com/office/drawing/2014/main" id="{0D72BD53-F3B3-FCDD-A00B-8DBE2B130FB6}"/>
                    </a:ext>
                  </a:extLst>
                </p:cNvPr>
                <p:cNvSpPr/>
                <p:nvPr/>
              </p:nvSpPr>
              <p:spPr>
                <a:xfrm>
                  <a:off x="682415" y="5924178"/>
                  <a:ext cx="410074" cy="379124"/>
                </a:xfrm>
                <a:custGeom>
                  <a:avLst/>
                  <a:gdLst/>
                  <a:ahLst/>
                  <a:cxnLst/>
                  <a:rect l="l" t="t" r="r" b="b"/>
                  <a:pathLst>
                    <a:path w="32" h="30" extrusionOk="0">
                      <a:moveTo>
                        <a:pt x="25" y="17"/>
                      </a:moveTo>
                      <a:cubicBezTo>
                        <a:pt x="22" y="16"/>
                        <a:pt x="22" y="16"/>
                        <a:pt x="22" y="15"/>
                      </a:cubicBezTo>
                      <a:cubicBezTo>
                        <a:pt x="23" y="14"/>
                        <a:pt x="23" y="12"/>
                        <a:pt x="23" y="10"/>
                      </a:cubicBezTo>
                      <a:cubicBezTo>
                        <a:pt x="23" y="9"/>
                        <a:pt x="23" y="8"/>
                        <a:pt x="23" y="8"/>
                      </a:cubicBezTo>
                      <a:cubicBezTo>
                        <a:pt x="22" y="8"/>
                        <a:pt x="22" y="7"/>
                        <a:pt x="22" y="7"/>
                      </a:cubicBezTo>
                      <a:cubicBezTo>
                        <a:pt x="22" y="5"/>
                        <a:pt x="21" y="7"/>
                        <a:pt x="20" y="9"/>
                      </a:cubicBezTo>
                      <a:cubicBezTo>
                        <a:pt x="18" y="11"/>
                        <a:pt x="15" y="9"/>
                        <a:pt x="16" y="6"/>
                      </a:cubicBezTo>
                      <a:cubicBezTo>
                        <a:pt x="16" y="4"/>
                        <a:pt x="14" y="0"/>
                        <a:pt x="13" y="0"/>
                      </a:cubicBezTo>
                      <a:cubicBezTo>
                        <a:pt x="13" y="0"/>
                        <a:pt x="11" y="1"/>
                        <a:pt x="9" y="1"/>
                      </a:cubicBezTo>
                      <a:cubicBezTo>
                        <a:pt x="9" y="2"/>
                        <a:pt x="8" y="3"/>
                        <a:pt x="8" y="5"/>
                      </a:cubicBezTo>
                      <a:cubicBezTo>
                        <a:pt x="7" y="6"/>
                        <a:pt x="3" y="9"/>
                        <a:pt x="1" y="10"/>
                      </a:cubicBezTo>
                      <a:cubicBezTo>
                        <a:pt x="1" y="10"/>
                        <a:pt x="0" y="11"/>
                        <a:pt x="0" y="12"/>
                      </a:cubicBezTo>
                      <a:cubicBezTo>
                        <a:pt x="3" y="14"/>
                        <a:pt x="7" y="16"/>
                        <a:pt x="10" y="19"/>
                      </a:cubicBezTo>
                      <a:cubicBezTo>
                        <a:pt x="15" y="23"/>
                        <a:pt x="23" y="28"/>
                        <a:pt x="27" y="29"/>
                      </a:cubicBezTo>
                      <a:cubicBezTo>
                        <a:pt x="27" y="30"/>
                        <a:pt x="28" y="30"/>
                        <a:pt x="29" y="30"/>
                      </a:cubicBezTo>
                      <a:cubicBezTo>
                        <a:pt x="30" y="25"/>
                        <a:pt x="31" y="25"/>
                        <a:pt x="31" y="23"/>
                      </a:cubicBezTo>
                      <a:cubicBezTo>
                        <a:pt x="32" y="21"/>
                        <a:pt x="27" y="19"/>
                        <a:pt x="25" y="1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0" name="Google Shape;952;p79">
                  <a:extLst>
                    <a:ext uri="{FF2B5EF4-FFF2-40B4-BE49-F238E27FC236}">
                      <a16:creationId xmlns:a16="http://schemas.microsoft.com/office/drawing/2014/main" id="{831A4B77-8BDD-51E2-A7BC-EA6E4AD7084C}"/>
                    </a:ext>
                  </a:extLst>
                </p:cNvPr>
                <p:cNvSpPr/>
                <p:nvPr/>
              </p:nvSpPr>
              <p:spPr>
                <a:xfrm>
                  <a:off x="519933" y="5784905"/>
                  <a:ext cx="278540" cy="301754"/>
                </a:xfrm>
                <a:custGeom>
                  <a:avLst/>
                  <a:gdLst/>
                  <a:ahLst/>
                  <a:cxnLst/>
                  <a:rect l="l" t="t" r="r" b="b"/>
                  <a:pathLst>
                    <a:path w="22" h="24" extrusionOk="0">
                      <a:moveTo>
                        <a:pt x="21" y="16"/>
                      </a:moveTo>
                      <a:cubicBezTo>
                        <a:pt x="21" y="14"/>
                        <a:pt x="22" y="13"/>
                        <a:pt x="21" y="12"/>
                      </a:cubicBezTo>
                      <a:cubicBezTo>
                        <a:pt x="20" y="11"/>
                        <a:pt x="20" y="9"/>
                        <a:pt x="20" y="7"/>
                      </a:cubicBezTo>
                      <a:cubicBezTo>
                        <a:pt x="20" y="5"/>
                        <a:pt x="16" y="0"/>
                        <a:pt x="14" y="0"/>
                      </a:cubicBezTo>
                      <a:cubicBezTo>
                        <a:pt x="12" y="0"/>
                        <a:pt x="11" y="1"/>
                        <a:pt x="9" y="1"/>
                      </a:cubicBezTo>
                      <a:cubicBezTo>
                        <a:pt x="7" y="1"/>
                        <a:pt x="5" y="0"/>
                        <a:pt x="5" y="1"/>
                      </a:cubicBezTo>
                      <a:cubicBezTo>
                        <a:pt x="5" y="3"/>
                        <a:pt x="2" y="5"/>
                        <a:pt x="0" y="7"/>
                      </a:cubicBezTo>
                      <a:cubicBezTo>
                        <a:pt x="0" y="8"/>
                        <a:pt x="0" y="9"/>
                        <a:pt x="1" y="10"/>
                      </a:cubicBezTo>
                      <a:cubicBezTo>
                        <a:pt x="3" y="16"/>
                        <a:pt x="4" y="17"/>
                        <a:pt x="7" y="19"/>
                      </a:cubicBezTo>
                      <a:cubicBezTo>
                        <a:pt x="8" y="20"/>
                        <a:pt x="11" y="22"/>
                        <a:pt x="13" y="24"/>
                      </a:cubicBezTo>
                      <a:cubicBezTo>
                        <a:pt x="13" y="22"/>
                        <a:pt x="14" y="21"/>
                        <a:pt x="14" y="21"/>
                      </a:cubicBezTo>
                      <a:cubicBezTo>
                        <a:pt x="16" y="20"/>
                        <a:pt x="20" y="17"/>
                        <a:pt x="21" y="1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1" name="Google Shape;953;p79">
                  <a:extLst>
                    <a:ext uri="{FF2B5EF4-FFF2-40B4-BE49-F238E27FC236}">
                      <a16:creationId xmlns:a16="http://schemas.microsoft.com/office/drawing/2014/main" id="{1974800C-0AB3-9AAC-8530-B67DB5537383}"/>
                    </a:ext>
                  </a:extLst>
                </p:cNvPr>
                <p:cNvSpPr/>
                <p:nvPr/>
              </p:nvSpPr>
              <p:spPr>
                <a:xfrm>
                  <a:off x="171751" y="4044043"/>
                  <a:ext cx="789189" cy="634451"/>
                </a:xfrm>
                <a:custGeom>
                  <a:avLst/>
                  <a:gdLst/>
                  <a:ahLst/>
                  <a:cxnLst/>
                  <a:rect l="l" t="t" r="r" b="b"/>
                  <a:pathLst>
                    <a:path w="63" h="50" extrusionOk="0">
                      <a:moveTo>
                        <a:pt x="29" y="38"/>
                      </a:moveTo>
                      <a:cubicBezTo>
                        <a:pt x="29" y="36"/>
                        <a:pt x="37" y="35"/>
                        <a:pt x="37" y="33"/>
                      </a:cubicBezTo>
                      <a:cubicBezTo>
                        <a:pt x="37" y="31"/>
                        <a:pt x="37" y="14"/>
                        <a:pt x="37" y="14"/>
                      </a:cubicBezTo>
                      <a:cubicBezTo>
                        <a:pt x="62" y="14"/>
                        <a:pt x="62" y="14"/>
                        <a:pt x="62" y="14"/>
                      </a:cubicBezTo>
                      <a:cubicBezTo>
                        <a:pt x="63" y="13"/>
                        <a:pt x="63" y="8"/>
                        <a:pt x="63" y="3"/>
                      </a:cubicBezTo>
                      <a:cubicBezTo>
                        <a:pt x="62" y="1"/>
                        <a:pt x="63" y="0"/>
                        <a:pt x="57" y="0"/>
                      </a:cubicBezTo>
                      <a:cubicBezTo>
                        <a:pt x="52" y="0"/>
                        <a:pt x="39" y="0"/>
                        <a:pt x="29" y="0"/>
                      </a:cubicBezTo>
                      <a:cubicBezTo>
                        <a:pt x="28" y="2"/>
                        <a:pt x="26" y="4"/>
                        <a:pt x="26" y="6"/>
                      </a:cubicBezTo>
                      <a:cubicBezTo>
                        <a:pt x="24" y="10"/>
                        <a:pt x="16" y="15"/>
                        <a:pt x="16" y="20"/>
                      </a:cubicBezTo>
                      <a:cubicBezTo>
                        <a:pt x="16" y="25"/>
                        <a:pt x="7" y="33"/>
                        <a:pt x="3" y="43"/>
                      </a:cubicBezTo>
                      <a:cubicBezTo>
                        <a:pt x="1" y="46"/>
                        <a:pt x="1" y="48"/>
                        <a:pt x="0" y="50"/>
                      </a:cubicBezTo>
                      <a:cubicBezTo>
                        <a:pt x="29" y="50"/>
                        <a:pt x="29" y="50"/>
                        <a:pt x="29" y="50"/>
                      </a:cubicBezTo>
                      <a:cubicBezTo>
                        <a:pt x="29" y="50"/>
                        <a:pt x="29" y="40"/>
                        <a:pt x="29" y="3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2" name="Google Shape;954;p79">
                  <a:extLst>
                    <a:ext uri="{FF2B5EF4-FFF2-40B4-BE49-F238E27FC236}">
                      <a16:creationId xmlns:a16="http://schemas.microsoft.com/office/drawing/2014/main" id="{A2387703-C4AC-3B01-B031-6E27051DD363}"/>
                    </a:ext>
                  </a:extLst>
                </p:cNvPr>
                <p:cNvSpPr/>
                <p:nvPr/>
              </p:nvSpPr>
              <p:spPr>
                <a:xfrm>
                  <a:off x="171751" y="4074981"/>
                  <a:ext cx="1145099" cy="1261171"/>
                </a:xfrm>
                <a:custGeom>
                  <a:avLst/>
                  <a:gdLst/>
                  <a:ahLst/>
                  <a:cxnLst/>
                  <a:rect l="l" t="t" r="r" b="b"/>
                  <a:pathLst>
                    <a:path w="91" h="100" extrusionOk="0">
                      <a:moveTo>
                        <a:pt x="8" y="87"/>
                      </a:moveTo>
                      <a:cubicBezTo>
                        <a:pt x="9" y="87"/>
                        <a:pt x="14" y="87"/>
                        <a:pt x="14" y="87"/>
                      </a:cubicBezTo>
                      <a:cubicBezTo>
                        <a:pt x="14" y="87"/>
                        <a:pt x="18" y="85"/>
                        <a:pt x="20" y="86"/>
                      </a:cubicBezTo>
                      <a:cubicBezTo>
                        <a:pt x="21" y="87"/>
                        <a:pt x="24" y="89"/>
                        <a:pt x="24" y="89"/>
                      </a:cubicBezTo>
                      <a:cubicBezTo>
                        <a:pt x="27" y="89"/>
                        <a:pt x="27" y="89"/>
                        <a:pt x="27" y="89"/>
                      </a:cubicBezTo>
                      <a:cubicBezTo>
                        <a:pt x="27" y="89"/>
                        <a:pt x="29" y="95"/>
                        <a:pt x="32" y="96"/>
                      </a:cubicBezTo>
                      <a:cubicBezTo>
                        <a:pt x="33" y="97"/>
                        <a:pt x="34" y="99"/>
                        <a:pt x="35" y="100"/>
                      </a:cubicBezTo>
                      <a:cubicBezTo>
                        <a:pt x="37" y="100"/>
                        <a:pt x="39" y="99"/>
                        <a:pt x="39" y="98"/>
                      </a:cubicBezTo>
                      <a:cubicBezTo>
                        <a:pt x="39" y="95"/>
                        <a:pt x="40" y="93"/>
                        <a:pt x="44" y="96"/>
                      </a:cubicBezTo>
                      <a:cubicBezTo>
                        <a:pt x="47" y="99"/>
                        <a:pt x="47" y="96"/>
                        <a:pt x="47" y="95"/>
                      </a:cubicBezTo>
                      <a:cubicBezTo>
                        <a:pt x="48" y="94"/>
                        <a:pt x="51" y="95"/>
                        <a:pt x="53" y="95"/>
                      </a:cubicBezTo>
                      <a:cubicBezTo>
                        <a:pt x="55" y="95"/>
                        <a:pt x="58" y="94"/>
                        <a:pt x="58" y="94"/>
                      </a:cubicBezTo>
                      <a:cubicBezTo>
                        <a:pt x="58" y="94"/>
                        <a:pt x="85" y="94"/>
                        <a:pt x="86" y="94"/>
                      </a:cubicBezTo>
                      <a:cubicBezTo>
                        <a:pt x="88" y="93"/>
                        <a:pt x="87" y="88"/>
                        <a:pt x="87" y="88"/>
                      </a:cubicBezTo>
                      <a:cubicBezTo>
                        <a:pt x="85" y="85"/>
                        <a:pt x="85" y="85"/>
                        <a:pt x="85" y="85"/>
                      </a:cubicBezTo>
                      <a:cubicBezTo>
                        <a:pt x="78" y="19"/>
                        <a:pt x="78" y="19"/>
                        <a:pt x="78" y="19"/>
                      </a:cubicBezTo>
                      <a:cubicBezTo>
                        <a:pt x="91" y="19"/>
                        <a:pt x="91" y="19"/>
                        <a:pt x="91" y="19"/>
                      </a:cubicBezTo>
                      <a:cubicBezTo>
                        <a:pt x="77" y="10"/>
                        <a:pt x="66" y="2"/>
                        <a:pt x="64" y="2"/>
                      </a:cubicBezTo>
                      <a:cubicBezTo>
                        <a:pt x="63" y="1"/>
                        <a:pt x="63" y="1"/>
                        <a:pt x="63" y="0"/>
                      </a:cubicBezTo>
                      <a:cubicBezTo>
                        <a:pt x="63" y="6"/>
                        <a:pt x="63" y="10"/>
                        <a:pt x="62" y="11"/>
                      </a:cubicBezTo>
                      <a:cubicBezTo>
                        <a:pt x="37" y="11"/>
                        <a:pt x="37" y="11"/>
                        <a:pt x="37" y="11"/>
                      </a:cubicBezTo>
                      <a:cubicBezTo>
                        <a:pt x="37" y="11"/>
                        <a:pt x="37" y="29"/>
                        <a:pt x="37" y="31"/>
                      </a:cubicBezTo>
                      <a:cubicBezTo>
                        <a:pt x="37" y="33"/>
                        <a:pt x="30" y="35"/>
                        <a:pt x="30" y="36"/>
                      </a:cubicBezTo>
                      <a:cubicBezTo>
                        <a:pt x="30" y="38"/>
                        <a:pt x="30" y="49"/>
                        <a:pt x="30" y="49"/>
                      </a:cubicBezTo>
                      <a:cubicBezTo>
                        <a:pt x="0" y="49"/>
                        <a:pt x="0" y="49"/>
                        <a:pt x="0" y="49"/>
                      </a:cubicBezTo>
                      <a:cubicBezTo>
                        <a:pt x="0" y="53"/>
                        <a:pt x="3" y="55"/>
                        <a:pt x="5" y="57"/>
                      </a:cubicBezTo>
                      <a:cubicBezTo>
                        <a:pt x="7" y="60"/>
                        <a:pt x="3" y="64"/>
                        <a:pt x="7" y="69"/>
                      </a:cubicBezTo>
                      <a:cubicBezTo>
                        <a:pt x="9" y="74"/>
                        <a:pt x="6" y="81"/>
                        <a:pt x="4" y="84"/>
                      </a:cubicBezTo>
                      <a:cubicBezTo>
                        <a:pt x="3" y="85"/>
                        <a:pt x="3" y="88"/>
                        <a:pt x="3" y="90"/>
                      </a:cubicBezTo>
                      <a:cubicBezTo>
                        <a:pt x="3" y="90"/>
                        <a:pt x="3" y="90"/>
                        <a:pt x="3" y="90"/>
                      </a:cubicBezTo>
                      <a:cubicBezTo>
                        <a:pt x="5" y="89"/>
                        <a:pt x="5" y="86"/>
                        <a:pt x="8" y="8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3" name="Google Shape;955;p79">
                  <a:extLst>
                    <a:ext uri="{FF2B5EF4-FFF2-40B4-BE49-F238E27FC236}">
                      <a16:creationId xmlns:a16="http://schemas.microsoft.com/office/drawing/2014/main" id="{A55BC4FC-CC04-593E-BBC3-11B646ADB962}"/>
                    </a:ext>
                  </a:extLst>
                </p:cNvPr>
                <p:cNvSpPr/>
                <p:nvPr/>
              </p:nvSpPr>
              <p:spPr>
                <a:xfrm>
                  <a:off x="612772" y="4314842"/>
                  <a:ext cx="1555167" cy="1470071"/>
                </a:xfrm>
                <a:custGeom>
                  <a:avLst/>
                  <a:gdLst/>
                  <a:ahLst/>
                  <a:cxnLst/>
                  <a:rect l="l" t="t" r="r" b="b"/>
                  <a:pathLst>
                    <a:path w="124" h="117" extrusionOk="0">
                      <a:moveTo>
                        <a:pt x="117" y="48"/>
                      </a:moveTo>
                      <a:cubicBezTo>
                        <a:pt x="117" y="48"/>
                        <a:pt x="117" y="43"/>
                        <a:pt x="113" y="41"/>
                      </a:cubicBezTo>
                      <a:cubicBezTo>
                        <a:pt x="110" y="39"/>
                        <a:pt x="105" y="38"/>
                        <a:pt x="105" y="38"/>
                      </a:cubicBezTo>
                      <a:cubicBezTo>
                        <a:pt x="105" y="38"/>
                        <a:pt x="103" y="33"/>
                        <a:pt x="101" y="31"/>
                      </a:cubicBezTo>
                      <a:cubicBezTo>
                        <a:pt x="100" y="30"/>
                        <a:pt x="75" y="14"/>
                        <a:pt x="55" y="0"/>
                      </a:cubicBezTo>
                      <a:cubicBezTo>
                        <a:pt x="43" y="0"/>
                        <a:pt x="43" y="0"/>
                        <a:pt x="43" y="0"/>
                      </a:cubicBezTo>
                      <a:cubicBezTo>
                        <a:pt x="50" y="66"/>
                        <a:pt x="50" y="66"/>
                        <a:pt x="50" y="66"/>
                      </a:cubicBezTo>
                      <a:cubicBezTo>
                        <a:pt x="52" y="68"/>
                        <a:pt x="52" y="68"/>
                        <a:pt x="52" y="68"/>
                      </a:cubicBezTo>
                      <a:cubicBezTo>
                        <a:pt x="52" y="68"/>
                        <a:pt x="53" y="74"/>
                        <a:pt x="51" y="75"/>
                      </a:cubicBezTo>
                      <a:cubicBezTo>
                        <a:pt x="50" y="75"/>
                        <a:pt x="22" y="75"/>
                        <a:pt x="22" y="75"/>
                      </a:cubicBezTo>
                      <a:cubicBezTo>
                        <a:pt x="22" y="75"/>
                        <a:pt x="19" y="76"/>
                        <a:pt x="18" y="76"/>
                      </a:cubicBezTo>
                      <a:cubicBezTo>
                        <a:pt x="16" y="76"/>
                        <a:pt x="13" y="75"/>
                        <a:pt x="12" y="76"/>
                      </a:cubicBezTo>
                      <a:cubicBezTo>
                        <a:pt x="12" y="77"/>
                        <a:pt x="12" y="80"/>
                        <a:pt x="8" y="77"/>
                      </a:cubicBezTo>
                      <a:cubicBezTo>
                        <a:pt x="5" y="74"/>
                        <a:pt x="4" y="76"/>
                        <a:pt x="4" y="79"/>
                      </a:cubicBezTo>
                      <a:cubicBezTo>
                        <a:pt x="4" y="80"/>
                        <a:pt x="2" y="80"/>
                        <a:pt x="0" y="80"/>
                      </a:cubicBezTo>
                      <a:cubicBezTo>
                        <a:pt x="0" y="81"/>
                        <a:pt x="1" y="82"/>
                        <a:pt x="1" y="82"/>
                      </a:cubicBezTo>
                      <a:cubicBezTo>
                        <a:pt x="2" y="84"/>
                        <a:pt x="2" y="84"/>
                        <a:pt x="2" y="84"/>
                      </a:cubicBezTo>
                      <a:cubicBezTo>
                        <a:pt x="2" y="84"/>
                        <a:pt x="2" y="88"/>
                        <a:pt x="3" y="89"/>
                      </a:cubicBezTo>
                      <a:cubicBezTo>
                        <a:pt x="5" y="91"/>
                        <a:pt x="7" y="93"/>
                        <a:pt x="8" y="93"/>
                      </a:cubicBezTo>
                      <a:cubicBezTo>
                        <a:pt x="8" y="95"/>
                        <a:pt x="8" y="100"/>
                        <a:pt x="8" y="100"/>
                      </a:cubicBezTo>
                      <a:cubicBezTo>
                        <a:pt x="8" y="100"/>
                        <a:pt x="8" y="104"/>
                        <a:pt x="9" y="102"/>
                      </a:cubicBezTo>
                      <a:cubicBezTo>
                        <a:pt x="10" y="100"/>
                        <a:pt x="13" y="104"/>
                        <a:pt x="14" y="101"/>
                      </a:cubicBezTo>
                      <a:cubicBezTo>
                        <a:pt x="14" y="99"/>
                        <a:pt x="18" y="102"/>
                        <a:pt x="19" y="102"/>
                      </a:cubicBezTo>
                      <a:cubicBezTo>
                        <a:pt x="19" y="102"/>
                        <a:pt x="23" y="97"/>
                        <a:pt x="24" y="98"/>
                      </a:cubicBezTo>
                      <a:cubicBezTo>
                        <a:pt x="25" y="98"/>
                        <a:pt x="27" y="102"/>
                        <a:pt x="27" y="104"/>
                      </a:cubicBezTo>
                      <a:cubicBezTo>
                        <a:pt x="27" y="105"/>
                        <a:pt x="31" y="106"/>
                        <a:pt x="30" y="106"/>
                      </a:cubicBezTo>
                      <a:cubicBezTo>
                        <a:pt x="28" y="107"/>
                        <a:pt x="28" y="109"/>
                        <a:pt x="30" y="109"/>
                      </a:cubicBezTo>
                      <a:cubicBezTo>
                        <a:pt x="31" y="109"/>
                        <a:pt x="31" y="112"/>
                        <a:pt x="31" y="114"/>
                      </a:cubicBezTo>
                      <a:cubicBezTo>
                        <a:pt x="32" y="115"/>
                        <a:pt x="33" y="116"/>
                        <a:pt x="34" y="114"/>
                      </a:cubicBezTo>
                      <a:cubicBezTo>
                        <a:pt x="35" y="112"/>
                        <a:pt x="37" y="114"/>
                        <a:pt x="38" y="116"/>
                      </a:cubicBezTo>
                      <a:cubicBezTo>
                        <a:pt x="39" y="117"/>
                        <a:pt x="42" y="115"/>
                        <a:pt x="43" y="113"/>
                      </a:cubicBezTo>
                      <a:cubicBezTo>
                        <a:pt x="43" y="111"/>
                        <a:pt x="46" y="111"/>
                        <a:pt x="46" y="113"/>
                      </a:cubicBezTo>
                      <a:cubicBezTo>
                        <a:pt x="46" y="115"/>
                        <a:pt x="46" y="116"/>
                        <a:pt x="49" y="114"/>
                      </a:cubicBezTo>
                      <a:cubicBezTo>
                        <a:pt x="50" y="113"/>
                        <a:pt x="50" y="113"/>
                        <a:pt x="51" y="113"/>
                      </a:cubicBezTo>
                      <a:cubicBezTo>
                        <a:pt x="52" y="111"/>
                        <a:pt x="53" y="108"/>
                        <a:pt x="53" y="107"/>
                      </a:cubicBezTo>
                      <a:cubicBezTo>
                        <a:pt x="54" y="106"/>
                        <a:pt x="52" y="103"/>
                        <a:pt x="53" y="103"/>
                      </a:cubicBezTo>
                      <a:cubicBezTo>
                        <a:pt x="54" y="102"/>
                        <a:pt x="57" y="103"/>
                        <a:pt x="58" y="100"/>
                      </a:cubicBezTo>
                      <a:cubicBezTo>
                        <a:pt x="59" y="97"/>
                        <a:pt x="61" y="95"/>
                        <a:pt x="61" y="95"/>
                      </a:cubicBezTo>
                      <a:cubicBezTo>
                        <a:pt x="61" y="95"/>
                        <a:pt x="61" y="89"/>
                        <a:pt x="64" y="90"/>
                      </a:cubicBezTo>
                      <a:cubicBezTo>
                        <a:pt x="66" y="91"/>
                        <a:pt x="67" y="93"/>
                        <a:pt x="68" y="90"/>
                      </a:cubicBezTo>
                      <a:cubicBezTo>
                        <a:pt x="68" y="88"/>
                        <a:pt x="70" y="89"/>
                        <a:pt x="71" y="87"/>
                      </a:cubicBezTo>
                      <a:cubicBezTo>
                        <a:pt x="72" y="84"/>
                        <a:pt x="73" y="84"/>
                        <a:pt x="75" y="85"/>
                      </a:cubicBezTo>
                      <a:cubicBezTo>
                        <a:pt x="77" y="85"/>
                        <a:pt x="77" y="84"/>
                        <a:pt x="77" y="83"/>
                      </a:cubicBezTo>
                      <a:cubicBezTo>
                        <a:pt x="77" y="82"/>
                        <a:pt x="81" y="82"/>
                        <a:pt x="84" y="80"/>
                      </a:cubicBezTo>
                      <a:cubicBezTo>
                        <a:pt x="87" y="79"/>
                        <a:pt x="89" y="77"/>
                        <a:pt x="89" y="79"/>
                      </a:cubicBezTo>
                      <a:cubicBezTo>
                        <a:pt x="90" y="80"/>
                        <a:pt x="98" y="80"/>
                        <a:pt x="99" y="79"/>
                      </a:cubicBezTo>
                      <a:cubicBezTo>
                        <a:pt x="100" y="79"/>
                        <a:pt x="102" y="76"/>
                        <a:pt x="104" y="77"/>
                      </a:cubicBezTo>
                      <a:cubicBezTo>
                        <a:pt x="107" y="77"/>
                        <a:pt x="113" y="76"/>
                        <a:pt x="116" y="76"/>
                      </a:cubicBezTo>
                      <a:cubicBezTo>
                        <a:pt x="119" y="76"/>
                        <a:pt x="120" y="73"/>
                        <a:pt x="121" y="72"/>
                      </a:cubicBezTo>
                      <a:cubicBezTo>
                        <a:pt x="122" y="71"/>
                        <a:pt x="123" y="68"/>
                        <a:pt x="124" y="67"/>
                      </a:cubicBezTo>
                      <a:cubicBezTo>
                        <a:pt x="124" y="67"/>
                        <a:pt x="124" y="53"/>
                        <a:pt x="124" y="47"/>
                      </a:cubicBezTo>
                      <a:cubicBezTo>
                        <a:pt x="121" y="47"/>
                        <a:pt x="117" y="48"/>
                        <a:pt x="117" y="4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4" name="Google Shape;956;p79">
                  <a:extLst>
                    <a:ext uri="{FF2B5EF4-FFF2-40B4-BE49-F238E27FC236}">
                      <a16:creationId xmlns:a16="http://schemas.microsoft.com/office/drawing/2014/main" id="{EDAA12A5-34B4-92BB-58F6-DB75E4B55B04}"/>
                    </a:ext>
                  </a:extLst>
                </p:cNvPr>
                <p:cNvSpPr/>
                <p:nvPr/>
              </p:nvSpPr>
              <p:spPr>
                <a:xfrm>
                  <a:off x="1254958" y="5281992"/>
                  <a:ext cx="765979" cy="557081"/>
                </a:xfrm>
                <a:custGeom>
                  <a:avLst/>
                  <a:gdLst/>
                  <a:ahLst/>
                  <a:cxnLst/>
                  <a:rect l="l" t="t" r="r" b="b"/>
                  <a:pathLst>
                    <a:path w="61" h="44" extrusionOk="0">
                      <a:moveTo>
                        <a:pt x="61" y="25"/>
                      </a:moveTo>
                      <a:cubicBezTo>
                        <a:pt x="60" y="24"/>
                        <a:pt x="58" y="23"/>
                        <a:pt x="58" y="23"/>
                      </a:cubicBezTo>
                      <a:cubicBezTo>
                        <a:pt x="57" y="23"/>
                        <a:pt x="57" y="20"/>
                        <a:pt x="57" y="19"/>
                      </a:cubicBezTo>
                      <a:cubicBezTo>
                        <a:pt x="57" y="18"/>
                        <a:pt x="54" y="20"/>
                        <a:pt x="53" y="20"/>
                      </a:cubicBezTo>
                      <a:cubicBezTo>
                        <a:pt x="52" y="19"/>
                        <a:pt x="51" y="17"/>
                        <a:pt x="50" y="17"/>
                      </a:cubicBezTo>
                      <a:cubicBezTo>
                        <a:pt x="49" y="17"/>
                        <a:pt x="49" y="15"/>
                        <a:pt x="49" y="14"/>
                      </a:cubicBezTo>
                      <a:cubicBezTo>
                        <a:pt x="49" y="13"/>
                        <a:pt x="47" y="11"/>
                        <a:pt x="46" y="10"/>
                      </a:cubicBezTo>
                      <a:cubicBezTo>
                        <a:pt x="44" y="9"/>
                        <a:pt x="44" y="6"/>
                        <a:pt x="43" y="6"/>
                      </a:cubicBezTo>
                      <a:cubicBezTo>
                        <a:pt x="42" y="5"/>
                        <a:pt x="43" y="3"/>
                        <a:pt x="43" y="2"/>
                      </a:cubicBezTo>
                      <a:cubicBezTo>
                        <a:pt x="41" y="2"/>
                        <a:pt x="38" y="2"/>
                        <a:pt x="38" y="2"/>
                      </a:cubicBezTo>
                      <a:cubicBezTo>
                        <a:pt x="37" y="0"/>
                        <a:pt x="36" y="2"/>
                        <a:pt x="33" y="3"/>
                      </a:cubicBezTo>
                      <a:cubicBezTo>
                        <a:pt x="30" y="5"/>
                        <a:pt x="26" y="5"/>
                        <a:pt x="26" y="6"/>
                      </a:cubicBezTo>
                      <a:cubicBezTo>
                        <a:pt x="26" y="7"/>
                        <a:pt x="25" y="8"/>
                        <a:pt x="24" y="8"/>
                      </a:cubicBezTo>
                      <a:cubicBezTo>
                        <a:pt x="22" y="7"/>
                        <a:pt x="21" y="7"/>
                        <a:pt x="20" y="10"/>
                      </a:cubicBezTo>
                      <a:cubicBezTo>
                        <a:pt x="19" y="12"/>
                        <a:pt x="17" y="11"/>
                        <a:pt x="17" y="13"/>
                      </a:cubicBezTo>
                      <a:cubicBezTo>
                        <a:pt x="16" y="15"/>
                        <a:pt x="14" y="14"/>
                        <a:pt x="12" y="13"/>
                      </a:cubicBezTo>
                      <a:cubicBezTo>
                        <a:pt x="10" y="12"/>
                        <a:pt x="10" y="18"/>
                        <a:pt x="10" y="18"/>
                      </a:cubicBezTo>
                      <a:cubicBezTo>
                        <a:pt x="10" y="18"/>
                        <a:pt x="8" y="20"/>
                        <a:pt x="7" y="23"/>
                      </a:cubicBezTo>
                      <a:cubicBezTo>
                        <a:pt x="6" y="26"/>
                        <a:pt x="2" y="25"/>
                        <a:pt x="1" y="26"/>
                      </a:cubicBezTo>
                      <a:cubicBezTo>
                        <a:pt x="0" y="26"/>
                        <a:pt x="2" y="29"/>
                        <a:pt x="1" y="30"/>
                      </a:cubicBezTo>
                      <a:cubicBezTo>
                        <a:pt x="1" y="31"/>
                        <a:pt x="0" y="34"/>
                        <a:pt x="0" y="36"/>
                      </a:cubicBezTo>
                      <a:cubicBezTo>
                        <a:pt x="1" y="37"/>
                        <a:pt x="3" y="37"/>
                        <a:pt x="3" y="38"/>
                      </a:cubicBezTo>
                      <a:cubicBezTo>
                        <a:pt x="4" y="39"/>
                        <a:pt x="8" y="44"/>
                        <a:pt x="10" y="41"/>
                      </a:cubicBezTo>
                      <a:cubicBezTo>
                        <a:pt x="12" y="39"/>
                        <a:pt x="17" y="39"/>
                        <a:pt x="19" y="40"/>
                      </a:cubicBezTo>
                      <a:cubicBezTo>
                        <a:pt x="20" y="42"/>
                        <a:pt x="21" y="41"/>
                        <a:pt x="21" y="39"/>
                      </a:cubicBezTo>
                      <a:cubicBezTo>
                        <a:pt x="22" y="38"/>
                        <a:pt x="19" y="34"/>
                        <a:pt x="20" y="32"/>
                      </a:cubicBezTo>
                      <a:cubicBezTo>
                        <a:pt x="21" y="31"/>
                        <a:pt x="37" y="32"/>
                        <a:pt x="38" y="33"/>
                      </a:cubicBezTo>
                      <a:cubicBezTo>
                        <a:pt x="39" y="34"/>
                        <a:pt x="39" y="30"/>
                        <a:pt x="41" y="31"/>
                      </a:cubicBezTo>
                      <a:cubicBezTo>
                        <a:pt x="44" y="31"/>
                        <a:pt x="47" y="32"/>
                        <a:pt x="49" y="32"/>
                      </a:cubicBezTo>
                      <a:cubicBezTo>
                        <a:pt x="49" y="31"/>
                        <a:pt x="51" y="29"/>
                        <a:pt x="52" y="29"/>
                      </a:cubicBezTo>
                      <a:cubicBezTo>
                        <a:pt x="53" y="29"/>
                        <a:pt x="58" y="28"/>
                        <a:pt x="59" y="27"/>
                      </a:cubicBezTo>
                      <a:cubicBezTo>
                        <a:pt x="60" y="26"/>
                        <a:pt x="61" y="26"/>
                        <a:pt x="61" y="25"/>
                      </a:cubicBezTo>
                      <a:cubicBezTo>
                        <a:pt x="61" y="25"/>
                        <a:pt x="61" y="25"/>
                        <a:pt x="61" y="2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5" name="Google Shape;957;p79">
                  <a:extLst>
                    <a:ext uri="{FF2B5EF4-FFF2-40B4-BE49-F238E27FC236}">
                      <a16:creationId xmlns:a16="http://schemas.microsoft.com/office/drawing/2014/main" id="{BBC471D4-BA45-0CF1-C010-D1445BB8B4B8}"/>
                    </a:ext>
                  </a:extLst>
                </p:cNvPr>
                <p:cNvSpPr/>
                <p:nvPr/>
              </p:nvSpPr>
              <p:spPr>
                <a:xfrm>
                  <a:off x="1781082" y="4461844"/>
                  <a:ext cx="1446855" cy="1145109"/>
                </a:xfrm>
                <a:custGeom>
                  <a:avLst/>
                  <a:gdLst/>
                  <a:ahLst/>
                  <a:cxnLst/>
                  <a:rect l="l" t="t" r="r" b="b"/>
                  <a:pathLst>
                    <a:path w="115" h="91" extrusionOk="0">
                      <a:moveTo>
                        <a:pt x="111" y="13"/>
                      </a:moveTo>
                      <a:cubicBezTo>
                        <a:pt x="111" y="12"/>
                        <a:pt x="110" y="7"/>
                        <a:pt x="110" y="4"/>
                      </a:cubicBezTo>
                      <a:cubicBezTo>
                        <a:pt x="104" y="7"/>
                        <a:pt x="104" y="7"/>
                        <a:pt x="104" y="7"/>
                      </a:cubicBezTo>
                      <a:cubicBezTo>
                        <a:pt x="104" y="7"/>
                        <a:pt x="103" y="5"/>
                        <a:pt x="100" y="3"/>
                      </a:cubicBezTo>
                      <a:cubicBezTo>
                        <a:pt x="96" y="0"/>
                        <a:pt x="89" y="0"/>
                        <a:pt x="89" y="0"/>
                      </a:cubicBezTo>
                      <a:cubicBezTo>
                        <a:pt x="56" y="20"/>
                        <a:pt x="56" y="20"/>
                        <a:pt x="56" y="20"/>
                      </a:cubicBezTo>
                      <a:cubicBezTo>
                        <a:pt x="44" y="31"/>
                        <a:pt x="44" y="31"/>
                        <a:pt x="44" y="31"/>
                      </a:cubicBezTo>
                      <a:cubicBezTo>
                        <a:pt x="44" y="31"/>
                        <a:pt x="34" y="34"/>
                        <a:pt x="32" y="35"/>
                      </a:cubicBezTo>
                      <a:cubicBezTo>
                        <a:pt x="32" y="35"/>
                        <a:pt x="32" y="35"/>
                        <a:pt x="31" y="35"/>
                      </a:cubicBezTo>
                      <a:cubicBezTo>
                        <a:pt x="31" y="41"/>
                        <a:pt x="31" y="55"/>
                        <a:pt x="31" y="55"/>
                      </a:cubicBezTo>
                      <a:cubicBezTo>
                        <a:pt x="30" y="55"/>
                        <a:pt x="29" y="59"/>
                        <a:pt x="28" y="60"/>
                      </a:cubicBezTo>
                      <a:cubicBezTo>
                        <a:pt x="27" y="61"/>
                        <a:pt x="26" y="64"/>
                        <a:pt x="23" y="64"/>
                      </a:cubicBezTo>
                      <a:cubicBezTo>
                        <a:pt x="21" y="64"/>
                        <a:pt x="14" y="65"/>
                        <a:pt x="11" y="65"/>
                      </a:cubicBezTo>
                      <a:cubicBezTo>
                        <a:pt x="9" y="64"/>
                        <a:pt x="7" y="67"/>
                        <a:pt x="6" y="67"/>
                      </a:cubicBezTo>
                      <a:cubicBezTo>
                        <a:pt x="5" y="67"/>
                        <a:pt x="3" y="67"/>
                        <a:pt x="1" y="67"/>
                      </a:cubicBezTo>
                      <a:cubicBezTo>
                        <a:pt x="1" y="68"/>
                        <a:pt x="0" y="70"/>
                        <a:pt x="1" y="71"/>
                      </a:cubicBezTo>
                      <a:cubicBezTo>
                        <a:pt x="2" y="71"/>
                        <a:pt x="2" y="74"/>
                        <a:pt x="4" y="75"/>
                      </a:cubicBezTo>
                      <a:cubicBezTo>
                        <a:pt x="5" y="76"/>
                        <a:pt x="7" y="78"/>
                        <a:pt x="7" y="80"/>
                      </a:cubicBezTo>
                      <a:cubicBezTo>
                        <a:pt x="7" y="80"/>
                        <a:pt x="7" y="82"/>
                        <a:pt x="9" y="82"/>
                      </a:cubicBezTo>
                      <a:cubicBezTo>
                        <a:pt x="9" y="82"/>
                        <a:pt x="10" y="84"/>
                        <a:pt x="11" y="85"/>
                      </a:cubicBezTo>
                      <a:cubicBezTo>
                        <a:pt x="12" y="85"/>
                        <a:pt x="15" y="83"/>
                        <a:pt x="15" y="84"/>
                      </a:cubicBezTo>
                      <a:cubicBezTo>
                        <a:pt x="15" y="85"/>
                        <a:pt x="15" y="88"/>
                        <a:pt x="16" y="88"/>
                      </a:cubicBezTo>
                      <a:cubicBezTo>
                        <a:pt x="16" y="88"/>
                        <a:pt x="18" y="89"/>
                        <a:pt x="19" y="90"/>
                      </a:cubicBezTo>
                      <a:cubicBezTo>
                        <a:pt x="18" y="88"/>
                        <a:pt x="19" y="85"/>
                        <a:pt x="21" y="86"/>
                      </a:cubicBezTo>
                      <a:cubicBezTo>
                        <a:pt x="23" y="87"/>
                        <a:pt x="21" y="89"/>
                        <a:pt x="23" y="90"/>
                      </a:cubicBezTo>
                      <a:cubicBezTo>
                        <a:pt x="25" y="91"/>
                        <a:pt x="27" y="90"/>
                        <a:pt x="27" y="89"/>
                      </a:cubicBezTo>
                      <a:cubicBezTo>
                        <a:pt x="27" y="87"/>
                        <a:pt x="29" y="84"/>
                        <a:pt x="30" y="83"/>
                      </a:cubicBezTo>
                      <a:cubicBezTo>
                        <a:pt x="31" y="82"/>
                        <a:pt x="31" y="79"/>
                        <a:pt x="32" y="77"/>
                      </a:cubicBezTo>
                      <a:cubicBezTo>
                        <a:pt x="33" y="76"/>
                        <a:pt x="37" y="77"/>
                        <a:pt x="38" y="77"/>
                      </a:cubicBezTo>
                      <a:cubicBezTo>
                        <a:pt x="40" y="78"/>
                        <a:pt x="41" y="74"/>
                        <a:pt x="43" y="76"/>
                      </a:cubicBezTo>
                      <a:cubicBezTo>
                        <a:pt x="45" y="77"/>
                        <a:pt x="47" y="76"/>
                        <a:pt x="49" y="78"/>
                      </a:cubicBezTo>
                      <a:cubicBezTo>
                        <a:pt x="50" y="79"/>
                        <a:pt x="51" y="82"/>
                        <a:pt x="53" y="81"/>
                      </a:cubicBezTo>
                      <a:cubicBezTo>
                        <a:pt x="56" y="80"/>
                        <a:pt x="57" y="80"/>
                        <a:pt x="59" y="80"/>
                      </a:cubicBezTo>
                      <a:cubicBezTo>
                        <a:pt x="60" y="80"/>
                        <a:pt x="64" y="82"/>
                        <a:pt x="65" y="82"/>
                      </a:cubicBezTo>
                      <a:cubicBezTo>
                        <a:pt x="66" y="83"/>
                        <a:pt x="70" y="83"/>
                        <a:pt x="72" y="82"/>
                      </a:cubicBezTo>
                      <a:cubicBezTo>
                        <a:pt x="74" y="81"/>
                        <a:pt x="76" y="79"/>
                        <a:pt x="78" y="80"/>
                      </a:cubicBezTo>
                      <a:cubicBezTo>
                        <a:pt x="80" y="80"/>
                        <a:pt x="86" y="79"/>
                        <a:pt x="87" y="80"/>
                      </a:cubicBezTo>
                      <a:cubicBezTo>
                        <a:pt x="88" y="80"/>
                        <a:pt x="92" y="81"/>
                        <a:pt x="93" y="80"/>
                      </a:cubicBezTo>
                      <a:cubicBezTo>
                        <a:pt x="95" y="80"/>
                        <a:pt x="97" y="77"/>
                        <a:pt x="98" y="76"/>
                      </a:cubicBezTo>
                      <a:cubicBezTo>
                        <a:pt x="99" y="76"/>
                        <a:pt x="99" y="76"/>
                        <a:pt x="100" y="76"/>
                      </a:cubicBezTo>
                      <a:cubicBezTo>
                        <a:pt x="100" y="75"/>
                        <a:pt x="100" y="74"/>
                        <a:pt x="100" y="74"/>
                      </a:cubicBezTo>
                      <a:cubicBezTo>
                        <a:pt x="100" y="69"/>
                        <a:pt x="101" y="71"/>
                        <a:pt x="101" y="68"/>
                      </a:cubicBezTo>
                      <a:cubicBezTo>
                        <a:pt x="102" y="63"/>
                        <a:pt x="112" y="53"/>
                        <a:pt x="113" y="53"/>
                      </a:cubicBezTo>
                      <a:cubicBezTo>
                        <a:pt x="114" y="52"/>
                        <a:pt x="114" y="36"/>
                        <a:pt x="114" y="34"/>
                      </a:cubicBezTo>
                      <a:cubicBezTo>
                        <a:pt x="114" y="31"/>
                        <a:pt x="115" y="29"/>
                        <a:pt x="115" y="26"/>
                      </a:cubicBezTo>
                      <a:cubicBezTo>
                        <a:pt x="115" y="23"/>
                        <a:pt x="114" y="23"/>
                        <a:pt x="114" y="20"/>
                      </a:cubicBezTo>
                      <a:cubicBezTo>
                        <a:pt x="114" y="18"/>
                        <a:pt x="111" y="15"/>
                        <a:pt x="111" y="1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6" name="Google Shape;958;p79">
                  <a:extLst>
                    <a:ext uri="{FF2B5EF4-FFF2-40B4-BE49-F238E27FC236}">
                      <a16:creationId xmlns:a16="http://schemas.microsoft.com/office/drawing/2014/main" id="{1E6AE246-69F0-4C06-C7BF-70EA06BBE559}"/>
                    </a:ext>
                  </a:extLst>
                </p:cNvPr>
                <p:cNvSpPr/>
                <p:nvPr/>
              </p:nvSpPr>
              <p:spPr>
                <a:xfrm>
                  <a:off x="3042246" y="4461844"/>
                  <a:ext cx="928460" cy="1562914"/>
                </a:xfrm>
                <a:custGeom>
                  <a:avLst/>
                  <a:gdLst/>
                  <a:ahLst/>
                  <a:cxnLst/>
                  <a:rect l="l" t="t" r="r" b="b"/>
                  <a:pathLst>
                    <a:path w="74" h="124" extrusionOk="0">
                      <a:moveTo>
                        <a:pt x="74" y="30"/>
                      </a:moveTo>
                      <a:cubicBezTo>
                        <a:pt x="17" y="0"/>
                        <a:pt x="17" y="0"/>
                        <a:pt x="17" y="0"/>
                      </a:cubicBezTo>
                      <a:cubicBezTo>
                        <a:pt x="10" y="4"/>
                        <a:pt x="10" y="4"/>
                        <a:pt x="10" y="4"/>
                      </a:cubicBezTo>
                      <a:cubicBezTo>
                        <a:pt x="10" y="7"/>
                        <a:pt x="11" y="12"/>
                        <a:pt x="11" y="13"/>
                      </a:cubicBezTo>
                      <a:cubicBezTo>
                        <a:pt x="11" y="15"/>
                        <a:pt x="14" y="18"/>
                        <a:pt x="14" y="20"/>
                      </a:cubicBezTo>
                      <a:cubicBezTo>
                        <a:pt x="14" y="23"/>
                        <a:pt x="16" y="23"/>
                        <a:pt x="15" y="26"/>
                      </a:cubicBezTo>
                      <a:cubicBezTo>
                        <a:pt x="15" y="29"/>
                        <a:pt x="14" y="31"/>
                        <a:pt x="14" y="34"/>
                      </a:cubicBezTo>
                      <a:cubicBezTo>
                        <a:pt x="14" y="36"/>
                        <a:pt x="14" y="52"/>
                        <a:pt x="13" y="53"/>
                      </a:cubicBezTo>
                      <a:cubicBezTo>
                        <a:pt x="12" y="53"/>
                        <a:pt x="2" y="63"/>
                        <a:pt x="1" y="67"/>
                      </a:cubicBezTo>
                      <a:cubicBezTo>
                        <a:pt x="1" y="71"/>
                        <a:pt x="0" y="69"/>
                        <a:pt x="0" y="74"/>
                      </a:cubicBezTo>
                      <a:cubicBezTo>
                        <a:pt x="0" y="74"/>
                        <a:pt x="0" y="75"/>
                        <a:pt x="0" y="76"/>
                      </a:cubicBezTo>
                      <a:cubicBezTo>
                        <a:pt x="0" y="76"/>
                        <a:pt x="0" y="77"/>
                        <a:pt x="1" y="78"/>
                      </a:cubicBezTo>
                      <a:cubicBezTo>
                        <a:pt x="2" y="78"/>
                        <a:pt x="2" y="80"/>
                        <a:pt x="5" y="80"/>
                      </a:cubicBezTo>
                      <a:cubicBezTo>
                        <a:pt x="7" y="80"/>
                        <a:pt x="9" y="86"/>
                        <a:pt x="9" y="88"/>
                      </a:cubicBezTo>
                      <a:cubicBezTo>
                        <a:pt x="9" y="90"/>
                        <a:pt x="10" y="91"/>
                        <a:pt x="10" y="94"/>
                      </a:cubicBezTo>
                      <a:cubicBezTo>
                        <a:pt x="10" y="98"/>
                        <a:pt x="12" y="103"/>
                        <a:pt x="13" y="103"/>
                      </a:cubicBezTo>
                      <a:cubicBezTo>
                        <a:pt x="14" y="104"/>
                        <a:pt x="13" y="104"/>
                        <a:pt x="10" y="104"/>
                      </a:cubicBezTo>
                      <a:cubicBezTo>
                        <a:pt x="7" y="104"/>
                        <a:pt x="4" y="104"/>
                        <a:pt x="4" y="105"/>
                      </a:cubicBezTo>
                      <a:cubicBezTo>
                        <a:pt x="4" y="106"/>
                        <a:pt x="3" y="108"/>
                        <a:pt x="6" y="111"/>
                      </a:cubicBezTo>
                      <a:cubicBezTo>
                        <a:pt x="8" y="114"/>
                        <a:pt x="10" y="115"/>
                        <a:pt x="11" y="117"/>
                      </a:cubicBezTo>
                      <a:cubicBezTo>
                        <a:pt x="12" y="120"/>
                        <a:pt x="14" y="123"/>
                        <a:pt x="15" y="123"/>
                      </a:cubicBezTo>
                      <a:cubicBezTo>
                        <a:pt x="15" y="124"/>
                        <a:pt x="17" y="124"/>
                        <a:pt x="18" y="121"/>
                      </a:cubicBezTo>
                      <a:cubicBezTo>
                        <a:pt x="20" y="119"/>
                        <a:pt x="22" y="124"/>
                        <a:pt x="23" y="121"/>
                      </a:cubicBezTo>
                      <a:cubicBezTo>
                        <a:pt x="25" y="119"/>
                        <a:pt x="30" y="120"/>
                        <a:pt x="31" y="119"/>
                      </a:cubicBezTo>
                      <a:cubicBezTo>
                        <a:pt x="32" y="118"/>
                        <a:pt x="37" y="116"/>
                        <a:pt x="38" y="115"/>
                      </a:cubicBezTo>
                      <a:cubicBezTo>
                        <a:pt x="40" y="115"/>
                        <a:pt x="37" y="113"/>
                        <a:pt x="39" y="112"/>
                      </a:cubicBezTo>
                      <a:cubicBezTo>
                        <a:pt x="41" y="111"/>
                        <a:pt x="46" y="113"/>
                        <a:pt x="49" y="109"/>
                      </a:cubicBezTo>
                      <a:cubicBezTo>
                        <a:pt x="52" y="106"/>
                        <a:pt x="55" y="103"/>
                        <a:pt x="56" y="102"/>
                      </a:cubicBezTo>
                      <a:cubicBezTo>
                        <a:pt x="57" y="101"/>
                        <a:pt x="56" y="100"/>
                        <a:pt x="58" y="99"/>
                      </a:cubicBezTo>
                      <a:cubicBezTo>
                        <a:pt x="59" y="97"/>
                        <a:pt x="63" y="95"/>
                        <a:pt x="63" y="96"/>
                      </a:cubicBezTo>
                      <a:cubicBezTo>
                        <a:pt x="64" y="96"/>
                        <a:pt x="64" y="96"/>
                        <a:pt x="65" y="96"/>
                      </a:cubicBezTo>
                      <a:cubicBezTo>
                        <a:pt x="64" y="96"/>
                        <a:pt x="64" y="96"/>
                        <a:pt x="64" y="96"/>
                      </a:cubicBezTo>
                      <a:cubicBezTo>
                        <a:pt x="65" y="92"/>
                        <a:pt x="65" y="92"/>
                        <a:pt x="65" y="92"/>
                      </a:cubicBezTo>
                      <a:cubicBezTo>
                        <a:pt x="65" y="92"/>
                        <a:pt x="62" y="91"/>
                        <a:pt x="62" y="88"/>
                      </a:cubicBezTo>
                      <a:cubicBezTo>
                        <a:pt x="62" y="85"/>
                        <a:pt x="63" y="83"/>
                        <a:pt x="61" y="83"/>
                      </a:cubicBezTo>
                      <a:cubicBezTo>
                        <a:pt x="58" y="83"/>
                        <a:pt x="58" y="80"/>
                        <a:pt x="60" y="78"/>
                      </a:cubicBezTo>
                      <a:cubicBezTo>
                        <a:pt x="62" y="77"/>
                        <a:pt x="57" y="73"/>
                        <a:pt x="60" y="73"/>
                      </a:cubicBezTo>
                      <a:cubicBezTo>
                        <a:pt x="63" y="73"/>
                        <a:pt x="61" y="68"/>
                        <a:pt x="63" y="67"/>
                      </a:cubicBezTo>
                      <a:cubicBezTo>
                        <a:pt x="65" y="67"/>
                        <a:pt x="66" y="66"/>
                        <a:pt x="66" y="63"/>
                      </a:cubicBezTo>
                      <a:cubicBezTo>
                        <a:pt x="66" y="61"/>
                        <a:pt x="71" y="59"/>
                        <a:pt x="73" y="59"/>
                      </a:cubicBezTo>
                      <a:cubicBezTo>
                        <a:pt x="74" y="58"/>
                        <a:pt x="74" y="51"/>
                        <a:pt x="74" y="51"/>
                      </a:cubicBezTo>
                      <a:cubicBezTo>
                        <a:pt x="74" y="30"/>
                        <a:pt x="74" y="30"/>
                        <a:pt x="74" y="30"/>
                      </a:cubicBezTo>
                      <a:cubicBezTo>
                        <a:pt x="74" y="30"/>
                        <a:pt x="74" y="30"/>
                        <a:pt x="74" y="3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7" name="Google Shape;960;p79">
                  <a:extLst>
                    <a:ext uri="{FF2B5EF4-FFF2-40B4-BE49-F238E27FC236}">
                      <a16:creationId xmlns:a16="http://schemas.microsoft.com/office/drawing/2014/main" id="{EE669383-1F3D-5647-4A28-B8D225F4D5F6}"/>
                    </a:ext>
                  </a:extLst>
                </p:cNvPr>
                <p:cNvSpPr/>
                <p:nvPr/>
              </p:nvSpPr>
              <p:spPr>
                <a:xfrm>
                  <a:off x="2585745" y="6504452"/>
                  <a:ext cx="541606" cy="595766"/>
                </a:xfrm>
                <a:custGeom>
                  <a:avLst/>
                  <a:gdLst/>
                  <a:ahLst/>
                  <a:cxnLst/>
                  <a:rect l="l" t="t" r="r" b="b"/>
                  <a:pathLst>
                    <a:path w="43" h="47" extrusionOk="0">
                      <a:moveTo>
                        <a:pt x="21" y="44"/>
                      </a:moveTo>
                      <a:cubicBezTo>
                        <a:pt x="25" y="44"/>
                        <a:pt x="24" y="42"/>
                        <a:pt x="22" y="39"/>
                      </a:cubicBezTo>
                      <a:cubicBezTo>
                        <a:pt x="21" y="35"/>
                        <a:pt x="25" y="35"/>
                        <a:pt x="27" y="35"/>
                      </a:cubicBezTo>
                      <a:cubicBezTo>
                        <a:pt x="30" y="35"/>
                        <a:pt x="29" y="31"/>
                        <a:pt x="31" y="31"/>
                      </a:cubicBezTo>
                      <a:cubicBezTo>
                        <a:pt x="33" y="31"/>
                        <a:pt x="33" y="36"/>
                        <a:pt x="34" y="36"/>
                      </a:cubicBezTo>
                      <a:cubicBezTo>
                        <a:pt x="36" y="35"/>
                        <a:pt x="38" y="37"/>
                        <a:pt x="40" y="37"/>
                      </a:cubicBezTo>
                      <a:cubicBezTo>
                        <a:pt x="43" y="36"/>
                        <a:pt x="43" y="31"/>
                        <a:pt x="43" y="28"/>
                      </a:cubicBezTo>
                      <a:cubicBezTo>
                        <a:pt x="43" y="25"/>
                        <a:pt x="43" y="22"/>
                        <a:pt x="41" y="20"/>
                      </a:cubicBezTo>
                      <a:cubicBezTo>
                        <a:pt x="38" y="19"/>
                        <a:pt x="36" y="16"/>
                        <a:pt x="39" y="15"/>
                      </a:cubicBezTo>
                      <a:cubicBezTo>
                        <a:pt x="42" y="13"/>
                        <a:pt x="43" y="10"/>
                        <a:pt x="40" y="8"/>
                      </a:cubicBezTo>
                      <a:cubicBezTo>
                        <a:pt x="38" y="7"/>
                        <a:pt x="33" y="10"/>
                        <a:pt x="33" y="8"/>
                      </a:cubicBezTo>
                      <a:cubicBezTo>
                        <a:pt x="33" y="7"/>
                        <a:pt x="34" y="4"/>
                        <a:pt x="34" y="1"/>
                      </a:cubicBezTo>
                      <a:cubicBezTo>
                        <a:pt x="28" y="1"/>
                        <a:pt x="22" y="0"/>
                        <a:pt x="22" y="0"/>
                      </a:cubicBezTo>
                      <a:cubicBezTo>
                        <a:pt x="21" y="1"/>
                        <a:pt x="21" y="1"/>
                        <a:pt x="21" y="1"/>
                      </a:cubicBezTo>
                      <a:cubicBezTo>
                        <a:pt x="21" y="7"/>
                        <a:pt x="21" y="10"/>
                        <a:pt x="21" y="10"/>
                      </a:cubicBezTo>
                      <a:cubicBezTo>
                        <a:pt x="21" y="10"/>
                        <a:pt x="12" y="11"/>
                        <a:pt x="10" y="11"/>
                      </a:cubicBezTo>
                      <a:cubicBezTo>
                        <a:pt x="10" y="11"/>
                        <a:pt x="9" y="11"/>
                        <a:pt x="8" y="11"/>
                      </a:cubicBezTo>
                      <a:cubicBezTo>
                        <a:pt x="7" y="12"/>
                        <a:pt x="7" y="12"/>
                        <a:pt x="6" y="13"/>
                      </a:cubicBezTo>
                      <a:cubicBezTo>
                        <a:pt x="5" y="14"/>
                        <a:pt x="8" y="15"/>
                        <a:pt x="8" y="17"/>
                      </a:cubicBezTo>
                      <a:cubicBezTo>
                        <a:pt x="9" y="18"/>
                        <a:pt x="5" y="18"/>
                        <a:pt x="5" y="19"/>
                      </a:cubicBezTo>
                      <a:cubicBezTo>
                        <a:pt x="5" y="21"/>
                        <a:pt x="3" y="23"/>
                        <a:pt x="2" y="24"/>
                      </a:cubicBezTo>
                      <a:cubicBezTo>
                        <a:pt x="0" y="25"/>
                        <a:pt x="6" y="29"/>
                        <a:pt x="6" y="30"/>
                      </a:cubicBezTo>
                      <a:cubicBezTo>
                        <a:pt x="6" y="32"/>
                        <a:pt x="7" y="33"/>
                        <a:pt x="10" y="38"/>
                      </a:cubicBezTo>
                      <a:cubicBezTo>
                        <a:pt x="15" y="41"/>
                        <a:pt x="13" y="42"/>
                        <a:pt x="18" y="47"/>
                      </a:cubicBezTo>
                      <a:cubicBezTo>
                        <a:pt x="19" y="46"/>
                        <a:pt x="20" y="44"/>
                        <a:pt x="21" y="4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8" name="Google Shape;961;p79">
                  <a:extLst>
                    <a:ext uri="{FF2B5EF4-FFF2-40B4-BE49-F238E27FC236}">
                      <a16:creationId xmlns:a16="http://schemas.microsoft.com/office/drawing/2014/main" id="{4472C805-F5BE-3DB3-5549-769A255D4182}"/>
                    </a:ext>
                  </a:extLst>
                </p:cNvPr>
                <p:cNvSpPr/>
                <p:nvPr/>
              </p:nvSpPr>
              <p:spPr>
                <a:xfrm>
                  <a:off x="2639909" y="6519942"/>
                  <a:ext cx="208908" cy="123793"/>
                </a:xfrm>
                <a:custGeom>
                  <a:avLst/>
                  <a:gdLst/>
                  <a:ahLst/>
                  <a:cxnLst/>
                  <a:rect l="l" t="t" r="r" b="b"/>
                  <a:pathLst>
                    <a:path w="17" h="10" extrusionOk="0">
                      <a:moveTo>
                        <a:pt x="16" y="9"/>
                      </a:moveTo>
                      <a:cubicBezTo>
                        <a:pt x="16" y="9"/>
                        <a:pt x="17" y="5"/>
                        <a:pt x="17" y="0"/>
                      </a:cubicBezTo>
                      <a:cubicBezTo>
                        <a:pt x="15" y="0"/>
                        <a:pt x="15" y="0"/>
                        <a:pt x="15" y="0"/>
                      </a:cubicBezTo>
                      <a:cubicBezTo>
                        <a:pt x="4" y="0"/>
                        <a:pt x="4" y="0"/>
                        <a:pt x="4" y="0"/>
                      </a:cubicBezTo>
                      <a:cubicBezTo>
                        <a:pt x="5" y="0"/>
                        <a:pt x="5" y="0"/>
                        <a:pt x="5" y="1"/>
                      </a:cubicBezTo>
                      <a:cubicBezTo>
                        <a:pt x="6" y="2"/>
                        <a:pt x="5" y="5"/>
                        <a:pt x="3" y="5"/>
                      </a:cubicBezTo>
                      <a:cubicBezTo>
                        <a:pt x="0" y="6"/>
                        <a:pt x="0" y="8"/>
                        <a:pt x="2" y="8"/>
                      </a:cubicBezTo>
                      <a:cubicBezTo>
                        <a:pt x="4" y="8"/>
                        <a:pt x="3" y="9"/>
                        <a:pt x="3" y="10"/>
                      </a:cubicBezTo>
                      <a:cubicBezTo>
                        <a:pt x="5" y="10"/>
                        <a:pt x="6" y="10"/>
                        <a:pt x="6" y="10"/>
                      </a:cubicBezTo>
                      <a:cubicBezTo>
                        <a:pt x="8" y="10"/>
                        <a:pt x="16" y="9"/>
                        <a:pt x="16" y="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19" name="Google Shape;962;p79">
                  <a:extLst>
                    <a:ext uri="{FF2B5EF4-FFF2-40B4-BE49-F238E27FC236}">
                      <a16:creationId xmlns:a16="http://schemas.microsoft.com/office/drawing/2014/main" id="{29D38351-F417-887C-80E3-7E4DCA3D3FAD}"/>
                    </a:ext>
                  </a:extLst>
                </p:cNvPr>
                <p:cNvSpPr/>
                <p:nvPr/>
              </p:nvSpPr>
              <p:spPr>
                <a:xfrm>
                  <a:off x="2802390" y="6380661"/>
                  <a:ext cx="665398" cy="820142"/>
                </a:xfrm>
                <a:custGeom>
                  <a:avLst/>
                  <a:gdLst/>
                  <a:ahLst/>
                  <a:cxnLst/>
                  <a:rect l="l" t="t" r="r" b="b"/>
                  <a:pathLst>
                    <a:path w="53" h="65" extrusionOk="0">
                      <a:moveTo>
                        <a:pt x="15" y="62"/>
                      </a:moveTo>
                      <a:cubicBezTo>
                        <a:pt x="16" y="62"/>
                        <a:pt x="17" y="64"/>
                        <a:pt x="20" y="62"/>
                      </a:cubicBezTo>
                      <a:cubicBezTo>
                        <a:pt x="23" y="60"/>
                        <a:pt x="26" y="60"/>
                        <a:pt x="26" y="63"/>
                      </a:cubicBezTo>
                      <a:cubicBezTo>
                        <a:pt x="26" y="64"/>
                        <a:pt x="27" y="64"/>
                        <a:pt x="29" y="62"/>
                      </a:cubicBezTo>
                      <a:cubicBezTo>
                        <a:pt x="32" y="60"/>
                        <a:pt x="34" y="63"/>
                        <a:pt x="34" y="58"/>
                      </a:cubicBezTo>
                      <a:cubicBezTo>
                        <a:pt x="34" y="53"/>
                        <a:pt x="37" y="57"/>
                        <a:pt x="37" y="52"/>
                      </a:cubicBezTo>
                      <a:cubicBezTo>
                        <a:pt x="37" y="47"/>
                        <a:pt x="37" y="42"/>
                        <a:pt x="37" y="39"/>
                      </a:cubicBezTo>
                      <a:cubicBezTo>
                        <a:pt x="37" y="38"/>
                        <a:pt x="44" y="36"/>
                        <a:pt x="44" y="32"/>
                      </a:cubicBezTo>
                      <a:cubicBezTo>
                        <a:pt x="44" y="28"/>
                        <a:pt x="49" y="21"/>
                        <a:pt x="49" y="16"/>
                      </a:cubicBezTo>
                      <a:cubicBezTo>
                        <a:pt x="49" y="12"/>
                        <a:pt x="50" y="11"/>
                        <a:pt x="51" y="8"/>
                      </a:cubicBezTo>
                      <a:cubicBezTo>
                        <a:pt x="53" y="6"/>
                        <a:pt x="53" y="3"/>
                        <a:pt x="53" y="1"/>
                      </a:cubicBezTo>
                      <a:cubicBezTo>
                        <a:pt x="53" y="1"/>
                        <a:pt x="53" y="1"/>
                        <a:pt x="53" y="1"/>
                      </a:cubicBezTo>
                      <a:cubicBezTo>
                        <a:pt x="47" y="0"/>
                        <a:pt x="47" y="0"/>
                        <a:pt x="47" y="0"/>
                      </a:cubicBezTo>
                      <a:cubicBezTo>
                        <a:pt x="43" y="1"/>
                        <a:pt x="43" y="1"/>
                        <a:pt x="43" y="1"/>
                      </a:cubicBezTo>
                      <a:cubicBezTo>
                        <a:pt x="39" y="1"/>
                        <a:pt x="39" y="1"/>
                        <a:pt x="39" y="1"/>
                      </a:cubicBezTo>
                      <a:cubicBezTo>
                        <a:pt x="39" y="1"/>
                        <a:pt x="39" y="4"/>
                        <a:pt x="37" y="7"/>
                      </a:cubicBezTo>
                      <a:cubicBezTo>
                        <a:pt x="36" y="9"/>
                        <a:pt x="36" y="14"/>
                        <a:pt x="36" y="14"/>
                      </a:cubicBezTo>
                      <a:cubicBezTo>
                        <a:pt x="36" y="14"/>
                        <a:pt x="27" y="10"/>
                        <a:pt x="24" y="11"/>
                      </a:cubicBezTo>
                      <a:cubicBezTo>
                        <a:pt x="24" y="11"/>
                        <a:pt x="20" y="11"/>
                        <a:pt x="16" y="11"/>
                      </a:cubicBezTo>
                      <a:cubicBezTo>
                        <a:pt x="16" y="14"/>
                        <a:pt x="15" y="17"/>
                        <a:pt x="15" y="18"/>
                      </a:cubicBezTo>
                      <a:cubicBezTo>
                        <a:pt x="15" y="20"/>
                        <a:pt x="21" y="16"/>
                        <a:pt x="23" y="18"/>
                      </a:cubicBezTo>
                      <a:cubicBezTo>
                        <a:pt x="25" y="20"/>
                        <a:pt x="24" y="23"/>
                        <a:pt x="22" y="25"/>
                      </a:cubicBezTo>
                      <a:cubicBezTo>
                        <a:pt x="19" y="26"/>
                        <a:pt x="21" y="29"/>
                        <a:pt x="24" y="30"/>
                      </a:cubicBezTo>
                      <a:cubicBezTo>
                        <a:pt x="25" y="32"/>
                        <a:pt x="25" y="35"/>
                        <a:pt x="25" y="38"/>
                      </a:cubicBezTo>
                      <a:cubicBezTo>
                        <a:pt x="25" y="41"/>
                        <a:pt x="25" y="46"/>
                        <a:pt x="23" y="47"/>
                      </a:cubicBezTo>
                      <a:cubicBezTo>
                        <a:pt x="21" y="47"/>
                        <a:pt x="19" y="45"/>
                        <a:pt x="17" y="46"/>
                      </a:cubicBezTo>
                      <a:cubicBezTo>
                        <a:pt x="15" y="46"/>
                        <a:pt x="15" y="41"/>
                        <a:pt x="13" y="41"/>
                      </a:cubicBezTo>
                      <a:cubicBezTo>
                        <a:pt x="12" y="41"/>
                        <a:pt x="12" y="45"/>
                        <a:pt x="10" y="45"/>
                      </a:cubicBezTo>
                      <a:cubicBezTo>
                        <a:pt x="8" y="45"/>
                        <a:pt x="4" y="45"/>
                        <a:pt x="5" y="49"/>
                      </a:cubicBezTo>
                      <a:cubicBezTo>
                        <a:pt x="7" y="52"/>
                        <a:pt x="8" y="54"/>
                        <a:pt x="4" y="54"/>
                      </a:cubicBezTo>
                      <a:cubicBezTo>
                        <a:pt x="2" y="54"/>
                        <a:pt x="1" y="56"/>
                        <a:pt x="0" y="57"/>
                      </a:cubicBezTo>
                      <a:cubicBezTo>
                        <a:pt x="1" y="57"/>
                        <a:pt x="1" y="57"/>
                        <a:pt x="1" y="57"/>
                      </a:cubicBezTo>
                      <a:cubicBezTo>
                        <a:pt x="5" y="60"/>
                        <a:pt x="7" y="63"/>
                        <a:pt x="8" y="65"/>
                      </a:cubicBezTo>
                      <a:cubicBezTo>
                        <a:pt x="11" y="64"/>
                        <a:pt x="14" y="62"/>
                        <a:pt x="15" y="6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0" name="Google Shape;963;p79">
                  <a:extLst>
                    <a:ext uri="{FF2B5EF4-FFF2-40B4-BE49-F238E27FC236}">
                      <a16:creationId xmlns:a16="http://schemas.microsoft.com/office/drawing/2014/main" id="{F33A10DB-17E5-E5C0-2B5E-D190BEC42156}"/>
                    </a:ext>
                  </a:extLst>
                </p:cNvPr>
                <p:cNvSpPr/>
                <p:nvPr/>
              </p:nvSpPr>
              <p:spPr>
                <a:xfrm>
                  <a:off x="3754072" y="4477313"/>
                  <a:ext cx="1547430" cy="1926564"/>
                </a:xfrm>
                <a:custGeom>
                  <a:avLst/>
                  <a:gdLst/>
                  <a:ahLst/>
                  <a:cxnLst/>
                  <a:rect l="l" t="t" r="r" b="b"/>
                  <a:pathLst>
                    <a:path w="123" h="153" extrusionOk="0">
                      <a:moveTo>
                        <a:pt x="98" y="3"/>
                      </a:moveTo>
                      <a:cubicBezTo>
                        <a:pt x="95" y="3"/>
                        <a:pt x="96" y="8"/>
                        <a:pt x="93" y="8"/>
                      </a:cubicBezTo>
                      <a:cubicBezTo>
                        <a:pt x="90" y="8"/>
                        <a:pt x="91" y="12"/>
                        <a:pt x="89" y="12"/>
                      </a:cubicBezTo>
                      <a:cubicBezTo>
                        <a:pt x="86" y="12"/>
                        <a:pt x="84" y="10"/>
                        <a:pt x="84" y="10"/>
                      </a:cubicBezTo>
                      <a:cubicBezTo>
                        <a:pt x="75" y="10"/>
                        <a:pt x="75" y="10"/>
                        <a:pt x="75" y="10"/>
                      </a:cubicBezTo>
                      <a:cubicBezTo>
                        <a:pt x="75" y="10"/>
                        <a:pt x="73" y="7"/>
                        <a:pt x="71" y="8"/>
                      </a:cubicBezTo>
                      <a:cubicBezTo>
                        <a:pt x="70" y="9"/>
                        <a:pt x="69" y="10"/>
                        <a:pt x="69" y="10"/>
                      </a:cubicBezTo>
                      <a:cubicBezTo>
                        <a:pt x="23" y="10"/>
                        <a:pt x="23" y="10"/>
                        <a:pt x="23" y="10"/>
                      </a:cubicBezTo>
                      <a:cubicBezTo>
                        <a:pt x="23" y="19"/>
                        <a:pt x="23" y="26"/>
                        <a:pt x="23" y="26"/>
                      </a:cubicBezTo>
                      <a:cubicBezTo>
                        <a:pt x="17" y="26"/>
                        <a:pt x="17" y="26"/>
                        <a:pt x="17" y="26"/>
                      </a:cubicBezTo>
                      <a:cubicBezTo>
                        <a:pt x="17" y="50"/>
                        <a:pt x="17" y="50"/>
                        <a:pt x="17" y="50"/>
                      </a:cubicBezTo>
                      <a:cubicBezTo>
                        <a:pt x="17" y="50"/>
                        <a:pt x="17" y="57"/>
                        <a:pt x="16" y="58"/>
                      </a:cubicBezTo>
                      <a:cubicBezTo>
                        <a:pt x="14" y="58"/>
                        <a:pt x="9" y="60"/>
                        <a:pt x="9" y="62"/>
                      </a:cubicBezTo>
                      <a:cubicBezTo>
                        <a:pt x="9" y="65"/>
                        <a:pt x="9" y="67"/>
                        <a:pt x="7" y="67"/>
                      </a:cubicBezTo>
                      <a:cubicBezTo>
                        <a:pt x="4" y="67"/>
                        <a:pt x="7" y="72"/>
                        <a:pt x="3" y="72"/>
                      </a:cubicBezTo>
                      <a:cubicBezTo>
                        <a:pt x="0" y="72"/>
                        <a:pt x="5" y="76"/>
                        <a:pt x="3" y="78"/>
                      </a:cubicBezTo>
                      <a:cubicBezTo>
                        <a:pt x="1" y="79"/>
                        <a:pt x="1" y="82"/>
                        <a:pt x="4" y="82"/>
                      </a:cubicBezTo>
                      <a:cubicBezTo>
                        <a:pt x="6" y="82"/>
                        <a:pt x="5" y="84"/>
                        <a:pt x="5" y="87"/>
                      </a:cubicBezTo>
                      <a:cubicBezTo>
                        <a:pt x="5" y="90"/>
                        <a:pt x="9" y="91"/>
                        <a:pt x="9" y="91"/>
                      </a:cubicBezTo>
                      <a:cubicBezTo>
                        <a:pt x="8" y="95"/>
                        <a:pt x="8" y="95"/>
                        <a:pt x="8" y="95"/>
                      </a:cubicBezTo>
                      <a:cubicBezTo>
                        <a:pt x="8" y="95"/>
                        <a:pt x="13" y="101"/>
                        <a:pt x="13" y="103"/>
                      </a:cubicBezTo>
                      <a:cubicBezTo>
                        <a:pt x="14" y="104"/>
                        <a:pt x="17" y="107"/>
                        <a:pt x="14" y="109"/>
                      </a:cubicBezTo>
                      <a:cubicBezTo>
                        <a:pt x="11" y="110"/>
                        <a:pt x="13" y="112"/>
                        <a:pt x="13" y="112"/>
                      </a:cubicBezTo>
                      <a:cubicBezTo>
                        <a:pt x="16" y="112"/>
                        <a:pt x="16" y="112"/>
                        <a:pt x="16" y="112"/>
                      </a:cubicBezTo>
                      <a:cubicBezTo>
                        <a:pt x="17" y="115"/>
                        <a:pt x="17" y="115"/>
                        <a:pt x="17" y="115"/>
                      </a:cubicBezTo>
                      <a:cubicBezTo>
                        <a:pt x="17" y="115"/>
                        <a:pt x="21" y="115"/>
                        <a:pt x="23" y="117"/>
                      </a:cubicBezTo>
                      <a:cubicBezTo>
                        <a:pt x="25" y="120"/>
                        <a:pt x="26" y="120"/>
                        <a:pt x="26" y="122"/>
                      </a:cubicBezTo>
                      <a:cubicBezTo>
                        <a:pt x="26" y="123"/>
                        <a:pt x="28" y="124"/>
                        <a:pt x="31" y="126"/>
                      </a:cubicBezTo>
                      <a:cubicBezTo>
                        <a:pt x="34" y="128"/>
                        <a:pt x="34" y="129"/>
                        <a:pt x="34" y="131"/>
                      </a:cubicBezTo>
                      <a:cubicBezTo>
                        <a:pt x="34" y="132"/>
                        <a:pt x="39" y="135"/>
                        <a:pt x="39" y="135"/>
                      </a:cubicBezTo>
                      <a:cubicBezTo>
                        <a:pt x="40" y="139"/>
                        <a:pt x="40" y="139"/>
                        <a:pt x="40" y="139"/>
                      </a:cubicBezTo>
                      <a:cubicBezTo>
                        <a:pt x="41" y="140"/>
                        <a:pt x="42" y="140"/>
                        <a:pt x="43" y="141"/>
                      </a:cubicBezTo>
                      <a:cubicBezTo>
                        <a:pt x="44" y="143"/>
                        <a:pt x="46" y="144"/>
                        <a:pt x="46" y="144"/>
                      </a:cubicBezTo>
                      <a:cubicBezTo>
                        <a:pt x="46" y="144"/>
                        <a:pt x="48" y="146"/>
                        <a:pt x="50" y="144"/>
                      </a:cubicBezTo>
                      <a:cubicBezTo>
                        <a:pt x="52" y="142"/>
                        <a:pt x="54" y="145"/>
                        <a:pt x="54" y="145"/>
                      </a:cubicBezTo>
                      <a:cubicBezTo>
                        <a:pt x="54" y="145"/>
                        <a:pt x="57" y="143"/>
                        <a:pt x="58" y="144"/>
                      </a:cubicBezTo>
                      <a:cubicBezTo>
                        <a:pt x="58" y="144"/>
                        <a:pt x="63" y="148"/>
                        <a:pt x="67" y="152"/>
                      </a:cubicBezTo>
                      <a:cubicBezTo>
                        <a:pt x="67" y="151"/>
                        <a:pt x="70" y="150"/>
                        <a:pt x="72" y="150"/>
                      </a:cubicBezTo>
                      <a:cubicBezTo>
                        <a:pt x="73" y="150"/>
                        <a:pt x="76" y="153"/>
                        <a:pt x="77" y="152"/>
                      </a:cubicBezTo>
                      <a:cubicBezTo>
                        <a:pt x="77" y="151"/>
                        <a:pt x="81" y="149"/>
                        <a:pt x="82" y="150"/>
                      </a:cubicBezTo>
                      <a:cubicBezTo>
                        <a:pt x="83" y="150"/>
                        <a:pt x="86" y="151"/>
                        <a:pt x="87" y="149"/>
                      </a:cubicBezTo>
                      <a:cubicBezTo>
                        <a:pt x="87" y="148"/>
                        <a:pt x="88" y="148"/>
                        <a:pt x="89" y="147"/>
                      </a:cubicBezTo>
                      <a:cubicBezTo>
                        <a:pt x="90" y="146"/>
                        <a:pt x="90" y="146"/>
                        <a:pt x="90" y="145"/>
                      </a:cubicBezTo>
                      <a:cubicBezTo>
                        <a:pt x="91" y="144"/>
                        <a:pt x="94" y="141"/>
                        <a:pt x="96" y="141"/>
                      </a:cubicBezTo>
                      <a:cubicBezTo>
                        <a:pt x="98" y="141"/>
                        <a:pt x="100" y="141"/>
                        <a:pt x="101" y="142"/>
                      </a:cubicBezTo>
                      <a:cubicBezTo>
                        <a:pt x="101" y="142"/>
                        <a:pt x="102" y="143"/>
                        <a:pt x="103" y="143"/>
                      </a:cubicBezTo>
                      <a:cubicBezTo>
                        <a:pt x="103" y="139"/>
                        <a:pt x="104" y="137"/>
                        <a:pt x="103" y="137"/>
                      </a:cubicBezTo>
                      <a:cubicBezTo>
                        <a:pt x="101" y="137"/>
                        <a:pt x="97" y="135"/>
                        <a:pt x="95" y="131"/>
                      </a:cubicBezTo>
                      <a:cubicBezTo>
                        <a:pt x="94" y="128"/>
                        <a:pt x="90" y="125"/>
                        <a:pt x="89" y="123"/>
                      </a:cubicBezTo>
                      <a:cubicBezTo>
                        <a:pt x="88" y="120"/>
                        <a:pt x="83" y="121"/>
                        <a:pt x="82" y="119"/>
                      </a:cubicBezTo>
                      <a:cubicBezTo>
                        <a:pt x="82" y="117"/>
                        <a:pt x="83" y="117"/>
                        <a:pt x="83" y="115"/>
                      </a:cubicBezTo>
                      <a:cubicBezTo>
                        <a:pt x="83" y="113"/>
                        <a:pt x="89" y="114"/>
                        <a:pt x="90" y="114"/>
                      </a:cubicBezTo>
                      <a:cubicBezTo>
                        <a:pt x="90" y="113"/>
                        <a:pt x="91" y="108"/>
                        <a:pt x="91" y="105"/>
                      </a:cubicBezTo>
                      <a:cubicBezTo>
                        <a:pt x="91" y="103"/>
                        <a:pt x="94" y="100"/>
                        <a:pt x="93" y="99"/>
                      </a:cubicBezTo>
                      <a:cubicBezTo>
                        <a:pt x="92" y="97"/>
                        <a:pt x="94" y="97"/>
                        <a:pt x="96" y="95"/>
                      </a:cubicBezTo>
                      <a:cubicBezTo>
                        <a:pt x="98" y="94"/>
                        <a:pt x="96" y="90"/>
                        <a:pt x="98" y="88"/>
                      </a:cubicBezTo>
                      <a:cubicBezTo>
                        <a:pt x="100" y="86"/>
                        <a:pt x="102" y="82"/>
                        <a:pt x="103" y="82"/>
                      </a:cubicBezTo>
                      <a:cubicBezTo>
                        <a:pt x="105" y="82"/>
                        <a:pt x="106" y="80"/>
                        <a:pt x="106" y="79"/>
                      </a:cubicBezTo>
                      <a:cubicBezTo>
                        <a:pt x="106" y="77"/>
                        <a:pt x="109" y="73"/>
                        <a:pt x="109" y="70"/>
                      </a:cubicBezTo>
                      <a:cubicBezTo>
                        <a:pt x="108" y="67"/>
                        <a:pt x="107" y="63"/>
                        <a:pt x="109" y="60"/>
                      </a:cubicBezTo>
                      <a:cubicBezTo>
                        <a:pt x="112" y="57"/>
                        <a:pt x="113" y="54"/>
                        <a:pt x="112" y="53"/>
                      </a:cubicBezTo>
                      <a:cubicBezTo>
                        <a:pt x="112" y="50"/>
                        <a:pt x="115" y="50"/>
                        <a:pt x="117" y="48"/>
                      </a:cubicBezTo>
                      <a:cubicBezTo>
                        <a:pt x="118" y="47"/>
                        <a:pt x="120" y="46"/>
                        <a:pt x="123" y="42"/>
                      </a:cubicBezTo>
                      <a:cubicBezTo>
                        <a:pt x="121" y="40"/>
                        <a:pt x="120" y="38"/>
                        <a:pt x="119" y="38"/>
                      </a:cubicBezTo>
                      <a:cubicBezTo>
                        <a:pt x="116" y="36"/>
                        <a:pt x="115" y="31"/>
                        <a:pt x="115" y="26"/>
                      </a:cubicBezTo>
                      <a:cubicBezTo>
                        <a:pt x="115" y="20"/>
                        <a:pt x="113" y="16"/>
                        <a:pt x="113" y="14"/>
                      </a:cubicBezTo>
                      <a:cubicBezTo>
                        <a:pt x="113" y="12"/>
                        <a:pt x="109" y="7"/>
                        <a:pt x="106" y="5"/>
                      </a:cubicBezTo>
                      <a:cubicBezTo>
                        <a:pt x="104" y="5"/>
                        <a:pt x="103" y="3"/>
                        <a:pt x="102" y="0"/>
                      </a:cubicBezTo>
                      <a:cubicBezTo>
                        <a:pt x="102" y="1"/>
                        <a:pt x="102" y="1"/>
                        <a:pt x="102" y="1"/>
                      </a:cubicBezTo>
                      <a:cubicBezTo>
                        <a:pt x="100" y="4"/>
                        <a:pt x="100" y="3"/>
                        <a:pt x="98" y="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1" name="Google Shape;964;p79">
                  <a:extLst>
                    <a:ext uri="{FF2B5EF4-FFF2-40B4-BE49-F238E27FC236}">
                      <a16:creationId xmlns:a16="http://schemas.microsoft.com/office/drawing/2014/main" id="{BB933169-2788-CDE2-6FCC-6D8FE36BEB23}"/>
                    </a:ext>
                  </a:extLst>
                </p:cNvPr>
                <p:cNvSpPr/>
                <p:nvPr/>
              </p:nvSpPr>
              <p:spPr>
                <a:xfrm>
                  <a:off x="5595502" y="5506377"/>
                  <a:ext cx="185692" cy="193435"/>
                </a:xfrm>
                <a:custGeom>
                  <a:avLst/>
                  <a:gdLst/>
                  <a:ahLst/>
                  <a:cxnLst/>
                  <a:rect l="l" t="t" r="r" b="b"/>
                  <a:pathLst>
                    <a:path w="15" h="15" extrusionOk="0">
                      <a:moveTo>
                        <a:pt x="6" y="2"/>
                      </a:moveTo>
                      <a:cubicBezTo>
                        <a:pt x="6" y="3"/>
                        <a:pt x="4" y="6"/>
                        <a:pt x="2" y="8"/>
                      </a:cubicBezTo>
                      <a:cubicBezTo>
                        <a:pt x="0" y="9"/>
                        <a:pt x="1" y="13"/>
                        <a:pt x="2" y="14"/>
                      </a:cubicBezTo>
                      <a:cubicBezTo>
                        <a:pt x="2" y="15"/>
                        <a:pt x="5" y="14"/>
                        <a:pt x="6" y="13"/>
                      </a:cubicBezTo>
                      <a:cubicBezTo>
                        <a:pt x="7" y="13"/>
                        <a:pt x="8" y="13"/>
                        <a:pt x="9" y="15"/>
                      </a:cubicBezTo>
                      <a:cubicBezTo>
                        <a:pt x="10" y="13"/>
                        <a:pt x="11" y="12"/>
                        <a:pt x="13" y="11"/>
                      </a:cubicBezTo>
                      <a:cubicBezTo>
                        <a:pt x="11" y="10"/>
                        <a:pt x="9" y="9"/>
                        <a:pt x="8" y="9"/>
                      </a:cubicBezTo>
                      <a:cubicBezTo>
                        <a:pt x="7" y="9"/>
                        <a:pt x="11" y="7"/>
                        <a:pt x="13" y="6"/>
                      </a:cubicBezTo>
                      <a:cubicBezTo>
                        <a:pt x="15" y="6"/>
                        <a:pt x="14" y="3"/>
                        <a:pt x="12" y="1"/>
                      </a:cubicBezTo>
                      <a:cubicBezTo>
                        <a:pt x="12" y="1"/>
                        <a:pt x="12" y="1"/>
                        <a:pt x="11" y="0"/>
                      </a:cubicBezTo>
                      <a:cubicBezTo>
                        <a:pt x="10" y="1"/>
                        <a:pt x="9" y="2"/>
                        <a:pt x="9" y="2"/>
                      </a:cubicBezTo>
                      <a:cubicBezTo>
                        <a:pt x="8" y="3"/>
                        <a:pt x="7" y="2"/>
                        <a:pt x="6" y="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2" name="Google Shape;965;p79">
                  <a:extLst>
                    <a:ext uri="{FF2B5EF4-FFF2-40B4-BE49-F238E27FC236}">
                      <a16:creationId xmlns:a16="http://schemas.microsoft.com/office/drawing/2014/main" id="{D525D670-6651-65B6-450B-604D74C7D242}"/>
                    </a:ext>
                  </a:extLst>
                </p:cNvPr>
                <p:cNvSpPr/>
                <p:nvPr/>
              </p:nvSpPr>
              <p:spPr>
                <a:xfrm>
                  <a:off x="5100335" y="5003450"/>
                  <a:ext cx="634445" cy="541611"/>
                </a:xfrm>
                <a:custGeom>
                  <a:avLst/>
                  <a:gdLst/>
                  <a:ahLst/>
                  <a:cxnLst/>
                  <a:rect l="l" t="t" r="r" b="b"/>
                  <a:pathLst>
                    <a:path w="50" h="43" extrusionOk="0">
                      <a:moveTo>
                        <a:pt x="10" y="6"/>
                      </a:moveTo>
                      <a:cubicBezTo>
                        <a:pt x="8" y="8"/>
                        <a:pt x="5" y="8"/>
                        <a:pt x="5" y="11"/>
                      </a:cubicBezTo>
                      <a:cubicBezTo>
                        <a:pt x="6" y="13"/>
                        <a:pt x="5" y="15"/>
                        <a:pt x="2" y="18"/>
                      </a:cubicBezTo>
                      <a:cubicBezTo>
                        <a:pt x="0" y="21"/>
                        <a:pt x="1" y="24"/>
                        <a:pt x="2" y="28"/>
                      </a:cubicBezTo>
                      <a:cubicBezTo>
                        <a:pt x="5" y="27"/>
                        <a:pt x="8" y="27"/>
                        <a:pt x="8" y="28"/>
                      </a:cubicBezTo>
                      <a:cubicBezTo>
                        <a:pt x="10" y="29"/>
                        <a:pt x="10" y="28"/>
                        <a:pt x="10" y="26"/>
                      </a:cubicBezTo>
                      <a:cubicBezTo>
                        <a:pt x="11" y="24"/>
                        <a:pt x="12" y="24"/>
                        <a:pt x="14" y="25"/>
                      </a:cubicBezTo>
                      <a:cubicBezTo>
                        <a:pt x="15" y="26"/>
                        <a:pt x="16" y="28"/>
                        <a:pt x="19" y="27"/>
                      </a:cubicBezTo>
                      <a:cubicBezTo>
                        <a:pt x="21" y="25"/>
                        <a:pt x="21" y="26"/>
                        <a:pt x="22" y="27"/>
                      </a:cubicBezTo>
                      <a:cubicBezTo>
                        <a:pt x="22" y="27"/>
                        <a:pt x="27" y="26"/>
                        <a:pt x="29" y="27"/>
                      </a:cubicBezTo>
                      <a:cubicBezTo>
                        <a:pt x="31" y="27"/>
                        <a:pt x="45" y="42"/>
                        <a:pt x="45" y="42"/>
                      </a:cubicBezTo>
                      <a:cubicBezTo>
                        <a:pt x="45" y="42"/>
                        <a:pt x="45" y="42"/>
                        <a:pt x="45" y="42"/>
                      </a:cubicBezTo>
                      <a:cubicBezTo>
                        <a:pt x="47" y="42"/>
                        <a:pt x="47" y="43"/>
                        <a:pt x="48" y="42"/>
                      </a:cubicBezTo>
                      <a:cubicBezTo>
                        <a:pt x="48" y="42"/>
                        <a:pt x="49" y="41"/>
                        <a:pt x="50" y="40"/>
                      </a:cubicBezTo>
                      <a:cubicBezTo>
                        <a:pt x="48" y="39"/>
                        <a:pt x="46" y="36"/>
                        <a:pt x="43" y="32"/>
                      </a:cubicBezTo>
                      <a:cubicBezTo>
                        <a:pt x="38" y="26"/>
                        <a:pt x="34" y="24"/>
                        <a:pt x="31" y="24"/>
                      </a:cubicBezTo>
                      <a:cubicBezTo>
                        <a:pt x="28" y="24"/>
                        <a:pt x="28" y="19"/>
                        <a:pt x="26" y="19"/>
                      </a:cubicBezTo>
                      <a:cubicBezTo>
                        <a:pt x="24" y="19"/>
                        <a:pt x="21" y="13"/>
                        <a:pt x="21" y="8"/>
                      </a:cubicBezTo>
                      <a:cubicBezTo>
                        <a:pt x="21" y="6"/>
                        <a:pt x="19" y="2"/>
                        <a:pt x="16" y="0"/>
                      </a:cubicBezTo>
                      <a:cubicBezTo>
                        <a:pt x="13" y="4"/>
                        <a:pt x="10" y="5"/>
                        <a:pt x="10" y="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3" name="Google Shape;966;p79">
                  <a:extLst>
                    <a:ext uri="{FF2B5EF4-FFF2-40B4-BE49-F238E27FC236}">
                      <a16:creationId xmlns:a16="http://schemas.microsoft.com/office/drawing/2014/main" id="{175797C5-BE02-D2E8-8122-3847ADA8D98F}"/>
                    </a:ext>
                  </a:extLst>
                </p:cNvPr>
                <p:cNvSpPr/>
                <p:nvPr/>
              </p:nvSpPr>
              <p:spPr>
                <a:xfrm>
                  <a:off x="4790844" y="5305203"/>
                  <a:ext cx="1392694" cy="1098684"/>
                </a:xfrm>
                <a:custGeom>
                  <a:avLst/>
                  <a:gdLst/>
                  <a:ahLst/>
                  <a:cxnLst/>
                  <a:rect l="l" t="t" r="r" b="b"/>
                  <a:pathLst>
                    <a:path w="111" h="87" extrusionOk="0">
                      <a:moveTo>
                        <a:pt x="7" y="57"/>
                      </a:moveTo>
                      <a:cubicBezTo>
                        <a:pt x="8" y="59"/>
                        <a:pt x="13" y="62"/>
                        <a:pt x="14" y="65"/>
                      </a:cubicBezTo>
                      <a:cubicBezTo>
                        <a:pt x="15" y="69"/>
                        <a:pt x="19" y="71"/>
                        <a:pt x="21" y="71"/>
                      </a:cubicBezTo>
                      <a:cubicBezTo>
                        <a:pt x="22" y="71"/>
                        <a:pt x="21" y="73"/>
                        <a:pt x="21" y="77"/>
                      </a:cubicBezTo>
                      <a:cubicBezTo>
                        <a:pt x="22" y="77"/>
                        <a:pt x="23" y="78"/>
                        <a:pt x="23" y="78"/>
                      </a:cubicBezTo>
                      <a:cubicBezTo>
                        <a:pt x="24" y="79"/>
                        <a:pt x="29" y="78"/>
                        <a:pt x="30" y="80"/>
                      </a:cubicBezTo>
                      <a:cubicBezTo>
                        <a:pt x="32" y="81"/>
                        <a:pt x="38" y="85"/>
                        <a:pt x="39" y="85"/>
                      </a:cubicBezTo>
                      <a:cubicBezTo>
                        <a:pt x="40" y="85"/>
                        <a:pt x="47" y="86"/>
                        <a:pt x="48" y="87"/>
                      </a:cubicBezTo>
                      <a:cubicBezTo>
                        <a:pt x="49" y="87"/>
                        <a:pt x="50" y="84"/>
                        <a:pt x="52" y="82"/>
                      </a:cubicBezTo>
                      <a:cubicBezTo>
                        <a:pt x="55" y="81"/>
                        <a:pt x="59" y="80"/>
                        <a:pt x="59" y="81"/>
                      </a:cubicBezTo>
                      <a:cubicBezTo>
                        <a:pt x="60" y="82"/>
                        <a:pt x="62" y="83"/>
                        <a:pt x="62" y="82"/>
                      </a:cubicBezTo>
                      <a:cubicBezTo>
                        <a:pt x="63" y="82"/>
                        <a:pt x="64" y="82"/>
                        <a:pt x="66" y="81"/>
                      </a:cubicBezTo>
                      <a:cubicBezTo>
                        <a:pt x="69" y="81"/>
                        <a:pt x="72" y="80"/>
                        <a:pt x="73" y="80"/>
                      </a:cubicBezTo>
                      <a:cubicBezTo>
                        <a:pt x="73" y="80"/>
                        <a:pt x="77" y="75"/>
                        <a:pt x="82" y="75"/>
                      </a:cubicBezTo>
                      <a:cubicBezTo>
                        <a:pt x="86" y="75"/>
                        <a:pt x="88" y="76"/>
                        <a:pt x="90" y="74"/>
                      </a:cubicBezTo>
                      <a:cubicBezTo>
                        <a:pt x="92" y="72"/>
                        <a:pt x="108" y="55"/>
                        <a:pt x="110" y="54"/>
                      </a:cubicBezTo>
                      <a:cubicBezTo>
                        <a:pt x="111" y="53"/>
                        <a:pt x="108" y="52"/>
                        <a:pt x="108" y="52"/>
                      </a:cubicBezTo>
                      <a:cubicBezTo>
                        <a:pt x="106" y="52"/>
                        <a:pt x="102" y="52"/>
                        <a:pt x="97" y="50"/>
                      </a:cubicBezTo>
                      <a:cubicBezTo>
                        <a:pt x="92" y="48"/>
                        <a:pt x="84" y="45"/>
                        <a:pt x="82" y="45"/>
                      </a:cubicBezTo>
                      <a:cubicBezTo>
                        <a:pt x="81" y="44"/>
                        <a:pt x="78" y="41"/>
                        <a:pt x="77" y="40"/>
                      </a:cubicBezTo>
                      <a:cubicBezTo>
                        <a:pt x="76" y="39"/>
                        <a:pt x="73" y="35"/>
                        <a:pt x="73" y="34"/>
                      </a:cubicBezTo>
                      <a:cubicBezTo>
                        <a:pt x="73" y="33"/>
                        <a:pt x="73" y="32"/>
                        <a:pt x="73" y="31"/>
                      </a:cubicBezTo>
                      <a:cubicBezTo>
                        <a:pt x="73" y="29"/>
                        <a:pt x="72" y="29"/>
                        <a:pt x="70" y="29"/>
                      </a:cubicBezTo>
                      <a:cubicBezTo>
                        <a:pt x="69" y="30"/>
                        <a:pt x="66" y="31"/>
                        <a:pt x="66" y="30"/>
                      </a:cubicBezTo>
                      <a:cubicBezTo>
                        <a:pt x="65" y="29"/>
                        <a:pt x="64" y="26"/>
                        <a:pt x="66" y="24"/>
                      </a:cubicBezTo>
                      <a:cubicBezTo>
                        <a:pt x="68" y="22"/>
                        <a:pt x="70" y="18"/>
                        <a:pt x="70" y="18"/>
                      </a:cubicBezTo>
                      <a:cubicBezTo>
                        <a:pt x="70" y="18"/>
                        <a:pt x="56" y="3"/>
                        <a:pt x="54" y="3"/>
                      </a:cubicBezTo>
                      <a:cubicBezTo>
                        <a:pt x="52" y="2"/>
                        <a:pt x="48" y="3"/>
                        <a:pt x="47" y="3"/>
                      </a:cubicBezTo>
                      <a:cubicBezTo>
                        <a:pt x="46" y="2"/>
                        <a:pt x="46" y="2"/>
                        <a:pt x="44" y="3"/>
                      </a:cubicBezTo>
                      <a:cubicBezTo>
                        <a:pt x="41" y="4"/>
                        <a:pt x="40" y="2"/>
                        <a:pt x="39" y="2"/>
                      </a:cubicBezTo>
                      <a:cubicBezTo>
                        <a:pt x="38" y="0"/>
                        <a:pt x="37" y="0"/>
                        <a:pt x="36" y="2"/>
                      </a:cubicBezTo>
                      <a:cubicBezTo>
                        <a:pt x="35" y="4"/>
                        <a:pt x="35" y="5"/>
                        <a:pt x="33" y="4"/>
                      </a:cubicBezTo>
                      <a:cubicBezTo>
                        <a:pt x="33" y="3"/>
                        <a:pt x="30" y="3"/>
                        <a:pt x="27" y="4"/>
                      </a:cubicBezTo>
                      <a:cubicBezTo>
                        <a:pt x="27" y="4"/>
                        <a:pt x="27" y="4"/>
                        <a:pt x="27" y="4"/>
                      </a:cubicBezTo>
                      <a:cubicBezTo>
                        <a:pt x="27" y="7"/>
                        <a:pt x="25" y="11"/>
                        <a:pt x="25" y="13"/>
                      </a:cubicBezTo>
                      <a:cubicBezTo>
                        <a:pt x="25" y="14"/>
                        <a:pt x="23" y="16"/>
                        <a:pt x="21" y="16"/>
                      </a:cubicBezTo>
                      <a:cubicBezTo>
                        <a:pt x="20" y="16"/>
                        <a:pt x="18" y="20"/>
                        <a:pt x="16" y="22"/>
                      </a:cubicBezTo>
                      <a:cubicBezTo>
                        <a:pt x="15" y="24"/>
                        <a:pt x="16" y="28"/>
                        <a:pt x="15" y="29"/>
                      </a:cubicBezTo>
                      <a:cubicBezTo>
                        <a:pt x="13" y="31"/>
                        <a:pt x="10" y="31"/>
                        <a:pt x="11" y="33"/>
                      </a:cubicBezTo>
                      <a:cubicBezTo>
                        <a:pt x="13" y="34"/>
                        <a:pt x="9" y="37"/>
                        <a:pt x="9" y="39"/>
                      </a:cubicBezTo>
                      <a:cubicBezTo>
                        <a:pt x="9" y="42"/>
                        <a:pt x="8" y="47"/>
                        <a:pt x="8" y="48"/>
                      </a:cubicBezTo>
                      <a:cubicBezTo>
                        <a:pt x="7" y="48"/>
                        <a:pt x="2" y="47"/>
                        <a:pt x="2" y="49"/>
                      </a:cubicBezTo>
                      <a:cubicBezTo>
                        <a:pt x="2" y="51"/>
                        <a:pt x="0" y="51"/>
                        <a:pt x="1" y="53"/>
                      </a:cubicBezTo>
                      <a:cubicBezTo>
                        <a:pt x="2" y="55"/>
                        <a:pt x="6" y="54"/>
                        <a:pt x="7" y="5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4" name="Google Shape;969;p79">
                  <a:extLst>
                    <a:ext uri="{FF2B5EF4-FFF2-40B4-BE49-F238E27FC236}">
                      <a16:creationId xmlns:a16="http://schemas.microsoft.com/office/drawing/2014/main" id="{703DDD3E-79A6-2DD0-6F29-092C3E2E4478}"/>
                    </a:ext>
                  </a:extLst>
                </p:cNvPr>
                <p:cNvSpPr/>
                <p:nvPr/>
              </p:nvSpPr>
              <p:spPr>
                <a:xfrm>
                  <a:off x="13448732" y="2922135"/>
                  <a:ext cx="348179" cy="456498"/>
                </a:xfrm>
                <a:custGeom>
                  <a:avLst/>
                  <a:gdLst/>
                  <a:ahLst/>
                  <a:cxnLst/>
                  <a:rect l="l" t="t" r="r" b="b"/>
                  <a:pathLst>
                    <a:path w="28" h="36" extrusionOk="0">
                      <a:moveTo>
                        <a:pt x="7" y="3"/>
                      </a:moveTo>
                      <a:cubicBezTo>
                        <a:pt x="7" y="3"/>
                        <a:pt x="5" y="5"/>
                        <a:pt x="3" y="6"/>
                      </a:cubicBezTo>
                      <a:cubicBezTo>
                        <a:pt x="4" y="7"/>
                        <a:pt x="4" y="9"/>
                        <a:pt x="6" y="10"/>
                      </a:cubicBezTo>
                      <a:cubicBezTo>
                        <a:pt x="7" y="10"/>
                        <a:pt x="7" y="14"/>
                        <a:pt x="5" y="13"/>
                      </a:cubicBezTo>
                      <a:cubicBezTo>
                        <a:pt x="3" y="12"/>
                        <a:pt x="3" y="17"/>
                        <a:pt x="5" y="20"/>
                      </a:cubicBezTo>
                      <a:cubicBezTo>
                        <a:pt x="7" y="23"/>
                        <a:pt x="0" y="27"/>
                        <a:pt x="2" y="29"/>
                      </a:cubicBezTo>
                      <a:cubicBezTo>
                        <a:pt x="4" y="31"/>
                        <a:pt x="3" y="33"/>
                        <a:pt x="4" y="35"/>
                      </a:cubicBezTo>
                      <a:cubicBezTo>
                        <a:pt x="4" y="36"/>
                        <a:pt x="13" y="34"/>
                        <a:pt x="18" y="30"/>
                      </a:cubicBezTo>
                      <a:cubicBezTo>
                        <a:pt x="21" y="25"/>
                        <a:pt x="22" y="26"/>
                        <a:pt x="25" y="26"/>
                      </a:cubicBezTo>
                      <a:cubicBezTo>
                        <a:pt x="27" y="27"/>
                        <a:pt x="28" y="25"/>
                        <a:pt x="28" y="23"/>
                      </a:cubicBezTo>
                      <a:cubicBezTo>
                        <a:pt x="27" y="22"/>
                        <a:pt x="26" y="18"/>
                        <a:pt x="26" y="12"/>
                      </a:cubicBezTo>
                      <a:cubicBezTo>
                        <a:pt x="26" y="9"/>
                        <a:pt x="22" y="4"/>
                        <a:pt x="18" y="0"/>
                      </a:cubicBezTo>
                      <a:cubicBezTo>
                        <a:pt x="17" y="1"/>
                        <a:pt x="16" y="1"/>
                        <a:pt x="14" y="1"/>
                      </a:cubicBezTo>
                      <a:cubicBezTo>
                        <a:pt x="11" y="1"/>
                        <a:pt x="8" y="1"/>
                        <a:pt x="7" y="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5" name="Google Shape;970;p79">
                  <a:extLst>
                    <a:ext uri="{FF2B5EF4-FFF2-40B4-BE49-F238E27FC236}">
                      <a16:creationId xmlns:a16="http://schemas.microsoft.com/office/drawing/2014/main" id="{1CF9616A-04E4-5B99-21B1-BC6D62EB5A81}"/>
                    </a:ext>
                  </a:extLst>
                </p:cNvPr>
                <p:cNvSpPr/>
                <p:nvPr/>
              </p:nvSpPr>
              <p:spPr>
                <a:xfrm>
                  <a:off x="9936056" y="4175567"/>
                  <a:ext cx="417806" cy="549349"/>
                </a:xfrm>
                <a:custGeom>
                  <a:avLst/>
                  <a:gdLst/>
                  <a:ahLst/>
                  <a:cxnLst/>
                  <a:rect l="l" t="t" r="r" b="b"/>
                  <a:pathLst>
                    <a:path w="33" h="44" extrusionOk="0">
                      <a:moveTo>
                        <a:pt x="33" y="37"/>
                      </a:moveTo>
                      <a:cubicBezTo>
                        <a:pt x="32" y="30"/>
                        <a:pt x="32" y="22"/>
                        <a:pt x="31" y="22"/>
                      </a:cubicBezTo>
                      <a:cubicBezTo>
                        <a:pt x="29" y="22"/>
                        <a:pt x="27" y="29"/>
                        <a:pt x="25" y="28"/>
                      </a:cubicBezTo>
                      <a:cubicBezTo>
                        <a:pt x="22" y="28"/>
                        <a:pt x="22" y="20"/>
                        <a:pt x="25" y="20"/>
                      </a:cubicBezTo>
                      <a:cubicBezTo>
                        <a:pt x="28" y="20"/>
                        <a:pt x="31" y="15"/>
                        <a:pt x="31" y="13"/>
                      </a:cubicBezTo>
                      <a:cubicBezTo>
                        <a:pt x="31" y="11"/>
                        <a:pt x="29" y="11"/>
                        <a:pt x="26" y="11"/>
                      </a:cubicBezTo>
                      <a:cubicBezTo>
                        <a:pt x="23" y="11"/>
                        <a:pt x="18" y="11"/>
                        <a:pt x="18" y="11"/>
                      </a:cubicBezTo>
                      <a:cubicBezTo>
                        <a:pt x="18" y="11"/>
                        <a:pt x="14" y="10"/>
                        <a:pt x="14" y="7"/>
                      </a:cubicBezTo>
                      <a:cubicBezTo>
                        <a:pt x="14" y="5"/>
                        <a:pt x="12" y="4"/>
                        <a:pt x="9" y="4"/>
                      </a:cubicBezTo>
                      <a:cubicBezTo>
                        <a:pt x="6" y="4"/>
                        <a:pt x="6" y="0"/>
                        <a:pt x="3" y="4"/>
                      </a:cubicBezTo>
                      <a:cubicBezTo>
                        <a:pt x="0" y="7"/>
                        <a:pt x="9" y="7"/>
                        <a:pt x="8" y="10"/>
                      </a:cubicBezTo>
                      <a:cubicBezTo>
                        <a:pt x="7" y="13"/>
                        <a:pt x="4" y="11"/>
                        <a:pt x="4" y="13"/>
                      </a:cubicBezTo>
                      <a:cubicBezTo>
                        <a:pt x="3" y="15"/>
                        <a:pt x="4" y="21"/>
                        <a:pt x="6" y="24"/>
                      </a:cubicBezTo>
                      <a:cubicBezTo>
                        <a:pt x="7" y="27"/>
                        <a:pt x="8" y="32"/>
                        <a:pt x="8" y="38"/>
                      </a:cubicBezTo>
                      <a:cubicBezTo>
                        <a:pt x="10" y="37"/>
                        <a:pt x="11" y="36"/>
                        <a:pt x="13" y="36"/>
                      </a:cubicBezTo>
                      <a:cubicBezTo>
                        <a:pt x="15" y="36"/>
                        <a:pt x="19" y="36"/>
                        <a:pt x="19" y="33"/>
                      </a:cubicBezTo>
                      <a:cubicBezTo>
                        <a:pt x="19" y="31"/>
                        <a:pt x="21" y="30"/>
                        <a:pt x="23" y="30"/>
                      </a:cubicBezTo>
                      <a:cubicBezTo>
                        <a:pt x="25" y="31"/>
                        <a:pt x="27" y="37"/>
                        <a:pt x="27" y="40"/>
                      </a:cubicBezTo>
                      <a:cubicBezTo>
                        <a:pt x="27" y="41"/>
                        <a:pt x="28" y="43"/>
                        <a:pt x="29" y="44"/>
                      </a:cubicBezTo>
                      <a:cubicBezTo>
                        <a:pt x="30" y="43"/>
                        <a:pt x="31" y="42"/>
                        <a:pt x="31" y="42"/>
                      </a:cubicBezTo>
                      <a:cubicBezTo>
                        <a:pt x="31" y="42"/>
                        <a:pt x="32" y="38"/>
                        <a:pt x="33" y="3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6" name="Google Shape;971;p79">
                  <a:extLst>
                    <a:ext uri="{FF2B5EF4-FFF2-40B4-BE49-F238E27FC236}">
                      <a16:creationId xmlns:a16="http://schemas.microsoft.com/office/drawing/2014/main" id="{2FB77C82-F6BF-429F-189E-248E6F0DA94D}"/>
                    </a:ext>
                  </a:extLst>
                </p:cNvPr>
                <p:cNvSpPr/>
                <p:nvPr/>
              </p:nvSpPr>
              <p:spPr>
                <a:xfrm>
                  <a:off x="8148769" y="3239367"/>
                  <a:ext cx="2607429" cy="2746702"/>
                </a:xfrm>
                <a:custGeom>
                  <a:avLst/>
                  <a:gdLst/>
                  <a:ahLst/>
                  <a:cxnLst/>
                  <a:rect l="l" t="t" r="r" b="b"/>
                  <a:pathLst>
                    <a:path w="207" h="218" extrusionOk="0">
                      <a:moveTo>
                        <a:pt x="148" y="98"/>
                      </a:moveTo>
                      <a:cubicBezTo>
                        <a:pt x="146" y="95"/>
                        <a:pt x="145" y="89"/>
                        <a:pt x="146" y="87"/>
                      </a:cubicBezTo>
                      <a:cubicBezTo>
                        <a:pt x="146" y="85"/>
                        <a:pt x="149" y="87"/>
                        <a:pt x="149" y="84"/>
                      </a:cubicBezTo>
                      <a:cubicBezTo>
                        <a:pt x="150" y="81"/>
                        <a:pt x="142" y="81"/>
                        <a:pt x="145" y="78"/>
                      </a:cubicBezTo>
                      <a:cubicBezTo>
                        <a:pt x="148" y="74"/>
                        <a:pt x="148" y="78"/>
                        <a:pt x="150" y="78"/>
                      </a:cubicBezTo>
                      <a:cubicBezTo>
                        <a:pt x="154" y="78"/>
                        <a:pt x="156" y="79"/>
                        <a:pt x="156" y="81"/>
                      </a:cubicBezTo>
                      <a:cubicBezTo>
                        <a:pt x="156" y="84"/>
                        <a:pt x="160" y="85"/>
                        <a:pt x="160" y="85"/>
                      </a:cubicBezTo>
                      <a:cubicBezTo>
                        <a:pt x="160" y="85"/>
                        <a:pt x="165" y="85"/>
                        <a:pt x="168" y="85"/>
                      </a:cubicBezTo>
                      <a:cubicBezTo>
                        <a:pt x="171" y="85"/>
                        <a:pt x="173" y="85"/>
                        <a:pt x="173" y="87"/>
                      </a:cubicBezTo>
                      <a:cubicBezTo>
                        <a:pt x="173" y="89"/>
                        <a:pt x="170" y="94"/>
                        <a:pt x="167" y="94"/>
                      </a:cubicBezTo>
                      <a:cubicBezTo>
                        <a:pt x="164" y="94"/>
                        <a:pt x="164" y="102"/>
                        <a:pt x="167" y="102"/>
                      </a:cubicBezTo>
                      <a:cubicBezTo>
                        <a:pt x="169" y="102"/>
                        <a:pt x="171" y="96"/>
                        <a:pt x="173" y="96"/>
                      </a:cubicBezTo>
                      <a:cubicBezTo>
                        <a:pt x="173" y="96"/>
                        <a:pt x="173" y="103"/>
                        <a:pt x="175" y="111"/>
                      </a:cubicBezTo>
                      <a:cubicBezTo>
                        <a:pt x="175" y="110"/>
                        <a:pt x="176" y="110"/>
                        <a:pt x="176" y="110"/>
                      </a:cubicBezTo>
                      <a:cubicBezTo>
                        <a:pt x="178" y="110"/>
                        <a:pt x="177" y="103"/>
                        <a:pt x="178" y="102"/>
                      </a:cubicBezTo>
                      <a:cubicBezTo>
                        <a:pt x="179" y="100"/>
                        <a:pt x="179" y="94"/>
                        <a:pt x="180" y="94"/>
                      </a:cubicBezTo>
                      <a:cubicBezTo>
                        <a:pt x="181" y="94"/>
                        <a:pt x="185" y="96"/>
                        <a:pt x="185" y="95"/>
                      </a:cubicBezTo>
                      <a:cubicBezTo>
                        <a:pt x="185" y="93"/>
                        <a:pt x="189" y="89"/>
                        <a:pt x="188" y="86"/>
                      </a:cubicBezTo>
                      <a:cubicBezTo>
                        <a:pt x="187" y="83"/>
                        <a:pt x="190" y="80"/>
                        <a:pt x="190" y="77"/>
                      </a:cubicBezTo>
                      <a:cubicBezTo>
                        <a:pt x="190" y="74"/>
                        <a:pt x="193" y="73"/>
                        <a:pt x="196" y="71"/>
                      </a:cubicBezTo>
                      <a:cubicBezTo>
                        <a:pt x="197" y="69"/>
                        <a:pt x="201" y="66"/>
                        <a:pt x="201" y="68"/>
                      </a:cubicBezTo>
                      <a:cubicBezTo>
                        <a:pt x="202" y="69"/>
                        <a:pt x="207" y="71"/>
                        <a:pt x="205" y="68"/>
                      </a:cubicBezTo>
                      <a:cubicBezTo>
                        <a:pt x="203" y="66"/>
                        <a:pt x="203" y="64"/>
                        <a:pt x="204" y="63"/>
                      </a:cubicBezTo>
                      <a:cubicBezTo>
                        <a:pt x="205" y="63"/>
                        <a:pt x="206" y="60"/>
                        <a:pt x="206" y="60"/>
                      </a:cubicBezTo>
                      <a:cubicBezTo>
                        <a:pt x="206" y="60"/>
                        <a:pt x="202" y="59"/>
                        <a:pt x="201" y="57"/>
                      </a:cubicBezTo>
                      <a:cubicBezTo>
                        <a:pt x="201" y="55"/>
                        <a:pt x="198" y="54"/>
                        <a:pt x="198" y="53"/>
                      </a:cubicBezTo>
                      <a:cubicBezTo>
                        <a:pt x="198" y="51"/>
                        <a:pt x="196" y="52"/>
                        <a:pt x="195" y="53"/>
                      </a:cubicBezTo>
                      <a:cubicBezTo>
                        <a:pt x="193" y="54"/>
                        <a:pt x="190" y="51"/>
                        <a:pt x="185" y="54"/>
                      </a:cubicBezTo>
                      <a:cubicBezTo>
                        <a:pt x="182" y="55"/>
                        <a:pt x="181" y="57"/>
                        <a:pt x="179" y="57"/>
                      </a:cubicBezTo>
                      <a:cubicBezTo>
                        <a:pt x="178" y="57"/>
                        <a:pt x="178" y="59"/>
                        <a:pt x="176" y="60"/>
                      </a:cubicBezTo>
                      <a:cubicBezTo>
                        <a:pt x="175" y="62"/>
                        <a:pt x="173" y="64"/>
                        <a:pt x="173" y="64"/>
                      </a:cubicBezTo>
                      <a:cubicBezTo>
                        <a:pt x="172" y="64"/>
                        <a:pt x="169" y="65"/>
                        <a:pt x="169" y="65"/>
                      </a:cubicBezTo>
                      <a:cubicBezTo>
                        <a:pt x="169" y="65"/>
                        <a:pt x="172" y="69"/>
                        <a:pt x="170" y="71"/>
                      </a:cubicBezTo>
                      <a:cubicBezTo>
                        <a:pt x="169" y="74"/>
                        <a:pt x="166" y="71"/>
                        <a:pt x="162" y="72"/>
                      </a:cubicBezTo>
                      <a:cubicBezTo>
                        <a:pt x="160" y="73"/>
                        <a:pt x="158" y="71"/>
                        <a:pt x="156" y="72"/>
                      </a:cubicBezTo>
                      <a:cubicBezTo>
                        <a:pt x="153" y="72"/>
                        <a:pt x="152" y="70"/>
                        <a:pt x="150" y="70"/>
                      </a:cubicBezTo>
                      <a:cubicBezTo>
                        <a:pt x="149" y="71"/>
                        <a:pt x="148" y="68"/>
                        <a:pt x="149" y="66"/>
                      </a:cubicBezTo>
                      <a:cubicBezTo>
                        <a:pt x="149" y="63"/>
                        <a:pt x="148" y="60"/>
                        <a:pt x="146" y="62"/>
                      </a:cubicBezTo>
                      <a:cubicBezTo>
                        <a:pt x="145" y="64"/>
                        <a:pt x="143" y="63"/>
                        <a:pt x="143" y="66"/>
                      </a:cubicBezTo>
                      <a:cubicBezTo>
                        <a:pt x="143" y="68"/>
                        <a:pt x="145" y="71"/>
                        <a:pt x="143" y="73"/>
                      </a:cubicBezTo>
                      <a:cubicBezTo>
                        <a:pt x="141" y="75"/>
                        <a:pt x="132" y="76"/>
                        <a:pt x="130" y="74"/>
                      </a:cubicBezTo>
                      <a:cubicBezTo>
                        <a:pt x="128" y="73"/>
                        <a:pt x="121" y="72"/>
                        <a:pt x="120" y="70"/>
                      </a:cubicBezTo>
                      <a:cubicBezTo>
                        <a:pt x="120" y="69"/>
                        <a:pt x="117" y="66"/>
                        <a:pt x="116" y="66"/>
                      </a:cubicBezTo>
                      <a:cubicBezTo>
                        <a:pt x="114" y="66"/>
                        <a:pt x="110" y="68"/>
                        <a:pt x="109" y="67"/>
                      </a:cubicBezTo>
                      <a:cubicBezTo>
                        <a:pt x="108" y="66"/>
                        <a:pt x="105" y="64"/>
                        <a:pt x="103" y="64"/>
                      </a:cubicBezTo>
                      <a:cubicBezTo>
                        <a:pt x="101" y="64"/>
                        <a:pt x="98" y="62"/>
                        <a:pt x="98" y="61"/>
                      </a:cubicBezTo>
                      <a:cubicBezTo>
                        <a:pt x="97" y="60"/>
                        <a:pt x="92" y="59"/>
                        <a:pt x="91" y="58"/>
                      </a:cubicBezTo>
                      <a:cubicBezTo>
                        <a:pt x="91" y="56"/>
                        <a:pt x="88" y="56"/>
                        <a:pt x="88" y="55"/>
                      </a:cubicBezTo>
                      <a:cubicBezTo>
                        <a:pt x="88" y="54"/>
                        <a:pt x="89" y="51"/>
                        <a:pt x="89" y="50"/>
                      </a:cubicBezTo>
                      <a:cubicBezTo>
                        <a:pt x="89" y="48"/>
                        <a:pt x="92" y="46"/>
                        <a:pt x="92" y="44"/>
                      </a:cubicBezTo>
                      <a:cubicBezTo>
                        <a:pt x="92" y="43"/>
                        <a:pt x="90" y="42"/>
                        <a:pt x="90" y="42"/>
                      </a:cubicBezTo>
                      <a:cubicBezTo>
                        <a:pt x="90" y="42"/>
                        <a:pt x="87" y="38"/>
                        <a:pt x="85" y="38"/>
                      </a:cubicBezTo>
                      <a:cubicBezTo>
                        <a:pt x="82" y="38"/>
                        <a:pt x="80" y="33"/>
                        <a:pt x="79" y="33"/>
                      </a:cubicBezTo>
                      <a:cubicBezTo>
                        <a:pt x="77" y="33"/>
                        <a:pt x="78" y="29"/>
                        <a:pt x="76" y="28"/>
                      </a:cubicBezTo>
                      <a:cubicBezTo>
                        <a:pt x="75" y="26"/>
                        <a:pt x="76" y="22"/>
                        <a:pt x="78" y="24"/>
                      </a:cubicBezTo>
                      <a:cubicBezTo>
                        <a:pt x="79" y="26"/>
                        <a:pt x="84" y="24"/>
                        <a:pt x="82" y="21"/>
                      </a:cubicBezTo>
                      <a:cubicBezTo>
                        <a:pt x="80" y="19"/>
                        <a:pt x="79" y="17"/>
                        <a:pt x="79" y="15"/>
                      </a:cubicBezTo>
                      <a:cubicBezTo>
                        <a:pt x="79" y="14"/>
                        <a:pt x="79" y="9"/>
                        <a:pt x="78" y="8"/>
                      </a:cubicBezTo>
                      <a:cubicBezTo>
                        <a:pt x="76" y="7"/>
                        <a:pt x="74" y="6"/>
                        <a:pt x="73" y="3"/>
                      </a:cubicBezTo>
                      <a:cubicBezTo>
                        <a:pt x="73" y="1"/>
                        <a:pt x="70" y="0"/>
                        <a:pt x="70" y="0"/>
                      </a:cubicBezTo>
                      <a:cubicBezTo>
                        <a:pt x="67" y="0"/>
                        <a:pt x="67" y="0"/>
                        <a:pt x="67" y="0"/>
                      </a:cubicBezTo>
                      <a:cubicBezTo>
                        <a:pt x="67" y="0"/>
                        <a:pt x="66" y="5"/>
                        <a:pt x="65" y="6"/>
                      </a:cubicBezTo>
                      <a:cubicBezTo>
                        <a:pt x="64" y="6"/>
                        <a:pt x="59" y="6"/>
                        <a:pt x="57" y="8"/>
                      </a:cubicBezTo>
                      <a:cubicBezTo>
                        <a:pt x="55" y="9"/>
                        <a:pt x="49" y="6"/>
                        <a:pt x="46" y="6"/>
                      </a:cubicBezTo>
                      <a:cubicBezTo>
                        <a:pt x="43" y="6"/>
                        <a:pt x="41" y="9"/>
                        <a:pt x="43" y="10"/>
                      </a:cubicBezTo>
                      <a:cubicBezTo>
                        <a:pt x="44" y="11"/>
                        <a:pt x="44" y="18"/>
                        <a:pt x="44" y="18"/>
                      </a:cubicBezTo>
                      <a:cubicBezTo>
                        <a:pt x="44" y="18"/>
                        <a:pt x="45" y="25"/>
                        <a:pt x="48" y="24"/>
                      </a:cubicBezTo>
                      <a:cubicBezTo>
                        <a:pt x="51" y="24"/>
                        <a:pt x="54" y="27"/>
                        <a:pt x="52" y="28"/>
                      </a:cubicBezTo>
                      <a:cubicBezTo>
                        <a:pt x="49" y="28"/>
                        <a:pt x="48" y="30"/>
                        <a:pt x="48" y="33"/>
                      </a:cubicBezTo>
                      <a:cubicBezTo>
                        <a:pt x="47" y="35"/>
                        <a:pt x="48" y="38"/>
                        <a:pt x="46" y="39"/>
                      </a:cubicBezTo>
                      <a:cubicBezTo>
                        <a:pt x="44" y="39"/>
                        <a:pt x="43" y="40"/>
                        <a:pt x="43" y="42"/>
                      </a:cubicBezTo>
                      <a:cubicBezTo>
                        <a:pt x="43" y="46"/>
                        <a:pt x="39" y="45"/>
                        <a:pt x="38" y="46"/>
                      </a:cubicBezTo>
                      <a:cubicBezTo>
                        <a:pt x="38" y="47"/>
                        <a:pt x="36" y="54"/>
                        <a:pt x="35" y="54"/>
                      </a:cubicBezTo>
                      <a:cubicBezTo>
                        <a:pt x="34" y="55"/>
                        <a:pt x="30" y="55"/>
                        <a:pt x="30" y="58"/>
                      </a:cubicBezTo>
                      <a:cubicBezTo>
                        <a:pt x="29" y="61"/>
                        <a:pt x="27" y="64"/>
                        <a:pt x="25" y="64"/>
                      </a:cubicBezTo>
                      <a:cubicBezTo>
                        <a:pt x="24" y="63"/>
                        <a:pt x="21" y="62"/>
                        <a:pt x="20" y="64"/>
                      </a:cubicBezTo>
                      <a:cubicBezTo>
                        <a:pt x="20" y="66"/>
                        <a:pt x="16" y="63"/>
                        <a:pt x="15" y="63"/>
                      </a:cubicBezTo>
                      <a:cubicBezTo>
                        <a:pt x="14" y="64"/>
                        <a:pt x="9" y="68"/>
                        <a:pt x="9" y="70"/>
                      </a:cubicBezTo>
                      <a:cubicBezTo>
                        <a:pt x="9" y="73"/>
                        <a:pt x="14" y="73"/>
                        <a:pt x="14" y="76"/>
                      </a:cubicBezTo>
                      <a:cubicBezTo>
                        <a:pt x="13" y="78"/>
                        <a:pt x="16" y="81"/>
                        <a:pt x="17" y="83"/>
                      </a:cubicBezTo>
                      <a:cubicBezTo>
                        <a:pt x="19" y="85"/>
                        <a:pt x="20" y="88"/>
                        <a:pt x="20" y="90"/>
                      </a:cubicBezTo>
                      <a:cubicBezTo>
                        <a:pt x="19" y="91"/>
                        <a:pt x="17" y="92"/>
                        <a:pt x="14" y="91"/>
                      </a:cubicBezTo>
                      <a:cubicBezTo>
                        <a:pt x="11" y="90"/>
                        <a:pt x="11" y="92"/>
                        <a:pt x="7" y="91"/>
                      </a:cubicBezTo>
                      <a:cubicBezTo>
                        <a:pt x="2" y="90"/>
                        <a:pt x="2" y="94"/>
                        <a:pt x="0" y="96"/>
                      </a:cubicBezTo>
                      <a:cubicBezTo>
                        <a:pt x="0" y="97"/>
                        <a:pt x="0" y="97"/>
                        <a:pt x="0" y="97"/>
                      </a:cubicBezTo>
                      <a:cubicBezTo>
                        <a:pt x="2" y="99"/>
                        <a:pt x="3" y="102"/>
                        <a:pt x="7" y="103"/>
                      </a:cubicBezTo>
                      <a:cubicBezTo>
                        <a:pt x="11" y="105"/>
                        <a:pt x="15" y="101"/>
                        <a:pt x="15" y="103"/>
                      </a:cubicBezTo>
                      <a:cubicBezTo>
                        <a:pt x="15" y="107"/>
                        <a:pt x="5" y="106"/>
                        <a:pt x="5" y="107"/>
                      </a:cubicBezTo>
                      <a:cubicBezTo>
                        <a:pt x="4" y="108"/>
                        <a:pt x="15" y="121"/>
                        <a:pt x="20" y="120"/>
                      </a:cubicBezTo>
                      <a:cubicBezTo>
                        <a:pt x="26" y="119"/>
                        <a:pt x="30" y="114"/>
                        <a:pt x="28" y="113"/>
                      </a:cubicBezTo>
                      <a:cubicBezTo>
                        <a:pt x="27" y="112"/>
                        <a:pt x="29" y="108"/>
                        <a:pt x="31" y="108"/>
                      </a:cubicBezTo>
                      <a:cubicBezTo>
                        <a:pt x="32" y="109"/>
                        <a:pt x="31" y="114"/>
                        <a:pt x="32" y="116"/>
                      </a:cubicBezTo>
                      <a:cubicBezTo>
                        <a:pt x="33" y="117"/>
                        <a:pt x="33" y="120"/>
                        <a:pt x="32" y="123"/>
                      </a:cubicBezTo>
                      <a:cubicBezTo>
                        <a:pt x="32" y="126"/>
                        <a:pt x="33" y="132"/>
                        <a:pt x="33" y="136"/>
                      </a:cubicBezTo>
                      <a:cubicBezTo>
                        <a:pt x="34" y="138"/>
                        <a:pt x="36" y="144"/>
                        <a:pt x="37" y="149"/>
                      </a:cubicBezTo>
                      <a:cubicBezTo>
                        <a:pt x="38" y="154"/>
                        <a:pt x="41" y="163"/>
                        <a:pt x="44" y="169"/>
                      </a:cubicBezTo>
                      <a:cubicBezTo>
                        <a:pt x="47" y="175"/>
                        <a:pt x="49" y="186"/>
                        <a:pt x="51" y="188"/>
                      </a:cubicBezTo>
                      <a:cubicBezTo>
                        <a:pt x="53" y="190"/>
                        <a:pt x="58" y="199"/>
                        <a:pt x="58" y="203"/>
                      </a:cubicBezTo>
                      <a:cubicBezTo>
                        <a:pt x="58" y="209"/>
                        <a:pt x="64" y="215"/>
                        <a:pt x="66" y="217"/>
                      </a:cubicBezTo>
                      <a:cubicBezTo>
                        <a:pt x="67" y="218"/>
                        <a:pt x="71" y="215"/>
                        <a:pt x="72" y="212"/>
                      </a:cubicBezTo>
                      <a:cubicBezTo>
                        <a:pt x="73" y="209"/>
                        <a:pt x="79" y="208"/>
                        <a:pt x="79" y="205"/>
                      </a:cubicBezTo>
                      <a:cubicBezTo>
                        <a:pt x="79" y="202"/>
                        <a:pt x="80" y="200"/>
                        <a:pt x="82" y="200"/>
                      </a:cubicBezTo>
                      <a:cubicBezTo>
                        <a:pt x="84" y="199"/>
                        <a:pt x="84" y="198"/>
                        <a:pt x="84" y="195"/>
                      </a:cubicBezTo>
                      <a:cubicBezTo>
                        <a:pt x="84" y="192"/>
                        <a:pt x="84" y="188"/>
                        <a:pt x="86" y="186"/>
                      </a:cubicBezTo>
                      <a:cubicBezTo>
                        <a:pt x="88" y="183"/>
                        <a:pt x="89" y="176"/>
                        <a:pt x="88" y="174"/>
                      </a:cubicBezTo>
                      <a:cubicBezTo>
                        <a:pt x="86" y="171"/>
                        <a:pt x="87" y="167"/>
                        <a:pt x="88" y="164"/>
                      </a:cubicBezTo>
                      <a:cubicBezTo>
                        <a:pt x="89" y="162"/>
                        <a:pt x="89" y="158"/>
                        <a:pt x="91" y="158"/>
                      </a:cubicBezTo>
                      <a:cubicBezTo>
                        <a:pt x="92" y="158"/>
                        <a:pt x="96" y="156"/>
                        <a:pt x="98" y="152"/>
                      </a:cubicBezTo>
                      <a:cubicBezTo>
                        <a:pt x="100" y="150"/>
                        <a:pt x="107" y="146"/>
                        <a:pt x="109" y="144"/>
                      </a:cubicBezTo>
                      <a:cubicBezTo>
                        <a:pt x="112" y="142"/>
                        <a:pt x="119" y="136"/>
                        <a:pt x="121" y="132"/>
                      </a:cubicBezTo>
                      <a:cubicBezTo>
                        <a:pt x="124" y="128"/>
                        <a:pt x="129" y="126"/>
                        <a:pt x="132" y="124"/>
                      </a:cubicBezTo>
                      <a:cubicBezTo>
                        <a:pt x="136" y="121"/>
                        <a:pt x="134" y="119"/>
                        <a:pt x="135" y="116"/>
                      </a:cubicBezTo>
                      <a:cubicBezTo>
                        <a:pt x="136" y="113"/>
                        <a:pt x="145" y="112"/>
                        <a:pt x="148" y="112"/>
                      </a:cubicBezTo>
                      <a:cubicBezTo>
                        <a:pt x="149" y="112"/>
                        <a:pt x="149" y="112"/>
                        <a:pt x="149" y="112"/>
                      </a:cubicBezTo>
                      <a:cubicBezTo>
                        <a:pt x="149" y="106"/>
                        <a:pt x="149" y="101"/>
                        <a:pt x="148" y="9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7" name="Google Shape;972;p79">
                  <a:extLst>
                    <a:ext uri="{FF2B5EF4-FFF2-40B4-BE49-F238E27FC236}">
                      <a16:creationId xmlns:a16="http://schemas.microsoft.com/office/drawing/2014/main" id="{3E42B73B-E798-5D1D-3E2F-E98F737018BA}"/>
                    </a:ext>
                  </a:extLst>
                </p:cNvPr>
                <p:cNvSpPr/>
                <p:nvPr/>
              </p:nvSpPr>
              <p:spPr>
                <a:xfrm>
                  <a:off x="9936056" y="1312794"/>
                  <a:ext cx="2947855" cy="1268903"/>
                </a:xfrm>
                <a:custGeom>
                  <a:avLst/>
                  <a:gdLst/>
                  <a:ahLst/>
                  <a:cxnLst/>
                  <a:rect l="l" t="t" r="r" b="b"/>
                  <a:pathLst>
                    <a:path w="234" h="101" extrusionOk="0">
                      <a:moveTo>
                        <a:pt x="223" y="42"/>
                      </a:moveTo>
                      <a:cubicBezTo>
                        <a:pt x="222" y="39"/>
                        <a:pt x="218" y="41"/>
                        <a:pt x="217" y="43"/>
                      </a:cubicBezTo>
                      <a:cubicBezTo>
                        <a:pt x="216" y="46"/>
                        <a:pt x="214" y="42"/>
                        <a:pt x="210" y="42"/>
                      </a:cubicBezTo>
                      <a:cubicBezTo>
                        <a:pt x="205" y="42"/>
                        <a:pt x="205" y="45"/>
                        <a:pt x="202" y="42"/>
                      </a:cubicBezTo>
                      <a:cubicBezTo>
                        <a:pt x="199" y="39"/>
                        <a:pt x="203" y="37"/>
                        <a:pt x="203" y="37"/>
                      </a:cubicBezTo>
                      <a:cubicBezTo>
                        <a:pt x="203" y="34"/>
                        <a:pt x="203" y="34"/>
                        <a:pt x="203" y="34"/>
                      </a:cubicBezTo>
                      <a:cubicBezTo>
                        <a:pt x="210" y="22"/>
                        <a:pt x="210" y="22"/>
                        <a:pt x="210" y="22"/>
                      </a:cubicBezTo>
                      <a:cubicBezTo>
                        <a:pt x="208" y="22"/>
                        <a:pt x="205" y="21"/>
                        <a:pt x="204" y="22"/>
                      </a:cubicBezTo>
                      <a:cubicBezTo>
                        <a:pt x="202" y="23"/>
                        <a:pt x="198" y="22"/>
                        <a:pt x="198" y="20"/>
                      </a:cubicBezTo>
                      <a:cubicBezTo>
                        <a:pt x="197" y="19"/>
                        <a:pt x="190" y="19"/>
                        <a:pt x="188" y="20"/>
                      </a:cubicBezTo>
                      <a:cubicBezTo>
                        <a:pt x="187" y="21"/>
                        <a:pt x="183" y="23"/>
                        <a:pt x="182" y="24"/>
                      </a:cubicBezTo>
                      <a:cubicBezTo>
                        <a:pt x="182" y="25"/>
                        <a:pt x="178" y="24"/>
                        <a:pt x="176" y="26"/>
                      </a:cubicBezTo>
                      <a:cubicBezTo>
                        <a:pt x="175" y="27"/>
                        <a:pt x="167" y="27"/>
                        <a:pt x="167" y="28"/>
                      </a:cubicBezTo>
                      <a:cubicBezTo>
                        <a:pt x="166" y="29"/>
                        <a:pt x="158" y="29"/>
                        <a:pt x="157" y="28"/>
                      </a:cubicBezTo>
                      <a:cubicBezTo>
                        <a:pt x="155" y="27"/>
                        <a:pt x="149" y="28"/>
                        <a:pt x="148" y="26"/>
                      </a:cubicBezTo>
                      <a:cubicBezTo>
                        <a:pt x="147" y="24"/>
                        <a:pt x="143" y="24"/>
                        <a:pt x="143" y="23"/>
                      </a:cubicBezTo>
                      <a:cubicBezTo>
                        <a:pt x="143" y="21"/>
                        <a:pt x="138" y="21"/>
                        <a:pt x="138" y="20"/>
                      </a:cubicBezTo>
                      <a:cubicBezTo>
                        <a:pt x="137" y="18"/>
                        <a:pt x="132" y="18"/>
                        <a:pt x="132" y="18"/>
                      </a:cubicBezTo>
                      <a:cubicBezTo>
                        <a:pt x="131" y="19"/>
                        <a:pt x="127" y="17"/>
                        <a:pt x="125" y="16"/>
                      </a:cubicBezTo>
                      <a:cubicBezTo>
                        <a:pt x="124" y="16"/>
                        <a:pt x="119" y="17"/>
                        <a:pt x="118" y="17"/>
                      </a:cubicBezTo>
                      <a:cubicBezTo>
                        <a:pt x="116" y="17"/>
                        <a:pt x="115" y="20"/>
                        <a:pt x="113" y="20"/>
                      </a:cubicBezTo>
                      <a:cubicBezTo>
                        <a:pt x="111" y="20"/>
                        <a:pt x="107" y="17"/>
                        <a:pt x="106" y="18"/>
                      </a:cubicBezTo>
                      <a:cubicBezTo>
                        <a:pt x="105" y="19"/>
                        <a:pt x="103" y="16"/>
                        <a:pt x="102" y="14"/>
                      </a:cubicBezTo>
                      <a:cubicBezTo>
                        <a:pt x="101" y="13"/>
                        <a:pt x="102" y="10"/>
                        <a:pt x="101" y="8"/>
                      </a:cubicBezTo>
                      <a:cubicBezTo>
                        <a:pt x="100" y="7"/>
                        <a:pt x="95" y="7"/>
                        <a:pt x="93" y="6"/>
                      </a:cubicBezTo>
                      <a:cubicBezTo>
                        <a:pt x="92" y="5"/>
                        <a:pt x="90" y="4"/>
                        <a:pt x="88" y="4"/>
                      </a:cubicBezTo>
                      <a:cubicBezTo>
                        <a:pt x="87" y="4"/>
                        <a:pt x="84" y="3"/>
                        <a:pt x="83" y="2"/>
                      </a:cubicBezTo>
                      <a:cubicBezTo>
                        <a:pt x="82" y="2"/>
                        <a:pt x="80" y="1"/>
                        <a:pt x="78" y="0"/>
                      </a:cubicBezTo>
                      <a:cubicBezTo>
                        <a:pt x="77" y="0"/>
                        <a:pt x="76" y="2"/>
                        <a:pt x="75" y="3"/>
                      </a:cubicBezTo>
                      <a:cubicBezTo>
                        <a:pt x="74" y="4"/>
                        <a:pt x="72" y="4"/>
                        <a:pt x="71" y="6"/>
                      </a:cubicBezTo>
                      <a:cubicBezTo>
                        <a:pt x="71" y="7"/>
                        <a:pt x="68" y="8"/>
                        <a:pt x="69" y="10"/>
                      </a:cubicBezTo>
                      <a:cubicBezTo>
                        <a:pt x="69" y="11"/>
                        <a:pt x="69" y="14"/>
                        <a:pt x="71" y="15"/>
                      </a:cubicBezTo>
                      <a:cubicBezTo>
                        <a:pt x="72" y="16"/>
                        <a:pt x="71" y="19"/>
                        <a:pt x="70" y="20"/>
                      </a:cubicBezTo>
                      <a:cubicBezTo>
                        <a:pt x="70" y="21"/>
                        <a:pt x="66" y="22"/>
                        <a:pt x="65" y="23"/>
                      </a:cubicBezTo>
                      <a:cubicBezTo>
                        <a:pt x="64" y="24"/>
                        <a:pt x="61" y="23"/>
                        <a:pt x="59" y="22"/>
                      </a:cubicBezTo>
                      <a:cubicBezTo>
                        <a:pt x="57" y="20"/>
                        <a:pt x="55" y="21"/>
                        <a:pt x="54" y="22"/>
                      </a:cubicBezTo>
                      <a:cubicBezTo>
                        <a:pt x="52" y="23"/>
                        <a:pt x="48" y="20"/>
                        <a:pt x="47" y="20"/>
                      </a:cubicBezTo>
                      <a:cubicBezTo>
                        <a:pt x="46" y="19"/>
                        <a:pt x="46" y="15"/>
                        <a:pt x="45" y="15"/>
                      </a:cubicBezTo>
                      <a:cubicBezTo>
                        <a:pt x="44" y="15"/>
                        <a:pt x="36" y="14"/>
                        <a:pt x="34" y="13"/>
                      </a:cubicBezTo>
                      <a:cubicBezTo>
                        <a:pt x="33" y="13"/>
                        <a:pt x="30" y="13"/>
                        <a:pt x="29" y="14"/>
                      </a:cubicBezTo>
                      <a:cubicBezTo>
                        <a:pt x="29" y="15"/>
                        <a:pt x="25" y="15"/>
                        <a:pt x="24" y="16"/>
                      </a:cubicBezTo>
                      <a:cubicBezTo>
                        <a:pt x="23" y="18"/>
                        <a:pt x="21" y="19"/>
                        <a:pt x="20" y="20"/>
                      </a:cubicBezTo>
                      <a:cubicBezTo>
                        <a:pt x="19" y="21"/>
                        <a:pt x="15" y="21"/>
                        <a:pt x="14" y="24"/>
                      </a:cubicBezTo>
                      <a:cubicBezTo>
                        <a:pt x="13" y="25"/>
                        <a:pt x="9" y="26"/>
                        <a:pt x="7" y="26"/>
                      </a:cubicBezTo>
                      <a:cubicBezTo>
                        <a:pt x="6" y="26"/>
                        <a:pt x="2" y="27"/>
                        <a:pt x="2" y="28"/>
                      </a:cubicBezTo>
                      <a:cubicBezTo>
                        <a:pt x="2" y="29"/>
                        <a:pt x="1" y="29"/>
                        <a:pt x="0" y="29"/>
                      </a:cubicBezTo>
                      <a:cubicBezTo>
                        <a:pt x="0" y="29"/>
                        <a:pt x="0" y="29"/>
                        <a:pt x="1" y="29"/>
                      </a:cubicBezTo>
                      <a:cubicBezTo>
                        <a:pt x="2" y="35"/>
                        <a:pt x="4" y="35"/>
                        <a:pt x="6" y="37"/>
                      </a:cubicBezTo>
                      <a:cubicBezTo>
                        <a:pt x="9" y="38"/>
                        <a:pt x="10" y="40"/>
                        <a:pt x="13" y="40"/>
                      </a:cubicBezTo>
                      <a:cubicBezTo>
                        <a:pt x="15" y="40"/>
                        <a:pt x="19" y="43"/>
                        <a:pt x="19" y="45"/>
                      </a:cubicBezTo>
                      <a:cubicBezTo>
                        <a:pt x="20" y="48"/>
                        <a:pt x="21" y="50"/>
                        <a:pt x="23" y="51"/>
                      </a:cubicBezTo>
                      <a:cubicBezTo>
                        <a:pt x="24" y="52"/>
                        <a:pt x="22" y="56"/>
                        <a:pt x="22" y="59"/>
                      </a:cubicBezTo>
                      <a:cubicBezTo>
                        <a:pt x="22" y="62"/>
                        <a:pt x="20" y="62"/>
                        <a:pt x="21" y="64"/>
                      </a:cubicBezTo>
                      <a:cubicBezTo>
                        <a:pt x="22" y="67"/>
                        <a:pt x="34" y="69"/>
                        <a:pt x="38" y="69"/>
                      </a:cubicBezTo>
                      <a:cubicBezTo>
                        <a:pt x="41" y="69"/>
                        <a:pt x="42" y="72"/>
                        <a:pt x="44" y="72"/>
                      </a:cubicBezTo>
                      <a:cubicBezTo>
                        <a:pt x="45" y="73"/>
                        <a:pt x="45" y="75"/>
                        <a:pt x="48" y="76"/>
                      </a:cubicBezTo>
                      <a:cubicBezTo>
                        <a:pt x="50" y="76"/>
                        <a:pt x="53" y="77"/>
                        <a:pt x="54" y="82"/>
                      </a:cubicBezTo>
                      <a:cubicBezTo>
                        <a:pt x="55" y="86"/>
                        <a:pt x="57" y="88"/>
                        <a:pt x="58" y="90"/>
                      </a:cubicBezTo>
                      <a:cubicBezTo>
                        <a:pt x="58" y="91"/>
                        <a:pt x="64" y="90"/>
                        <a:pt x="68" y="90"/>
                      </a:cubicBezTo>
                      <a:cubicBezTo>
                        <a:pt x="71" y="90"/>
                        <a:pt x="82" y="90"/>
                        <a:pt x="85" y="90"/>
                      </a:cubicBezTo>
                      <a:cubicBezTo>
                        <a:pt x="88" y="91"/>
                        <a:pt x="95" y="90"/>
                        <a:pt x="99" y="94"/>
                      </a:cubicBezTo>
                      <a:cubicBezTo>
                        <a:pt x="103" y="97"/>
                        <a:pt x="104" y="94"/>
                        <a:pt x="106" y="96"/>
                      </a:cubicBezTo>
                      <a:cubicBezTo>
                        <a:pt x="109" y="97"/>
                        <a:pt x="111" y="98"/>
                        <a:pt x="115" y="98"/>
                      </a:cubicBezTo>
                      <a:cubicBezTo>
                        <a:pt x="117" y="97"/>
                        <a:pt x="117" y="100"/>
                        <a:pt x="120" y="101"/>
                      </a:cubicBezTo>
                      <a:cubicBezTo>
                        <a:pt x="123" y="101"/>
                        <a:pt x="127" y="97"/>
                        <a:pt x="133" y="94"/>
                      </a:cubicBezTo>
                      <a:cubicBezTo>
                        <a:pt x="140" y="90"/>
                        <a:pt x="146" y="93"/>
                        <a:pt x="150" y="93"/>
                      </a:cubicBezTo>
                      <a:cubicBezTo>
                        <a:pt x="153" y="94"/>
                        <a:pt x="159" y="92"/>
                        <a:pt x="163" y="88"/>
                      </a:cubicBezTo>
                      <a:cubicBezTo>
                        <a:pt x="167" y="83"/>
                        <a:pt x="172" y="84"/>
                        <a:pt x="172" y="80"/>
                      </a:cubicBezTo>
                      <a:cubicBezTo>
                        <a:pt x="173" y="77"/>
                        <a:pt x="168" y="75"/>
                        <a:pt x="170" y="72"/>
                      </a:cubicBezTo>
                      <a:cubicBezTo>
                        <a:pt x="172" y="68"/>
                        <a:pt x="175" y="69"/>
                        <a:pt x="177" y="70"/>
                      </a:cubicBezTo>
                      <a:cubicBezTo>
                        <a:pt x="179" y="71"/>
                        <a:pt x="185" y="72"/>
                        <a:pt x="189" y="69"/>
                      </a:cubicBezTo>
                      <a:cubicBezTo>
                        <a:pt x="194" y="65"/>
                        <a:pt x="196" y="66"/>
                        <a:pt x="200" y="65"/>
                      </a:cubicBezTo>
                      <a:cubicBezTo>
                        <a:pt x="205" y="64"/>
                        <a:pt x="204" y="62"/>
                        <a:pt x="207" y="59"/>
                      </a:cubicBezTo>
                      <a:cubicBezTo>
                        <a:pt x="210" y="56"/>
                        <a:pt x="213" y="55"/>
                        <a:pt x="216" y="55"/>
                      </a:cubicBezTo>
                      <a:cubicBezTo>
                        <a:pt x="219" y="55"/>
                        <a:pt x="222" y="52"/>
                        <a:pt x="225" y="53"/>
                      </a:cubicBezTo>
                      <a:cubicBezTo>
                        <a:pt x="229" y="54"/>
                        <a:pt x="233" y="55"/>
                        <a:pt x="234" y="52"/>
                      </a:cubicBezTo>
                      <a:cubicBezTo>
                        <a:pt x="234" y="50"/>
                        <a:pt x="226" y="45"/>
                        <a:pt x="223" y="4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8" name="Google Shape;976;p79">
                  <a:extLst>
                    <a:ext uri="{FF2B5EF4-FFF2-40B4-BE49-F238E27FC236}">
                      <a16:creationId xmlns:a16="http://schemas.microsoft.com/office/drawing/2014/main" id="{A87CBC31-C190-F92F-176A-DCC336049D89}"/>
                    </a:ext>
                  </a:extLst>
                </p:cNvPr>
                <p:cNvSpPr/>
                <p:nvPr/>
              </p:nvSpPr>
              <p:spPr>
                <a:xfrm>
                  <a:off x="8233886" y="2380535"/>
                  <a:ext cx="1036781" cy="441020"/>
                </a:xfrm>
                <a:custGeom>
                  <a:avLst/>
                  <a:gdLst/>
                  <a:ahLst/>
                  <a:cxnLst/>
                  <a:rect l="l" t="t" r="r" b="b"/>
                  <a:pathLst>
                    <a:path w="82" h="35" extrusionOk="0">
                      <a:moveTo>
                        <a:pt x="76" y="6"/>
                      </a:moveTo>
                      <a:cubicBezTo>
                        <a:pt x="73" y="3"/>
                        <a:pt x="72" y="5"/>
                        <a:pt x="69" y="4"/>
                      </a:cubicBezTo>
                      <a:cubicBezTo>
                        <a:pt x="65" y="4"/>
                        <a:pt x="52" y="3"/>
                        <a:pt x="49" y="4"/>
                      </a:cubicBezTo>
                      <a:cubicBezTo>
                        <a:pt x="46" y="4"/>
                        <a:pt x="42" y="2"/>
                        <a:pt x="40" y="1"/>
                      </a:cubicBezTo>
                      <a:cubicBezTo>
                        <a:pt x="38" y="0"/>
                        <a:pt x="33" y="1"/>
                        <a:pt x="32" y="4"/>
                      </a:cubicBezTo>
                      <a:cubicBezTo>
                        <a:pt x="32" y="6"/>
                        <a:pt x="29" y="6"/>
                        <a:pt x="25" y="4"/>
                      </a:cubicBezTo>
                      <a:cubicBezTo>
                        <a:pt x="22" y="3"/>
                        <a:pt x="15" y="3"/>
                        <a:pt x="15" y="4"/>
                      </a:cubicBezTo>
                      <a:cubicBezTo>
                        <a:pt x="15" y="7"/>
                        <a:pt x="12" y="9"/>
                        <a:pt x="11" y="10"/>
                      </a:cubicBezTo>
                      <a:cubicBezTo>
                        <a:pt x="11" y="10"/>
                        <a:pt x="10" y="12"/>
                        <a:pt x="9" y="14"/>
                      </a:cubicBezTo>
                      <a:cubicBezTo>
                        <a:pt x="10" y="15"/>
                        <a:pt x="11" y="15"/>
                        <a:pt x="11" y="16"/>
                      </a:cubicBezTo>
                      <a:cubicBezTo>
                        <a:pt x="12" y="18"/>
                        <a:pt x="17" y="18"/>
                        <a:pt x="17" y="16"/>
                      </a:cubicBezTo>
                      <a:cubicBezTo>
                        <a:pt x="18" y="15"/>
                        <a:pt x="23" y="18"/>
                        <a:pt x="27" y="21"/>
                      </a:cubicBezTo>
                      <a:cubicBezTo>
                        <a:pt x="31" y="24"/>
                        <a:pt x="25" y="22"/>
                        <a:pt x="24" y="25"/>
                      </a:cubicBezTo>
                      <a:cubicBezTo>
                        <a:pt x="23" y="27"/>
                        <a:pt x="18" y="25"/>
                        <a:pt x="17" y="26"/>
                      </a:cubicBezTo>
                      <a:cubicBezTo>
                        <a:pt x="16" y="27"/>
                        <a:pt x="9" y="27"/>
                        <a:pt x="6" y="27"/>
                      </a:cubicBezTo>
                      <a:cubicBezTo>
                        <a:pt x="4" y="27"/>
                        <a:pt x="0" y="30"/>
                        <a:pt x="1" y="32"/>
                      </a:cubicBezTo>
                      <a:cubicBezTo>
                        <a:pt x="1" y="33"/>
                        <a:pt x="9" y="31"/>
                        <a:pt x="11" y="32"/>
                      </a:cubicBezTo>
                      <a:cubicBezTo>
                        <a:pt x="14" y="34"/>
                        <a:pt x="17" y="31"/>
                        <a:pt x="18" y="33"/>
                      </a:cubicBezTo>
                      <a:cubicBezTo>
                        <a:pt x="20" y="35"/>
                        <a:pt x="23" y="33"/>
                        <a:pt x="24" y="34"/>
                      </a:cubicBezTo>
                      <a:cubicBezTo>
                        <a:pt x="26" y="35"/>
                        <a:pt x="34" y="33"/>
                        <a:pt x="35" y="33"/>
                      </a:cubicBezTo>
                      <a:cubicBezTo>
                        <a:pt x="35" y="32"/>
                        <a:pt x="35" y="31"/>
                        <a:pt x="35" y="29"/>
                      </a:cubicBezTo>
                      <a:cubicBezTo>
                        <a:pt x="35" y="27"/>
                        <a:pt x="37" y="28"/>
                        <a:pt x="38" y="27"/>
                      </a:cubicBezTo>
                      <a:cubicBezTo>
                        <a:pt x="40" y="27"/>
                        <a:pt x="41" y="25"/>
                        <a:pt x="43" y="25"/>
                      </a:cubicBezTo>
                      <a:cubicBezTo>
                        <a:pt x="44" y="25"/>
                        <a:pt x="46" y="23"/>
                        <a:pt x="47" y="24"/>
                      </a:cubicBezTo>
                      <a:cubicBezTo>
                        <a:pt x="48" y="24"/>
                        <a:pt x="50" y="27"/>
                        <a:pt x="52" y="25"/>
                      </a:cubicBezTo>
                      <a:cubicBezTo>
                        <a:pt x="53" y="24"/>
                        <a:pt x="54" y="25"/>
                        <a:pt x="57" y="22"/>
                      </a:cubicBezTo>
                      <a:cubicBezTo>
                        <a:pt x="58" y="19"/>
                        <a:pt x="60" y="20"/>
                        <a:pt x="63" y="20"/>
                      </a:cubicBezTo>
                      <a:cubicBezTo>
                        <a:pt x="67" y="21"/>
                        <a:pt x="68" y="19"/>
                        <a:pt x="69" y="17"/>
                      </a:cubicBezTo>
                      <a:cubicBezTo>
                        <a:pt x="70" y="15"/>
                        <a:pt x="73" y="15"/>
                        <a:pt x="74" y="14"/>
                      </a:cubicBezTo>
                      <a:cubicBezTo>
                        <a:pt x="76" y="13"/>
                        <a:pt x="80" y="11"/>
                        <a:pt x="82" y="10"/>
                      </a:cubicBezTo>
                      <a:cubicBezTo>
                        <a:pt x="82" y="10"/>
                        <a:pt x="82" y="10"/>
                        <a:pt x="82" y="9"/>
                      </a:cubicBezTo>
                      <a:cubicBezTo>
                        <a:pt x="79" y="6"/>
                        <a:pt x="78" y="9"/>
                        <a:pt x="76" y="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9" name="Google Shape;977;p79">
                  <a:extLst>
                    <a:ext uri="{FF2B5EF4-FFF2-40B4-BE49-F238E27FC236}">
                      <a16:creationId xmlns:a16="http://schemas.microsoft.com/office/drawing/2014/main" id="{F1E40C8A-3B7B-2980-9461-11A5DA28F857}"/>
                    </a:ext>
                  </a:extLst>
                </p:cNvPr>
                <p:cNvSpPr/>
                <p:nvPr/>
              </p:nvSpPr>
              <p:spPr>
                <a:xfrm>
                  <a:off x="5440767" y="2318639"/>
                  <a:ext cx="657661" cy="294011"/>
                </a:xfrm>
                <a:custGeom>
                  <a:avLst/>
                  <a:gdLst/>
                  <a:ahLst/>
                  <a:cxnLst/>
                  <a:rect l="l" t="t" r="r" b="b"/>
                  <a:pathLst>
                    <a:path w="52" h="23" extrusionOk="0">
                      <a:moveTo>
                        <a:pt x="21" y="18"/>
                      </a:moveTo>
                      <a:cubicBezTo>
                        <a:pt x="23" y="17"/>
                        <a:pt x="24" y="19"/>
                        <a:pt x="26" y="22"/>
                      </a:cubicBezTo>
                      <a:cubicBezTo>
                        <a:pt x="26" y="22"/>
                        <a:pt x="26" y="23"/>
                        <a:pt x="27" y="23"/>
                      </a:cubicBezTo>
                      <a:cubicBezTo>
                        <a:pt x="30" y="22"/>
                        <a:pt x="31" y="21"/>
                        <a:pt x="34" y="21"/>
                      </a:cubicBezTo>
                      <a:cubicBezTo>
                        <a:pt x="36" y="21"/>
                        <a:pt x="39" y="21"/>
                        <a:pt x="41" y="22"/>
                      </a:cubicBezTo>
                      <a:cubicBezTo>
                        <a:pt x="40" y="21"/>
                        <a:pt x="40" y="20"/>
                        <a:pt x="40" y="20"/>
                      </a:cubicBezTo>
                      <a:cubicBezTo>
                        <a:pt x="41" y="19"/>
                        <a:pt x="44" y="21"/>
                        <a:pt x="45" y="22"/>
                      </a:cubicBezTo>
                      <a:cubicBezTo>
                        <a:pt x="46" y="23"/>
                        <a:pt x="50" y="23"/>
                        <a:pt x="51" y="22"/>
                      </a:cubicBezTo>
                      <a:cubicBezTo>
                        <a:pt x="52" y="21"/>
                        <a:pt x="49" y="20"/>
                        <a:pt x="48" y="19"/>
                      </a:cubicBezTo>
                      <a:cubicBezTo>
                        <a:pt x="48" y="18"/>
                        <a:pt x="49" y="18"/>
                        <a:pt x="50" y="17"/>
                      </a:cubicBezTo>
                      <a:cubicBezTo>
                        <a:pt x="48" y="16"/>
                        <a:pt x="46" y="14"/>
                        <a:pt x="45" y="14"/>
                      </a:cubicBezTo>
                      <a:cubicBezTo>
                        <a:pt x="44" y="14"/>
                        <a:pt x="44" y="9"/>
                        <a:pt x="43" y="9"/>
                      </a:cubicBezTo>
                      <a:cubicBezTo>
                        <a:pt x="41" y="9"/>
                        <a:pt x="41" y="8"/>
                        <a:pt x="41" y="8"/>
                      </a:cubicBezTo>
                      <a:cubicBezTo>
                        <a:pt x="39" y="8"/>
                        <a:pt x="34" y="8"/>
                        <a:pt x="33" y="9"/>
                      </a:cubicBezTo>
                      <a:cubicBezTo>
                        <a:pt x="31" y="10"/>
                        <a:pt x="30" y="7"/>
                        <a:pt x="29" y="7"/>
                      </a:cubicBezTo>
                      <a:cubicBezTo>
                        <a:pt x="27" y="7"/>
                        <a:pt x="25" y="6"/>
                        <a:pt x="24" y="4"/>
                      </a:cubicBezTo>
                      <a:cubicBezTo>
                        <a:pt x="23" y="3"/>
                        <a:pt x="15" y="5"/>
                        <a:pt x="12" y="3"/>
                      </a:cubicBezTo>
                      <a:cubicBezTo>
                        <a:pt x="10" y="2"/>
                        <a:pt x="6" y="0"/>
                        <a:pt x="4" y="1"/>
                      </a:cubicBezTo>
                      <a:cubicBezTo>
                        <a:pt x="3" y="1"/>
                        <a:pt x="2" y="1"/>
                        <a:pt x="0" y="2"/>
                      </a:cubicBezTo>
                      <a:cubicBezTo>
                        <a:pt x="5" y="5"/>
                        <a:pt x="11" y="4"/>
                        <a:pt x="12" y="8"/>
                      </a:cubicBezTo>
                      <a:cubicBezTo>
                        <a:pt x="13" y="14"/>
                        <a:pt x="16" y="11"/>
                        <a:pt x="15" y="16"/>
                      </a:cubicBezTo>
                      <a:cubicBezTo>
                        <a:pt x="15" y="17"/>
                        <a:pt x="14" y="18"/>
                        <a:pt x="13" y="18"/>
                      </a:cubicBezTo>
                      <a:cubicBezTo>
                        <a:pt x="17" y="18"/>
                        <a:pt x="19" y="18"/>
                        <a:pt x="21" y="1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0" name="Google Shape;979;p79">
                  <a:extLst>
                    <a:ext uri="{FF2B5EF4-FFF2-40B4-BE49-F238E27FC236}">
                      <a16:creationId xmlns:a16="http://schemas.microsoft.com/office/drawing/2014/main" id="{690F1470-CB17-1B00-4799-4001738E7299}"/>
                    </a:ext>
                  </a:extLst>
                </p:cNvPr>
                <p:cNvSpPr/>
                <p:nvPr/>
              </p:nvSpPr>
              <p:spPr>
                <a:xfrm>
                  <a:off x="9054021" y="3200673"/>
                  <a:ext cx="216645" cy="201172"/>
                </a:xfrm>
                <a:custGeom>
                  <a:avLst/>
                  <a:gdLst/>
                  <a:ahLst/>
                  <a:cxnLst/>
                  <a:rect l="l" t="t" r="r" b="b"/>
                  <a:pathLst>
                    <a:path w="17" h="16" extrusionOk="0">
                      <a:moveTo>
                        <a:pt x="8" y="0"/>
                      </a:moveTo>
                      <a:cubicBezTo>
                        <a:pt x="6" y="0"/>
                        <a:pt x="1" y="2"/>
                        <a:pt x="0" y="4"/>
                      </a:cubicBezTo>
                      <a:cubicBezTo>
                        <a:pt x="1" y="5"/>
                        <a:pt x="1" y="6"/>
                        <a:pt x="1" y="6"/>
                      </a:cubicBezTo>
                      <a:cubicBezTo>
                        <a:pt x="2" y="9"/>
                        <a:pt x="4" y="10"/>
                        <a:pt x="6" y="11"/>
                      </a:cubicBezTo>
                      <a:cubicBezTo>
                        <a:pt x="7" y="12"/>
                        <a:pt x="7" y="14"/>
                        <a:pt x="7" y="16"/>
                      </a:cubicBezTo>
                      <a:cubicBezTo>
                        <a:pt x="7" y="15"/>
                        <a:pt x="9" y="15"/>
                        <a:pt x="9" y="15"/>
                      </a:cubicBezTo>
                      <a:cubicBezTo>
                        <a:pt x="12" y="15"/>
                        <a:pt x="17" y="9"/>
                        <a:pt x="17" y="7"/>
                      </a:cubicBezTo>
                      <a:cubicBezTo>
                        <a:pt x="17" y="5"/>
                        <a:pt x="11" y="0"/>
                        <a:pt x="8"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1" name="Google Shape;980;p79">
                  <a:extLst>
                    <a:ext uri="{FF2B5EF4-FFF2-40B4-BE49-F238E27FC236}">
                      <a16:creationId xmlns:a16="http://schemas.microsoft.com/office/drawing/2014/main" id="{4A41C0A7-444B-4A46-EFA7-930D480F6255}"/>
                    </a:ext>
                  </a:extLst>
                </p:cNvPr>
                <p:cNvSpPr/>
                <p:nvPr/>
              </p:nvSpPr>
              <p:spPr>
                <a:xfrm>
                  <a:off x="13270781" y="2411494"/>
                  <a:ext cx="657661" cy="603507"/>
                </a:xfrm>
                <a:custGeom>
                  <a:avLst/>
                  <a:gdLst/>
                  <a:ahLst/>
                  <a:cxnLst/>
                  <a:rect l="l" t="t" r="r" b="b"/>
                  <a:pathLst>
                    <a:path w="52" h="48" extrusionOk="0">
                      <a:moveTo>
                        <a:pt x="49" y="2"/>
                      </a:moveTo>
                      <a:cubicBezTo>
                        <a:pt x="46" y="3"/>
                        <a:pt x="45" y="0"/>
                        <a:pt x="43" y="0"/>
                      </a:cubicBezTo>
                      <a:cubicBezTo>
                        <a:pt x="41" y="0"/>
                        <a:pt x="42" y="6"/>
                        <a:pt x="39" y="6"/>
                      </a:cubicBezTo>
                      <a:cubicBezTo>
                        <a:pt x="36" y="6"/>
                        <a:pt x="37" y="9"/>
                        <a:pt x="33" y="9"/>
                      </a:cubicBezTo>
                      <a:cubicBezTo>
                        <a:pt x="31" y="10"/>
                        <a:pt x="30" y="10"/>
                        <a:pt x="31" y="12"/>
                      </a:cubicBezTo>
                      <a:cubicBezTo>
                        <a:pt x="32" y="15"/>
                        <a:pt x="29" y="14"/>
                        <a:pt x="26" y="14"/>
                      </a:cubicBezTo>
                      <a:cubicBezTo>
                        <a:pt x="23" y="14"/>
                        <a:pt x="23" y="12"/>
                        <a:pt x="21" y="12"/>
                      </a:cubicBezTo>
                      <a:cubicBezTo>
                        <a:pt x="20" y="12"/>
                        <a:pt x="18" y="15"/>
                        <a:pt x="17" y="17"/>
                      </a:cubicBezTo>
                      <a:cubicBezTo>
                        <a:pt x="15" y="20"/>
                        <a:pt x="6" y="23"/>
                        <a:pt x="3" y="25"/>
                      </a:cubicBezTo>
                      <a:cubicBezTo>
                        <a:pt x="2" y="25"/>
                        <a:pt x="1" y="27"/>
                        <a:pt x="0" y="28"/>
                      </a:cubicBezTo>
                      <a:cubicBezTo>
                        <a:pt x="4" y="29"/>
                        <a:pt x="8" y="31"/>
                        <a:pt x="8" y="33"/>
                      </a:cubicBezTo>
                      <a:cubicBezTo>
                        <a:pt x="11" y="35"/>
                        <a:pt x="7" y="38"/>
                        <a:pt x="5" y="41"/>
                      </a:cubicBezTo>
                      <a:cubicBezTo>
                        <a:pt x="3" y="43"/>
                        <a:pt x="6" y="43"/>
                        <a:pt x="6" y="45"/>
                      </a:cubicBezTo>
                      <a:cubicBezTo>
                        <a:pt x="6" y="47"/>
                        <a:pt x="8" y="48"/>
                        <a:pt x="9" y="46"/>
                      </a:cubicBezTo>
                      <a:cubicBezTo>
                        <a:pt x="10" y="45"/>
                        <a:pt x="12" y="45"/>
                        <a:pt x="15" y="45"/>
                      </a:cubicBezTo>
                      <a:cubicBezTo>
                        <a:pt x="16" y="45"/>
                        <a:pt x="17" y="46"/>
                        <a:pt x="17" y="46"/>
                      </a:cubicBezTo>
                      <a:cubicBezTo>
                        <a:pt x="19" y="45"/>
                        <a:pt x="20" y="44"/>
                        <a:pt x="21" y="44"/>
                      </a:cubicBezTo>
                      <a:cubicBezTo>
                        <a:pt x="22" y="42"/>
                        <a:pt x="25" y="42"/>
                        <a:pt x="28" y="42"/>
                      </a:cubicBezTo>
                      <a:cubicBezTo>
                        <a:pt x="30" y="42"/>
                        <a:pt x="31" y="42"/>
                        <a:pt x="32" y="41"/>
                      </a:cubicBezTo>
                      <a:cubicBezTo>
                        <a:pt x="30" y="37"/>
                        <a:pt x="27" y="35"/>
                        <a:pt x="25" y="34"/>
                      </a:cubicBezTo>
                      <a:cubicBezTo>
                        <a:pt x="23" y="33"/>
                        <a:pt x="24" y="29"/>
                        <a:pt x="28" y="28"/>
                      </a:cubicBezTo>
                      <a:cubicBezTo>
                        <a:pt x="31" y="27"/>
                        <a:pt x="38" y="21"/>
                        <a:pt x="41" y="20"/>
                      </a:cubicBezTo>
                      <a:cubicBezTo>
                        <a:pt x="42" y="19"/>
                        <a:pt x="42" y="14"/>
                        <a:pt x="43" y="10"/>
                      </a:cubicBezTo>
                      <a:cubicBezTo>
                        <a:pt x="44" y="9"/>
                        <a:pt x="48" y="6"/>
                        <a:pt x="52" y="3"/>
                      </a:cubicBezTo>
                      <a:cubicBezTo>
                        <a:pt x="51" y="2"/>
                        <a:pt x="50" y="2"/>
                        <a:pt x="49" y="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2" name="Google Shape;981;p79">
                  <a:extLst>
                    <a:ext uri="{FF2B5EF4-FFF2-40B4-BE49-F238E27FC236}">
                      <a16:creationId xmlns:a16="http://schemas.microsoft.com/office/drawing/2014/main" id="{B0AD20FC-CA69-497A-582B-26A6EEDF13D2}"/>
                    </a:ext>
                  </a:extLst>
                </p:cNvPr>
                <p:cNvSpPr/>
                <p:nvPr/>
              </p:nvSpPr>
              <p:spPr>
                <a:xfrm>
                  <a:off x="9255180" y="3773238"/>
                  <a:ext cx="719562" cy="425545"/>
                </a:xfrm>
                <a:custGeom>
                  <a:avLst/>
                  <a:gdLst/>
                  <a:ahLst/>
                  <a:cxnLst/>
                  <a:rect l="l" t="t" r="r" b="b"/>
                  <a:pathLst>
                    <a:path w="57" h="34" extrusionOk="0">
                      <a:moveTo>
                        <a:pt x="56" y="22"/>
                      </a:moveTo>
                      <a:cubicBezTo>
                        <a:pt x="55" y="22"/>
                        <a:pt x="54" y="22"/>
                        <a:pt x="54" y="22"/>
                      </a:cubicBezTo>
                      <a:cubicBezTo>
                        <a:pt x="50" y="22"/>
                        <a:pt x="47" y="20"/>
                        <a:pt x="44" y="20"/>
                      </a:cubicBezTo>
                      <a:cubicBezTo>
                        <a:pt x="41" y="20"/>
                        <a:pt x="33" y="17"/>
                        <a:pt x="30" y="14"/>
                      </a:cubicBezTo>
                      <a:cubicBezTo>
                        <a:pt x="27" y="11"/>
                        <a:pt x="17" y="5"/>
                        <a:pt x="14" y="3"/>
                      </a:cubicBezTo>
                      <a:cubicBezTo>
                        <a:pt x="13" y="0"/>
                        <a:pt x="9" y="0"/>
                        <a:pt x="9" y="1"/>
                      </a:cubicBezTo>
                      <a:cubicBezTo>
                        <a:pt x="9" y="3"/>
                        <a:pt x="7" y="3"/>
                        <a:pt x="4" y="3"/>
                      </a:cubicBezTo>
                      <a:cubicBezTo>
                        <a:pt x="3" y="4"/>
                        <a:pt x="0" y="6"/>
                        <a:pt x="0" y="8"/>
                      </a:cubicBezTo>
                      <a:cubicBezTo>
                        <a:pt x="0" y="9"/>
                        <a:pt x="0" y="11"/>
                        <a:pt x="0" y="13"/>
                      </a:cubicBezTo>
                      <a:cubicBezTo>
                        <a:pt x="0" y="14"/>
                        <a:pt x="2" y="14"/>
                        <a:pt x="3" y="16"/>
                      </a:cubicBezTo>
                      <a:cubicBezTo>
                        <a:pt x="4" y="17"/>
                        <a:pt x="9" y="18"/>
                        <a:pt x="10" y="19"/>
                      </a:cubicBezTo>
                      <a:cubicBezTo>
                        <a:pt x="10" y="20"/>
                        <a:pt x="13" y="22"/>
                        <a:pt x="15" y="22"/>
                      </a:cubicBezTo>
                      <a:cubicBezTo>
                        <a:pt x="17" y="22"/>
                        <a:pt x="20" y="24"/>
                        <a:pt x="21" y="25"/>
                      </a:cubicBezTo>
                      <a:cubicBezTo>
                        <a:pt x="22" y="26"/>
                        <a:pt x="27" y="24"/>
                        <a:pt x="28" y="24"/>
                      </a:cubicBezTo>
                      <a:cubicBezTo>
                        <a:pt x="29" y="24"/>
                        <a:pt x="32" y="27"/>
                        <a:pt x="32" y="28"/>
                      </a:cubicBezTo>
                      <a:cubicBezTo>
                        <a:pt x="33" y="30"/>
                        <a:pt x="40" y="31"/>
                        <a:pt x="42" y="32"/>
                      </a:cubicBezTo>
                      <a:cubicBezTo>
                        <a:pt x="44" y="34"/>
                        <a:pt x="53" y="33"/>
                        <a:pt x="55" y="31"/>
                      </a:cubicBezTo>
                      <a:cubicBezTo>
                        <a:pt x="57" y="29"/>
                        <a:pt x="55" y="26"/>
                        <a:pt x="55" y="24"/>
                      </a:cubicBezTo>
                      <a:cubicBezTo>
                        <a:pt x="55" y="23"/>
                        <a:pt x="55" y="22"/>
                        <a:pt x="56" y="2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3" name="Google Shape;982;p79">
                  <a:extLst>
                    <a:ext uri="{FF2B5EF4-FFF2-40B4-BE49-F238E27FC236}">
                      <a16:creationId xmlns:a16="http://schemas.microsoft.com/office/drawing/2014/main" id="{7DDA7FEE-1D30-55F0-38AD-D7B18FC517EE}"/>
                    </a:ext>
                  </a:extLst>
                </p:cNvPr>
                <p:cNvSpPr/>
                <p:nvPr/>
              </p:nvSpPr>
              <p:spPr>
                <a:xfrm>
                  <a:off x="10299689" y="3974402"/>
                  <a:ext cx="781457" cy="1764071"/>
                </a:xfrm>
                <a:custGeom>
                  <a:avLst/>
                  <a:gdLst/>
                  <a:ahLst/>
                  <a:cxnLst/>
                  <a:rect l="l" t="t" r="r" b="b"/>
                  <a:pathLst>
                    <a:path w="62" h="140" extrusionOk="0">
                      <a:moveTo>
                        <a:pt x="50" y="128"/>
                      </a:moveTo>
                      <a:cubicBezTo>
                        <a:pt x="50" y="124"/>
                        <a:pt x="49" y="124"/>
                        <a:pt x="49" y="122"/>
                      </a:cubicBezTo>
                      <a:cubicBezTo>
                        <a:pt x="49" y="119"/>
                        <a:pt x="49" y="116"/>
                        <a:pt x="45" y="113"/>
                      </a:cubicBezTo>
                      <a:cubicBezTo>
                        <a:pt x="42" y="110"/>
                        <a:pt x="41" y="107"/>
                        <a:pt x="43" y="105"/>
                      </a:cubicBezTo>
                      <a:cubicBezTo>
                        <a:pt x="44" y="104"/>
                        <a:pt x="43" y="99"/>
                        <a:pt x="44" y="99"/>
                      </a:cubicBezTo>
                      <a:cubicBezTo>
                        <a:pt x="45" y="100"/>
                        <a:pt x="46" y="97"/>
                        <a:pt x="44" y="96"/>
                      </a:cubicBezTo>
                      <a:cubicBezTo>
                        <a:pt x="42" y="95"/>
                        <a:pt x="44" y="92"/>
                        <a:pt x="43" y="91"/>
                      </a:cubicBezTo>
                      <a:cubicBezTo>
                        <a:pt x="41" y="91"/>
                        <a:pt x="38" y="85"/>
                        <a:pt x="38" y="84"/>
                      </a:cubicBezTo>
                      <a:cubicBezTo>
                        <a:pt x="38" y="83"/>
                        <a:pt x="38" y="74"/>
                        <a:pt x="38" y="72"/>
                      </a:cubicBezTo>
                      <a:cubicBezTo>
                        <a:pt x="38" y="71"/>
                        <a:pt x="42" y="71"/>
                        <a:pt x="43" y="71"/>
                      </a:cubicBezTo>
                      <a:cubicBezTo>
                        <a:pt x="44" y="71"/>
                        <a:pt x="47" y="71"/>
                        <a:pt x="49" y="69"/>
                      </a:cubicBezTo>
                      <a:cubicBezTo>
                        <a:pt x="50" y="67"/>
                        <a:pt x="54" y="66"/>
                        <a:pt x="55" y="65"/>
                      </a:cubicBezTo>
                      <a:cubicBezTo>
                        <a:pt x="56" y="63"/>
                        <a:pt x="59" y="63"/>
                        <a:pt x="59" y="61"/>
                      </a:cubicBezTo>
                      <a:cubicBezTo>
                        <a:pt x="59" y="60"/>
                        <a:pt x="62" y="55"/>
                        <a:pt x="62" y="55"/>
                      </a:cubicBezTo>
                      <a:cubicBezTo>
                        <a:pt x="62" y="55"/>
                        <a:pt x="62" y="55"/>
                        <a:pt x="62" y="55"/>
                      </a:cubicBezTo>
                      <a:cubicBezTo>
                        <a:pt x="62" y="55"/>
                        <a:pt x="62" y="55"/>
                        <a:pt x="60" y="56"/>
                      </a:cubicBezTo>
                      <a:cubicBezTo>
                        <a:pt x="56" y="58"/>
                        <a:pt x="54" y="56"/>
                        <a:pt x="55" y="54"/>
                      </a:cubicBezTo>
                      <a:cubicBezTo>
                        <a:pt x="55" y="51"/>
                        <a:pt x="52" y="51"/>
                        <a:pt x="50" y="51"/>
                      </a:cubicBezTo>
                      <a:cubicBezTo>
                        <a:pt x="49" y="51"/>
                        <a:pt x="50" y="48"/>
                        <a:pt x="50" y="47"/>
                      </a:cubicBezTo>
                      <a:cubicBezTo>
                        <a:pt x="51" y="45"/>
                        <a:pt x="50" y="44"/>
                        <a:pt x="48" y="43"/>
                      </a:cubicBezTo>
                      <a:cubicBezTo>
                        <a:pt x="46" y="43"/>
                        <a:pt x="45" y="38"/>
                        <a:pt x="46" y="37"/>
                      </a:cubicBezTo>
                      <a:cubicBezTo>
                        <a:pt x="47" y="36"/>
                        <a:pt x="41" y="35"/>
                        <a:pt x="38" y="36"/>
                      </a:cubicBezTo>
                      <a:cubicBezTo>
                        <a:pt x="37" y="37"/>
                        <a:pt x="38" y="34"/>
                        <a:pt x="38" y="33"/>
                      </a:cubicBezTo>
                      <a:cubicBezTo>
                        <a:pt x="37" y="31"/>
                        <a:pt x="40" y="25"/>
                        <a:pt x="44" y="22"/>
                      </a:cubicBezTo>
                      <a:cubicBezTo>
                        <a:pt x="47" y="19"/>
                        <a:pt x="46" y="14"/>
                        <a:pt x="46" y="12"/>
                      </a:cubicBezTo>
                      <a:cubicBezTo>
                        <a:pt x="46" y="8"/>
                        <a:pt x="44" y="8"/>
                        <a:pt x="42" y="8"/>
                      </a:cubicBezTo>
                      <a:cubicBezTo>
                        <a:pt x="41" y="8"/>
                        <a:pt x="41" y="5"/>
                        <a:pt x="41" y="3"/>
                      </a:cubicBezTo>
                      <a:cubicBezTo>
                        <a:pt x="41" y="1"/>
                        <a:pt x="38" y="0"/>
                        <a:pt x="36" y="1"/>
                      </a:cubicBezTo>
                      <a:cubicBezTo>
                        <a:pt x="36" y="1"/>
                        <a:pt x="35" y="1"/>
                        <a:pt x="35" y="2"/>
                      </a:cubicBezTo>
                      <a:cubicBezTo>
                        <a:pt x="35" y="2"/>
                        <a:pt x="35" y="2"/>
                        <a:pt x="35" y="2"/>
                      </a:cubicBezTo>
                      <a:cubicBezTo>
                        <a:pt x="35" y="2"/>
                        <a:pt x="34" y="5"/>
                        <a:pt x="33" y="5"/>
                      </a:cubicBezTo>
                      <a:cubicBezTo>
                        <a:pt x="32" y="6"/>
                        <a:pt x="32" y="8"/>
                        <a:pt x="34" y="11"/>
                      </a:cubicBezTo>
                      <a:cubicBezTo>
                        <a:pt x="36" y="13"/>
                        <a:pt x="31" y="12"/>
                        <a:pt x="30" y="11"/>
                      </a:cubicBezTo>
                      <a:cubicBezTo>
                        <a:pt x="30" y="9"/>
                        <a:pt x="26" y="12"/>
                        <a:pt x="25" y="13"/>
                      </a:cubicBezTo>
                      <a:cubicBezTo>
                        <a:pt x="22" y="15"/>
                        <a:pt x="19" y="16"/>
                        <a:pt x="19" y="19"/>
                      </a:cubicBezTo>
                      <a:cubicBezTo>
                        <a:pt x="19" y="23"/>
                        <a:pt x="16" y="25"/>
                        <a:pt x="17" y="28"/>
                      </a:cubicBezTo>
                      <a:cubicBezTo>
                        <a:pt x="18" y="31"/>
                        <a:pt x="14" y="36"/>
                        <a:pt x="14" y="37"/>
                      </a:cubicBezTo>
                      <a:cubicBezTo>
                        <a:pt x="14" y="38"/>
                        <a:pt x="10" y="36"/>
                        <a:pt x="9" y="36"/>
                      </a:cubicBezTo>
                      <a:cubicBezTo>
                        <a:pt x="8" y="36"/>
                        <a:pt x="8" y="42"/>
                        <a:pt x="7" y="44"/>
                      </a:cubicBezTo>
                      <a:cubicBezTo>
                        <a:pt x="6" y="46"/>
                        <a:pt x="7" y="52"/>
                        <a:pt x="5" y="52"/>
                      </a:cubicBezTo>
                      <a:cubicBezTo>
                        <a:pt x="3" y="52"/>
                        <a:pt x="1" y="58"/>
                        <a:pt x="1" y="58"/>
                      </a:cubicBezTo>
                      <a:cubicBezTo>
                        <a:pt x="1" y="58"/>
                        <a:pt x="1" y="59"/>
                        <a:pt x="0" y="60"/>
                      </a:cubicBezTo>
                      <a:cubicBezTo>
                        <a:pt x="1" y="63"/>
                        <a:pt x="3" y="66"/>
                        <a:pt x="6" y="67"/>
                      </a:cubicBezTo>
                      <a:cubicBezTo>
                        <a:pt x="11" y="69"/>
                        <a:pt x="13" y="78"/>
                        <a:pt x="14" y="83"/>
                      </a:cubicBezTo>
                      <a:cubicBezTo>
                        <a:pt x="16" y="87"/>
                        <a:pt x="15" y="92"/>
                        <a:pt x="13" y="95"/>
                      </a:cubicBezTo>
                      <a:cubicBezTo>
                        <a:pt x="12" y="96"/>
                        <a:pt x="14" y="97"/>
                        <a:pt x="16" y="98"/>
                      </a:cubicBezTo>
                      <a:cubicBezTo>
                        <a:pt x="19" y="99"/>
                        <a:pt x="22" y="100"/>
                        <a:pt x="24" y="97"/>
                      </a:cubicBezTo>
                      <a:cubicBezTo>
                        <a:pt x="25" y="95"/>
                        <a:pt x="29" y="93"/>
                        <a:pt x="30" y="90"/>
                      </a:cubicBezTo>
                      <a:cubicBezTo>
                        <a:pt x="31" y="87"/>
                        <a:pt x="33" y="91"/>
                        <a:pt x="34" y="93"/>
                      </a:cubicBezTo>
                      <a:cubicBezTo>
                        <a:pt x="36" y="95"/>
                        <a:pt x="37" y="97"/>
                        <a:pt x="37" y="101"/>
                      </a:cubicBezTo>
                      <a:cubicBezTo>
                        <a:pt x="38" y="105"/>
                        <a:pt x="38" y="114"/>
                        <a:pt x="41" y="117"/>
                      </a:cubicBezTo>
                      <a:cubicBezTo>
                        <a:pt x="44" y="120"/>
                        <a:pt x="45" y="127"/>
                        <a:pt x="44" y="129"/>
                      </a:cubicBezTo>
                      <a:cubicBezTo>
                        <a:pt x="43" y="131"/>
                        <a:pt x="45" y="135"/>
                        <a:pt x="45" y="138"/>
                      </a:cubicBezTo>
                      <a:cubicBezTo>
                        <a:pt x="45" y="138"/>
                        <a:pt x="44" y="139"/>
                        <a:pt x="44" y="140"/>
                      </a:cubicBezTo>
                      <a:cubicBezTo>
                        <a:pt x="47" y="140"/>
                        <a:pt x="50" y="128"/>
                        <a:pt x="50" y="12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4" name="Google Shape;983;p79">
                  <a:extLst>
                    <a:ext uri="{FF2B5EF4-FFF2-40B4-BE49-F238E27FC236}">
                      <a16:creationId xmlns:a16="http://schemas.microsoft.com/office/drawing/2014/main" id="{E644659D-31BA-76D4-2DD0-C816C79A5CF7}"/>
                    </a:ext>
                  </a:extLst>
                </p:cNvPr>
                <p:cNvSpPr/>
                <p:nvPr/>
              </p:nvSpPr>
              <p:spPr>
                <a:xfrm>
                  <a:off x="10021158" y="3997618"/>
                  <a:ext cx="294009" cy="177962"/>
                </a:xfrm>
                <a:custGeom>
                  <a:avLst/>
                  <a:gdLst/>
                  <a:ahLst/>
                  <a:cxnLst/>
                  <a:rect l="l" t="t" r="r" b="b"/>
                  <a:pathLst>
                    <a:path w="23" h="14" extrusionOk="0">
                      <a:moveTo>
                        <a:pt x="22" y="5"/>
                      </a:moveTo>
                      <a:cubicBezTo>
                        <a:pt x="17" y="0"/>
                        <a:pt x="16" y="4"/>
                        <a:pt x="12" y="2"/>
                      </a:cubicBezTo>
                      <a:cubicBezTo>
                        <a:pt x="10" y="0"/>
                        <a:pt x="8" y="0"/>
                        <a:pt x="7" y="1"/>
                      </a:cubicBezTo>
                      <a:cubicBezTo>
                        <a:pt x="5" y="2"/>
                        <a:pt x="3" y="2"/>
                        <a:pt x="1" y="6"/>
                      </a:cubicBezTo>
                      <a:cubicBezTo>
                        <a:pt x="1" y="6"/>
                        <a:pt x="0" y="8"/>
                        <a:pt x="0" y="9"/>
                      </a:cubicBezTo>
                      <a:cubicBezTo>
                        <a:pt x="0" y="10"/>
                        <a:pt x="1" y="11"/>
                        <a:pt x="1" y="10"/>
                      </a:cubicBezTo>
                      <a:cubicBezTo>
                        <a:pt x="3" y="10"/>
                        <a:pt x="4" y="12"/>
                        <a:pt x="7" y="12"/>
                      </a:cubicBezTo>
                      <a:cubicBezTo>
                        <a:pt x="9" y="11"/>
                        <a:pt x="11" y="13"/>
                        <a:pt x="13" y="12"/>
                      </a:cubicBezTo>
                      <a:cubicBezTo>
                        <a:pt x="17" y="11"/>
                        <a:pt x="20" y="14"/>
                        <a:pt x="21" y="11"/>
                      </a:cubicBezTo>
                      <a:cubicBezTo>
                        <a:pt x="23" y="9"/>
                        <a:pt x="20" y="5"/>
                        <a:pt x="20" y="5"/>
                      </a:cubicBezTo>
                      <a:cubicBezTo>
                        <a:pt x="20" y="5"/>
                        <a:pt x="21" y="5"/>
                        <a:pt x="22" y="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5" name="Google Shape;984;p79">
                  <a:extLst>
                    <a:ext uri="{FF2B5EF4-FFF2-40B4-BE49-F238E27FC236}">
                      <a16:creationId xmlns:a16="http://schemas.microsoft.com/office/drawing/2014/main" id="{B3D87767-4B9B-6D82-ACA6-273B9E6FA327}"/>
                    </a:ext>
                  </a:extLst>
                </p:cNvPr>
                <p:cNvSpPr/>
                <p:nvPr/>
              </p:nvSpPr>
              <p:spPr>
                <a:xfrm>
                  <a:off x="11197211" y="4485060"/>
                  <a:ext cx="673136" cy="1454591"/>
                </a:xfrm>
                <a:custGeom>
                  <a:avLst/>
                  <a:gdLst/>
                  <a:ahLst/>
                  <a:cxnLst/>
                  <a:rect l="l" t="t" r="r" b="b"/>
                  <a:pathLst>
                    <a:path w="54" h="115" extrusionOk="0">
                      <a:moveTo>
                        <a:pt x="41" y="14"/>
                      </a:moveTo>
                      <a:cubicBezTo>
                        <a:pt x="39" y="14"/>
                        <a:pt x="33" y="10"/>
                        <a:pt x="33" y="8"/>
                      </a:cubicBezTo>
                      <a:cubicBezTo>
                        <a:pt x="33" y="7"/>
                        <a:pt x="36" y="4"/>
                        <a:pt x="31" y="4"/>
                      </a:cubicBezTo>
                      <a:cubicBezTo>
                        <a:pt x="27" y="4"/>
                        <a:pt x="26" y="2"/>
                        <a:pt x="25" y="1"/>
                      </a:cubicBezTo>
                      <a:cubicBezTo>
                        <a:pt x="24" y="0"/>
                        <a:pt x="20" y="3"/>
                        <a:pt x="19" y="4"/>
                      </a:cubicBezTo>
                      <a:cubicBezTo>
                        <a:pt x="18" y="7"/>
                        <a:pt x="17" y="4"/>
                        <a:pt x="14" y="5"/>
                      </a:cubicBezTo>
                      <a:cubicBezTo>
                        <a:pt x="11" y="7"/>
                        <a:pt x="9" y="4"/>
                        <a:pt x="7" y="5"/>
                      </a:cubicBezTo>
                      <a:cubicBezTo>
                        <a:pt x="7" y="7"/>
                        <a:pt x="4" y="4"/>
                        <a:pt x="2" y="6"/>
                      </a:cubicBezTo>
                      <a:cubicBezTo>
                        <a:pt x="2" y="7"/>
                        <a:pt x="1" y="7"/>
                        <a:pt x="0" y="8"/>
                      </a:cubicBezTo>
                      <a:cubicBezTo>
                        <a:pt x="1" y="9"/>
                        <a:pt x="3" y="11"/>
                        <a:pt x="3" y="12"/>
                      </a:cubicBezTo>
                      <a:cubicBezTo>
                        <a:pt x="3" y="14"/>
                        <a:pt x="7" y="15"/>
                        <a:pt x="7" y="17"/>
                      </a:cubicBezTo>
                      <a:cubicBezTo>
                        <a:pt x="7" y="19"/>
                        <a:pt x="11" y="22"/>
                        <a:pt x="13" y="21"/>
                      </a:cubicBezTo>
                      <a:cubicBezTo>
                        <a:pt x="14" y="19"/>
                        <a:pt x="18" y="18"/>
                        <a:pt x="18" y="22"/>
                      </a:cubicBezTo>
                      <a:cubicBezTo>
                        <a:pt x="19" y="26"/>
                        <a:pt x="20" y="26"/>
                        <a:pt x="20" y="28"/>
                      </a:cubicBezTo>
                      <a:cubicBezTo>
                        <a:pt x="20" y="30"/>
                        <a:pt x="16" y="29"/>
                        <a:pt x="15" y="31"/>
                      </a:cubicBezTo>
                      <a:cubicBezTo>
                        <a:pt x="14" y="33"/>
                        <a:pt x="22" y="36"/>
                        <a:pt x="22" y="38"/>
                      </a:cubicBezTo>
                      <a:cubicBezTo>
                        <a:pt x="22" y="40"/>
                        <a:pt x="25" y="42"/>
                        <a:pt x="26" y="44"/>
                      </a:cubicBezTo>
                      <a:cubicBezTo>
                        <a:pt x="27" y="47"/>
                        <a:pt x="31" y="50"/>
                        <a:pt x="32" y="53"/>
                      </a:cubicBezTo>
                      <a:cubicBezTo>
                        <a:pt x="33" y="55"/>
                        <a:pt x="37" y="57"/>
                        <a:pt x="39" y="58"/>
                      </a:cubicBezTo>
                      <a:cubicBezTo>
                        <a:pt x="40" y="60"/>
                        <a:pt x="41" y="63"/>
                        <a:pt x="40" y="66"/>
                      </a:cubicBezTo>
                      <a:cubicBezTo>
                        <a:pt x="40" y="68"/>
                        <a:pt x="40" y="74"/>
                        <a:pt x="42" y="78"/>
                      </a:cubicBezTo>
                      <a:cubicBezTo>
                        <a:pt x="45" y="82"/>
                        <a:pt x="39" y="84"/>
                        <a:pt x="37" y="87"/>
                      </a:cubicBezTo>
                      <a:cubicBezTo>
                        <a:pt x="35" y="89"/>
                        <a:pt x="36" y="92"/>
                        <a:pt x="30" y="91"/>
                      </a:cubicBezTo>
                      <a:cubicBezTo>
                        <a:pt x="25" y="90"/>
                        <a:pt x="31" y="96"/>
                        <a:pt x="30" y="98"/>
                      </a:cubicBezTo>
                      <a:cubicBezTo>
                        <a:pt x="30" y="100"/>
                        <a:pt x="22" y="96"/>
                        <a:pt x="22" y="98"/>
                      </a:cubicBezTo>
                      <a:cubicBezTo>
                        <a:pt x="22" y="99"/>
                        <a:pt x="19" y="100"/>
                        <a:pt x="18" y="101"/>
                      </a:cubicBezTo>
                      <a:cubicBezTo>
                        <a:pt x="19" y="103"/>
                        <a:pt x="19" y="103"/>
                        <a:pt x="20" y="103"/>
                      </a:cubicBezTo>
                      <a:cubicBezTo>
                        <a:pt x="22" y="104"/>
                        <a:pt x="19" y="106"/>
                        <a:pt x="19" y="110"/>
                      </a:cubicBezTo>
                      <a:cubicBezTo>
                        <a:pt x="19" y="114"/>
                        <a:pt x="21" y="115"/>
                        <a:pt x="22" y="113"/>
                      </a:cubicBezTo>
                      <a:cubicBezTo>
                        <a:pt x="23" y="112"/>
                        <a:pt x="28" y="108"/>
                        <a:pt x="30" y="108"/>
                      </a:cubicBezTo>
                      <a:cubicBezTo>
                        <a:pt x="30" y="107"/>
                        <a:pt x="30" y="105"/>
                        <a:pt x="30" y="105"/>
                      </a:cubicBezTo>
                      <a:cubicBezTo>
                        <a:pt x="32" y="105"/>
                        <a:pt x="32" y="103"/>
                        <a:pt x="33" y="101"/>
                      </a:cubicBezTo>
                      <a:cubicBezTo>
                        <a:pt x="33" y="100"/>
                        <a:pt x="35" y="100"/>
                        <a:pt x="38" y="101"/>
                      </a:cubicBezTo>
                      <a:cubicBezTo>
                        <a:pt x="40" y="101"/>
                        <a:pt x="43" y="98"/>
                        <a:pt x="48" y="95"/>
                      </a:cubicBezTo>
                      <a:cubicBezTo>
                        <a:pt x="52" y="93"/>
                        <a:pt x="52" y="92"/>
                        <a:pt x="53" y="86"/>
                      </a:cubicBezTo>
                      <a:cubicBezTo>
                        <a:pt x="54" y="78"/>
                        <a:pt x="52" y="70"/>
                        <a:pt x="52" y="68"/>
                      </a:cubicBezTo>
                      <a:cubicBezTo>
                        <a:pt x="52" y="66"/>
                        <a:pt x="46" y="56"/>
                        <a:pt x="44" y="56"/>
                      </a:cubicBezTo>
                      <a:cubicBezTo>
                        <a:pt x="42" y="56"/>
                        <a:pt x="34" y="48"/>
                        <a:pt x="32" y="46"/>
                      </a:cubicBezTo>
                      <a:cubicBezTo>
                        <a:pt x="31" y="45"/>
                        <a:pt x="31" y="42"/>
                        <a:pt x="30" y="41"/>
                      </a:cubicBezTo>
                      <a:cubicBezTo>
                        <a:pt x="27" y="39"/>
                        <a:pt x="27" y="34"/>
                        <a:pt x="28" y="30"/>
                      </a:cubicBezTo>
                      <a:cubicBezTo>
                        <a:pt x="28" y="28"/>
                        <a:pt x="33" y="27"/>
                        <a:pt x="32" y="24"/>
                      </a:cubicBezTo>
                      <a:cubicBezTo>
                        <a:pt x="32" y="22"/>
                        <a:pt x="33" y="20"/>
                        <a:pt x="36" y="20"/>
                      </a:cubicBezTo>
                      <a:cubicBezTo>
                        <a:pt x="38" y="19"/>
                        <a:pt x="41" y="17"/>
                        <a:pt x="41" y="16"/>
                      </a:cubicBezTo>
                      <a:cubicBezTo>
                        <a:pt x="41" y="16"/>
                        <a:pt x="41" y="16"/>
                        <a:pt x="42" y="16"/>
                      </a:cubicBezTo>
                      <a:cubicBezTo>
                        <a:pt x="41" y="15"/>
                        <a:pt x="41" y="15"/>
                        <a:pt x="41" y="1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6" name="Google Shape;985;p79">
                  <a:extLst>
                    <a:ext uri="{FF2B5EF4-FFF2-40B4-BE49-F238E27FC236}">
                      <a16:creationId xmlns:a16="http://schemas.microsoft.com/office/drawing/2014/main" id="{9D333B88-EE12-70E9-0D0E-9B7C03DE0776}"/>
                    </a:ext>
                  </a:extLst>
                </p:cNvPr>
                <p:cNvSpPr/>
                <p:nvPr/>
              </p:nvSpPr>
              <p:spPr>
                <a:xfrm>
                  <a:off x="11197211" y="5359368"/>
                  <a:ext cx="564812" cy="402335"/>
                </a:xfrm>
                <a:custGeom>
                  <a:avLst/>
                  <a:gdLst/>
                  <a:ahLst/>
                  <a:cxnLst/>
                  <a:rect l="l" t="t" r="r" b="b"/>
                  <a:pathLst>
                    <a:path w="45" h="32" extrusionOk="0">
                      <a:moveTo>
                        <a:pt x="22" y="29"/>
                      </a:moveTo>
                      <a:cubicBezTo>
                        <a:pt x="22" y="27"/>
                        <a:pt x="30" y="31"/>
                        <a:pt x="31" y="29"/>
                      </a:cubicBezTo>
                      <a:cubicBezTo>
                        <a:pt x="31" y="27"/>
                        <a:pt x="25" y="21"/>
                        <a:pt x="31" y="22"/>
                      </a:cubicBezTo>
                      <a:cubicBezTo>
                        <a:pt x="36" y="23"/>
                        <a:pt x="35" y="20"/>
                        <a:pt x="37" y="18"/>
                      </a:cubicBezTo>
                      <a:cubicBezTo>
                        <a:pt x="39" y="15"/>
                        <a:pt x="45" y="13"/>
                        <a:pt x="42" y="10"/>
                      </a:cubicBezTo>
                      <a:cubicBezTo>
                        <a:pt x="41" y="6"/>
                        <a:pt x="40" y="3"/>
                        <a:pt x="40" y="0"/>
                      </a:cubicBezTo>
                      <a:cubicBezTo>
                        <a:pt x="38" y="1"/>
                        <a:pt x="36" y="1"/>
                        <a:pt x="34" y="1"/>
                      </a:cubicBezTo>
                      <a:cubicBezTo>
                        <a:pt x="33" y="0"/>
                        <a:pt x="30" y="0"/>
                        <a:pt x="30" y="3"/>
                      </a:cubicBezTo>
                      <a:cubicBezTo>
                        <a:pt x="30" y="5"/>
                        <a:pt x="27" y="6"/>
                        <a:pt x="27" y="5"/>
                      </a:cubicBezTo>
                      <a:cubicBezTo>
                        <a:pt x="28" y="3"/>
                        <a:pt x="25" y="4"/>
                        <a:pt x="23" y="1"/>
                      </a:cubicBezTo>
                      <a:cubicBezTo>
                        <a:pt x="21" y="0"/>
                        <a:pt x="16" y="2"/>
                        <a:pt x="13" y="1"/>
                      </a:cubicBezTo>
                      <a:cubicBezTo>
                        <a:pt x="10" y="0"/>
                        <a:pt x="6" y="3"/>
                        <a:pt x="3" y="7"/>
                      </a:cubicBezTo>
                      <a:cubicBezTo>
                        <a:pt x="0" y="10"/>
                        <a:pt x="3" y="10"/>
                        <a:pt x="3" y="13"/>
                      </a:cubicBezTo>
                      <a:cubicBezTo>
                        <a:pt x="3" y="16"/>
                        <a:pt x="5" y="16"/>
                        <a:pt x="4" y="19"/>
                      </a:cubicBezTo>
                      <a:cubicBezTo>
                        <a:pt x="4" y="19"/>
                        <a:pt x="4" y="19"/>
                        <a:pt x="4" y="19"/>
                      </a:cubicBezTo>
                      <a:cubicBezTo>
                        <a:pt x="7" y="21"/>
                        <a:pt x="6" y="23"/>
                        <a:pt x="6" y="25"/>
                      </a:cubicBezTo>
                      <a:cubicBezTo>
                        <a:pt x="7" y="28"/>
                        <a:pt x="9" y="26"/>
                        <a:pt x="10" y="26"/>
                      </a:cubicBezTo>
                      <a:cubicBezTo>
                        <a:pt x="12" y="26"/>
                        <a:pt x="9" y="29"/>
                        <a:pt x="11" y="31"/>
                      </a:cubicBezTo>
                      <a:cubicBezTo>
                        <a:pt x="12" y="32"/>
                        <a:pt x="16" y="29"/>
                        <a:pt x="17" y="31"/>
                      </a:cubicBezTo>
                      <a:cubicBezTo>
                        <a:pt x="17" y="32"/>
                        <a:pt x="18" y="32"/>
                        <a:pt x="18" y="32"/>
                      </a:cubicBezTo>
                      <a:cubicBezTo>
                        <a:pt x="19" y="31"/>
                        <a:pt x="22" y="30"/>
                        <a:pt x="22" y="2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7" name="Google Shape;986;p79">
                  <a:extLst>
                    <a:ext uri="{FF2B5EF4-FFF2-40B4-BE49-F238E27FC236}">
                      <a16:creationId xmlns:a16="http://schemas.microsoft.com/office/drawing/2014/main" id="{3715AEBE-B18A-CCEE-E547-274D2E4F9157}"/>
                    </a:ext>
                  </a:extLst>
                </p:cNvPr>
                <p:cNvSpPr/>
                <p:nvPr/>
              </p:nvSpPr>
              <p:spPr>
                <a:xfrm>
                  <a:off x="11003782" y="4585641"/>
                  <a:ext cx="696334" cy="851096"/>
                </a:xfrm>
                <a:custGeom>
                  <a:avLst/>
                  <a:gdLst/>
                  <a:ahLst/>
                  <a:cxnLst/>
                  <a:rect l="l" t="t" r="r" b="b"/>
                  <a:pathLst>
                    <a:path w="55" h="67" extrusionOk="0">
                      <a:moveTo>
                        <a:pt x="37" y="30"/>
                      </a:moveTo>
                      <a:cubicBezTo>
                        <a:pt x="37" y="28"/>
                        <a:pt x="29" y="25"/>
                        <a:pt x="30" y="23"/>
                      </a:cubicBezTo>
                      <a:cubicBezTo>
                        <a:pt x="31" y="21"/>
                        <a:pt x="35" y="23"/>
                        <a:pt x="35" y="20"/>
                      </a:cubicBezTo>
                      <a:cubicBezTo>
                        <a:pt x="35" y="18"/>
                        <a:pt x="33" y="18"/>
                        <a:pt x="32" y="14"/>
                      </a:cubicBezTo>
                      <a:cubicBezTo>
                        <a:pt x="32" y="11"/>
                        <a:pt x="29" y="12"/>
                        <a:pt x="28" y="13"/>
                      </a:cubicBezTo>
                      <a:cubicBezTo>
                        <a:pt x="26" y="14"/>
                        <a:pt x="21" y="12"/>
                        <a:pt x="21" y="10"/>
                      </a:cubicBezTo>
                      <a:cubicBezTo>
                        <a:pt x="21" y="7"/>
                        <a:pt x="18" y="6"/>
                        <a:pt x="18" y="4"/>
                      </a:cubicBezTo>
                      <a:cubicBezTo>
                        <a:pt x="18" y="3"/>
                        <a:pt x="16" y="1"/>
                        <a:pt x="15" y="0"/>
                      </a:cubicBezTo>
                      <a:cubicBezTo>
                        <a:pt x="14" y="0"/>
                        <a:pt x="12" y="0"/>
                        <a:pt x="12" y="0"/>
                      </a:cubicBezTo>
                      <a:cubicBezTo>
                        <a:pt x="11" y="0"/>
                        <a:pt x="10" y="3"/>
                        <a:pt x="11" y="4"/>
                      </a:cubicBezTo>
                      <a:cubicBezTo>
                        <a:pt x="12" y="5"/>
                        <a:pt x="13" y="11"/>
                        <a:pt x="10" y="10"/>
                      </a:cubicBezTo>
                      <a:cubicBezTo>
                        <a:pt x="9" y="10"/>
                        <a:pt x="9" y="6"/>
                        <a:pt x="7" y="6"/>
                      </a:cubicBezTo>
                      <a:cubicBezTo>
                        <a:pt x="7" y="6"/>
                        <a:pt x="3" y="11"/>
                        <a:pt x="3" y="12"/>
                      </a:cubicBezTo>
                      <a:cubicBezTo>
                        <a:pt x="3" y="13"/>
                        <a:pt x="1" y="14"/>
                        <a:pt x="0" y="14"/>
                      </a:cubicBezTo>
                      <a:cubicBezTo>
                        <a:pt x="1" y="15"/>
                        <a:pt x="2" y="16"/>
                        <a:pt x="2" y="16"/>
                      </a:cubicBezTo>
                      <a:cubicBezTo>
                        <a:pt x="3" y="17"/>
                        <a:pt x="1" y="20"/>
                        <a:pt x="2" y="22"/>
                      </a:cubicBezTo>
                      <a:cubicBezTo>
                        <a:pt x="4" y="24"/>
                        <a:pt x="7" y="21"/>
                        <a:pt x="8" y="23"/>
                      </a:cubicBezTo>
                      <a:cubicBezTo>
                        <a:pt x="9" y="27"/>
                        <a:pt x="7" y="28"/>
                        <a:pt x="7" y="32"/>
                      </a:cubicBezTo>
                      <a:cubicBezTo>
                        <a:pt x="7" y="35"/>
                        <a:pt x="5" y="35"/>
                        <a:pt x="5" y="37"/>
                      </a:cubicBezTo>
                      <a:cubicBezTo>
                        <a:pt x="6" y="40"/>
                        <a:pt x="9" y="36"/>
                        <a:pt x="11" y="35"/>
                      </a:cubicBezTo>
                      <a:cubicBezTo>
                        <a:pt x="14" y="33"/>
                        <a:pt x="16" y="34"/>
                        <a:pt x="17" y="35"/>
                      </a:cubicBezTo>
                      <a:cubicBezTo>
                        <a:pt x="18" y="35"/>
                        <a:pt x="21" y="35"/>
                        <a:pt x="21" y="34"/>
                      </a:cubicBezTo>
                      <a:cubicBezTo>
                        <a:pt x="22" y="32"/>
                        <a:pt x="27" y="31"/>
                        <a:pt x="29" y="33"/>
                      </a:cubicBezTo>
                      <a:cubicBezTo>
                        <a:pt x="31" y="35"/>
                        <a:pt x="32" y="37"/>
                        <a:pt x="34" y="38"/>
                      </a:cubicBezTo>
                      <a:cubicBezTo>
                        <a:pt x="36" y="39"/>
                        <a:pt x="32" y="46"/>
                        <a:pt x="35" y="47"/>
                      </a:cubicBezTo>
                      <a:cubicBezTo>
                        <a:pt x="37" y="47"/>
                        <a:pt x="40" y="51"/>
                        <a:pt x="40" y="55"/>
                      </a:cubicBezTo>
                      <a:cubicBezTo>
                        <a:pt x="40" y="58"/>
                        <a:pt x="42" y="60"/>
                        <a:pt x="39" y="63"/>
                      </a:cubicBezTo>
                      <a:cubicBezTo>
                        <a:pt x="41" y="64"/>
                        <a:pt x="43" y="64"/>
                        <a:pt x="42" y="66"/>
                      </a:cubicBezTo>
                      <a:cubicBezTo>
                        <a:pt x="42" y="67"/>
                        <a:pt x="44" y="66"/>
                        <a:pt x="44" y="64"/>
                      </a:cubicBezTo>
                      <a:cubicBezTo>
                        <a:pt x="44" y="61"/>
                        <a:pt x="48" y="61"/>
                        <a:pt x="49" y="62"/>
                      </a:cubicBezTo>
                      <a:cubicBezTo>
                        <a:pt x="51" y="62"/>
                        <a:pt x="53" y="62"/>
                        <a:pt x="55" y="61"/>
                      </a:cubicBezTo>
                      <a:cubicBezTo>
                        <a:pt x="55" y="59"/>
                        <a:pt x="55" y="58"/>
                        <a:pt x="55" y="58"/>
                      </a:cubicBezTo>
                      <a:cubicBezTo>
                        <a:pt x="55" y="55"/>
                        <a:pt x="55" y="52"/>
                        <a:pt x="54" y="50"/>
                      </a:cubicBezTo>
                      <a:cubicBezTo>
                        <a:pt x="52" y="49"/>
                        <a:pt x="48" y="47"/>
                        <a:pt x="47" y="45"/>
                      </a:cubicBezTo>
                      <a:cubicBezTo>
                        <a:pt x="46" y="42"/>
                        <a:pt x="42" y="39"/>
                        <a:pt x="41" y="36"/>
                      </a:cubicBezTo>
                      <a:cubicBezTo>
                        <a:pt x="40" y="35"/>
                        <a:pt x="37" y="32"/>
                        <a:pt x="37" y="3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8" name="Google Shape;987;p79">
                  <a:extLst>
                    <a:ext uri="{FF2B5EF4-FFF2-40B4-BE49-F238E27FC236}">
                      <a16:creationId xmlns:a16="http://schemas.microsoft.com/office/drawing/2014/main" id="{DC7F8121-7A4B-E632-015D-90E80877F4F3}"/>
                    </a:ext>
                  </a:extLst>
                </p:cNvPr>
                <p:cNvSpPr/>
                <p:nvPr/>
              </p:nvSpPr>
              <p:spPr>
                <a:xfrm>
                  <a:off x="10779407" y="4763593"/>
                  <a:ext cx="758235" cy="1439122"/>
                </a:xfrm>
                <a:custGeom>
                  <a:avLst/>
                  <a:gdLst/>
                  <a:ahLst/>
                  <a:cxnLst/>
                  <a:rect l="l" t="t" r="r" b="b"/>
                  <a:pathLst>
                    <a:path w="60" h="114" extrusionOk="0">
                      <a:moveTo>
                        <a:pt x="36" y="60"/>
                      </a:moveTo>
                      <a:cubicBezTo>
                        <a:pt x="36" y="57"/>
                        <a:pt x="33" y="57"/>
                        <a:pt x="36" y="54"/>
                      </a:cubicBezTo>
                      <a:cubicBezTo>
                        <a:pt x="38" y="50"/>
                        <a:pt x="43" y="47"/>
                        <a:pt x="46" y="48"/>
                      </a:cubicBezTo>
                      <a:cubicBezTo>
                        <a:pt x="48" y="49"/>
                        <a:pt x="54" y="46"/>
                        <a:pt x="56" y="48"/>
                      </a:cubicBezTo>
                      <a:cubicBezTo>
                        <a:pt x="56" y="49"/>
                        <a:pt x="57" y="49"/>
                        <a:pt x="57" y="49"/>
                      </a:cubicBezTo>
                      <a:cubicBezTo>
                        <a:pt x="60" y="46"/>
                        <a:pt x="58" y="45"/>
                        <a:pt x="58" y="41"/>
                      </a:cubicBezTo>
                      <a:cubicBezTo>
                        <a:pt x="58" y="37"/>
                        <a:pt x="55" y="33"/>
                        <a:pt x="53" y="33"/>
                      </a:cubicBezTo>
                      <a:cubicBezTo>
                        <a:pt x="50" y="32"/>
                        <a:pt x="54" y="25"/>
                        <a:pt x="52" y="24"/>
                      </a:cubicBezTo>
                      <a:cubicBezTo>
                        <a:pt x="49" y="23"/>
                        <a:pt x="48" y="20"/>
                        <a:pt x="47" y="19"/>
                      </a:cubicBezTo>
                      <a:cubicBezTo>
                        <a:pt x="45" y="17"/>
                        <a:pt x="40" y="18"/>
                        <a:pt x="39" y="19"/>
                      </a:cubicBezTo>
                      <a:cubicBezTo>
                        <a:pt x="39" y="20"/>
                        <a:pt x="36" y="21"/>
                        <a:pt x="35" y="20"/>
                      </a:cubicBezTo>
                      <a:cubicBezTo>
                        <a:pt x="34" y="19"/>
                        <a:pt x="32" y="19"/>
                        <a:pt x="29" y="20"/>
                      </a:cubicBezTo>
                      <a:cubicBezTo>
                        <a:pt x="27" y="22"/>
                        <a:pt x="24" y="26"/>
                        <a:pt x="23" y="23"/>
                      </a:cubicBezTo>
                      <a:cubicBezTo>
                        <a:pt x="23" y="20"/>
                        <a:pt x="24" y="20"/>
                        <a:pt x="24" y="18"/>
                      </a:cubicBezTo>
                      <a:cubicBezTo>
                        <a:pt x="24" y="14"/>
                        <a:pt x="26" y="13"/>
                        <a:pt x="25" y="9"/>
                      </a:cubicBezTo>
                      <a:cubicBezTo>
                        <a:pt x="24" y="6"/>
                        <a:pt x="22" y="10"/>
                        <a:pt x="20" y="7"/>
                      </a:cubicBezTo>
                      <a:cubicBezTo>
                        <a:pt x="19" y="6"/>
                        <a:pt x="21" y="3"/>
                        <a:pt x="20" y="2"/>
                      </a:cubicBezTo>
                      <a:cubicBezTo>
                        <a:pt x="20" y="2"/>
                        <a:pt x="19" y="1"/>
                        <a:pt x="18" y="0"/>
                      </a:cubicBezTo>
                      <a:cubicBezTo>
                        <a:pt x="18" y="1"/>
                        <a:pt x="17" y="1"/>
                        <a:pt x="17" y="2"/>
                      </a:cubicBezTo>
                      <a:cubicBezTo>
                        <a:pt x="16" y="3"/>
                        <a:pt x="12" y="4"/>
                        <a:pt x="11" y="6"/>
                      </a:cubicBezTo>
                      <a:cubicBezTo>
                        <a:pt x="9" y="7"/>
                        <a:pt x="6" y="7"/>
                        <a:pt x="5" y="7"/>
                      </a:cubicBezTo>
                      <a:cubicBezTo>
                        <a:pt x="4" y="7"/>
                        <a:pt x="0" y="7"/>
                        <a:pt x="0" y="9"/>
                      </a:cubicBezTo>
                      <a:cubicBezTo>
                        <a:pt x="0" y="11"/>
                        <a:pt x="0" y="19"/>
                        <a:pt x="0" y="21"/>
                      </a:cubicBezTo>
                      <a:cubicBezTo>
                        <a:pt x="0" y="22"/>
                        <a:pt x="3" y="28"/>
                        <a:pt x="5" y="28"/>
                      </a:cubicBezTo>
                      <a:cubicBezTo>
                        <a:pt x="6" y="29"/>
                        <a:pt x="4" y="32"/>
                        <a:pt x="6" y="33"/>
                      </a:cubicBezTo>
                      <a:cubicBezTo>
                        <a:pt x="8" y="34"/>
                        <a:pt x="7" y="37"/>
                        <a:pt x="6" y="36"/>
                      </a:cubicBezTo>
                      <a:cubicBezTo>
                        <a:pt x="5" y="36"/>
                        <a:pt x="6" y="41"/>
                        <a:pt x="5" y="42"/>
                      </a:cubicBezTo>
                      <a:cubicBezTo>
                        <a:pt x="3" y="44"/>
                        <a:pt x="4" y="47"/>
                        <a:pt x="7" y="50"/>
                      </a:cubicBezTo>
                      <a:cubicBezTo>
                        <a:pt x="11" y="53"/>
                        <a:pt x="11" y="57"/>
                        <a:pt x="11" y="59"/>
                      </a:cubicBezTo>
                      <a:cubicBezTo>
                        <a:pt x="11" y="61"/>
                        <a:pt x="12" y="61"/>
                        <a:pt x="12" y="65"/>
                      </a:cubicBezTo>
                      <a:cubicBezTo>
                        <a:pt x="12" y="65"/>
                        <a:pt x="9" y="77"/>
                        <a:pt x="6" y="77"/>
                      </a:cubicBezTo>
                      <a:cubicBezTo>
                        <a:pt x="6" y="80"/>
                        <a:pt x="5" y="85"/>
                        <a:pt x="4" y="88"/>
                      </a:cubicBezTo>
                      <a:cubicBezTo>
                        <a:pt x="3" y="91"/>
                        <a:pt x="2" y="95"/>
                        <a:pt x="4" y="95"/>
                      </a:cubicBezTo>
                      <a:cubicBezTo>
                        <a:pt x="7" y="95"/>
                        <a:pt x="11" y="99"/>
                        <a:pt x="14" y="104"/>
                      </a:cubicBezTo>
                      <a:cubicBezTo>
                        <a:pt x="15" y="105"/>
                        <a:pt x="16" y="107"/>
                        <a:pt x="16" y="108"/>
                      </a:cubicBezTo>
                      <a:cubicBezTo>
                        <a:pt x="18" y="108"/>
                        <a:pt x="20" y="108"/>
                        <a:pt x="21" y="108"/>
                      </a:cubicBezTo>
                      <a:cubicBezTo>
                        <a:pt x="24" y="109"/>
                        <a:pt x="24" y="111"/>
                        <a:pt x="24" y="112"/>
                      </a:cubicBezTo>
                      <a:cubicBezTo>
                        <a:pt x="24" y="114"/>
                        <a:pt x="29" y="113"/>
                        <a:pt x="30" y="113"/>
                      </a:cubicBezTo>
                      <a:cubicBezTo>
                        <a:pt x="31" y="113"/>
                        <a:pt x="30" y="111"/>
                        <a:pt x="33" y="110"/>
                      </a:cubicBezTo>
                      <a:cubicBezTo>
                        <a:pt x="31" y="108"/>
                        <a:pt x="27" y="106"/>
                        <a:pt x="24" y="105"/>
                      </a:cubicBezTo>
                      <a:cubicBezTo>
                        <a:pt x="21" y="105"/>
                        <a:pt x="19" y="99"/>
                        <a:pt x="19" y="97"/>
                      </a:cubicBezTo>
                      <a:cubicBezTo>
                        <a:pt x="19" y="94"/>
                        <a:pt x="16" y="92"/>
                        <a:pt x="16" y="90"/>
                      </a:cubicBezTo>
                      <a:cubicBezTo>
                        <a:pt x="16" y="87"/>
                        <a:pt x="14" y="87"/>
                        <a:pt x="12" y="86"/>
                      </a:cubicBezTo>
                      <a:cubicBezTo>
                        <a:pt x="9" y="85"/>
                        <a:pt x="12" y="77"/>
                        <a:pt x="12" y="74"/>
                      </a:cubicBezTo>
                      <a:cubicBezTo>
                        <a:pt x="12" y="71"/>
                        <a:pt x="18" y="62"/>
                        <a:pt x="16" y="59"/>
                      </a:cubicBezTo>
                      <a:cubicBezTo>
                        <a:pt x="15" y="57"/>
                        <a:pt x="22" y="54"/>
                        <a:pt x="23" y="58"/>
                      </a:cubicBezTo>
                      <a:cubicBezTo>
                        <a:pt x="24" y="60"/>
                        <a:pt x="24" y="62"/>
                        <a:pt x="28" y="61"/>
                      </a:cubicBezTo>
                      <a:cubicBezTo>
                        <a:pt x="33" y="61"/>
                        <a:pt x="33" y="65"/>
                        <a:pt x="36" y="66"/>
                      </a:cubicBezTo>
                      <a:cubicBezTo>
                        <a:pt x="36" y="66"/>
                        <a:pt x="36" y="66"/>
                        <a:pt x="36" y="66"/>
                      </a:cubicBezTo>
                      <a:cubicBezTo>
                        <a:pt x="36" y="66"/>
                        <a:pt x="36" y="66"/>
                        <a:pt x="36" y="66"/>
                      </a:cubicBezTo>
                      <a:cubicBezTo>
                        <a:pt x="37" y="63"/>
                        <a:pt x="36" y="63"/>
                        <a:pt x="36" y="6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9" name="Google Shape;988;p79">
                  <a:extLst>
                    <a:ext uri="{FF2B5EF4-FFF2-40B4-BE49-F238E27FC236}">
                      <a16:creationId xmlns:a16="http://schemas.microsoft.com/office/drawing/2014/main" id="{CC471F3E-E08D-7A9F-7374-7CD21681423E}"/>
                    </a:ext>
                  </a:extLst>
                </p:cNvPr>
                <p:cNvSpPr/>
                <p:nvPr/>
              </p:nvSpPr>
              <p:spPr>
                <a:xfrm>
                  <a:off x="3080942" y="933685"/>
                  <a:ext cx="905253" cy="742772"/>
                </a:xfrm>
                <a:custGeom>
                  <a:avLst/>
                  <a:gdLst/>
                  <a:ahLst/>
                  <a:cxnLst/>
                  <a:rect l="l" t="t" r="r" b="b"/>
                  <a:pathLst>
                    <a:path w="72" h="59" extrusionOk="0">
                      <a:moveTo>
                        <a:pt x="2" y="13"/>
                      </a:moveTo>
                      <a:cubicBezTo>
                        <a:pt x="2" y="13"/>
                        <a:pt x="3" y="18"/>
                        <a:pt x="2" y="20"/>
                      </a:cubicBezTo>
                      <a:cubicBezTo>
                        <a:pt x="0" y="22"/>
                        <a:pt x="1" y="23"/>
                        <a:pt x="2" y="23"/>
                      </a:cubicBezTo>
                      <a:cubicBezTo>
                        <a:pt x="3" y="24"/>
                        <a:pt x="4" y="25"/>
                        <a:pt x="4" y="26"/>
                      </a:cubicBezTo>
                      <a:cubicBezTo>
                        <a:pt x="4" y="28"/>
                        <a:pt x="5" y="27"/>
                        <a:pt x="5" y="30"/>
                      </a:cubicBezTo>
                      <a:cubicBezTo>
                        <a:pt x="5" y="34"/>
                        <a:pt x="6" y="36"/>
                        <a:pt x="7" y="37"/>
                      </a:cubicBezTo>
                      <a:cubicBezTo>
                        <a:pt x="8" y="37"/>
                        <a:pt x="8" y="38"/>
                        <a:pt x="7" y="40"/>
                      </a:cubicBezTo>
                      <a:cubicBezTo>
                        <a:pt x="9" y="41"/>
                        <a:pt x="10" y="42"/>
                        <a:pt x="12" y="42"/>
                      </a:cubicBezTo>
                      <a:cubicBezTo>
                        <a:pt x="15" y="44"/>
                        <a:pt x="16" y="45"/>
                        <a:pt x="16" y="46"/>
                      </a:cubicBezTo>
                      <a:cubicBezTo>
                        <a:pt x="16" y="47"/>
                        <a:pt x="20" y="49"/>
                        <a:pt x="20" y="48"/>
                      </a:cubicBezTo>
                      <a:cubicBezTo>
                        <a:pt x="21" y="46"/>
                        <a:pt x="23" y="47"/>
                        <a:pt x="24" y="47"/>
                      </a:cubicBezTo>
                      <a:cubicBezTo>
                        <a:pt x="26" y="47"/>
                        <a:pt x="26" y="49"/>
                        <a:pt x="26" y="49"/>
                      </a:cubicBezTo>
                      <a:cubicBezTo>
                        <a:pt x="26" y="50"/>
                        <a:pt x="30" y="49"/>
                        <a:pt x="31" y="50"/>
                      </a:cubicBezTo>
                      <a:cubicBezTo>
                        <a:pt x="33" y="51"/>
                        <a:pt x="33" y="54"/>
                        <a:pt x="35" y="55"/>
                      </a:cubicBezTo>
                      <a:cubicBezTo>
                        <a:pt x="36" y="56"/>
                        <a:pt x="38" y="54"/>
                        <a:pt x="39" y="54"/>
                      </a:cubicBezTo>
                      <a:cubicBezTo>
                        <a:pt x="40" y="55"/>
                        <a:pt x="44" y="56"/>
                        <a:pt x="46" y="55"/>
                      </a:cubicBezTo>
                      <a:cubicBezTo>
                        <a:pt x="48" y="54"/>
                        <a:pt x="48" y="56"/>
                        <a:pt x="51" y="56"/>
                      </a:cubicBezTo>
                      <a:cubicBezTo>
                        <a:pt x="54" y="56"/>
                        <a:pt x="57" y="57"/>
                        <a:pt x="58" y="57"/>
                      </a:cubicBezTo>
                      <a:cubicBezTo>
                        <a:pt x="58" y="58"/>
                        <a:pt x="60" y="58"/>
                        <a:pt x="61" y="59"/>
                      </a:cubicBezTo>
                      <a:cubicBezTo>
                        <a:pt x="62" y="57"/>
                        <a:pt x="61" y="54"/>
                        <a:pt x="61" y="53"/>
                      </a:cubicBezTo>
                      <a:cubicBezTo>
                        <a:pt x="61" y="52"/>
                        <a:pt x="68" y="48"/>
                        <a:pt x="69" y="47"/>
                      </a:cubicBezTo>
                      <a:cubicBezTo>
                        <a:pt x="70" y="45"/>
                        <a:pt x="71" y="45"/>
                        <a:pt x="72" y="44"/>
                      </a:cubicBezTo>
                      <a:cubicBezTo>
                        <a:pt x="72" y="42"/>
                        <a:pt x="70" y="37"/>
                        <a:pt x="69" y="37"/>
                      </a:cubicBezTo>
                      <a:cubicBezTo>
                        <a:pt x="68" y="36"/>
                        <a:pt x="68" y="32"/>
                        <a:pt x="68" y="30"/>
                      </a:cubicBezTo>
                      <a:cubicBezTo>
                        <a:pt x="69" y="28"/>
                        <a:pt x="66" y="27"/>
                        <a:pt x="66" y="26"/>
                      </a:cubicBezTo>
                      <a:cubicBezTo>
                        <a:pt x="66" y="25"/>
                        <a:pt x="69" y="23"/>
                        <a:pt x="70" y="23"/>
                      </a:cubicBezTo>
                      <a:cubicBezTo>
                        <a:pt x="72" y="22"/>
                        <a:pt x="71" y="17"/>
                        <a:pt x="70" y="16"/>
                      </a:cubicBezTo>
                      <a:cubicBezTo>
                        <a:pt x="69" y="14"/>
                        <a:pt x="68" y="13"/>
                        <a:pt x="69" y="11"/>
                      </a:cubicBezTo>
                      <a:cubicBezTo>
                        <a:pt x="70" y="8"/>
                        <a:pt x="63" y="6"/>
                        <a:pt x="63" y="6"/>
                      </a:cubicBezTo>
                      <a:cubicBezTo>
                        <a:pt x="62" y="6"/>
                        <a:pt x="62" y="6"/>
                        <a:pt x="62" y="6"/>
                      </a:cubicBezTo>
                      <a:cubicBezTo>
                        <a:pt x="58" y="7"/>
                        <a:pt x="44" y="5"/>
                        <a:pt x="43" y="5"/>
                      </a:cubicBezTo>
                      <a:cubicBezTo>
                        <a:pt x="43" y="5"/>
                        <a:pt x="41" y="4"/>
                        <a:pt x="39" y="3"/>
                      </a:cubicBezTo>
                      <a:cubicBezTo>
                        <a:pt x="39" y="5"/>
                        <a:pt x="37" y="6"/>
                        <a:pt x="36" y="6"/>
                      </a:cubicBezTo>
                      <a:cubicBezTo>
                        <a:pt x="32" y="6"/>
                        <a:pt x="32" y="2"/>
                        <a:pt x="32" y="1"/>
                      </a:cubicBezTo>
                      <a:cubicBezTo>
                        <a:pt x="32" y="0"/>
                        <a:pt x="19" y="2"/>
                        <a:pt x="16" y="6"/>
                      </a:cubicBezTo>
                      <a:cubicBezTo>
                        <a:pt x="12" y="9"/>
                        <a:pt x="4" y="8"/>
                        <a:pt x="4" y="10"/>
                      </a:cubicBezTo>
                      <a:cubicBezTo>
                        <a:pt x="4" y="11"/>
                        <a:pt x="3" y="12"/>
                        <a:pt x="2" y="12"/>
                      </a:cubicBezTo>
                      <a:cubicBezTo>
                        <a:pt x="2" y="12"/>
                        <a:pt x="2" y="12"/>
                        <a:pt x="2" y="1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0" name="Google Shape;989;p79">
                  <a:extLst>
                    <a:ext uri="{FF2B5EF4-FFF2-40B4-BE49-F238E27FC236}">
                      <a16:creationId xmlns:a16="http://schemas.microsoft.com/office/drawing/2014/main" id="{ED259103-8A8D-2272-079D-89D0014A8D37}"/>
                    </a:ext>
                  </a:extLst>
                </p:cNvPr>
                <p:cNvSpPr/>
                <p:nvPr/>
              </p:nvSpPr>
              <p:spPr>
                <a:xfrm>
                  <a:off x="3227928" y="2125039"/>
                  <a:ext cx="324963" cy="324965"/>
                </a:xfrm>
                <a:custGeom>
                  <a:avLst/>
                  <a:gdLst/>
                  <a:ahLst/>
                  <a:cxnLst/>
                  <a:rect l="l" t="t" r="r" b="b"/>
                  <a:pathLst>
                    <a:path w="26" h="26" extrusionOk="0">
                      <a:moveTo>
                        <a:pt x="19" y="23"/>
                      </a:moveTo>
                      <a:cubicBezTo>
                        <a:pt x="19" y="22"/>
                        <a:pt x="24" y="14"/>
                        <a:pt x="25" y="14"/>
                      </a:cubicBezTo>
                      <a:cubicBezTo>
                        <a:pt x="25" y="14"/>
                        <a:pt x="26" y="8"/>
                        <a:pt x="25" y="5"/>
                      </a:cubicBezTo>
                      <a:cubicBezTo>
                        <a:pt x="22" y="2"/>
                        <a:pt x="19" y="2"/>
                        <a:pt x="19" y="2"/>
                      </a:cubicBezTo>
                      <a:cubicBezTo>
                        <a:pt x="19" y="2"/>
                        <a:pt x="9" y="2"/>
                        <a:pt x="8" y="1"/>
                      </a:cubicBezTo>
                      <a:cubicBezTo>
                        <a:pt x="6" y="0"/>
                        <a:pt x="4" y="2"/>
                        <a:pt x="3" y="2"/>
                      </a:cubicBezTo>
                      <a:cubicBezTo>
                        <a:pt x="1" y="1"/>
                        <a:pt x="0" y="2"/>
                        <a:pt x="0" y="3"/>
                      </a:cubicBezTo>
                      <a:cubicBezTo>
                        <a:pt x="0" y="5"/>
                        <a:pt x="3" y="6"/>
                        <a:pt x="3" y="9"/>
                      </a:cubicBezTo>
                      <a:cubicBezTo>
                        <a:pt x="3" y="11"/>
                        <a:pt x="9" y="14"/>
                        <a:pt x="9" y="16"/>
                      </a:cubicBezTo>
                      <a:cubicBezTo>
                        <a:pt x="9" y="17"/>
                        <a:pt x="12" y="19"/>
                        <a:pt x="15" y="23"/>
                      </a:cubicBezTo>
                      <a:cubicBezTo>
                        <a:pt x="16" y="24"/>
                        <a:pt x="18" y="25"/>
                        <a:pt x="19" y="26"/>
                      </a:cubicBezTo>
                      <a:cubicBezTo>
                        <a:pt x="19" y="25"/>
                        <a:pt x="19" y="24"/>
                        <a:pt x="19" y="2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1" name="Google Shape;990;p79">
                  <a:extLst>
                    <a:ext uri="{FF2B5EF4-FFF2-40B4-BE49-F238E27FC236}">
                      <a16:creationId xmlns:a16="http://schemas.microsoft.com/office/drawing/2014/main" id="{28D07E4D-D0B8-0EB8-5478-A1DC19B03E53}"/>
                    </a:ext>
                  </a:extLst>
                </p:cNvPr>
                <p:cNvSpPr/>
                <p:nvPr/>
              </p:nvSpPr>
              <p:spPr>
                <a:xfrm>
                  <a:off x="3049985" y="1978207"/>
                  <a:ext cx="495180" cy="433282"/>
                </a:xfrm>
                <a:custGeom>
                  <a:avLst/>
                  <a:gdLst/>
                  <a:ahLst/>
                  <a:cxnLst/>
                  <a:rect l="l" t="t" r="r" b="b"/>
                  <a:pathLst>
                    <a:path w="39" h="34" extrusionOk="0">
                      <a:moveTo>
                        <a:pt x="23" y="28"/>
                      </a:moveTo>
                      <a:cubicBezTo>
                        <a:pt x="23" y="26"/>
                        <a:pt x="17" y="22"/>
                        <a:pt x="17" y="21"/>
                      </a:cubicBezTo>
                      <a:cubicBezTo>
                        <a:pt x="17" y="18"/>
                        <a:pt x="13" y="17"/>
                        <a:pt x="13" y="15"/>
                      </a:cubicBezTo>
                      <a:cubicBezTo>
                        <a:pt x="13" y="13"/>
                        <a:pt x="15" y="12"/>
                        <a:pt x="17" y="13"/>
                      </a:cubicBezTo>
                      <a:cubicBezTo>
                        <a:pt x="18" y="14"/>
                        <a:pt x="20" y="11"/>
                        <a:pt x="22" y="12"/>
                      </a:cubicBezTo>
                      <a:cubicBezTo>
                        <a:pt x="23" y="13"/>
                        <a:pt x="33" y="13"/>
                        <a:pt x="33" y="13"/>
                      </a:cubicBezTo>
                      <a:cubicBezTo>
                        <a:pt x="33" y="13"/>
                        <a:pt x="36" y="14"/>
                        <a:pt x="39" y="17"/>
                      </a:cubicBezTo>
                      <a:cubicBezTo>
                        <a:pt x="39" y="16"/>
                        <a:pt x="39" y="15"/>
                        <a:pt x="39" y="15"/>
                      </a:cubicBezTo>
                      <a:cubicBezTo>
                        <a:pt x="39" y="13"/>
                        <a:pt x="39" y="11"/>
                        <a:pt x="37" y="10"/>
                      </a:cubicBezTo>
                      <a:cubicBezTo>
                        <a:pt x="36" y="10"/>
                        <a:pt x="36" y="7"/>
                        <a:pt x="35" y="5"/>
                      </a:cubicBezTo>
                      <a:cubicBezTo>
                        <a:pt x="34" y="6"/>
                        <a:pt x="33" y="6"/>
                        <a:pt x="33" y="6"/>
                      </a:cubicBezTo>
                      <a:cubicBezTo>
                        <a:pt x="30" y="7"/>
                        <a:pt x="26" y="6"/>
                        <a:pt x="25" y="4"/>
                      </a:cubicBezTo>
                      <a:cubicBezTo>
                        <a:pt x="24" y="3"/>
                        <a:pt x="20" y="1"/>
                        <a:pt x="19" y="0"/>
                      </a:cubicBezTo>
                      <a:cubicBezTo>
                        <a:pt x="18" y="1"/>
                        <a:pt x="15" y="2"/>
                        <a:pt x="14" y="3"/>
                      </a:cubicBezTo>
                      <a:cubicBezTo>
                        <a:pt x="13" y="3"/>
                        <a:pt x="13" y="7"/>
                        <a:pt x="13" y="7"/>
                      </a:cubicBezTo>
                      <a:cubicBezTo>
                        <a:pt x="11" y="7"/>
                        <a:pt x="10" y="9"/>
                        <a:pt x="10" y="10"/>
                      </a:cubicBezTo>
                      <a:cubicBezTo>
                        <a:pt x="10" y="11"/>
                        <a:pt x="6" y="9"/>
                        <a:pt x="5" y="10"/>
                      </a:cubicBezTo>
                      <a:cubicBezTo>
                        <a:pt x="4" y="10"/>
                        <a:pt x="1" y="11"/>
                        <a:pt x="0" y="11"/>
                      </a:cubicBezTo>
                      <a:cubicBezTo>
                        <a:pt x="1" y="12"/>
                        <a:pt x="0" y="13"/>
                        <a:pt x="1" y="13"/>
                      </a:cubicBezTo>
                      <a:cubicBezTo>
                        <a:pt x="3" y="13"/>
                        <a:pt x="7" y="13"/>
                        <a:pt x="7" y="16"/>
                      </a:cubicBezTo>
                      <a:cubicBezTo>
                        <a:pt x="7" y="19"/>
                        <a:pt x="12" y="24"/>
                        <a:pt x="13" y="26"/>
                      </a:cubicBezTo>
                      <a:cubicBezTo>
                        <a:pt x="15" y="28"/>
                        <a:pt x="19" y="28"/>
                        <a:pt x="20" y="30"/>
                      </a:cubicBezTo>
                      <a:cubicBezTo>
                        <a:pt x="20" y="31"/>
                        <a:pt x="23" y="32"/>
                        <a:pt x="26" y="32"/>
                      </a:cubicBezTo>
                      <a:cubicBezTo>
                        <a:pt x="26" y="33"/>
                        <a:pt x="28" y="33"/>
                        <a:pt x="29" y="34"/>
                      </a:cubicBezTo>
                      <a:cubicBezTo>
                        <a:pt x="26" y="31"/>
                        <a:pt x="23" y="29"/>
                        <a:pt x="23" y="2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2" name="Google Shape;991;p79">
                  <a:extLst>
                    <a:ext uri="{FF2B5EF4-FFF2-40B4-BE49-F238E27FC236}">
                      <a16:creationId xmlns:a16="http://schemas.microsoft.com/office/drawing/2014/main" id="{D687F2B6-948A-1185-4B20-94A9A3B827E4}"/>
                    </a:ext>
                  </a:extLst>
                </p:cNvPr>
                <p:cNvSpPr/>
                <p:nvPr/>
              </p:nvSpPr>
              <p:spPr>
                <a:xfrm>
                  <a:off x="3529684" y="2450167"/>
                  <a:ext cx="177960" cy="324965"/>
                </a:xfrm>
                <a:custGeom>
                  <a:avLst/>
                  <a:gdLst/>
                  <a:ahLst/>
                  <a:cxnLst/>
                  <a:rect l="l" t="t" r="r" b="b"/>
                  <a:pathLst>
                    <a:path w="14" h="26" extrusionOk="0">
                      <a:moveTo>
                        <a:pt x="10" y="22"/>
                      </a:moveTo>
                      <a:cubicBezTo>
                        <a:pt x="11" y="21"/>
                        <a:pt x="10" y="21"/>
                        <a:pt x="12" y="20"/>
                      </a:cubicBezTo>
                      <a:cubicBezTo>
                        <a:pt x="13" y="18"/>
                        <a:pt x="13" y="16"/>
                        <a:pt x="13" y="15"/>
                      </a:cubicBezTo>
                      <a:cubicBezTo>
                        <a:pt x="14" y="15"/>
                        <a:pt x="14" y="15"/>
                        <a:pt x="14" y="15"/>
                      </a:cubicBezTo>
                      <a:cubicBezTo>
                        <a:pt x="12" y="13"/>
                        <a:pt x="11" y="12"/>
                        <a:pt x="10" y="11"/>
                      </a:cubicBezTo>
                      <a:cubicBezTo>
                        <a:pt x="9" y="9"/>
                        <a:pt x="10" y="5"/>
                        <a:pt x="11" y="3"/>
                      </a:cubicBezTo>
                      <a:cubicBezTo>
                        <a:pt x="9" y="2"/>
                        <a:pt x="5" y="0"/>
                        <a:pt x="4" y="0"/>
                      </a:cubicBezTo>
                      <a:cubicBezTo>
                        <a:pt x="3" y="0"/>
                        <a:pt x="1" y="2"/>
                        <a:pt x="0" y="4"/>
                      </a:cubicBezTo>
                      <a:cubicBezTo>
                        <a:pt x="3" y="6"/>
                        <a:pt x="4" y="7"/>
                        <a:pt x="2" y="9"/>
                      </a:cubicBezTo>
                      <a:cubicBezTo>
                        <a:pt x="0" y="11"/>
                        <a:pt x="0" y="18"/>
                        <a:pt x="2" y="20"/>
                      </a:cubicBezTo>
                      <a:cubicBezTo>
                        <a:pt x="4" y="21"/>
                        <a:pt x="5" y="25"/>
                        <a:pt x="7" y="26"/>
                      </a:cubicBezTo>
                      <a:cubicBezTo>
                        <a:pt x="8" y="24"/>
                        <a:pt x="8" y="22"/>
                        <a:pt x="10" y="2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3" name="Google Shape;992;p79">
                  <a:extLst>
                    <a:ext uri="{FF2B5EF4-FFF2-40B4-BE49-F238E27FC236}">
                      <a16:creationId xmlns:a16="http://schemas.microsoft.com/office/drawing/2014/main" id="{51251689-AE11-6243-FD0A-2D80C5F35CA2}"/>
                    </a:ext>
                  </a:extLst>
                </p:cNvPr>
                <p:cNvSpPr/>
                <p:nvPr/>
              </p:nvSpPr>
              <p:spPr>
                <a:xfrm>
                  <a:off x="2670862" y="1691928"/>
                  <a:ext cx="696334" cy="301754"/>
                </a:xfrm>
                <a:custGeom>
                  <a:avLst/>
                  <a:gdLst/>
                  <a:ahLst/>
                  <a:cxnLst/>
                  <a:rect l="l" t="t" r="r" b="b"/>
                  <a:pathLst>
                    <a:path w="55" h="24" extrusionOk="0">
                      <a:moveTo>
                        <a:pt x="46" y="1"/>
                      </a:moveTo>
                      <a:cubicBezTo>
                        <a:pt x="45" y="0"/>
                        <a:pt x="39" y="0"/>
                        <a:pt x="39" y="0"/>
                      </a:cubicBezTo>
                      <a:cubicBezTo>
                        <a:pt x="39" y="0"/>
                        <a:pt x="39" y="1"/>
                        <a:pt x="38" y="2"/>
                      </a:cubicBezTo>
                      <a:cubicBezTo>
                        <a:pt x="37" y="3"/>
                        <a:pt x="34" y="3"/>
                        <a:pt x="32" y="3"/>
                      </a:cubicBezTo>
                      <a:cubicBezTo>
                        <a:pt x="31" y="4"/>
                        <a:pt x="28" y="4"/>
                        <a:pt x="28" y="6"/>
                      </a:cubicBezTo>
                      <a:cubicBezTo>
                        <a:pt x="27" y="7"/>
                        <a:pt x="24" y="6"/>
                        <a:pt x="24" y="11"/>
                      </a:cubicBezTo>
                      <a:cubicBezTo>
                        <a:pt x="26" y="14"/>
                        <a:pt x="23" y="13"/>
                        <a:pt x="22" y="13"/>
                      </a:cubicBezTo>
                      <a:cubicBezTo>
                        <a:pt x="21" y="12"/>
                        <a:pt x="15" y="13"/>
                        <a:pt x="14" y="14"/>
                      </a:cubicBezTo>
                      <a:cubicBezTo>
                        <a:pt x="14" y="15"/>
                        <a:pt x="12" y="15"/>
                        <a:pt x="10" y="14"/>
                      </a:cubicBezTo>
                      <a:cubicBezTo>
                        <a:pt x="9" y="13"/>
                        <a:pt x="7" y="13"/>
                        <a:pt x="6" y="15"/>
                      </a:cubicBezTo>
                      <a:cubicBezTo>
                        <a:pt x="4" y="16"/>
                        <a:pt x="3" y="13"/>
                        <a:pt x="2" y="13"/>
                      </a:cubicBezTo>
                      <a:cubicBezTo>
                        <a:pt x="0" y="14"/>
                        <a:pt x="1" y="17"/>
                        <a:pt x="1" y="18"/>
                      </a:cubicBezTo>
                      <a:cubicBezTo>
                        <a:pt x="1" y="18"/>
                        <a:pt x="3" y="21"/>
                        <a:pt x="4" y="20"/>
                      </a:cubicBezTo>
                      <a:cubicBezTo>
                        <a:pt x="6" y="19"/>
                        <a:pt x="8" y="20"/>
                        <a:pt x="9" y="21"/>
                      </a:cubicBezTo>
                      <a:cubicBezTo>
                        <a:pt x="11" y="22"/>
                        <a:pt x="13" y="20"/>
                        <a:pt x="14" y="19"/>
                      </a:cubicBezTo>
                      <a:cubicBezTo>
                        <a:pt x="14" y="18"/>
                        <a:pt x="19" y="18"/>
                        <a:pt x="20" y="18"/>
                      </a:cubicBezTo>
                      <a:cubicBezTo>
                        <a:pt x="20" y="18"/>
                        <a:pt x="20" y="21"/>
                        <a:pt x="21" y="22"/>
                      </a:cubicBezTo>
                      <a:cubicBezTo>
                        <a:pt x="22" y="22"/>
                        <a:pt x="24" y="23"/>
                        <a:pt x="27" y="23"/>
                      </a:cubicBezTo>
                      <a:cubicBezTo>
                        <a:pt x="30" y="23"/>
                        <a:pt x="34" y="24"/>
                        <a:pt x="35" y="24"/>
                      </a:cubicBezTo>
                      <a:cubicBezTo>
                        <a:pt x="37" y="24"/>
                        <a:pt x="39" y="22"/>
                        <a:pt x="42" y="22"/>
                      </a:cubicBezTo>
                      <a:cubicBezTo>
                        <a:pt x="45" y="22"/>
                        <a:pt x="46" y="20"/>
                        <a:pt x="47" y="20"/>
                      </a:cubicBezTo>
                      <a:cubicBezTo>
                        <a:pt x="47" y="20"/>
                        <a:pt x="47" y="20"/>
                        <a:pt x="47" y="20"/>
                      </a:cubicBezTo>
                      <a:cubicBezTo>
                        <a:pt x="47" y="19"/>
                        <a:pt x="47" y="18"/>
                        <a:pt x="48" y="18"/>
                      </a:cubicBezTo>
                      <a:cubicBezTo>
                        <a:pt x="49" y="18"/>
                        <a:pt x="49" y="16"/>
                        <a:pt x="49" y="15"/>
                      </a:cubicBezTo>
                      <a:cubicBezTo>
                        <a:pt x="50" y="14"/>
                        <a:pt x="49" y="12"/>
                        <a:pt x="50" y="13"/>
                      </a:cubicBezTo>
                      <a:cubicBezTo>
                        <a:pt x="52" y="13"/>
                        <a:pt x="54" y="13"/>
                        <a:pt x="54" y="11"/>
                      </a:cubicBezTo>
                      <a:cubicBezTo>
                        <a:pt x="54" y="10"/>
                        <a:pt x="54" y="9"/>
                        <a:pt x="55" y="8"/>
                      </a:cubicBezTo>
                      <a:cubicBezTo>
                        <a:pt x="53" y="6"/>
                        <a:pt x="52" y="2"/>
                        <a:pt x="52" y="2"/>
                      </a:cubicBezTo>
                      <a:cubicBezTo>
                        <a:pt x="52" y="2"/>
                        <a:pt x="48" y="3"/>
                        <a:pt x="46" y="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4" name="Google Shape;993;p79">
                  <a:extLst>
                    <a:ext uri="{FF2B5EF4-FFF2-40B4-BE49-F238E27FC236}">
                      <a16:creationId xmlns:a16="http://schemas.microsoft.com/office/drawing/2014/main" id="{0F03C575-A904-ACC7-D72A-D78F34410E5B}"/>
                    </a:ext>
                  </a:extLst>
                </p:cNvPr>
                <p:cNvSpPr/>
                <p:nvPr/>
              </p:nvSpPr>
              <p:spPr>
                <a:xfrm>
                  <a:off x="3282091" y="1715138"/>
                  <a:ext cx="603505" cy="355912"/>
                </a:xfrm>
                <a:custGeom>
                  <a:avLst/>
                  <a:gdLst/>
                  <a:ahLst/>
                  <a:cxnLst/>
                  <a:rect l="l" t="t" r="r" b="b"/>
                  <a:pathLst>
                    <a:path w="48" h="28" extrusionOk="0">
                      <a:moveTo>
                        <a:pt x="46" y="6"/>
                      </a:moveTo>
                      <a:cubicBezTo>
                        <a:pt x="46" y="5"/>
                        <a:pt x="45" y="5"/>
                        <a:pt x="44" y="4"/>
                      </a:cubicBezTo>
                      <a:cubicBezTo>
                        <a:pt x="42" y="4"/>
                        <a:pt x="40" y="3"/>
                        <a:pt x="40" y="3"/>
                      </a:cubicBezTo>
                      <a:cubicBezTo>
                        <a:pt x="39" y="1"/>
                        <a:pt x="34" y="1"/>
                        <a:pt x="33" y="0"/>
                      </a:cubicBezTo>
                      <a:cubicBezTo>
                        <a:pt x="32" y="0"/>
                        <a:pt x="28" y="5"/>
                        <a:pt x="27" y="5"/>
                      </a:cubicBezTo>
                      <a:cubicBezTo>
                        <a:pt x="25" y="5"/>
                        <a:pt x="18" y="6"/>
                        <a:pt x="18" y="7"/>
                      </a:cubicBezTo>
                      <a:cubicBezTo>
                        <a:pt x="18" y="9"/>
                        <a:pt x="11" y="9"/>
                        <a:pt x="8" y="7"/>
                      </a:cubicBezTo>
                      <a:cubicBezTo>
                        <a:pt x="8" y="7"/>
                        <a:pt x="7" y="7"/>
                        <a:pt x="7" y="6"/>
                      </a:cubicBezTo>
                      <a:cubicBezTo>
                        <a:pt x="6" y="7"/>
                        <a:pt x="6" y="7"/>
                        <a:pt x="6" y="8"/>
                      </a:cubicBezTo>
                      <a:cubicBezTo>
                        <a:pt x="6" y="10"/>
                        <a:pt x="4" y="10"/>
                        <a:pt x="3" y="10"/>
                      </a:cubicBezTo>
                      <a:cubicBezTo>
                        <a:pt x="2" y="9"/>
                        <a:pt x="3" y="12"/>
                        <a:pt x="2" y="13"/>
                      </a:cubicBezTo>
                      <a:cubicBezTo>
                        <a:pt x="2" y="14"/>
                        <a:pt x="2" y="16"/>
                        <a:pt x="1" y="16"/>
                      </a:cubicBezTo>
                      <a:cubicBezTo>
                        <a:pt x="0" y="16"/>
                        <a:pt x="0" y="17"/>
                        <a:pt x="0" y="18"/>
                      </a:cubicBezTo>
                      <a:cubicBezTo>
                        <a:pt x="2" y="20"/>
                        <a:pt x="2" y="20"/>
                        <a:pt x="2" y="20"/>
                      </a:cubicBezTo>
                      <a:cubicBezTo>
                        <a:pt x="2" y="20"/>
                        <a:pt x="2" y="20"/>
                        <a:pt x="2" y="20"/>
                      </a:cubicBezTo>
                      <a:cubicBezTo>
                        <a:pt x="3" y="21"/>
                        <a:pt x="6" y="24"/>
                        <a:pt x="7" y="25"/>
                      </a:cubicBezTo>
                      <a:cubicBezTo>
                        <a:pt x="9" y="27"/>
                        <a:pt x="13" y="28"/>
                        <a:pt x="16" y="27"/>
                      </a:cubicBezTo>
                      <a:cubicBezTo>
                        <a:pt x="17" y="27"/>
                        <a:pt x="26" y="24"/>
                        <a:pt x="26" y="24"/>
                      </a:cubicBezTo>
                      <a:cubicBezTo>
                        <a:pt x="26" y="24"/>
                        <a:pt x="28" y="25"/>
                        <a:pt x="28" y="25"/>
                      </a:cubicBezTo>
                      <a:cubicBezTo>
                        <a:pt x="28" y="25"/>
                        <a:pt x="29" y="25"/>
                        <a:pt x="30" y="25"/>
                      </a:cubicBezTo>
                      <a:cubicBezTo>
                        <a:pt x="31" y="25"/>
                        <a:pt x="33" y="24"/>
                        <a:pt x="35" y="22"/>
                      </a:cubicBezTo>
                      <a:cubicBezTo>
                        <a:pt x="38" y="20"/>
                        <a:pt x="40" y="11"/>
                        <a:pt x="42" y="11"/>
                      </a:cubicBezTo>
                      <a:cubicBezTo>
                        <a:pt x="43" y="10"/>
                        <a:pt x="45" y="8"/>
                        <a:pt x="47" y="7"/>
                      </a:cubicBezTo>
                      <a:cubicBezTo>
                        <a:pt x="48" y="7"/>
                        <a:pt x="48" y="6"/>
                        <a:pt x="46" y="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5" name="Google Shape;994;p79">
                  <a:extLst>
                    <a:ext uri="{FF2B5EF4-FFF2-40B4-BE49-F238E27FC236}">
                      <a16:creationId xmlns:a16="http://schemas.microsoft.com/office/drawing/2014/main" id="{F1DB41C9-39CE-4C58-9865-EF6332E01A72}"/>
                    </a:ext>
                  </a:extLst>
                </p:cNvPr>
                <p:cNvSpPr/>
                <p:nvPr/>
              </p:nvSpPr>
              <p:spPr>
                <a:xfrm>
                  <a:off x="2910714" y="1428853"/>
                  <a:ext cx="595766" cy="301754"/>
                </a:xfrm>
                <a:custGeom>
                  <a:avLst/>
                  <a:gdLst/>
                  <a:ahLst/>
                  <a:cxnLst/>
                  <a:rect l="l" t="t" r="r" b="b"/>
                  <a:pathLst>
                    <a:path w="47" h="24" extrusionOk="0">
                      <a:moveTo>
                        <a:pt x="44" y="11"/>
                      </a:moveTo>
                      <a:cubicBezTo>
                        <a:pt x="43" y="10"/>
                        <a:pt x="39" y="11"/>
                        <a:pt x="39" y="10"/>
                      </a:cubicBezTo>
                      <a:cubicBezTo>
                        <a:pt x="39" y="9"/>
                        <a:pt x="39" y="7"/>
                        <a:pt x="37" y="7"/>
                      </a:cubicBezTo>
                      <a:cubicBezTo>
                        <a:pt x="36" y="7"/>
                        <a:pt x="34" y="6"/>
                        <a:pt x="33" y="8"/>
                      </a:cubicBezTo>
                      <a:cubicBezTo>
                        <a:pt x="33" y="10"/>
                        <a:pt x="29" y="7"/>
                        <a:pt x="29" y="6"/>
                      </a:cubicBezTo>
                      <a:cubicBezTo>
                        <a:pt x="29" y="6"/>
                        <a:pt x="28" y="5"/>
                        <a:pt x="24" y="3"/>
                      </a:cubicBezTo>
                      <a:cubicBezTo>
                        <a:pt x="23" y="3"/>
                        <a:pt x="22" y="2"/>
                        <a:pt x="20" y="1"/>
                      </a:cubicBezTo>
                      <a:cubicBezTo>
                        <a:pt x="20" y="1"/>
                        <a:pt x="20" y="1"/>
                        <a:pt x="20" y="1"/>
                      </a:cubicBezTo>
                      <a:cubicBezTo>
                        <a:pt x="19" y="2"/>
                        <a:pt x="17" y="0"/>
                        <a:pt x="15" y="2"/>
                      </a:cubicBezTo>
                      <a:cubicBezTo>
                        <a:pt x="14" y="3"/>
                        <a:pt x="12" y="3"/>
                        <a:pt x="10" y="5"/>
                      </a:cubicBezTo>
                      <a:cubicBezTo>
                        <a:pt x="8" y="6"/>
                        <a:pt x="4" y="6"/>
                        <a:pt x="1" y="7"/>
                      </a:cubicBezTo>
                      <a:cubicBezTo>
                        <a:pt x="0" y="7"/>
                        <a:pt x="1" y="9"/>
                        <a:pt x="2" y="11"/>
                      </a:cubicBezTo>
                      <a:cubicBezTo>
                        <a:pt x="3" y="13"/>
                        <a:pt x="3" y="17"/>
                        <a:pt x="5" y="18"/>
                      </a:cubicBezTo>
                      <a:cubicBezTo>
                        <a:pt x="6" y="18"/>
                        <a:pt x="12" y="22"/>
                        <a:pt x="12" y="23"/>
                      </a:cubicBezTo>
                      <a:cubicBezTo>
                        <a:pt x="12" y="23"/>
                        <a:pt x="12" y="23"/>
                        <a:pt x="12" y="24"/>
                      </a:cubicBezTo>
                      <a:cubicBezTo>
                        <a:pt x="14" y="24"/>
                        <a:pt x="18" y="24"/>
                        <a:pt x="19" y="23"/>
                      </a:cubicBezTo>
                      <a:cubicBezTo>
                        <a:pt x="20" y="22"/>
                        <a:pt x="20" y="20"/>
                        <a:pt x="20" y="20"/>
                      </a:cubicBezTo>
                      <a:cubicBezTo>
                        <a:pt x="20" y="20"/>
                        <a:pt x="25" y="20"/>
                        <a:pt x="27" y="22"/>
                      </a:cubicBezTo>
                      <a:cubicBezTo>
                        <a:pt x="29" y="24"/>
                        <a:pt x="33" y="23"/>
                        <a:pt x="33" y="23"/>
                      </a:cubicBezTo>
                      <a:cubicBezTo>
                        <a:pt x="33" y="23"/>
                        <a:pt x="33" y="23"/>
                        <a:pt x="33" y="24"/>
                      </a:cubicBezTo>
                      <a:cubicBezTo>
                        <a:pt x="34" y="23"/>
                        <a:pt x="35" y="22"/>
                        <a:pt x="36" y="22"/>
                      </a:cubicBezTo>
                      <a:cubicBezTo>
                        <a:pt x="37" y="21"/>
                        <a:pt x="40" y="21"/>
                        <a:pt x="42" y="18"/>
                      </a:cubicBezTo>
                      <a:cubicBezTo>
                        <a:pt x="44" y="17"/>
                        <a:pt x="45" y="16"/>
                        <a:pt x="47" y="15"/>
                      </a:cubicBezTo>
                      <a:cubicBezTo>
                        <a:pt x="46" y="14"/>
                        <a:pt x="45" y="12"/>
                        <a:pt x="44" y="1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6" name="Google Shape;995;p79">
                  <a:extLst>
                    <a:ext uri="{FF2B5EF4-FFF2-40B4-BE49-F238E27FC236}">
                      <a16:creationId xmlns:a16="http://schemas.microsoft.com/office/drawing/2014/main" id="{16BBB10B-AFC7-B6E4-E45F-808F6B4BAF5C}"/>
                    </a:ext>
                  </a:extLst>
                </p:cNvPr>
                <p:cNvSpPr/>
                <p:nvPr/>
              </p:nvSpPr>
              <p:spPr>
                <a:xfrm>
                  <a:off x="3328523" y="1614546"/>
                  <a:ext cx="518395" cy="224384"/>
                </a:xfrm>
                <a:custGeom>
                  <a:avLst/>
                  <a:gdLst/>
                  <a:ahLst/>
                  <a:cxnLst/>
                  <a:rect l="l" t="t" r="r" b="b"/>
                  <a:pathLst>
                    <a:path w="41" h="18" extrusionOk="0">
                      <a:moveTo>
                        <a:pt x="31" y="2"/>
                      </a:moveTo>
                      <a:cubicBezTo>
                        <a:pt x="29" y="2"/>
                        <a:pt x="28" y="0"/>
                        <a:pt x="26" y="1"/>
                      </a:cubicBezTo>
                      <a:cubicBezTo>
                        <a:pt x="24" y="2"/>
                        <a:pt x="20" y="1"/>
                        <a:pt x="19" y="0"/>
                      </a:cubicBezTo>
                      <a:cubicBezTo>
                        <a:pt x="19" y="0"/>
                        <a:pt x="17" y="2"/>
                        <a:pt x="15" y="1"/>
                      </a:cubicBezTo>
                      <a:cubicBezTo>
                        <a:pt x="14" y="0"/>
                        <a:pt x="14" y="0"/>
                        <a:pt x="14" y="0"/>
                      </a:cubicBezTo>
                      <a:cubicBezTo>
                        <a:pt x="12" y="1"/>
                        <a:pt x="11" y="2"/>
                        <a:pt x="9" y="4"/>
                      </a:cubicBezTo>
                      <a:cubicBezTo>
                        <a:pt x="7" y="6"/>
                        <a:pt x="5" y="6"/>
                        <a:pt x="3" y="7"/>
                      </a:cubicBezTo>
                      <a:cubicBezTo>
                        <a:pt x="2" y="7"/>
                        <a:pt x="1" y="8"/>
                        <a:pt x="0" y="9"/>
                      </a:cubicBezTo>
                      <a:cubicBezTo>
                        <a:pt x="1" y="11"/>
                        <a:pt x="3" y="14"/>
                        <a:pt x="4" y="16"/>
                      </a:cubicBezTo>
                      <a:cubicBezTo>
                        <a:pt x="7" y="18"/>
                        <a:pt x="14" y="18"/>
                        <a:pt x="14" y="16"/>
                      </a:cubicBezTo>
                      <a:cubicBezTo>
                        <a:pt x="14" y="14"/>
                        <a:pt x="20" y="13"/>
                        <a:pt x="22" y="13"/>
                      </a:cubicBezTo>
                      <a:cubicBezTo>
                        <a:pt x="23" y="13"/>
                        <a:pt x="28" y="8"/>
                        <a:pt x="29" y="8"/>
                      </a:cubicBezTo>
                      <a:cubicBezTo>
                        <a:pt x="30" y="9"/>
                        <a:pt x="34" y="9"/>
                        <a:pt x="35" y="11"/>
                      </a:cubicBezTo>
                      <a:cubicBezTo>
                        <a:pt x="36" y="11"/>
                        <a:pt x="38" y="12"/>
                        <a:pt x="40" y="12"/>
                      </a:cubicBezTo>
                      <a:cubicBezTo>
                        <a:pt x="39" y="12"/>
                        <a:pt x="39" y="11"/>
                        <a:pt x="39" y="10"/>
                      </a:cubicBezTo>
                      <a:cubicBezTo>
                        <a:pt x="39" y="8"/>
                        <a:pt x="41" y="5"/>
                        <a:pt x="41" y="5"/>
                      </a:cubicBezTo>
                      <a:cubicBezTo>
                        <a:pt x="41" y="5"/>
                        <a:pt x="41" y="5"/>
                        <a:pt x="41" y="5"/>
                      </a:cubicBezTo>
                      <a:cubicBezTo>
                        <a:pt x="40" y="4"/>
                        <a:pt x="38" y="4"/>
                        <a:pt x="38" y="3"/>
                      </a:cubicBezTo>
                      <a:cubicBezTo>
                        <a:pt x="37" y="3"/>
                        <a:pt x="34" y="2"/>
                        <a:pt x="31" y="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7" name="Google Shape;996;p79">
                  <a:extLst>
                    <a:ext uri="{FF2B5EF4-FFF2-40B4-BE49-F238E27FC236}">
                      <a16:creationId xmlns:a16="http://schemas.microsoft.com/office/drawing/2014/main" id="{7C86BD5A-DBF1-4483-19D7-2998116E3A9C}"/>
                    </a:ext>
                  </a:extLst>
                </p:cNvPr>
                <p:cNvSpPr/>
                <p:nvPr/>
              </p:nvSpPr>
              <p:spPr>
                <a:xfrm>
                  <a:off x="860365" y="2481115"/>
                  <a:ext cx="340437" cy="595766"/>
                </a:xfrm>
                <a:custGeom>
                  <a:avLst/>
                  <a:gdLst/>
                  <a:ahLst/>
                  <a:cxnLst/>
                  <a:rect l="l" t="t" r="r" b="b"/>
                  <a:pathLst>
                    <a:path w="27" h="47" extrusionOk="0">
                      <a:moveTo>
                        <a:pt x="20" y="38"/>
                      </a:moveTo>
                      <a:cubicBezTo>
                        <a:pt x="23" y="37"/>
                        <a:pt x="19" y="35"/>
                        <a:pt x="18" y="34"/>
                      </a:cubicBezTo>
                      <a:cubicBezTo>
                        <a:pt x="17" y="34"/>
                        <a:pt x="18" y="30"/>
                        <a:pt x="20" y="30"/>
                      </a:cubicBezTo>
                      <a:cubicBezTo>
                        <a:pt x="22" y="30"/>
                        <a:pt x="20" y="28"/>
                        <a:pt x="18" y="26"/>
                      </a:cubicBezTo>
                      <a:cubicBezTo>
                        <a:pt x="15" y="24"/>
                        <a:pt x="18" y="23"/>
                        <a:pt x="20" y="23"/>
                      </a:cubicBezTo>
                      <a:cubicBezTo>
                        <a:pt x="22" y="23"/>
                        <a:pt x="19" y="20"/>
                        <a:pt x="21" y="18"/>
                      </a:cubicBezTo>
                      <a:cubicBezTo>
                        <a:pt x="23" y="16"/>
                        <a:pt x="21" y="13"/>
                        <a:pt x="21" y="11"/>
                      </a:cubicBezTo>
                      <a:cubicBezTo>
                        <a:pt x="21" y="9"/>
                        <a:pt x="23" y="9"/>
                        <a:pt x="25" y="6"/>
                      </a:cubicBezTo>
                      <a:cubicBezTo>
                        <a:pt x="27" y="5"/>
                        <a:pt x="24" y="6"/>
                        <a:pt x="24" y="4"/>
                      </a:cubicBezTo>
                      <a:cubicBezTo>
                        <a:pt x="24" y="2"/>
                        <a:pt x="21" y="2"/>
                        <a:pt x="19" y="3"/>
                      </a:cubicBezTo>
                      <a:cubicBezTo>
                        <a:pt x="17" y="5"/>
                        <a:pt x="17" y="3"/>
                        <a:pt x="16" y="3"/>
                      </a:cubicBezTo>
                      <a:cubicBezTo>
                        <a:pt x="14" y="3"/>
                        <a:pt x="12" y="4"/>
                        <a:pt x="12" y="2"/>
                      </a:cubicBezTo>
                      <a:cubicBezTo>
                        <a:pt x="12" y="0"/>
                        <a:pt x="10" y="0"/>
                        <a:pt x="9" y="2"/>
                      </a:cubicBezTo>
                      <a:cubicBezTo>
                        <a:pt x="8" y="2"/>
                        <a:pt x="8" y="3"/>
                        <a:pt x="7" y="3"/>
                      </a:cubicBezTo>
                      <a:cubicBezTo>
                        <a:pt x="6" y="5"/>
                        <a:pt x="6" y="6"/>
                        <a:pt x="7" y="7"/>
                      </a:cubicBezTo>
                      <a:cubicBezTo>
                        <a:pt x="8" y="10"/>
                        <a:pt x="5" y="22"/>
                        <a:pt x="3" y="25"/>
                      </a:cubicBezTo>
                      <a:cubicBezTo>
                        <a:pt x="0" y="29"/>
                        <a:pt x="3" y="30"/>
                        <a:pt x="5" y="32"/>
                      </a:cubicBezTo>
                      <a:cubicBezTo>
                        <a:pt x="8" y="34"/>
                        <a:pt x="6" y="43"/>
                        <a:pt x="6" y="45"/>
                      </a:cubicBezTo>
                      <a:cubicBezTo>
                        <a:pt x="6" y="47"/>
                        <a:pt x="9" y="47"/>
                        <a:pt x="12" y="47"/>
                      </a:cubicBezTo>
                      <a:cubicBezTo>
                        <a:pt x="14" y="47"/>
                        <a:pt x="16" y="46"/>
                        <a:pt x="18" y="45"/>
                      </a:cubicBezTo>
                      <a:cubicBezTo>
                        <a:pt x="17" y="44"/>
                        <a:pt x="17" y="43"/>
                        <a:pt x="17" y="43"/>
                      </a:cubicBezTo>
                      <a:cubicBezTo>
                        <a:pt x="17" y="41"/>
                        <a:pt x="17" y="38"/>
                        <a:pt x="20" y="3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8" name="Google Shape;997;p79">
                  <a:extLst>
                    <a:ext uri="{FF2B5EF4-FFF2-40B4-BE49-F238E27FC236}">
                      <a16:creationId xmlns:a16="http://schemas.microsoft.com/office/drawing/2014/main" id="{3CE2B481-9045-DC0B-D5A8-35C077B8A70B}"/>
                    </a:ext>
                  </a:extLst>
                </p:cNvPr>
                <p:cNvSpPr/>
                <p:nvPr/>
              </p:nvSpPr>
              <p:spPr>
                <a:xfrm>
                  <a:off x="2067363" y="1127121"/>
                  <a:ext cx="394595" cy="340439"/>
                </a:xfrm>
                <a:custGeom>
                  <a:avLst/>
                  <a:gdLst/>
                  <a:ahLst/>
                  <a:cxnLst/>
                  <a:rect l="l" t="t" r="r" b="b"/>
                  <a:pathLst>
                    <a:path w="31" h="27" extrusionOk="0">
                      <a:moveTo>
                        <a:pt x="9" y="20"/>
                      </a:moveTo>
                      <a:cubicBezTo>
                        <a:pt x="11" y="19"/>
                        <a:pt x="13" y="20"/>
                        <a:pt x="15" y="21"/>
                      </a:cubicBezTo>
                      <a:cubicBezTo>
                        <a:pt x="16" y="23"/>
                        <a:pt x="18" y="23"/>
                        <a:pt x="20" y="25"/>
                      </a:cubicBezTo>
                      <a:cubicBezTo>
                        <a:pt x="20" y="26"/>
                        <a:pt x="21" y="26"/>
                        <a:pt x="21" y="27"/>
                      </a:cubicBezTo>
                      <a:cubicBezTo>
                        <a:pt x="21" y="25"/>
                        <a:pt x="21" y="22"/>
                        <a:pt x="22" y="21"/>
                      </a:cubicBezTo>
                      <a:cubicBezTo>
                        <a:pt x="23" y="19"/>
                        <a:pt x="21" y="18"/>
                        <a:pt x="23" y="18"/>
                      </a:cubicBezTo>
                      <a:cubicBezTo>
                        <a:pt x="24" y="18"/>
                        <a:pt x="27" y="18"/>
                        <a:pt x="27" y="16"/>
                      </a:cubicBezTo>
                      <a:cubicBezTo>
                        <a:pt x="27" y="13"/>
                        <a:pt x="28" y="14"/>
                        <a:pt x="29" y="13"/>
                      </a:cubicBezTo>
                      <a:cubicBezTo>
                        <a:pt x="29" y="12"/>
                        <a:pt x="27" y="9"/>
                        <a:pt x="26" y="9"/>
                      </a:cubicBezTo>
                      <a:cubicBezTo>
                        <a:pt x="26" y="8"/>
                        <a:pt x="28" y="8"/>
                        <a:pt x="30" y="6"/>
                      </a:cubicBezTo>
                      <a:cubicBezTo>
                        <a:pt x="31" y="5"/>
                        <a:pt x="31" y="3"/>
                        <a:pt x="30" y="0"/>
                      </a:cubicBezTo>
                      <a:cubicBezTo>
                        <a:pt x="30" y="1"/>
                        <a:pt x="29" y="2"/>
                        <a:pt x="28" y="1"/>
                      </a:cubicBezTo>
                      <a:cubicBezTo>
                        <a:pt x="26" y="0"/>
                        <a:pt x="23" y="1"/>
                        <a:pt x="20" y="2"/>
                      </a:cubicBezTo>
                      <a:cubicBezTo>
                        <a:pt x="17" y="2"/>
                        <a:pt x="16" y="6"/>
                        <a:pt x="17" y="6"/>
                      </a:cubicBezTo>
                      <a:cubicBezTo>
                        <a:pt x="19" y="8"/>
                        <a:pt x="14" y="8"/>
                        <a:pt x="14" y="6"/>
                      </a:cubicBezTo>
                      <a:cubicBezTo>
                        <a:pt x="13" y="5"/>
                        <a:pt x="10" y="6"/>
                        <a:pt x="10" y="8"/>
                      </a:cubicBezTo>
                      <a:cubicBezTo>
                        <a:pt x="10" y="11"/>
                        <a:pt x="7" y="12"/>
                        <a:pt x="7" y="15"/>
                      </a:cubicBezTo>
                      <a:cubicBezTo>
                        <a:pt x="8" y="18"/>
                        <a:pt x="4" y="20"/>
                        <a:pt x="1" y="21"/>
                      </a:cubicBezTo>
                      <a:cubicBezTo>
                        <a:pt x="0" y="22"/>
                        <a:pt x="0" y="22"/>
                        <a:pt x="0" y="22"/>
                      </a:cubicBezTo>
                      <a:cubicBezTo>
                        <a:pt x="1" y="23"/>
                        <a:pt x="2" y="23"/>
                        <a:pt x="3" y="23"/>
                      </a:cubicBezTo>
                      <a:cubicBezTo>
                        <a:pt x="5" y="23"/>
                        <a:pt x="9" y="22"/>
                        <a:pt x="9" y="2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9" name="Google Shape;998;p79">
                  <a:extLst>
                    <a:ext uri="{FF2B5EF4-FFF2-40B4-BE49-F238E27FC236}">
                      <a16:creationId xmlns:a16="http://schemas.microsoft.com/office/drawing/2014/main" id="{99836D80-9CEE-5212-C7DF-1174752FF2BF}"/>
                    </a:ext>
                  </a:extLst>
                </p:cNvPr>
                <p:cNvSpPr/>
                <p:nvPr/>
              </p:nvSpPr>
              <p:spPr>
                <a:xfrm>
                  <a:off x="2322689" y="1537176"/>
                  <a:ext cx="46422" cy="92845"/>
                </a:xfrm>
                <a:custGeom>
                  <a:avLst/>
                  <a:gdLst/>
                  <a:ahLst/>
                  <a:cxnLst/>
                  <a:rect l="l" t="t" r="r" b="b"/>
                  <a:pathLst>
                    <a:path w="4" h="7" extrusionOk="0">
                      <a:moveTo>
                        <a:pt x="2" y="0"/>
                      </a:moveTo>
                      <a:cubicBezTo>
                        <a:pt x="0" y="1"/>
                        <a:pt x="0" y="3"/>
                        <a:pt x="0" y="6"/>
                      </a:cubicBezTo>
                      <a:cubicBezTo>
                        <a:pt x="0" y="6"/>
                        <a:pt x="3" y="6"/>
                        <a:pt x="4" y="7"/>
                      </a:cubicBezTo>
                      <a:cubicBezTo>
                        <a:pt x="4" y="3"/>
                        <a:pt x="2" y="2"/>
                        <a:pt x="2" y="1"/>
                      </a:cubicBezTo>
                      <a:cubicBezTo>
                        <a:pt x="1" y="1"/>
                        <a:pt x="2" y="1"/>
                        <a:pt x="2"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0" name="Google Shape;999;p79">
                  <a:extLst>
                    <a:ext uri="{FF2B5EF4-FFF2-40B4-BE49-F238E27FC236}">
                      <a16:creationId xmlns:a16="http://schemas.microsoft.com/office/drawing/2014/main" id="{229053C9-D8E7-B718-81F4-FE26F11C7035}"/>
                    </a:ext>
                  </a:extLst>
                </p:cNvPr>
                <p:cNvSpPr/>
                <p:nvPr/>
              </p:nvSpPr>
              <p:spPr>
                <a:xfrm>
                  <a:off x="2005470" y="1374701"/>
                  <a:ext cx="363648" cy="255332"/>
                </a:xfrm>
                <a:custGeom>
                  <a:avLst/>
                  <a:gdLst/>
                  <a:ahLst/>
                  <a:cxnLst/>
                  <a:rect l="l" t="t" r="r" b="b"/>
                  <a:pathLst>
                    <a:path w="29" h="20" extrusionOk="0">
                      <a:moveTo>
                        <a:pt x="0" y="5"/>
                      </a:moveTo>
                      <a:cubicBezTo>
                        <a:pt x="0" y="7"/>
                        <a:pt x="2" y="10"/>
                        <a:pt x="3" y="8"/>
                      </a:cubicBezTo>
                      <a:cubicBezTo>
                        <a:pt x="4" y="7"/>
                        <a:pt x="6" y="10"/>
                        <a:pt x="7" y="10"/>
                      </a:cubicBezTo>
                      <a:cubicBezTo>
                        <a:pt x="9" y="11"/>
                        <a:pt x="12" y="12"/>
                        <a:pt x="12" y="13"/>
                      </a:cubicBezTo>
                      <a:cubicBezTo>
                        <a:pt x="12" y="14"/>
                        <a:pt x="13" y="16"/>
                        <a:pt x="14" y="16"/>
                      </a:cubicBezTo>
                      <a:cubicBezTo>
                        <a:pt x="15" y="15"/>
                        <a:pt x="17" y="12"/>
                        <a:pt x="17" y="14"/>
                      </a:cubicBezTo>
                      <a:cubicBezTo>
                        <a:pt x="17" y="15"/>
                        <a:pt x="18" y="18"/>
                        <a:pt x="19" y="18"/>
                      </a:cubicBezTo>
                      <a:cubicBezTo>
                        <a:pt x="21" y="17"/>
                        <a:pt x="22" y="20"/>
                        <a:pt x="24" y="19"/>
                      </a:cubicBezTo>
                      <a:cubicBezTo>
                        <a:pt x="24" y="19"/>
                        <a:pt x="24" y="19"/>
                        <a:pt x="25" y="19"/>
                      </a:cubicBezTo>
                      <a:cubicBezTo>
                        <a:pt x="25" y="16"/>
                        <a:pt x="26" y="14"/>
                        <a:pt x="27" y="13"/>
                      </a:cubicBezTo>
                      <a:cubicBezTo>
                        <a:pt x="27" y="13"/>
                        <a:pt x="28" y="12"/>
                        <a:pt x="28" y="11"/>
                      </a:cubicBezTo>
                      <a:cubicBezTo>
                        <a:pt x="29" y="10"/>
                        <a:pt x="27" y="8"/>
                        <a:pt x="27" y="7"/>
                      </a:cubicBezTo>
                      <a:cubicBezTo>
                        <a:pt x="27" y="7"/>
                        <a:pt x="27" y="7"/>
                        <a:pt x="27" y="7"/>
                      </a:cubicBezTo>
                      <a:cubicBezTo>
                        <a:pt x="27" y="6"/>
                        <a:pt x="26" y="6"/>
                        <a:pt x="25" y="5"/>
                      </a:cubicBezTo>
                      <a:cubicBezTo>
                        <a:pt x="23" y="3"/>
                        <a:pt x="21" y="3"/>
                        <a:pt x="20" y="1"/>
                      </a:cubicBezTo>
                      <a:cubicBezTo>
                        <a:pt x="18" y="1"/>
                        <a:pt x="16" y="0"/>
                        <a:pt x="14" y="1"/>
                      </a:cubicBezTo>
                      <a:cubicBezTo>
                        <a:pt x="14" y="2"/>
                        <a:pt x="10" y="3"/>
                        <a:pt x="8" y="3"/>
                      </a:cubicBezTo>
                      <a:cubicBezTo>
                        <a:pt x="7" y="3"/>
                        <a:pt x="6" y="3"/>
                        <a:pt x="5" y="2"/>
                      </a:cubicBezTo>
                      <a:cubicBezTo>
                        <a:pt x="3" y="3"/>
                        <a:pt x="1" y="4"/>
                        <a:pt x="0" y="4"/>
                      </a:cubicBezTo>
                      <a:cubicBezTo>
                        <a:pt x="0" y="5"/>
                        <a:pt x="0" y="5"/>
                        <a:pt x="0" y="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1" name="Google Shape;1000;p79">
                  <a:extLst>
                    <a:ext uri="{FF2B5EF4-FFF2-40B4-BE49-F238E27FC236}">
                      <a16:creationId xmlns:a16="http://schemas.microsoft.com/office/drawing/2014/main" id="{8632E681-8F3B-3E19-FC2F-2C50BD1236EC}"/>
                    </a:ext>
                  </a:extLst>
                </p:cNvPr>
                <p:cNvSpPr/>
                <p:nvPr/>
              </p:nvSpPr>
              <p:spPr>
                <a:xfrm>
                  <a:off x="3653486" y="1753818"/>
                  <a:ext cx="843358" cy="557081"/>
                </a:xfrm>
                <a:custGeom>
                  <a:avLst/>
                  <a:gdLst/>
                  <a:ahLst/>
                  <a:cxnLst/>
                  <a:rect l="l" t="t" r="r" b="b"/>
                  <a:pathLst>
                    <a:path w="67" h="44" extrusionOk="0">
                      <a:moveTo>
                        <a:pt x="60" y="29"/>
                      </a:moveTo>
                      <a:cubicBezTo>
                        <a:pt x="59" y="29"/>
                        <a:pt x="56" y="28"/>
                        <a:pt x="57" y="27"/>
                      </a:cubicBezTo>
                      <a:cubicBezTo>
                        <a:pt x="57" y="27"/>
                        <a:pt x="57" y="27"/>
                        <a:pt x="57" y="27"/>
                      </a:cubicBezTo>
                      <a:cubicBezTo>
                        <a:pt x="55" y="26"/>
                        <a:pt x="55" y="20"/>
                        <a:pt x="56" y="19"/>
                      </a:cubicBezTo>
                      <a:cubicBezTo>
                        <a:pt x="58" y="17"/>
                        <a:pt x="53" y="11"/>
                        <a:pt x="52" y="9"/>
                      </a:cubicBezTo>
                      <a:cubicBezTo>
                        <a:pt x="51" y="7"/>
                        <a:pt x="49" y="4"/>
                        <a:pt x="47" y="0"/>
                      </a:cubicBezTo>
                      <a:cubicBezTo>
                        <a:pt x="45" y="1"/>
                        <a:pt x="43" y="2"/>
                        <a:pt x="43" y="2"/>
                      </a:cubicBezTo>
                      <a:cubicBezTo>
                        <a:pt x="42" y="4"/>
                        <a:pt x="40" y="4"/>
                        <a:pt x="39" y="4"/>
                      </a:cubicBezTo>
                      <a:cubicBezTo>
                        <a:pt x="38" y="4"/>
                        <a:pt x="36" y="4"/>
                        <a:pt x="35" y="4"/>
                      </a:cubicBezTo>
                      <a:cubicBezTo>
                        <a:pt x="34" y="5"/>
                        <a:pt x="32" y="6"/>
                        <a:pt x="32" y="5"/>
                      </a:cubicBezTo>
                      <a:cubicBezTo>
                        <a:pt x="31" y="4"/>
                        <a:pt x="28" y="4"/>
                        <a:pt x="27" y="4"/>
                      </a:cubicBezTo>
                      <a:cubicBezTo>
                        <a:pt x="26" y="4"/>
                        <a:pt x="21" y="3"/>
                        <a:pt x="20" y="3"/>
                      </a:cubicBezTo>
                      <a:cubicBezTo>
                        <a:pt x="19" y="3"/>
                        <a:pt x="18" y="3"/>
                        <a:pt x="17" y="4"/>
                      </a:cubicBezTo>
                      <a:cubicBezTo>
                        <a:pt x="17" y="4"/>
                        <a:pt x="17" y="4"/>
                        <a:pt x="16" y="4"/>
                      </a:cubicBezTo>
                      <a:cubicBezTo>
                        <a:pt x="14" y="5"/>
                        <a:pt x="13" y="7"/>
                        <a:pt x="12" y="8"/>
                      </a:cubicBezTo>
                      <a:cubicBezTo>
                        <a:pt x="10" y="8"/>
                        <a:pt x="7" y="16"/>
                        <a:pt x="4" y="19"/>
                      </a:cubicBezTo>
                      <a:cubicBezTo>
                        <a:pt x="2" y="21"/>
                        <a:pt x="0" y="22"/>
                        <a:pt x="0" y="23"/>
                      </a:cubicBezTo>
                      <a:cubicBezTo>
                        <a:pt x="0" y="23"/>
                        <a:pt x="2" y="26"/>
                        <a:pt x="2" y="27"/>
                      </a:cubicBezTo>
                      <a:cubicBezTo>
                        <a:pt x="2" y="28"/>
                        <a:pt x="3" y="29"/>
                        <a:pt x="5" y="29"/>
                      </a:cubicBezTo>
                      <a:cubicBezTo>
                        <a:pt x="7" y="29"/>
                        <a:pt x="5" y="34"/>
                        <a:pt x="6" y="34"/>
                      </a:cubicBezTo>
                      <a:cubicBezTo>
                        <a:pt x="7" y="34"/>
                        <a:pt x="14" y="35"/>
                        <a:pt x="14" y="37"/>
                      </a:cubicBezTo>
                      <a:cubicBezTo>
                        <a:pt x="14" y="38"/>
                        <a:pt x="15" y="39"/>
                        <a:pt x="14" y="39"/>
                      </a:cubicBezTo>
                      <a:cubicBezTo>
                        <a:pt x="16" y="40"/>
                        <a:pt x="18" y="43"/>
                        <a:pt x="19" y="42"/>
                      </a:cubicBezTo>
                      <a:cubicBezTo>
                        <a:pt x="20" y="42"/>
                        <a:pt x="26" y="43"/>
                        <a:pt x="26" y="43"/>
                      </a:cubicBezTo>
                      <a:cubicBezTo>
                        <a:pt x="28" y="43"/>
                        <a:pt x="33" y="43"/>
                        <a:pt x="35" y="43"/>
                      </a:cubicBezTo>
                      <a:cubicBezTo>
                        <a:pt x="37" y="44"/>
                        <a:pt x="39" y="43"/>
                        <a:pt x="40" y="41"/>
                      </a:cubicBezTo>
                      <a:cubicBezTo>
                        <a:pt x="41" y="39"/>
                        <a:pt x="47" y="39"/>
                        <a:pt x="49" y="39"/>
                      </a:cubicBezTo>
                      <a:cubicBezTo>
                        <a:pt x="51" y="40"/>
                        <a:pt x="54" y="40"/>
                        <a:pt x="55" y="41"/>
                      </a:cubicBezTo>
                      <a:cubicBezTo>
                        <a:pt x="55" y="42"/>
                        <a:pt x="57" y="43"/>
                        <a:pt x="59" y="44"/>
                      </a:cubicBezTo>
                      <a:cubicBezTo>
                        <a:pt x="60" y="42"/>
                        <a:pt x="59" y="41"/>
                        <a:pt x="59" y="39"/>
                      </a:cubicBezTo>
                      <a:cubicBezTo>
                        <a:pt x="60" y="38"/>
                        <a:pt x="61" y="34"/>
                        <a:pt x="63" y="34"/>
                      </a:cubicBezTo>
                      <a:cubicBezTo>
                        <a:pt x="65" y="34"/>
                        <a:pt x="67" y="34"/>
                        <a:pt x="67" y="30"/>
                      </a:cubicBezTo>
                      <a:cubicBezTo>
                        <a:pt x="67" y="29"/>
                        <a:pt x="67" y="29"/>
                        <a:pt x="67" y="29"/>
                      </a:cubicBezTo>
                      <a:cubicBezTo>
                        <a:pt x="65" y="28"/>
                        <a:pt x="64" y="27"/>
                        <a:pt x="64" y="27"/>
                      </a:cubicBezTo>
                      <a:cubicBezTo>
                        <a:pt x="64" y="27"/>
                        <a:pt x="61" y="29"/>
                        <a:pt x="60" y="2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2" name="Google Shape;1001;p79">
                  <a:extLst>
                    <a:ext uri="{FF2B5EF4-FFF2-40B4-BE49-F238E27FC236}">
                      <a16:creationId xmlns:a16="http://schemas.microsoft.com/office/drawing/2014/main" id="{DBE20100-2FEF-570B-61A9-D3F341B8AD48}"/>
                    </a:ext>
                  </a:extLst>
                </p:cNvPr>
                <p:cNvSpPr/>
                <p:nvPr/>
              </p:nvSpPr>
              <p:spPr>
                <a:xfrm>
                  <a:off x="4249230" y="1738345"/>
                  <a:ext cx="278540" cy="355912"/>
                </a:xfrm>
                <a:custGeom>
                  <a:avLst/>
                  <a:gdLst/>
                  <a:ahLst/>
                  <a:cxnLst/>
                  <a:rect l="l" t="t" r="r" b="b"/>
                  <a:pathLst>
                    <a:path w="22" h="28" extrusionOk="0">
                      <a:moveTo>
                        <a:pt x="17" y="7"/>
                      </a:moveTo>
                      <a:cubicBezTo>
                        <a:pt x="16" y="5"/>
                        <a:pt x="13" y="4"/>
                        <a:pt x="11" y="4"/>
                      </a:cubicBezTo>
                      <a:cubicBezTo>
                        <a:pt x="9" y="4"/>
                        <a:pt x="7" y="0"/>
                        <a:pt x="5" y="0"/>
                      </a:cubicBezTo>
                      <a:cubicBezTo>
                        <a:pt x="4" y="0"/>
                        <a:pt x="2" y="1"/>
                        <a:pt x="0" y="1"/>
                      </a:cubicBezTo>
                      <a:cubicBezTo>
                        <a:pt x="2" y="5"/>
                        <a:pt x="4" y="8"/>
                        <a:pt x="5" y="10"/>
                      </a:cubicBezTo>
                      <a:cubicBezTo>
                        <a:pt x="7" y="12"/>
                        <a:pt x="11" y="18"/>
                        <a:pt x="9" y="20"/>
                      </a:cubicBezTo>
                      <a:cubicBezTo>
                        <a:pt x="8" y="21"/>
                        <a:pt x="8" y="26"/>
                        <a:pt x="10" y="28"/>
                      </a:cubicBezTo>
                      <a:cubicBezTo>
                        <a:pt x="11" y="27"/>
                        <a:pt x="15" y="23"/>
                        <a:pt x="15" y="22"/>
                      </a:cubicBezTo>
                      <a:cubicBezTo>
                        <a:pt x="15" y="20"/>
                        <a:pt x="15" y="17"/>
                        <a:pt x="18" y="18"/>
                      </a:cubicBezTo>
                      <a:cubicBezTo>
                        <a:pt x="20" y="19"/>
                        <a:pt x="22" y="20"/>
                        <a:pt x="22" y="19"/>
                      </a:cubicBezTo>
                      <a:cubicBezTo>
                        <a:pt x="22" y="18"/>
                        <a:pt x="22" y="15"/>
                        <a:pt x="21" y="15"/>
                      </a:cubicBezTo>
                      <a:cubicBezTo>
                        <a:pt x="19" y="14"/>
                        <a:pt x="18" y="10"/>
                        <a:pt x="17" y="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3" name="Google Shape;1002;p79">
                  <a:extLst>
                    <a:ext uri="{FF2B5EF4-FFF2-40B4-BE49-F238E27FC236}">
                      <a16:creationId xmlns:a16="http://schemas.microsoft.com/office/drawing/2014/main" id="{423CA8B0-4E30-6795-447B-6AD6F1EAE00F}"/>
                    </a:ext>
                  </a:extLst>
                </p:cNvPr>
                <p:cNvSpPr/>
                <p:nvPr/>
              </p:nvSpPr>
              <p:spPr>
                <a:xfrm>
                  <a:off x="3815958" y="2249003"/>
                  <a:ext cx="580291" cy="332702"/>
                </a:xfrm>
                <a:custGeom>
                  <a:avLst/>
                  <a:gdLst/>
                  <a:ahLst/>
                  <a:cxnLst/>
                  <a:rect l="l" t="t" r="r" b="b"/>
                  <a:pathLst>
                    <a:path w="46" h="27" extrusionOk="0">
                      <a:moveTo>
                        <a:pt x="36" y="0"/>
                      </a:moveTo>
                      <a:cubicBezTo>
                        <a:pt x="34" y="0"/>
                        <a:pt x="28" y="0"/>
                        <a:pt x="27" y="2"/>
                      </a:cubicBezTo>
                      <a:cubicBezTo>
                        <a:pt x="26" y="4"/>
                        <a:pt x="24" y="5"/>
                        <a:pt x="22" y="4"/>
                      </a:cubicBezTo>
                      <a:cubicBezTo>
                        <a:pt x="20" y="4"/>
                        <a:pt x="15" y="4"/>
                        <a:pt x="14" y="4"/>
                      </a:cubicBezTo>
                      <a:cubicBezTo>
                        <a:pt x="13" y="4"/>
                        <a:pt x="7" y="3"/>
                        <a:pt x="6" y="3"/>
                      </a:cubicBezTo>
                      <a:cubicBezTo>
                        <a:pt x="5" y="4"/>
                        <a:pt x="3" y="1"/>
                        <a:pt x="1" y="0"/>
                      </a:cubicBezTo>
                      <a:cubicBezTo>
                        <a:pt x="1" y="1"/>
                        <a:pt x="1" y="1"/>
                        <a:pt x="1" y="1"/>
                      </a:cubicBezTo>
                      <a:cubicBezTo>
                        <a:pt x="0" y="2"/>
                        <a:pt x="0" y="5"/>
                        <a:pt x="1" y="7"/>
                      </a:cubicBezTo>
                      <a:cubicBezTo>
                        <a:pt x="2" y="8"/>
                        <a:pt x="5" y="12"/>
                        <a:pt x="3" y="12"/>
                      </a:cubicBezTo>
                      <a:cubicBezTo>
                        <a:pt x="1" y="12"/>
                        <a:pt x="0" y="13"/>
                        <a:pt x="0" y="14"/>
                      </a:cubicBezTo>
                      <a:cubicBezTo>
                        <a:pt x="1" y="15"/>
                        <a:pt x="0" y="17"/>
                        <a:pt x="0" y="18"/>
                      </a:cubicBezTo>
                      <a:cubicBezTo>
                        <a:pt x="1" y="18"/>
                        <a:pt x="5" y="22"/>
                        <a:pt x="5" y="23"/>
                      </a:cubicBezTo>
                      <a:cubicBezTo>
                        <a:pt x="5" y="24"/>
                        <a:pt x="7" y="24"/>
                        <a:pt x="6" y="25"/>
                      </a:cubicBezTo>
                      <a:cubicBezTo>
                        <a:pt x="9" y="25"/>
                        <a:pt x="15" y="25"/>
                        <a:pt x="16" y="25"/>
                      </a:cubicBezTo>
                      <a:cubicBezTo>
                        <a:pt x="18" y="26"/>
                        <a:pt x="25" y="27"/>
                        <a:pt x="25" y="27"/>
                      </a:cubicBezTo>
                      <a:cubicBezTo>
                        <a:pt x="27" y="27"/>
                        <a:pt x="27" y="26"/>
                        <a:pt x="27" y="25"/>
                      </a:cubicBezTo>
                      <a:cubicBezTo>
                        <a:pt x="27" y="24"/>
                        <a:pt x="29" y="23"/>
                        <a:pt x="31" y="23"/>
                      </a:cubicBezTo>
                      <a:cubicBezTo>
                        <a:pt x="30" y="22"/>
                        <a:pt x="30" y="21"/>
                        <a:pt x="31" y="21"/>
                      </a:cubicBezTo>
                      <a:cubicBezTo>
                        <a:pt x="32" y="20"/>
                        <a:pt x="37" y="20"/>
                        <a:pt x="39" y="21"/>
                      </a:cubicBezTo>
                      <a:cubicBezTo>
                        <a:pt x="40" y="21"/>
                        <a:pt x="41" y="21"/>
                        <a:pt x="41" y="20"/>
                      </a:cubicBezTo>
                      <a:cubicBezTo>
                        <a:pt x="41" y="19"/>
                        <a:pt x="41" y="18"/>
                        <a:pt x="41" y="18"/>
                      </a:cubicBezTo>
                      <a:cubicBezTo>
                        <a:pt x="40" y="18"/>
                        <a:pt x="38" y="13"/>
                        <a:pt x="39" y="13"/>
                      </a:cubicBezTo>
                      <a:cubicBezTo>
                        <a:pt x="41" y="13"/>
                        <a:pt x="42" y="7"/>
                        <a:pt x="45" y="6"/>
                      </a:cubicBezTo>
                      <a:cubicBezTo>
                        <a:pt x="46" y="6"/>
                        <a:pt x="46" y="5"/>
                        <a:pt x="46" y="5"/>
                      </a:cubicBezTo>
                      <a:cubicBezTo>
                        <a:pt x="44" y="4"/>
                        <a:pt x="42" y="3"/>
                        <a:pt x="42" y="2"/>
                      </a:cubicBezTo>
                      <a:cubicBezTo>
                        <a:pt x="41" y="1"/>
                        <a:pt x="38" y="1"/>
                        <a:pt x="36"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4" name="Google Shape;1003;p79">
                  <a:extLst>
                    <a:ext uri="{FF2B5EF4-FFF2-40B4-BE49-F238E27FC236}">
                      <a16:creationId xmlns:a16="http://schemas.microsoft.com/office/drawing/2014/main" id="{9489FDB2-A245-D390-FE73-19B958840D6A}"/>
                    </a:ext>
                  </a:extLst>
                </p:cNvPr>
                <p:cNvSpPr/>
                <p:nvPr/>
              </p:nvSpPr>
              <p:spPr>
                <a:xfrm>
                  <a:off x="3645745" y="2457910"/>
                  <a:ext cx="263067" cy="177962"/>
                </a:xfrm>
                <a:custGeom>
                  <a:avLst/>
                  <a:gdLst/>
                  <a:ahLst/>
                  <a:cxnLst/>
                  <a:rect l="l" t="t" r="r" b="b"/>
                  <a:pathLst>
                    <a:path w="21" h="14" extrusionOk="0">
                      <a:moveTo>
                        <a:pt x="6" y="14"/>
                      </a:moveTo>
                      <a:cubicBezTo>
                        <a:pt x="6" y="14"/>
                        <a:pt x="6" y="14"/>
                        <a:pt x="6" y="14"/>
                      </a:cubicBezTo>
                      <a:cubicBezTo>
                        <a:pt x="6" y="14"/>
                        <a:pt x="6" y="14"/>
                        <a:pt x="6" y="14"/>
                      </a:cubicBezTo>
                      <a:cubicBezTo>
                        <a:pt x="6" y="14"/>
                        <a:pt x="6" y="14"/>
                        <a:pt x="6" y="14"/>
                      </a:cubicBezTo>
                      <a:cubicBezTo>
                        <a:pt x="6" y="14"/>
                        <a:pt x="6" y="14"/>
                        <a:pt x="6" y="14"/>
                      </a:cubicBezTo>
                      <a:cubicBezTo>
                        <a:pt x="7" y="14"/>
                        <a:pt x="7" y="14"/>
                        <a:pt x="7" y="14"/>
                      </a:cubicBezTo>
                      <a:cubicBezTo>
                        <a:pt x="7" y="14"/>
                        <a:pt x="7" y="14"/>
                        <a:pt x="8" y="14"/>
                      </a:cubicBezTo>
                      <a:cubicBezTo>
                        <a:pt x="8" y="14"/>
                        <a:pt x="8" y="14"/>
                        <a:pt x="8" y="14"/>
                      </a:cubicBezTo>
                      <a:cubicBezTo>
                        <a:pt x="9" y="14"/>
                        <a:pt x="9" y="14"/>
                        <a:pt x="9" y="14"/>
                      </a:cubicBezTo>
                      <a:cubicBezTo>
                        <a:pt x="9" y="14"/>
                        <a:pt x="9" y="14"/>
                        <a:pt x="9" y="14"/>
                      </a:cubicBezTo>
                      <a:cubicBezTo>
                        <a:pt x="9" y="13"/>
                        <a:pt x="10" y="13"/>
                        <a:pt x="10" y="13"/>
                      </a:cubicBezTo>
                      <a:cubicBezTo>
                        <a:pt x="12" y="13"/>
                        <a:pt x="13" y="11"/>
                        <a:pt x="14" y="11"/>
                      </a:cubicBezTo>
                      <a:cubicBezTo>
                        <a:pt x="15" y="12"/>
                        <a:pt x="20" y="9"/>
                        <a:pt x="20" y="9"/>
                      </a:cubicBezTo>
                      <a:cubicBezTo>
                        <a:pt x="20" y="8"/>
                        <a:pt x="20" y="8"/>
                        <a:pt x="20" y="8"/>
                      </a:cubicBezTo>
                      <a:cubicBezTo>
                        <a:pt x="21" y="7"/>
                        <a:pt x="19" y="7"/>
                        <a:pt x="19" y="6"/>
                      </a:cubicBezTo>
                      <a:cubicBezTo>
                        <a:pt x="19" y="5"/>
                        <a:pt x="16" y="1"/>
                        <a:pt x="15" y="1"/>
                      </a:cubicBezTo>
                      <a:cubicBezTo>
                        <a:pt x="15" y="1"/>
                        <a:pt x="15" y="1"/>
                        <a:pt x="15" y="0"/>
                      </a:cubicBezTo>
                      <a:cubicBezTo>
                        <a:pt x="15" y="0"/>
                        <a:pt x="15" y="0"/>
                        <a:pt x="15" y="0"/>
                      </a:cubicBezTo>
                      <a:cubicBezTo>
                        <a:pt x="15" y="0"/>
                        <a:pt x="15" y="0"/>
                        <a:pt x="15" y="0"/>
                      </a:cubicBezTo>
                      <a:cubicBezTo>
                        <a:pt x="10" y="0"/>
                        <a:pt x="2" y="2"/>
                        <a:pt x="2" y="2"/>
                      </a:cubicBezTo>
                      <a:cubicBezTo>
                        <a:pt x="2" y="2"/>
                        <a:pt x="2" y="2"/>
                        <a:pt x="2" y="2"/>
                      </a:cubicBezTo>
                      <a:cubicBezTo>
                        <a:pt x="1" y="4"/>
                        <a:pt x="0" y="8"/>
                        <a:pt x="1" y="9"/>
                      </a:cubicBezTo>
                      <a:cubicBezTo>
                        <a:pt x="2" y="11"/>
                        <a:pt x="3" y="12"/>
                        <a:pt x="6" y="1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5" name="Google Shape;1004;p79">
                  <a:extLst>
                    <a:ext uri="{FF2B5EF4-FFF2-40B4-BE49-F238E27FC236}">
                      <a16:creationId xmlns:a16="http://schemas.microsoft.com/office/drawing/2014/main" id="{7A217A7E-4DBD-8BF1-7420-802BD630D86D}"/>
                    </a:ext>
                  </a:extLst>
                </p:cNvPr>
                <p:cNvSpPr/>
                <p:nvPr/>
              </p:nvSpPr>
              <p:spPr>
                <a:xfrm>
                  <a:off x="3815958" y="1250914"/>
                  <a:ext cx="1663485" cy="982629"/>
                </a:xfrm>
                <a:custGeom>
                  <a:avLst/>
                  <a:gdLst/>
                  <a:ahLst/>
                  <a:cxnLst/>
                  <a:rect l="l" t="t" r="r" b="b"/>
                  <a:pathLst>
                    <a:path w="132" h="78" extrusionOk="0">
                      <a:moveTo>
                        <a:pt x="117" y="48"/>
                      </a:moveTo>
                      <a:cubicBezTo>
                        <a:pt x="119" y="48"/>
                        <a:pt x="121" y="44"/>
                        <a:pt x="123" y="44"/>
                      </a:cubicBezTo>
                      <a:cubicBezTo>
                        <a:pt x="124" y="44"/>
                        <a:pt x="129" y="45"/>
                        <a:pt x="129" y="44"/>
                      </a:cubicBezTo>
                      <a:cubicBezTo>
                        <a:pt x="129" y="44"/>
                        <a:pt x="131" y="41"/>
                        <a:pt x="131" y="40"/>
                      </a:cubicBezTo>
                      <a:cubicBezTo>
                        <a:pt x="130" y="40"/>
                        <a:pt x="128" y="38"/>
                        <a:pt x="129" y="37"/>
                      </a:cubicBezTo>
                      <a:cubicBezTo>
                        <a:pt x="129" y="37"/>
                        <a:pt x="132" y="37"/>
                        <a:pt x="132" y="35"/>
                      </a:cubicBezTo>
                      <a:cubicBezTo>
                        <a:pt x="132" y="34"/>
                        <a:pt x="130" y="34"/>
                        <a:pt x="130" y="33"/>
                      </a:cubicBezTo>
                      <a:cubicBezTo>
                        <a:pt x="130" y="32"/>
                        <a:pt x="132" y="32"/>
                        <a:pt x="132" y="31"/>
                      </a:cubicBezTo>
                      <a:cubicBezTo>
                        <a:pt x="132" y="29"/>
                        <a:pt x="130" y="29"/>
                        <a:pt x="127" y="28"/>
                      </a:cubicBezTo>
                      <a:cubicBezTo>
                        <a:pt x="125" y="27"/>
                        <a:pt x="123" y="27"/>
                        <a:pt x="121" y="26"/>
                      </a:cubicBezTo>
                      <a:cubicBezTo>
                        <a:pt x="119" y="25"/>
                        <a:pt x="115" y="26"/>
                        <a:pt x="115" y="25"/>
                      </a:cubicBezTo>
                      <a:cubicBezTo>
                        <a:pt x="115" y="24"/>
                        <a:pt x="112" y="22"/>
                        <a:pt x="111" y="21"/>
                      </a:cubicBezTo>
                      <a:cubicBezTo>
                        <a:pt x="111" y="20"/>
                        <a:pt x="108" y="20"/>
                        <a:pt x="108" y="21"/>
                      </a:cubicBezTo>
                      <a:cubicBezTo>
                        <a:pt x="107" y="22"/>
                        <a:pt x="105" y="22"/>
                        <a:pt x="104" y="21"/>
                      </a:cubicBezTo>
                      <a:cubicBezTo>
                        <a:pt x="102" y="21"/>
                        <a:pt x="101" y="19"/>
                        <a:pt x="100" y="20"/>
                      </a:cubicBezTo>
                      <a:cubicBezTo>
                        <a:pt x="99" y="20"/>
                        <a:pt x="96" y="20"/>
                        <a:pt x="97" y="19"/>
                      </a:cubicBezTo>
                      <a:cubicBezTo>
                        <a:pt x="97" y="17"/>
                        <a:pt x="96" y="13"/>
                        <a:pt x="94" y="13"/>
                      </a:cubicBezTo>
                      <a:cubicBezTo>
                        <a:pt x="93" y="12"/>
                        <a:pt x="89" y="13"/>
                        <a:pt x="88" y="11"/>
                      </a:cubicBezTo>
                      <a:cubicBezTo>
                        <a:pt x="88" y="10"/>
                        <a:pt x="86" y="8"/>
                        <a:pt x="87" y="7"/>
                      </a:cubicBezTo>
                      <a:cubicBezTo>
                        <a:pt x="87" y="7"/>
                        <a:pt x="86" y="3"/>
                        <a:pt x="86" y="2"/>
                      </a:cubicBezTo>
                      <a:cubicBezTo>
                        <a:pt x="85" y="0"/>
                        <a:pt x="81" y="1"/>
                        <a:pt x="80" y="1"/>
                      </a:cubicBezTo>
                      <a:cubicBezTo>
                        <a:pt x="79" y="2"/>
                        <a:pt x="76" y="1"/>
                        <a:pt x="75" y="1"/>
                      </a:cubicBezTo>
                      <a:cubicBezTo>
                        <a:pt x="73" y="2"/>
                        <a:pt x="73" y="3"/>
                        <a:pt x="72" y="3"/>
                      </a:cubicBezTo>
                      <a:cubicBezTo>
                        <a:pt x="71" y="3"/>
                        <a:pt x="70" y="3"/>
                        <a:pt x="70" y="2"/>
                      </a:cubicBezTo>
                      <a:cubicBezTo>
                        <a:pt x="68" y="3"/>
                        <a:pt x="65" y="3"/>
                        <a:pt x="65" y="3"/>
                      </a:cubicBezTo>
                      <a:cubicBezTo>
                        <a:pt x="65" y="3"/>
                        <a:pt x="60" y="7"/>
                        <a:pt x="60" y="8"/>
                      </a:cubicBezTo>
                      <a:cubicBezTo>
                        <a:pt x="60" y="9"/>
                        <a:pt x="60" y="12"/>
                        <a:pt x="59" y="10"/>
                      </a:cubicBezTo>
                      <a:cubicBezTo>
                        <a:pt x="58" y="9"/>
                        <a:pt x="53" y="9"/>
                        <a:pt x="52" y="10"/>
                      </a:cubicBezTo>
                      <a:cubicBezTo>
                        <a:pt x="51" y="11"/>
                        <a:pt x="49" y="7"/>
                        <a:pt x="48" y="8"/>
                      </a:cubicBezTo>
                      <a:cubicBezTo>
                        <a:pt x="46" y="9"/>
                        <a:pt x="43" y="7"/>
                        <a:pt x="42" y="8"/>
                      </a:cubicBezTo>
                      <a:cubicBezTo>
                        <a:pt x="42" y="9"/>
                        <a:pt x="39" y="8"/>
                        <a:pt x="37" y="7"/>
                      </a:cubicBezTo>
                      <a:cubicBezTo>
                        <a:pt x="36" y="7"/>
                        <a:pt x="32" y="7"/>
                        <a:pt x="31" y="7"/>
                      </a:cubicBezTo>
                      <a:cubicBezTo>
                        <a:pt x="29" y="5"/>
                        <a:pt x="21" y="5"/>
                        <a:pt x="18" y="5"/>
                      </a:cubicBezTo>
                      <a:cubicBezTo>
                        <a:pt x="15" y="5"/>
                        <a:pt x="14" y="7"/>
                        <a:pt x="13" y="7"/>
                      </a:cubicBezTo>
                      <a:cubicBezTo>
                        <a:pt x="12" y="9"/>
                        <a:pt x="11" y="8"/>
                        <a:pt x="9" y="8"/>
                      </a:cubicBezTo>
                      <a:cubicBezTo>
                        <a:pt x="9" y="9"/>
                        <a:pt x="10" y="10"/>
                        <a:pt x="10" y="11"/>
                      </a:cubicBezTo>
                      <a:cubicBezTo>
                        <a:pt x="11" y="12"/>
                        <a:pt x="13" y="17"/>
                        <a:pt x="12" y="19"/>
                      </a:cubicBezTo>
                      <a:cubicBezTo>
                        <a:pt x="12" y="19"/>
                        <a:pt x="11" y="19"/>
                        <a:pt x="10" y="21"/>
                      </a:cubicBezTo>
                      <a:cubicBezTo>
                        <a:pt x="9" y="22"/>
                        <a:pt x="2" y="27"/>
                        <a:pt x="2" y="28"/>
                      </a:cubicBezTo>
                      <a:cubicBezTo>
                        <a:pt x="2" y="29"/>
                        <a:pt x="3" y="32"/>
                        <a:pt x="2" y="33"/>
                      </a:cubicBezTo>
                      <a:cubicBezTo>
                        <a:pt x="1" y="34"/>
                        <a:pt x="0" y="37"/>
                        <a:pt x="0" y="39"/>
                      </a:cubicBezTo>
                      <a:cubicBezTo>
                        <a:pt x="0" y="40"/>
                        <a:pt x="1" y="42"/>
                        <a:pt x="2" y="43"/>
                      </a:cubicBezTo>
                      <a:cubicBezTo>
                        <a:pt x="3" y="43"/>
                        <a:pt x="3" y="43"/>
                        <a:pt x="4" y="44"/>
                      </a:cubicBezTo>
                      <a:cubicBezTo>
                        <a:pt x="5" y="43"/>
                        <a:pt x="6" y="43"/>
                        <a:pt x="7" y="43"/>
                      </a:cubicBezTo>
                      <a:cubicBezTo>
                        <a:pt x="8" y="43"/>
                        <a:pt x="12" y="44"/>
                        <a:pt x="14" y="44"/>
                      </a:cubicBezTo>
                      <a:cubicBezTo>
                        <a:pt x="15" y="44"/>
                        <a:pt x="18" y="44"/>
                        <a:pt x="19" y="45"/>
                      </a:cubicBezTo>
                      <a:cubicBezTo>
                        <a:pt x="19" y="46"/>
                        <a:pt x="21" y="45"/>
                        <a:pt x="22" y="44"/>
                      </a:cubicBezTo>
                      <a:cubicBezTo>
                        <a:pt x="23" y="44"/>
                        <a:pt x="24" y="44"/>
                        <a:pt x="25" y="44"/>
                      </a:cubicBezTo>
                      <a:cubicBezTo>
                        <a:pt x="27" y="44"/>
                        <a:pt x="29" y="44"/>
                        <a:pt x="30" y="42"/>
                      </a:cubicBezTo>
                      <a:cubicBezTo>
                        <a:pt x="30" y="41"/>
                        <a:pt x="37" y="39"/>
                        <a:pt x="38" y="39"/>
                      </a:cubicBezTo>
                      <a:cubicBezTo>
                        <a:pt x="40" y="39"/>
                        <a:pt x="43" y="43"/>
                        <a:pt x="45" y="43"/>
                      </a:cubicBezTo>
                      <a:cubicBezTo>
                        <a:pt x="47" y="43"/>
                        <a:pt x="49" y="44"/>
                        <a:pt x="50" y="46"/>
                      </a:cubicBezTo>
                      <a:cubicBezTo>
                        <a:pt x="51" y="49"/>
                        <a:pt x="53" y="53"/>
                        <a:pt x="55" y="54"/>
                      </a:cubicBezTo>
                      <a:cubicBezTo>
                        <a:pt x="56" y="55"/>
                        <a:pt x="56" y="57"/>
                        <a:pt x="56" y="58"/>
                      </a:cubicBezTo>
                      <a:cubicBezTo>
                        <a:pt x="56" y="59"/>
                        <a:pt x="54" y="58"/>
                        <a:pt x="51" y="57"/>
                      </a:cubicBezTo>
                      <a:cubicBezTo>
                        <a:pt x="48" y="57"/>
                        <a:pt x="48" y="59"/>
                        <a:pt x="48" y="61"/>
                      </a:cubicBezTo>
                      <a:cubicBezTo>
                        <a:pt x="48" y="62"/>
                        <a:pt x="45" y="67"/>
                        <a:pt x="44" y="68"/>
                      </a:cubicBezTo>
                      <a:cubicBezTo>
                        <a:pt x="43" y="69"/>
                        <a:pt x="46" y="69"/>
                        <a:pt x="47" y="69"/>
                      </a:cubicBezTo>
                      <a:cubicBezTo>
                        <a:pt x="48" y="69"/>
                        <a:pt x="50" y="68"/>
                        <a:pt x="51" y="68"/>
                      </a:cubicBezTo>
                      <a:cubicBezTo>
                        <a:pt x="51" y="68"/>
                        <a:pt x="52" y="69"/>
                        <a:pt x="54" y="69"/>
                      </a:cubicBezTo>
                      <a:cubicBezTo>
                        <a:pt x="53" y="66"/>
                        <a:pt x="54" y="67"/>
                        <a:pt x="57" y="64"/>
                      </a:cubicBezTo>
                      <a:cubicBezTo>
                        <a:pt x="60" y="61"/>
                        <a:pt x="60" y="57"/>
                        <a:pt x="63" y="57"/>
                      </a:cubicBezTo>
                      <a:cubicBezTo>
                        <a:pt x="66" y="56"/>
                        <a:pt x="68" y="55"/>
                        <a:pt x="72" y="56"/>
                      </a:cubicBezTo>
                      <a:cubicBezTo>
                        <a:pt x="76" y="56"/>
                        <a:pt x="70" y="58"/>
                        <a:pt x="72" y="60"/>
                      </a:cubicBezTo>
                      <a:cubicBezTo>
                        <a:pt x="75" y="62"/>
                        <a:pt x="84" y="59"/>
                        <a:pt x="84" y="62"/>
                      </a:cubicBezTo>
                      <a:cubicBezTo>
                        <a:pt x="85" y="64"/>
                        <a:pt x="74" y="67"/>
                        <a:pt x="74" y="68"/>
                      </a:cubicBezTo>
                      <a:cubicBezTo>
                        <a:pt x="75" y="69"/>
                        <a:pt x="81" y="69"/>
                        <a:pt x="83" y="70"/>
                      </a:cubicBezTo>
                      <a:cubicBezTo>
                        <a:pt x="84" y="72"/>
                        <a:pt x="82" y="75"/>
                        <a:pt x="83" y="77"/>
                      </a:cubicBezTo>
                      <a:cubicBezTo>
                        <a:pt x="84" y="78"/>
                        <a:pt x="86" y="77"/>
                        <a:pt x="88" y="75"/>
                      </a:cubicBezTo>
                      <a:cubicBezTo>
                        <a:pt x="91" y="73"/>
                        <a:pt x="93" y="74"/>
                        <a:pt x="96" y="72"/>
                      </a:cubicBezTo>
                      <a:cubicBezTo>
                        <a:pt x="98" y="70"/>
                        <a:pt x="105" y="72"/>
                        <a:pt x="106" y="70"/>
                      </a:cubicBezTo>
                      <a:cubicBezTo>
                        <a:pt x="107" y="69"/>
                        <a:pt x="104" y="69"/>
                        <a:pt x="98" y="69"/>
                      </a:cubicBezTo>
                      <a:cubicBezTo>
                        <a:pt x="93" y="69"/>
                        <a:pt x="92" y="64"/>
                        <a:pt x="92" y="63"/>
                      </a:cubicBezTo>
                      <a:cubicBezTo>
                        <a:pt x="92" y="61"/>
                        <a:pt x="98" y="57"/>
                        <a:pt x="101" y="57"/>
                      </a:cubicBezTo>
                      <a:cubicBezTo>
                        <a:pt x="105" y="57"/>
                        <a:pt x="108" y="56"/>
                        <a:pt x="111" y="54"/>
                      </a:cubicBezTo>
                      <a:cubicBezTo>
                        <a:pt x="112" y="53"/>
                        <a:pt x="115" y="53"/>
                        <a:pt x="117" y="52"/>
                      </a:cubicBezTo>
                      <a:cubicBezTo>
                        <a:pt x="117" y="51"/>
                        <a:pt x="116" y="49"/>
                        <a:pt x="117" y="4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6" name="Google Shape;1005;p79">
                  <a:extLst>
                    <a:ext uri="{FF2B5EF4-FFF2-40B4-BE49-F238E27FC236}">
                      <a16:creationId xmlns:a16="http://schemas.microsoft.com/office/drawing/2014/main" id="{7BA450AF-1D8C-7C1B-0C1E-A65D1E374C06}"/>
                    </a:ext>
                  </a:extLst>
                </p:cNvPr>
                <p:cNvSpPr/>
                <p:nvPr/>
              </p:nvSpPr>
              <p:spPr>
                <a:xfrm>
                  <a:off x="3908816" y="771198"/>
                  <a:ext cx="882032" cy="626713"/>
                </a:xfrm>
                <a:custGeom>
                  <a:avLst/>
                  <a:gdLst/>
                  <a:ahLst/>
                  <a:cxnLst/>
                  <a:rect l="l" t="t" r="r" b="b"/>
                  <a:pathLst>
                    <a:path w="70" h="50" extrusionOk="0">
                      <a:moveTo>
                        <a:pt x="66" y="24"/>
                      </a:moveTo>
                      <a:cubicBezTo>
                        <a:pt x="64" y="23"/>
                        <a:pt x="63" y="21"/>
                        <a:pt x="61" y="20"/>
                      </a:cubicBezTo>
                      <a:cubicBezTo>
                        <a:pt x="60" y="19"/>
                        <a:pt x="60" y="16"/>
                        <a:pt x="58" y="15"/>
                      </a:cubicBezTo>
                      <a:cubicBezTo>
                        <a:pt x="56" y="14"/>
                        <a:pt x="57" y="12"/>
                        <a:pt x="57" y="10"/>
                      </a:cubicBezTo>
                      <a:cubicBezTo>
                        <a:pt x="57" y="8"/>
                        <a:pt x="58" y="5"/>
                        <a:pt x="57" y="5"/>
                      </a:cubicBezTo>
                      <a:cubicBezTo>
                        <a:pt x="56" y="4"/>
                        <a:pt x="51" y="2"/>
                        <a:pt x="49" y="3"/>
                      </a:cubicBezTo>
                      <a:cubicBezTo>
                        <a:pt x="48" y="4"/>
                        <a:pt x="47" y="4"/>
                        <a:pt x="46" y="3"/>
                      </a:cubicBezTo>
                      <a:cubicBezTo>
                        <a:pt x="45" y="1"/>
                        <a:pt x="44" y="1"/>
                        <a:pt x="42" y="1"/>
                      </a:cubicBezTo>
                      <a:cubicBezTo>
                        <a:pt x="40" y="1"/>
                        <a:pt x="39" y="1"/>
                        <a:pt x="37" y="1"/>
                      </a:cubicBezTo>
                      <a:cubicBezTo>
                        <a:pt x="37" y="0"/>
                        <a:pt x="37" y="0"/>
                        <a:pt x="37" y="0"/>
                      </a:cubicBezTo>
                      <a:cubicBezTo>
                        <a:pt x="36" y="0"/>
                        <a:pt x="36" y="0"/>
                        <a:pt x="36" y="1"/>
                      </a:cubicBezTo>
                      <a:cubicBezTo>
                        <a:pt x="34" y="1"/>
                        <a:pt x="34" y="3"/>
                        <a:pt x="32" y="3"/>
                      </a:cubicBezTo>
                      <a:cubicBezTo>
                        <a:pt x="31" y="3"/>
                        <a:pt x="29" y="2"/>
                        <a:pt x="27" y="4"/>
                      </a:cubicBezTo>
                      <a:cubicBezTo>
                        <a:pt x="25" y="5"/>
                        <a:pt x="25" y="7"/>
                        <a:pt x="25" y="8"/>
                      </a:cubicBezTo>
                      <a:cubicBezTo>
                        <a:pt x="25" y="9"/>
                        <a:pt x="25" y="11"/>
                        <a:pt x="24" y="11"/>
                      </a:cubicBezTo>
                      <a:cubicBezTo>
                        <a:pt x="23" y="11"/>
                        <a:pt x="23" y="12"/>
                        <a:pt x="22" y="12"/>
                      </a:cubicBezTo>
                      <a:cubicBezTo>
                        <a:pt x="21" y="13"/>
                        <a:pt x="18" y="15"/>
                        <a:pt x="18" y="16"/>
                      </a:cubicBezTo>
                      <a:cubicBezTo>
                        <a:pt x="18" y="17"/>
                        <a:pt x="18" y="20"/>
                        <a:pt x="17" y="20"/>
                      </a:cubicBezTo>
                      <a:cubicBezTo>
                        <a:pt x="16" y="20"/>
                        <a:pt x="13" y="20"/>
                        <a:pt x="12" y="21"/>
                      </a:cubicBezTo>
                      <a:cubicBezTo>
                        <a:pt x="11" y="23"/>
                        <a:pt x="10" y="23"/>
                        <a:pt x="9" y="23"/>
                      </a:cubicBezTo>
                      <a:cubicBezTo>
                        <a:pt x="8" y="23"/>
                        <a:pt x="5" y="23"/>
                        <a:pt x="3" y="23"/>
                      </a:cubicBezTo>
                      <a:cubicBezTo>
                        <a:pt x="3" y="23"/>
                        <a:pt x="3" y="23"/>
                        <a:pt x="3" y="23"/>
                      </a:cubicBezTo>
                      <a:cubicBezTo>
                        <a:pt x="2" y="25"/>
                        <a:pt x="3" y="27"/>
                        <a:pt x="4" y="29"/>
                      </a:cubicBezTo>
                      <a:cubicBezTo>
                        <a:pt x="5" y="30"/>
                        <a:pt x="6" y="34"/>
                        <a:pt x="4" y="35"/>
                      </a:cubicBezTo>
                      <a:cubicBezTo>
                        <a:pt x="3" y="35"/>
                        <a:pt x="0" y="37"/>
                        <a:pt x="0" y="39"/>
                      </a:cubicBezTo>
                      <a:cubicBezTo>
                        <a:pt x="0" y="40"/>
                        <a:pt x="3" y="41"/>
                        <a:pt x="2" y="43"/>
                      </a:cubicBezTo>
                      <a:cubicBezTo>
                        <a:pt x="2" y="44"/>
                        <a:pt x="2" y="45"/>
                        <a:pt x="2" y="46"/>
                      </a:cubicBezTo>
                      <a:cubicBezTo>
                        <a:pt x="4" y="46"/>
                        <a:pt x="5" y="47"/>
                        <a:pt x="7" y="45"/>
                      </a:cubicBezTo>
                      <a:cubicBezTo>
                        <a:pt x="8" y="45"/>
                        <a:pt x="9" y="43"/>
                        <a:pt x="11" y="43"/>
                      </a:cubicBezTo>
                      <a:cubicBezTo>
                        <a:pt x="14" y="43"/>
                        <a:pt x="23" y="43"/>
                        <a:pt x="24" y="45"/>
                      </a:cubicBezTo>
                      <a:cubicBezTo>
                        <a:pt x="25" y="45"/>
                        <a:pt x="29" y="45"/>
                        <a:pt x="31" y="45"/>
                      </a:cubicBezTo>
                      <a:cubicBezTo>
                        <a:pt x="33" y="46"/>
                        <a:pt x="36" y="47"/>
                        <a:pt x="36" y="46"/>
                      </a:cubicBezTo>
                      <a:cubicBezTo>
                        <a:pt x="36" y="45"/>
                        <a:pt x="39" y="47"/>
                        <a:pt x="41" y="46"/>
                      </a:cubicBezTo>
                      <a:cubicBezTo>
                        <a:pt x="43" y="45"/>
                        <a:pt x="45" y="49"/>
                        <a:pt x="46" y="48"/>
                      </a:cubicBezTo>
                      <a:cubicBezTo>
                        <a:pt x="47" y="47"/>
                        <a:pt x="51" y="47"/>
                        <a:pt x="52" y="48"/>
                      </a:cubicBezTo>
                      <a:cubicBezTo>
                        <a:pt x="54" y="50"/>
                        <a:pt x="54" y="47"/>
                        <a:pt x="54" y="46"/>
                      </a:cubicBezTo>
                      <a:cubicBezTo>
                        <a:pt x="54" y="45"/>
                        <a:pt x="59" y="41"/>
                        <a:pt x="59" y="41"/>
                      </a:cubicBezTo>
                      <a:cubicBezTo>
                        <a:pt x="59" y="41"/>
                        <a:pt x="61" y="41"/>
                        <a:pt x="63" y="40"/>
                      </a:cubicBezTo>
                      <a:cubicBezTo>
                        <a:pt x="62" y="40"/>
                        <a:pt x="62" y="39"/>
                        <a:pt x="61" y="37"/>
                      </a:cubicBezTo>
                      <a:cubicBezTo>
                        <a:pt x="61" y="34"/>
                        <a:pt x="60" y="32"/>
                        <a:pt x="61" y="31"/>
                      </a:cubicBezTo>
                      <a:cubicBezTo>
                        <a:pt x="61" y="29"/>
                        <a:pt x="64" y="32"/>
                        <a:pt x="66" y="31"/>
                      </a:cubicBezTo>
                      <a:cubicBezTo>
                        <a:pt x="68" y="31"/>
                        <a:pt x="70" y="29"/>
                        <a:pt x="70" y="28"/>
                      </a:cubicBezTo>
                      <a:cubicBezTo>
                        <a:pt x="70" y="26"/>
                        <a:pt x="67" y="24"/>
                        <a:pt x="66" y="2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7" name="Google Shape;1006;p79">
                  <a:extLst>
                    <a:ext uri="{FF2B5EF4-FFF2-40B4-BE49-F238E27FC236}">
                      <a16:creationId xmlns:a16="http://schemas.microsoft.com/office/drawing/2014/main" id="{97ACE746-D034-BFBC-02F0-1C5104426778}"/>
                    </a:ext>
                  </a:extLst>
                </p:cNvPr>
                <p:cNvSpPr/>
                <p:nvPr/>
              </p:nvSpPr>
              <p:spPr>
                <a:xfrm>
                  <a:off x="3684433" y="508142"/>
                  <a:ext cx="688608" cy="324965"/>
                </a:xfrm>
                <a:custGeom>
                  <a:avLst/>
                  <a:gdLst/>
                  <a:ahLst/>
                  <a:cxnLst/>
                  <a:rect l="l" t="t" r="r" b="b"/>
                  <a:pathLst>
                    <a:path w="55" h="26" extrusionOk="0">
                      <a:moveTo>
                        <a:pt x="19" y="19"/>
                      </a:moveTo>
                      <a:cubicBezTo>
                        <a:pt x="21" y="19"/>
                        <a:pt x="26" y="19"/>
                        <a:pt x="28" y="19"/>
                      </a:cubicBezTo>
                      <a:cubicBezTo>
                        <a:pt x="31" y="18"/>
                        <a:pt x="31" y="20"/>
                        <a:pt x="33" y="20"/>
                      </a:cubicBezTo>
                      <a:cubicBezTo>
                        <a:pt x="35" y="19"/>
                        <a:pt x="38" y="22"/>
                        <a:pt x="39" y="24"/>
                      </a:cubicBezTo>
                      <a:cubicBezTo>
                        <a:pt x="41" y="25"/>
                        <a:pt x="42" y="25"/>
                        <a:pt x="43" y="26"/>
                      </a:cubicBezTo>
                      <a:cubicBezTo>
                        <a:pt x="44" y="26"/>
                        <a:pt x="44" y="25"/>
                        <a:pt x="45" y="25"/>
                      </a:cubicBezTo>
                      <a:cubicBezTo>
                        <a:pt x="47" y="23"/>
                        <a:pt x="49" y="24"/>
                        <a:pt x="50" y="24"/>
                      </a:cubicBezTo>
                      <a:cubicBezTo>
                        <a:pt x="51" y="24"/>
                        <a:pt x="51" y="22"/>
                        <a:pt x="53" y="21"/>
                      </a:cubicBezTo>
                      <a:cubicBezTo>
                        <a:pt x="53" y="20"/>
                        <a:pt x="54" y="20"/>
                        <a:pt x="55" y="20"/>
                      </a:cubicBezTo>
                      <a:cubicBezTo>
                        <a:pt x="54" y="19"/>
                        <a:pt x="54" y="17"/>
                        <a:pt x="53" y="16"/>
                      </a:cubicBezTo>
                      <a:cubicBezTo>
                        <a:pt x="52" y="15"/>
                        <a:pt x="51" y="13"/>
                        <a:pt x="51" y="11"/>
                      </a:cubicBezTo>
                      <a:cubicBezTo>
                        <a:pt x="51" y="10"/>
                        <a:pt x="51" y="8"/>
                        <a:pt x="51" y="7"/>
                      </a:cubicBezTo>
                      <a:cubicBezTo>
                        <a:pt x="50" y="6"/>
                        <a:pt x="50" y="6"/>
                        <a:pt x="50" y="6"/>
                      </a:cubicBezTo>
                      <a:cubicBezTo>
                        <a:pt x="47" y="6"/>
                        <a:pt x="43" y="5"/>
                        <a:pt x="42" y="5"/>
                      </a:cubicBezTo>
                      <a:cubicBezTo>
                        <a:pt x="40" y="6"/>
                        <a:pt x="36" y="1"/>
                        <a:pt x="35" y="1"/>
                      </a:cubicBezTo>
                      <a:cubicBezTo>
                        <a:pt x="34" y="0"/>
                        <a:pt x="30" y="0"/>
                        <a:pt x="26" y="1"/>
                      </a:cubicBezTo>
                      <a:cubicBezTo>
                        <a:pt x="25" y="3"/>
                        <a:pt x="26" y="5"/>
                        <a:pt x="26" y="8"/>
                      </a:cubicBezTo>
                      <a:cubicBezTo>
                        <a:pt x="26" y="12"/>
                        <a:pt x="22" y="11"/>
                        <a:pt x="20" y="11"/>
                      </a:cubicBezTo>
                      <a:cubicBezTo>
                        <a:pt x="18" y="11"/>
                        <a:pt x="14" y="5"/>
                        <a:pt x="13" y="3"/>
                      </a:cubicBezTo>
                      <a:cubicBezTo>
                        <a:pt x="13" y="2"/>
                        <a:pt x="9" y="5"/>
                        <a:pt x="6" y="6"/>
                      </a:cubicBezTo>
                      <a:cubicBezTo>
                        <a:pt x="3" y="8"/>
                        <a:pt x="5" y="11"/>
                        <a:pt x="3" y="12"/>
                      </a:cubicBezTo>
                      <a:cubicBezTo>
                        <a:pt x="1" y="14"/>
                        <a:pt x="0" y="17"/>
                        <a:pt x="2" y="19"/>
                      </a:cubicBezTo>
                      <a:cubicBezTo>
                        <a:pt x="2" y="19"/>
                        <a:pt x="2" y="19"/>
                        <a:pt x="2" y="20"/>
                      </a:cubicBezTo>
                      <a:cubicBezTo>
                        <a:pt x="4" y="19"/>
                        <a:pt x="7" y="19"/>
                        <a:pt x="8" y="19"/>
                      </a:cubicBezTo>
                      <a:cubicBezTo>
                        <a:pt x="11" y="17"/>
                        <a:pt x="17" y="19"/>
                        <a:pt x="19" y="1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8" name="Google Shape;1007;p79">
                  <a:extLst>
                    <a:ext uri="{FF2B5EF4-FFF2-40B4-BE49-F238E27FC236}">
                      <a16:creationId xmlns:a16="http://schemas.microsoft.com/office/drawing/2014/main" id="{F2F6A006-28A8-461D-2340-C3452BD1EB2C}"/>
                    </a:ext>
                  </a:extLst>
                </p:cNvPr>
                <p:cNvSpPr/>
                <p:nvPr/>
              </p:nvSpPr>
              <p:spPr>
                <a:xfrm>
                  <a:off x="3684433" y="709310"/>
                  <a:ext cx="541606" cy="363650"/>
                </a:xfrm>
                <a:custGeom>
                  <a:avLst/>
                  <a:gdLst/>
                  <a:ahLst/>
                  <a:cxnLst/>
                  <a:rect l="l" t="t" r="r" b="b"/>
                  <a:pathLst>
                    <a:path w="43" h="29" extrusionOk="0">
                      <a:moveTo>
                        <a:pt x="6" y="14"/>
                      </a:moveTo>
                      <a:cubicBezTo>
                        <a:pt x="7" y="15"/>
                        <a:pt x="10" y="16"/>
                        <a:pt x="11" y="16"/>
                      </a:cubicBezTo>
                      <a:cubicBezTo>
                        <a:pt x="12" y="15"/>
                        <a:pt x="15" y="17"/>
                        <a:pt x="15" y="18"/>
                      </a:cubicBezTo>
                      <a:cubicBezTo>
                        <a:pt x="15" y="20"/>
                        <a:pt x="14" y="24"/>
                        <a:pt x="15" y="24"/>
                      </a:cubicBezTo>
                      <a:cubicBezTo>
                        <a:pt x="15" y="24"/>
                        <a:pt x="21" y="26"/>
                        <a:pt x="21" y="28"/>
                      </a:cubicBezTo>
                      <a:cubicBezTo>
                        <a:pt x="23" y="28"/>
                        <a:pt x="26" y="28"/>
                        <a:pt x="26" y="28"/>
                      </a:cubicBezTo>
                      <a:cubicBezTo>
                        <a:pt x="28" y="29"/>
                        <a:pt x="29" y="28"/>
                        <a:pt x="30" y="26"/>
                      </a:cubicBezTo>
                      <a:cubicBezTo>
                        <a:pt x="31" y="25"/>
                        <a:pt x="34" y="25"/>
                        <a:pt x="35" y="25"/>
                      </a:cubicBezTo>
                      <a:cubicBezTo>
                        <a:pt x="36" y="25"/>
                        <a:pt x="36" y="22"/>
                        <a:pt x="36" y="21"/>
                      </a:cubicBezTo>
                      <a:cubicBezTo>
                        <a:pt x="36" y="20"/>
                        <a:pt x="39" y="18"/>
                        <a:pt x="39" y="17"/>
                      </a:cubicBezTo>
                      <a:cubicBezTo>
                        <a:pt x="41" y="17"/>
                        <a:pt x="40" y="15"/>
                        <a:pt x="42" y="15"/>
                      </a:cubicBezTo>
                      <a:cubicBezTo>
                        <a:pt x="43" y="15"/>
                        <a:pt x="43" y="14"/>
                        <a:pt x="43" y="13"/>
                      </a:cubicBezTo>
                      <a:cubicBezTo>
                        <a:pt x="43" y="12"/>
                        <a:pt x="43" y="11"/>
                        <a:pt x="43" y="10"/>
                      </a:cubicBezTo>
                      <a:cubicBezTo>
                        <a:pt x="42" y="9"/>
                        <a:pt x="41" y="9"/>
                        <a:pt x="39" y="8"/>
                      </a:cubicBezTo>
                      <a:cubicBezTo>
                        <a:pt x="38" y="6"/>
                        <a:pt x="35" y="3"/>
                        <a:pt x="33" y="4"/>
                      </a:cubicBezTo>
                      <a:cubicBezTo>
                        <a:pt x="31" y="4"/>
                        <a:pt x="31" y="1"/>
                        <a:pt x="28" y="2"/>
                      </a:cubicBezTo>
                      <a:cubicBezTo>
                        <a:pt x="26" y="3"/>
                        <a:pt x="21" y="2"/>
                        <a:pt x="19" y="2"/>
                      </a:cubicBezTo>
                      <a:cubicBezTo>
                        <a:pt x="17" y="2"/>
                        <a:pt x="11" y="0"/>
                        <a:pt x="8" y="2"/>
                      </a:cubicBezTo>
                      <a:cubicBezTo>
                        <a:pt x="7" y="3"/>
                        <a:pt x="4" y="3"/>
                        <a:pt x="2" y="4"/>
                      </a:cubicBezTo>
                      <a:cubicBezTo>
                        <a:pt x="3" y="7"/>
                        <a:pt x="3" y="10"/>
                        <a:pt x="1" y="12"/>
                      </a:cubicBezTo>
                      <a:cubicBezTo>
                        <a:pt x="0" y="14"/>
                        <a:pt x="0" y="14"/>
                        <a:pt x="1" y="14"/>
                      </a:cubicBezTo>
                      <a:cubicBezTo>
                        <a:pt x="3" y="14"/>
                        <a:pt x="6" y="14"/>
                        <a:pt x="6" y="1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9" name="Google Shape;1008;p79">
                  <a:extLst>
                    <a:ext uri="{FF2B5EF4-FFF2-40B4-BE49-F238E27FC236}">
                      <a16:creationId xmlns:a16="http://schemas.microsoft.com/office/drawing/2014/main" id="{76832898-CDC4-9F6C-0AFA-20688ADFE8E3}"/>
                    </a:ext>
                  </a:extLst>
                </p:cNvPr>
                <p:cNvSpPr/>
                <p:nvPr/>
              </p:nvSpPr>
              <p:spPr>
                <a:xfrm>
                  <a:off x="2345900" y="1854405"/>
                  <a:ext cx="425541" cy="216647"/>
                </a:xfrm>
                <a:custGeom>
                  <a:avLst/>
                  <a:gdLst/>
                  <a:ahLst/>
                  <a:cxnLst/>
                  <a:rect l="l" t="t" r="r" b="b"/>
                  <a:pathLst>
                    <a:path w="34" h="17" extrusionOk="0">
                      <a:moveTo>
                        <a:pt x="30" y="7"/>
                      </a:moveTo>
                      <a:cubicBezTo>
                        <a:pt x="29" y="8"/>
                        <a:pt x="26" y="5"/>
                        <a:pt x="26" y="5"/>
                      </a:cubicBezTo>
                      <a:cubicBezTo>
                        <a:pt x="26" y="4"/>
                        <a:pt x="26" y="2"/>
                        <a:pt x="26" y="1"/>
                      </a:cubicBezTo>
                      <a:cubicBezTo>
                        <a:pt x="25" y="1"/>
                        <a:pt x="23" y="0"/>
                        <a:pt x="22" y="0"/>
                      </a:cubicBezTo>
                      <a:cubicBezTo>
                        <a:pt x="20" y="0"/>
                        <a:pt x="19" y="0"/>
                        <a:pt x="17" y="0"/>
                      </a:cubicBezTo>
                      <a:cubicBezTo>
                        <a:pt x="16" y="0"/>
                        <a:pt x="12" y="0"/>
                        <a:pt x="11" y="0"/>
                      </a:cubicBezTo>
                      <a:cubicBezTo>
                        <a:pt x="11" y="0"/>
                        <a:pt x="11" y="1"/>
                        <a:pt x="10" y="1"/>
                      </a:cubicBezTo>
                      <a:cubicBezTo>
                        <a:pt x="8" y="1"/>
                        <a:pt x="6" y="3"/>
                        <a:pt x="6" y="4"/>
                      </a:cubicBezTo>
                      <a:cubicBezTo>
                        <a:pt x="6" y="6"/>
                        <a:pt x="2" y="8"/>
                        <a:pt x="1" y="10"/>
                      </a:cubicBezTo>
                      <a:cubicBezTo>
                        <a:pt x="0" y="13"/>
                        <a:pt x="0" y="14"/>
                        <a:pt x="2" y="12"/>
                      </a:cubicBezTo>
                      <a:cubicBezTo>
                        <a:pt x="3" y="10"/>
                        <a:pt x="5" y="11"/>
                        <a:pt x="5" y="13"/>
                      </a:cubicBezTo>
                      <a:cubicBezTo>
                        <a:pt x="5" y="14"/>
                        <a:pt x="8" y="15"/>
                        <a:pt x="7" y="16"/>
                      </a:cubicBezTo>
                      <a:cubicBezTo>
                        <a:pt x="7" y="16"/>
                        <a:pt x="7" y="16"/>
                        <a:pt x="7" y="16"/>
                      </a:cubicBezTo>
                      <a:cubicBezTo>
                        <a:pt x="9" y="16"/>
                        <a:pt x="12" y="16"/>
                        <a:pt x="13" y="16"/>
                      </a:cubicBezTo>
                      <a:cubicBezTo>
                        <a:pt x="14" y="16"/>
                        <a:pt x="16" y="11"/>
                        <a:pt x="17" y="11"/>
                      </a:cubicBezTo>
                      <a:cubicBezTo>
                        <a:pt x="17" y="10"/>
                        <a:pt x="19" y="14"/>
                        <a:pt x="21" y="16"/>
                      </a:cubicBezTo>
                      <a:cubicBezTo>
                        <a:pt x="22" y="17"/>
                        <a:pt x="22" y="15"/>
                        <a:pt x="22" y="13"/>
                      </a:cubicBezTo>
                      <a:cubicBezTo>
                        <a:pt x="22" y="12"/>
                        <a:pt x="24" y="11"/>
                        <a:pt x="25" y="12"/>
                      </a:cubicBezTo>
                      <a:cubicBezTo>
                        <a:pt x="26" y="12"/>
                        <a:pt x="29" y="12"/>
                        <a:pt x="29" y="11"/>
                      </a:cubicBezTo>
                      <a:cubicBezTo>
                        <a:pt x="29" y="9"/>
                        <a:pt x="30" y="10"/>
                        <a:pt x="31" y="10"/>
                      </a:cubicBezTo>
                      <a:cubicBezTo>
                        <a:pt x="32" y="10"/>
                        <a:pt x="33" y="8"/>
                        <a:pt x="33" y="8"/>
                      </a:cubicBezTo>
                      <a:cubicBezTo>
                        <a:pt x="34" y="7"/>
                        <a:pt x="34" y="7"/>
                        <a:pt x="34" y="7"/>
                      </a:cubicBezTo>
                      <a:cubicBezTo>
                        <a:pt x="33" y="7"/>
                        <a:pt x="31" y="6"/>
                        <a:pt x="30" y="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0" name="Google Shape;1009;p79">
                  <a:extLst>
                    <a:ext uri="{FF2B5EF4-FFF2-40B4-BE49-F238E27FC236}">
                      <a16:creationId xmlns:a16="http://schemas.microsoft.com/office/drawing/2014/main" id="{9EA878AF-627C-FF9D-EE99-764E8D766A5D}"/>
                    </a:ext>
                  </a:extLst>
                </p:cNvPr>
                <p:cNvSpPr/>
                <p:nvPr/>
              </p:nvSpPr>
              <p:spPr>
                <a:xfrm>
                  <a:off x="2338162" y="949154"/>
                  <a:ext cx="843358" cy="943939"/>
                </a:xfrm>
                <a:custGeom>
                  <a:avLst/>
                  <a:gdLst/>
                  <a:ahLst/>
                  <a:cxnLst/>
                  <a:rect l="l" t="t" r="r" b="b"/>
                  <a:pathLst>
                    <a:path w="67" h="75" extrusionOk="0">
                      <a:moveTo>
                        <a:pt x="9" y="19"/>
                      </a:moveTo>
                      <a:cubicBezTo>
                        <a:pt x="7" y="22"/>
                        <a:pt x="5" y="22"/>
                        <a:pt x="5" y="23"/>
                      </a:cubicBezTo>
                      <a:cubicBezTo>
                        <a:pt x="6" y="23"/>
                        <a:pt x="8" y="26"/>
                        <a:pt x="8" y="27"/>
                      </a:cubicBezTo>
                      <a:cubicBezTo>
                        <a:pt x="7" y="28"/>
                        <a:pt x="6" y="27"/>
                        <a:pt x="6" y="30"/>
                      </a:cubicBezTo>
                      <a:cubicBezTo>
                        <a:pt x="6" y="31"/>
                        <a:pt x="3" y="31"/>
                        <a:pt x="2" y="31"/>
                      </a:cubicBezTo>
                      <a:cubicBezTo>
                        <a:pt x="0" y="31"/>
                        <a:pt x="2" y="33"/>
                        <a:pt x="1" y="35"/>
                      </a:cubicBezTo>
                      <a:cubicBezTo>
                        <a:pt x="0" y="36"/>
                        <a:pt x="0" y="40"/>
                        <a:pt x="0" y="41"/>
                      </a:cubicBezTo>
                      <a:cubicBezTo>
                        <a:pt x="0" y="42"/>
                        <a:pt x="3" y="44"/>
                        <a:pt x="2" y="45"/>
                      </a:cubicBezTo>
                      <a:cubicBezTo>
                        <a:pt x="2" y="46"/>
                        <a:pt x="0" y="47"/>
                        <a:pt x="1" y="48"/>
                      </a:cubicBezTo>
                      <a:cubicBezTo>
                        <a:pt x="1" y="49"/>
                        <a:pt x="3" y="50"/>
                        <a:pt x="3" y="55"/>
                      </a:cubicBezTo>
                      <a:cubicBezTo>
                        <a:pt x="4" y="55"/>
                        <a:pt x="5" y="55"/>
                        <a:pt x="5" y="56"/>
                      </a:cubicBezTo>
                      <a:cubicBezTo>
                        <a:pt x="6" y="56"/>
                        <a:pt x="8" y="57"/>
                        <a:pt x="10" y="57"/>
                      </a:cubicBezTo>
                      <a:cubicBezTo>
                        <a:pt x="12" y="57"/>
                        <a:pt x="12" y="59"/>
                        <a:pt x="13" y="59"/>
                      </a:cubicBezTo>
                      <a:cubicBezTo>
                        <a:pt x="14" y="58"/>
                        <a:pt x="17" y="59"/>
                        <a:pt x="15" y="61"/>
                      </a:cubicBezTo>
                      <a:cubicBezTo>
                        <a:pt x="13" y="63"/>
                        <a:pt x="12" y="66"/>
                        <a:pt x="12" y="68"/>
                      </a:cubicBezTo>
                      <a:cubicBezTo>
                        <a:pt x="12" y="68"/>
                        <a:pt x="12" y="70"/>
                        <a:pt x="12" y="72"/>
                      </a:cubicBezTo>
                      <a:cubicBezTo>
                        <a:pt x="13" y="72"/>
                        <a:pt x="17" y="72"/>
                        <a:pt x="18" y="71"/>
                      </a:cubicBezTo>
                      <a:cubicBezTo>
                        <a:pt x="20" y="71"/>
                        <a:pt x="21" y="71"/>
                        <a:pt x="23" y="71"/>
                      </a:cubicBezTo>
                      <a:cubicBezTo>
                        <a:pt x="25" y="72"/>
                        <a:pt x="26" y="73"/>
                        <a:pt x="27" y="73"/>
                      </a:cubicBezTo>
                      <a:cubicBezTo>
                        <a:pt x="27" y="73"/>
                        <a:pt x="27" y="72"/>
                        <a:pt x="28" y="72"/>
                      </a:cubicBezTo>
                      <a:cubicBezTo>
                        <a:pt x="30" y="72"/>
                        <a:pt x="31" y="75"/>
                        <a:pt x="33" y="74"/>
                      </a:cubicBezTo>
                      <a:cubicBezTo>
                        <a:pt x="34" y="72"/>
                        <a:pt x="36" y="72"/>
                        <a:pt x="37" y="73"/>
                      </a:cubicBezTo>
                      <a:cubicBezTo>
                        <a:pt x="38" y="74"/>
                        <a:pt x="40" y="74"/>
                        <a:pt x="41" y="73"/>
                      </a:cubicBezTo>
                      <a:cubicBezTo>
                        <a:pt x="42" y="71"/>
                        <a:pt x="48" y="70"/>
                        <a:pt x="49" y="71"/>
                      </a:cubicBezTo>
                      <a:cubicBezTo>
                        <a:pt x="50" y="71"/>
                        <a:pt x="53" y="73"/>
                        <a:pt x="51" y="69"/>
                      </a:cubicBezTo>
                      <a:cubicBezTo>
                        <a:pt x="50" y="65"/>
                        <a:pt x="54" y="66"/>
                        <a:pt x="55" y="65"/>
                      </a:cubicBezTo>
                      <a:cubicBezTo>
                        <a:pt x="55" y="63"/>
                        <a:pt x="60" y="62"/>
                        <a:pt x="59" y="61"/>
                      </a:cubicBezTo>
                      <a:cubicBezTo>
                        <a:pt x="58" y="60"/>
                        <a:pt x="52" y="56"/>
                        <a:pt x="51" y="56"/>
                      </a:cubicBezTo>
                      <a:cubicBezTo>
                        <a:pt x="50" y="55"/>
                        <a:pt x="50" y="51"/>
                        <a:pt x="49" y="49"/>
                      </a:cubicBezTo>
                      <a:cubicBezTo>
                        <a:pt x="48" y="47"/>
                        <a:pt x="46" y="45"/>
                        <a:pt x="48" y="45"/>
                      </a:cubicBezTo>
                      <a:cubicBezTo>
                        <a:pt x="50" y="44"/>
                        <a:pt x="54" y="44"/>
                        <a:pt x="56" y="43"/>
                      </a:cubicBezTo>
                      <a:cubicBezTo>
                        <a:pt x="58" y="41"/>
                        <a:pt x="61" y="41"/>
                        <a:pt x="62" y="40"/>
                      </a:cubicBezTo>
                      <a:cubicBezTo>
                        <a:pt x="63" y="38"/>
                        <a:pt x="65" y="40"/>
                        <a:pt x="66" y="39"/>
                      </a:cubicBezTo>
                      <a:cubicBezTo>
                        <a:pt x="66" y="38"/>
                        <a:pt x="67" y="36"/>
                        <a:pt x="66" y="35"/>
                      </a:cubicBezTo>
                      <a:cubicBezTo>
                        <a:pt x="65" y="34"/>
                        <a:pt x="64" y="32"/>
                        <a:pt x="64" y="29"/>
                      </a:cubicBezTo>
                      <a:cubicBezTo>
                        <a:pt x="64" y="26"/>
                        <a:pt x="63" y="27"/>
                        <a:pt x="63" y="25"/>
                      </a:cubicBezTo>
                      <a:cubicBezTo>
                        <a:pt x="63" y="24"/>
                        <a:pt x="63" y="22"/>
                        <a:pt x="62" y="21"/>
                      </a:cubicBezTo>
                      <a:cubicBezTo>
                        <a:pt x="61" y="21"/>
                        <a:pt x="60" y="20"/>
                        <a:pt x="62" y="19"/>
                      </a:cubicBezTo>
                      <a:cubicBezTo>
                        <a:pt x="63" y="17"/>
                        <a:pt x="62" y="12"/>
                        <a:pt x="62" y="11"/>
                      </a:cubicBezTo>
                      <a:cubicBezTo>
                        <a:pt x="62" y="10"/>
                        <a:pt x="62" y="10"/>
                        <a:pt x="62" y="10"/>
                      </a:cubicBezTo>
                      <a:cubicBezTo>
                        <a:pt x="61" y="10"/>
                        <a:pt x="61" y="9"/>
                        <a:pt x="61" y="9"/>
                      </a:cubicBezTo>
                      <a:cubicBezTo>
                        <a:pt x="61" y="7"/>
                        <a:pt x="59" y="7"/>
                        <a:pt x="56" y="7"/>
                      </a:cubicBezTo>
                      <a:cubicBezTo>
                        <a:pt x="53" y="7"/>
                        <a:pt x="58" y="4"/>
                        <a:pt x="57" y="2"/>
                      </a:cubicBezTo>
                      <a:cubicBezTo>
                        <a:pt x="56" y="1"/>
                        <a:pt x="53" y="5"/>
                        <a:pt x="50" y="4"/>
                      </a:cubicBezTo>
                      <a:cubicBezTo>
                        <a:pt x="48" y="3"/>
                        <a:pt x="44" y="7"/>
                        <a:pt x="42" y="9"/>
                      </a:cubicBezTo>
                      <a:cubicBezTo>
                        <a:pt x="39" y="11"/>
                        <a:pt x="37" y="8"/>
                        <a:pt x="38" y="7"/>
                      </a:cubicBezTo>
                      <a:cubicBezTo>
                        <a:pt x="40" y="4"/>
                        <a:pt x="38" y="4"/>
                        <a:pt x="36" y="5"/>
                      </a:cubicBezTo>
                      <a:cubicBezTo>
                        <a:pt x="33" y="6"/>
                        <a:pt x="30" y="5"/>
                        <a:pt x="30" y="2"/>
                      </a:cubicBezTo>
                      <a:cubicBezTo>
                        <a:pt x="30" y="2"/>
                        <a:pt x="30" y="1"/>
                        <a:pt x="29" y="0"/>
                      </a:cubicBezTo>
                      <a:cubicBezTo>
                        <a:pt x="28" y="1"/>
                        <a:pt x="27" y="1"/>
                        <a:pt x="26" y="0"/>
                      </a:cubicBezTo>
                      <a:cubicBezTo>
                        <a:pt x="25" y="0"/>
                        <a:pt x="23" y="0"/>
                        <a:pt x="20" y="0"/>
                      </a:cubicBezTo>
                      <a:cubicBezTo>
                        <a:pt x="21" y="1"/>
                        <a:pt x="22" y="2"/>
                        <a:pt x="21" y="4"/>
                      </a:cubicBezTo>
                      <a:cubicBezTo>
                        <a:pt x="20" y="6"/>
                        <a:pt x="22" y="7"/>
                        <a:pt x="24" y="9"/>
                      </a:cubicBezTo>
                      <a:cubicBezTo>
                        <a:pt x="25" y="12"/>
                        <a:pt x="20" y="11"/>
                        <a:pt x="20" y="13"/>
                      </a:cubicBezTo>
                      <a:cubicBezTo>
                        <a:pt x="20" y="15"/>
                        <a:pt x="16" y="13"/>
                        <a:pt x="14" y="12"/>
                      </a:cubicBezTo>
                      <a:cubicBezTo>
                        <a:pt x="13" y="11"/>
                        <a:pt x="9" y="12"/>
                        <a:pt x="9" y="13"/>
                      </a:cubicBezTo>
                      <a:cubicBezTo>
                        <a:pt x="9" y="14"/>
                        <a:pt x="9" y="14"/>
                        <a:pt x="9" y="14"/>
                      </a:cubicBezTo>
                      <a:cubicBezTo>
                        <a:pt x="10" y="17"/>
                        <a:pt x="10" y="19"/>
                        <a:pt x="9" y="1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1" name="Google Shape;1010;p79">
                  <a:extLst>
                    <a:ext uri="{FF2B5EF4-FFF2-40B4-BE49-F238E27FC236}">
                      <a16:creationId xmlns:a16="http://schemas.microsoft.com/office/drawing/2014/main" id="{7BB7B9E4-3E31-9375-8E86-7C8160895944}"/>
                    </a:ext>
                  </a:extLst>
                </p:cNvPr>
                <p:cNvSpPr/>
                <p:nvPr/>
              </p:nvSpPr>
              <p:spPr>
                <a:xfrm>
                  <a:off x="3692165" y="-1333322"/>
                  <a:ext cx="998098" cy="1562914"/>
                </a:xfrm>
                <a:custGeom>
                  <a:avLst/>
                  <a:gdLst/>
                  <a:ahLst/>
                  <a:cxnLst/>
                  <a:rect l="l" t="t" r="r" b="b"/>
                  <a:pathLst>
                    <a:path w="79" h="124" extrusionOk="0">
                      <a:moveTo>
                        <a:pt x="67" y="104"/>
                      </a:moveTo>
                      <a:cubicBezTo>
                        <a:pt x="69" y="100"/>
                        <a:pt x="77" y="98"/>
                        <a:pt x="78" y="94"/>
                      </a:cubicBezTo>
                      <a:cubicBezTo>
                        <a:pt x="79" y="92"/>
                        <a:pt x="79" y="91"/>
                        <a:pt x="76" y="89"/>
                      </a:cubicBezTo>
                      <a:cubicBezTo>
                        <a:pt x="74" y="85"/>
                        <a:pt x="67" y="83"/>
                        <a:pt x="67" y="81"/>
                      </a:cubicBezTo>
                      <a:cubicBezTo>
                        <a:pt x="66" y="79"/>
                        <a:pt x="72" y="79"/>
                        <a:pt x="72" y="77"/>
                      </a:cubicBezTo>
                      <a:cubicBezTo>
                        <a:pt x="71" y="75"/>
                        <a:pt x="69" y="75"/>
                        <a:pt x="67" y="73"/>
                      </a:cubicBezTo>
                      <a:cubicBezTo>
                        <a:pt x="66" y="71"/>
                        <a:pt x="69" y="70"/>
                        <a:pt x="69" y="69"/>
                      </a:cubicBezTo>
                      <a:cubicBezTo>
                        <a:pt x="68" y="68"/>
                        <a:pt x="65" y="68"/>
                        <a:pt x="65" y="66"/>
                      </a:cubicBezTo>
                      <a:cubicBezTo>
                        <a:pt x="64" y="65"/>
                        <a:pt x="67" y="65"/>
                        <a:pt x="66" y="65"/>
                      </a:cubicBezTo>
                      <a:cubicBezTo>
                        <a:pt x="66" y="64"/>
                        <a:pt x="64" y="61"/>
                        <a:pt x="65" y="59"/>
                      </a:cubicBezTo>
                      <a:cubicBezTo>
                        <a:pt x="67" y="57"/>
                        <a:pt x="71" y="59"/>
                        <a:pt x="68" y="54"/>
                      </a:cubicBezTo>
                      <a:cubicBezTo>
                        <a:pt x="65" y="50"/>
                        <a:pt x="62" y="44"/>
                        <a:pt x="61" y="43"/>
                      </a:cubicBezTo>
                      <a:cubicBezTo>
                        <a:pt x="60" y="42"/>
                        <a:pt x="62" y="40"/>
                        <a:pt x="63" y="39"/>
                      </a:cubicBezTo>
                      <a:cubicBezTo>
                        <a:pt x="64" y="38"/>
                        <a:pt x="68" y="35"/>
                        <a:pt x="68" y="33"/>
                      </a:cubicBezTo>
                      <a:cubicBezTo>
                        <a:pt x="68" y="32"/>
                        <a:pt x="63" y="29"/>
                        <a:pt x="62" y="28"/>
                      </a:cubicBezTo>
                      <a:cubicBezTo>
                        <a:pt x="62" y="28"/>
                        <a:pt x="59" y="28"/>
                        <a:pt x="58" y="25"/>
                      </a:cubicBezTo>
                      <a:cubicBezTo>
                        <a:pt x="57" y="23"/>
                        <a:pt x="56" y="22"/>
                        <a:pt x="57" y="21"/>
                      </a:cubicBezTo>
                      <a:cubicBezTo>
                        <a:pt x="58" y="19"/>
                        <a:pt x="58" y="19"/>
                        <a:pt x="58" y="18"/>
                      </a:cubicBezTo>
                      <a:cubicBezTo>
                        <a:pt x="58" y="16"/>
                        <a:pt x="61" y="17"/>
                        <a:pt x="61" y="15"/>
                      </a:cubicBezTo>
                      <a:cubicBezTo>
                        <a:pt x="61" y="14"/>
                        <a:pt x="62" y="13"/>
                        <a:pt x="62" y="12"/>
                      </a:cubicBezTo>
                      <a:cubicBezTo>
                        <a:pt x="62" y="11"/>
                        <a:pt x="62" y="9"/>
                        <a:pt x="62" y="8"/>
                      </a:cubicBezTo>
                      <a:cubicBezTo>
                        <a:pt x="62" y="7"/>
                        <a:pt x="56" y="6"/>
                        <a:pt x="54" y="3"/>
                      </a:cubicBezTo>
                      <a:cubicBezTo>
                        <a:pt x="53" y="0"/>
                        <a:pt x="50" y="2"/>
                        <a:pt x="49" y="3"/>
                      </a:cubicBezTo>
                      <a:cubicBezTo>
                        <a:pt x="48" y="5"/>
                        <a:pt x="41" y="3"/>
                        <a:pt x="41" y="5"/>
                      </a:cubicBezTo>
                      <a:cubicBezTo>
                        <a:pt x="41" y="7"/>
                        <a:pt x="37" y="7"/>
                        <a:pt x="37" y="9"/>
                      </a:cubicBezTo>
                      <a:cubicBezTo>
                        <a:pt x="37" y="12"/>
                        <a:pt x="38" y="17"/>
                        <a:pt x="35" y="16"/>
                      </a:cubicBezTo>
                      <a:cubicBezTo>
                        <a:pt x="32" y="16"/>
                        <a:pt x="34" y="18"/>
                        <a:pt x="32" y="20"/>
                      </a:cubicBezTo>
                      <a:cubicBezTo>
                        <a:pt x="30" y="23"/>
                        <a:pt x="30" y="19"/>
                        <a:pt x="27" y="19"/>
                      </a:cubicBezTo>
                      <a:cubicBezTo>
                        <a:pt x="25" y="19"/>
                        <a:pt x="23" y="17"/>
                        <a:pt x="22" y="19"/>
                      </a:cubicBezTo>
                      <a:cubicBezTo>
                        <a:pt x="21" y="20"/>
                        <a:pt x="17" y="19"/>
                        <a:pt x="13" y="19"/>
                      </a:cubicBezTo>
                      <a:cubicBezTo>
                        <a:pt x="11" y="18"/>
                        <a:pt x="9" y="13"/>
                        <a:pt x="6" y="12"/>
                      </a:cubicBezTo>
                      <a:cubicBezTo>
                        <a:pt x="4" y="12"/>
                        <a:pt x="1" y="14"/>
                        <a:pt x="0" y="16"/>
                      </a:cubicBezTo>
                      <a:cubicBezTo>
                        <a:pt x="3" y="18"/>
                        <a:pt x="5" y="20"/>
                        <a:pt x="9" y="22"/>
                      </a:cubicBezTo>
                      <a:cubicBezTo>
                        <a:pt x="12" y="24"/>
                        <a:pt x="20" y="26"/>
                        <a:pt x="20" y="29"/>
                      </a:cubicBezTo>
                      <a:cubicBezTo>
                        <a:pt x="19" y="30"/>
                        <a:pt x="18" y="34"/>
                        <a:pt x="20" y="35"/>
                      </a:cubicBezTo>
                      <a:cubicBezTo>
                        <a:pt x="22" y="36"/>
                        <a:pt x="20" y="41"/>
                        <a:pt x="22" y="42"/>
                      </a:cubicBezTo>
                      <a:cubicBezTo>
                        <a:pt x="24" y="43"/>
                        <a:pt x="23" y="48"/>
                        <a:pt x="22" y="48"/>
                      </a:cubicBezTo>
                      <a:cubicBezTo>
                        <a:pt x="20" y="48"/>
                        <a:pt x="22" y="51"/>
                        <a:pt x="23" y="53"/>
                      </a:cubicBezTo>
                      <a:cubicBezTo>
                        <a:pt x="24" y="53"/>
                        <a:pt x="24" y="54"/>
                        <a:pt x="24" y="56"/>
                      </a:cubicBezTo>
                      <a:cubicBezTo>
                        <a:pt x="26" y="56"/>
                        <a:pt x="28" y="57"/>
                        <a:pt x="30" y="58"/>
                      </a:cubicBezTo>
                      <a:cubicBezTo>
                        <a:pt x="33" y="60"/>
                        <a:pt x="32" y="62"/>
                        <a:pt x="32" y="64"/>
                      </a:cubicBezTo>
                      <a:cubicBezTo>
                        <a:pt x="33" y="66"/>
                        <a:pt x="33" y="67"/>
                        <a:pt x="31" y="66"/>
                      </a:cubicBezTo>
                      <a:cubicBezTo>
                        <a:pt x="29" y="65"/>
                        <a:pt x="28" y="66"/>
                        <a:pt x="27" y="70"/>
                      </a:cubicBezTo>
                      <a:cubicBezTo>
                        <a:pt x="26" y="73"/>
                        <a:pt x="22" y="77"/>
                        <a:pt x="19" y="77"/>
                      </a:cubicBezTo>
                      <a:cubicBezTo>
                        <a:pt x="17" y="77"/>
                        <a:pt x="17" y="80"/>
                        <a:pt x="15" y="81"/>
                      </a:cubicBezTo>
                      <a:cubicBezTo>
                        <a:pt x="12" y="81"/>
                        <a:pt x="11" y="82"/>
                        <a:pt x="11" y="85"/>
                      </a:cubicBezTo>
                      <a:cubicBezTo>
                        <a:pt x="12" y="87"/>
                        <a:pt x="8" y="88"/>
                        <a:pt x="6" y="88"/>
                      </a:cubicBezTo>
                      <a:cubicBezTo>
                        <a:pt x="4" y="88"/>
                        <a:pt x="4" y="91"/>
                        <a:pt x="2" y="92"/>
                      </a:cubicBezTo>
                      <a:cubicBezTo>
                        <a:pt x="0" y="93"/>
                        <a:pt x="1" y="94"/>
                        <a:pt x="3" y="96"/>
                      </a:cubicBezTo>
                      <a:cubicBezTo>
                        <a:pt x="4" y="99"/>
                        <a:pt x="3" y="100"/>
                        <a:pt x="3" y="101"/>
                      </a:cubicBezTo>
                      <a:cubicBezTo>
                        <a:pt x="4" y="103"/>
                        <a:pt x="7" y="106"/>
                        <a:pt x="5" y="110"/>
                      </a:cubicBezTo>
                      <a:cubicBezTo>
                        <a:pt x="3" y="113"/>
                        <a:pt x="1" y="118"/>
                        <a:pt x="3" y="117"/>
                      </a:cubicBezTo>
                      <a:cubicBezTo>
                        <a:pt x="4" y="117"/>
                        <a:pt x="8" y="121"/>
                        <a:pt x="10" y="120"/>
                      </a:cubicBezTo>
                      <a:cubicBezTo>
                        <a:pt x="12" y="120"/>
                        <a:pt x="12" y="123"/>
                        <a:pt x="14" y="123"/>
                      </a:cubicBezTo>
                      <a:cubicBezTo>
                        <a:pt x="16" y="122"/>
                        <a:pt x="16" y="124"/>
                        <a:pt x="23" y="124"/>
                      </a:cubicBezTo>
                      <a:cubicBezTo>
                        <a:pt x="28" y="124"/>
                        <a:pt x="41" y="119"/>
                        <a:pt x="46" y="119"/>
                      </a:cubicBezTo>
                      <a:cubicBezTo>
                        <a:pt x="49" y="119"/>
                        <a:pt x="50" y="119"/>
                        <a:pt x="52" y="118"/>
                      </a:cubicBezTo>
                      <a:cubicBezTo>
                        <a:pt x="53" y="117"/>
                        <a:pt x="54" y="115"/>
                        <a:pt x="56" y="113"/>
                      </a:cubicBezTo>
                      <a:cubicBezTo>
                        <a:pt x="59" y="111"/>
                        <a:pt x="65" y="109"/>
                        <a:pt x="67" y="10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2" name="Google Shape;1015;p79">
                  <a:extLst>
                    <a:ext uri="{FF2B5EF4-FFF2-40B4-BE49-F238E27FC236}">
                      <a16:creationId xmlns:a16="http://schemas.microsoft.com/office/drawing/2014/main" id="{F0BA1836-2D20-6E55-0799-783F425BC750}"/>
                    </a:ext>
                  </a:extLst>
                </p:cNvPr>
                <p:cNvSpPr/>
                <p:nvPr/>
              </p:nvSpPr>
              <p:spPr>
                <a:xfrm>
                  <a:off x="10980566" y="6117602"/>
                  <a:ext cx="1825972" cy="549349"/>
                </a:xfrm>
                <a:custGeom>
                  <a:avLst/>
                  <a:gdLst/>
                  <a:ahLst/>
                  <a:cxnLst/>
                  <a:rect l="l" t="t" r="r" b="b"/>
                  <a:pathLst>
                    <a:path w="145" h="44" extrusionOk="0">
                      <a:moveTo>
                        <a:pt x="27" y="15"/>
                      </a:moveTo>
                      <a:cubicBezTo>
                        <a:pt x="27" y="11"/>
                        <a:pt x="22" y="11"/>
                        <a:pt x="21" y="8"/>
                      </a:cubicBezTo>
                      <a:cubicBezTo>
                        <a:pt x="20" y="4"/>
                        <a:pt x="18" y="6"/>
                        <a:pt x="18" y="4"/>
                      </a:cubicBezTo>
                      <a:cubicBezTo>
                        <a:pt x="17" y="4"/>
                        <a:pt x="17" y="3"/>
                        <a:pt x="17" y="3"/>
                      </a:cubicBezTo>
                      <a:cubicBezTo>
                        <a:pt x="14" y="4"/>
                        <a:pt x="15" y="6"/>
                        <a:pt x="14" y="6"/>
                      </a:cubicBezTo>
                      <a:cubicBezTo>
                        <a:pt x="13" y="6"/>
                        <a:pt x="9" y="7"/>
                        <a:pt x="9" y="5"/>
                      </a:cubicBezTo>
                      <a:cubicBezTo>
                        <a:pt x="9" y="4"/>
                        <a:pt x="8" y="1"/>
                        <a:pt x="5" y="0"/>
                      </a:cubicBezTo>
                      <a:cubicBezTo>
                        <a:pt x="4" y="0"/>
                        <a:pt x="2" y="0"/>
                        <a:pt x="0" y="0"/>
                      </a:cubicBezTo>
                      <a:cubicBezTo>
                        <a:pt x="2" y="4"/>
                        <a:pt x="3" y="9"/>
                        <a:pt x="3" y="12"/>
                      </a:cubicBezTo>
                      <a:cubicBezTo>
                        <a:pt x="3" y="16"/>
                        <a:pt x="10" y="24"/>
                        <a:pt x="10" y="26"/>
                      </a:cubicBezTo>
                      <a:cubicBezTo>
                        <a:pt x="11" y="29"/>
                        <a:pt x="13" y="30"/>
                        <a:pt x="18" y="33"/>
                      </a:cubicBezTo>
                      <a:cubicBezTo>
                        <a:pt x="22" y="37"/>
                        <a:pt x="30" y="41"/>
                        <a:pt x="32" y="40"/>
                      </a:cubicBezTo>
                      <a:cubicBezTo>
                        <a:pt x="34" y="39"/>
                        <a:pt x="29" y="32"/>
                        <a:pt x="27" y="30"/>
                      </a:cubicBezTo>
                      <a:cubicBezTo>
                        <a:pt x="24" y="27"/>
                        <a:pt x="26" y="21"/>
                        <a:pt x="27" y="15"/>
                      </a:cubicBezTo>
                      <a:close/>
                      <a:moveTo>
                        <a:pt x="139" y="7"/>
                      </a:moveTo>
                      <a:cubicBezTo>
                        <a:pt x="137" y="8"/>
                        <a:pt x="132" y="7"/>
                        <a:pt x="132" y="5"/>
                      </a:cubicBezTo>
                      <a:cubicBezTo>
                        <a:pt x="132" y="3"/>
                        <a:pt x="129" y="0"/>
                        <a:pt x="126" y="0"/>
                      </a:cubicBezTo>
                      <a:cubicBezTo>
                        <a:pt x="123" y="0"/>
                        <a:pt x="120" y="5"/>
                        <a:pt x="119" y="7"/>
                      </a:cubicBezTo>
                      <a:cubicBezTo>
                        <a:pt x="119" y="9"/>
                        <a:pt x="116" y="9"/>
                        <a:pt x="116" y="13"/>
                      </a:cubicBezTo>
                      <a:cubicBezTo>
                        <a:pt x="116" y="13"/>
                        <a:pt x="115" y="13"/>
                        <a:pt x="114" y="14"/>
                      </a:cubicBezTo>
                      <a:cubicBezTo>
                        <a:pt x="115" y="17"/>
                        <a:pt x="115" y="19"/>
                        <a:pt x="114" y="18"/>
                      </a:cubicBezTo>
                      <a:cubicBezTo>
                        <a:pt x="112" y="18"/>
                        <a:pt x="112" y="20"/>
                        <a:pt x="109" y="20"/>
                      </a:cubicBezTo>
                      <a:cubicBezTo>
                        <a:pt x="108" y="20"/>
                        <a:pt x="107" y="18"/>
                        <a:pt x="106" y="15"/>
                      </a:cubicBezTo>
                      <a:cubicBezTo>
                        <a:pt x="106" y="15"/>
                        <a:pt x="106" y="15"/>
                        <a:pt x="106" y="15"/>
                      </a:cubicBezTo>
                      <a:cubicBezTo>
                        <a:pt x="104" y="15"/>
                        <a:pt x="99" y="21"/>
                        <a:pt x="98" y="26"/>
                      </a:cubicBezTo>
                      <a:cubicBezTo>
                        <a:pt x="98" y="29"/>
                        <a:pt x="94" y="28"/>
                        <a:pt x="88" y="28"/>
                      </a:cubicBezTo>
                      <a:cubicBezTo>
                        <a:pt x="82" y="29"/>
                        <a:pt x="84" y="36"/>
                        <a:pt x="83" y="39"/>
                      </a:cubicBezTo>
                      <a:cubicBezTo>
                        <a:pt x="82" y="40"/>
                        <a:pt x="75" y="36"/>
                        <a:pt x="72" y="36"/>
                      </a:cubicBezTo>
                      <a:cubicBezTo>
                        <a:pt x="72" y="38"/>
                        <a:pt x="73" y="40"/>
                        <a:pt x="74" y="40"/>
                      </a:cubicBezTo>
                      <a:cubicBezTo>
                        <a:pt x="76" y="40"/>
                        <a:pt x="79" y="44"/>
                        <a:pt x="81" y="43"/>
                      </a:cubicBezTo>
                      <a:cubicBezTo>
                        <a:pt x="82" y="42"/>
                        <a:pt x="87" y="43"/>
                        <a:pt x="90" y="42"/>
                      </a:cubicBezTo>
                      <a:cubicBezTo>
                        <a:pt x="93" y="41"/>
                        <a:pt x="94" y="39"/>
                        <a:pt x="97" y="39"/>
                      </a:cubicBezTo>
                      <a:cubicBezTo>
                        <a:pt x="102" y="39"/>
                        <a:pt x="100" y="43"/>
                        <a:pt x="105" y="40"/>
                      </a:cubicBezTo>
                      <a:cubicBezTo>
                        <a:pt x="109" y="39"/>
                        <a:pt x="112" y="40"/>
                        <a:pt x="111" y="36"/>
                      </a:cubicBezTo>
                      <a:cubicBezTo>
                        <a:pt x="111" y="32"/>
                        <a:pt x="114" y="32"/>
                        <a:pt x="113" y="29"/>
                      </a:cubicBezTo>
                      <a:cubicBezTo>
                        <a:pt x="113" y="26"/>
                        <a:pt x="119" y="28"/>
                        <a:pt x="118" y="23"/>
                      </a:cubicBezTo>
                      <a:cubicBezTo>
                        <a:pt x="118" y="17"/>
                        <a:pt x="126" y="17"/>
                        <a:pt x="130" y="17"/>
                      </a:cubicBezTo>
                      <a:cubicBezTo>
                        <a:pt x="130" y="17"/>
                        <a:pt x="131" y="18"/>
                        <a:pt x="132" y="19"/>
                      </a:cubicBezTo>
                      <a:cubicBezTo>
                        <a:pt x="135" y="17"/>
                        <a:pt x="139" y="16"/>
                        <a:pt x="137" y="14"/>
                      </a:cubicBezTo>
                      <a:cubicBezTo>
                        <a:pt x="135" y="13"/>
                        <a:pt x="143" y="14"/>
                        <a:pt x="144" y="12"/>
                      </a:cubicBezTo>
                      <a:cubicBezTo>
                        <a:pt x="145" y="9"/>
                        <a:pt x="141" y="7"/>
                        <a:pt x="139" y="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3" name="Google Shape;1016;p79">
                  <a:extLst>
                    <a:ext uri="{FF2B5EF4-FFF2-40B4-BE49-F238E27FC236}">
                      <a16:creationId xmlns:a16="http://schemas.microsoft.com/office/drawing/2014/main" id="{E754FA95-0581-D6DA-F8A3-A81A6B12BD8B}"/>
                    </a:ext>
                  </a:extLst>
                </p:cNvPr>
                <p:cNvSpPr/>
                <p:nvPr/>
              </p:nvSpPr>
              <p:spPr>
                <a:xfrm>
                  <a:off x="12303631" y="6287830"/>
                  <a:ext cx="123791" cy="77376"/>
                </a:xfrm>
                <a:custGeom>
                  <a:avLst/>
                  <a:gdLst/>
                  <a:ahLst/>
                  <a:cxnLst/>
                  <a:rect l="l" t="t" r="r" b="b"/>
                  <a:pathLst>
                    <a:path w="10" h="6" extrusionOk="0">
                      <a:moveTo>
                        <a:pt x="4" y="6"/>
                      </a:moveTo>
                      <a:cubicBezTo>
                        <a:pt x="7" y="6"/>
                        <a:pt x="7" y="4"/>
                        <a:pt x="9" y="4"/>
                      </a:cubicBezTo>
                      <a:cubicBezTo>
                        <a:pt x="10" y="5"/>
                        <a:pt x="10" y="3"/>
                        <a:pt x="9" y="0"/>
                      </a:cubicBezTo>
                      <a:cubicBezTo>
                        <a:pt x="8" y="0"/>
                        <a:pt x="5" y="0"/>
                        <a:pt x="5" y="2"/>
                      </a:cubicBezTo>
                      <a:cubicBezTo>
                        <a:pt x="5" y="4"/>
                        <a:pt x="2" y="1"/>
                        <a:pt x="0" y="1"/>
                      </a:cubicBezTo>
                      <a:cubicBezTo>
                        <a:pt x="2" y="4"/>
                        <a:pt x="3" y="6"/>
                        <a:pt x="4" y="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4" name="Google Shape;1019;p79">
                  <a:extLst>
                    <a:ext uri="{FF2B5EF4-FFF2-40B4-BE49-F238E27FC236}">
                      <a16:creationId xmlns:a16="http://schemas.microsoft.com/office/drawing/2014/main" id="{B11F7E11-CF3F-EDD6-9129-D4B8DBC08F90}"/>
                    </a:ext>
                  </a:extLst>
                </p:cNvPr>
                <p:cNvSpPr/>
                <p:nvPr/>
              </p:nvSpPr>
              <p:spPr>
                <a:xfrm>
                  <a:off x="1316856" y="1428853"/>
                  <a:ext cx="1354009" cy="1152850"/>
                </a:xfrm>
                <a:custGeom>
                  <a:avLst/>
                  <a:gdLst/>
                  <a:ahLst/>
                  <a:cxnLst/>
                  <a:rect l="l" t="t" r="r" b="b"/>
                  <a:pathLst>
                    <a:path w="108" h="92" extrusionOk="0">
                      <a:moveTo>
                        <a:pt x="95" y="21"/>
                      </a:moveTo>
                      <a:cubicBezTo>
                        <a:pt x="94" y="21"/>
                        <a:pt x="93" y="19"/>
                        <a:pt x="91" y="19"/>
                      </a:cubicBezTo>
                      <a:cubicBezTo>
                        <a:pt x="89" y="19"/>
                        <a:pt x="87" y="19"/>
                        <a:pt x="86" y="18"/>
                      </a:cubicBezTo>
                      <a:cubicBezTo>
                        <a:pt x="85" y="16"/>
                        <a:pt x="80" y="16"/>
                        <a:pt x="79" y="16"/>
                      </a:cubicBezTo>
                      <a:cubicBezTo>
                        <a:pt x="77" y="17"/>
                        <a:pt x="76" y="13"/>
                        <a:pt x="74" y="14"/>
                      </a:cubicBezTo>
                      <a:cubicBezTo>
                        <a:pt x="73" y="14"/>
                        <a:pt x="72" y="11"/>
                        <a:pt x="72" y="10"/>
                      </a:cubicBezTo>
                      <a:cubicBezTo>
                        <a:pt x="72" y="8"/>
                        <a:pt x="71" y="11"/>
                        <a:pt x="70" y="12"/>
                      </a:cubicBezTo>
                      <a:cubicBezTo>
                        <a:pt x="68" y="12"/>
                        <a:pt x="67" y="10"/>
                        <a:pt x="67" y="9"/>
                      </a:cubicBezTo>
                      <a:cubicBezTo>
                        <a:pt x="67" y="8"/>
                        <a:pt x="64" y="7"/>
                        <a:pt x="62" y="6"/>
                      </a:cubicBezTo>
                      <a:cubicBezTo>
                        <a:pt x="61" y="6"/>
                        <a:pt x="60" y="3"/>
                        <a:pt x="59" y="4"/>
                      </a:cubicBezTo>
                      <a:cubicBezTo>
                        <a:pt x="58" y="6"/>
                        <a:pt x="56" y="3"/>
                        <a:pt x="56" y="1"/>
                      </a:cubicBezTo>
                      <a:cubicBezTo>
                        <a:pt x="56" y="1"/>
                        <a:pt x="56" y="1"/>
                        <a:pt x="55" y="0"/>
                      </a:cubicBezTo>
                      <a:cubicBezTo>
                        <a:pt x="55" y="0"/>
                        <a:pt x="54" y="0"/>
                        <a:pt x="53" y="0"/>
                      </a:cubicBezTo>
                      <a:cubicBezTo>
                        <a:pt x="51" y="0"/>
                        <a:pt x="49" y="3"/>
                        <a:pt x="49" y="6"/>
                      </a:cubicBezTo>
                      <a:cubicBezTo>
                        <a:pt x="49" y="11"/>
                        <a:pt x="46" y="12"/>
                        <a:pt x="41" y="12"/>
                      </a:cubicBezTo>
                      <a:cubicBezTo>
                        <a:pt x="37" y="12"/>
                        <a:pt x="38" y="16"/>
                        <a:pt x="37" y="18"/>
                      </a:cubicBezTo>
                      <a:cubicBezTo>
                        <a:pt x="35" y="19"/>
                        <a:pt x="28" y="17"/>
                        <a:pt x="27" y="14"/>
                      </a:cubicBezTo>
                      <a:cubicBezTo>
                        <a:pt x="27" y="12"/>
                        <a:pt x="21" y="14"/>
                        <a:pt x="23" y="17"/>
                      </a:cubicBezTo>
                      <a:cubicBezTo>
                        <a:pt x="26" y="19"/>
                        <a:pt x="26" y="24"/>
                        <a:pt x="24" y="25"/>
                      </a:cubicBezTo>
                      <a:cubicBezTo>
                        <a:pt x="23" y="26"/>
                        <a:pt x="19" y="23"/>
                        <a:pt x="17" y="25"/>
                      </a:cubicBezTo>
                      <a:cubicBezTo>
                        <a:pt x="15" y="26"/>
                        <a:pt x="15" y="23"/>
                        <a:pt x="13" y="22"/>
                      </a:cubicBezTo>
                      <a:cubicBezTo>
                        <a:pt x="11" y="21"/>
                        <a:pt x="10" y="23"/>
                        <a:pt x="6" y="23"/>
                      </a:cubicBezTo>
                      <a:cubicBezTo>
                        <a:pt x="2" y="23"/>
                        <a:pt x="0" y="25"/>
                        <a:pt x="2" y="27"/>
                      </a:cubicBezTo>
                      <a:cubicBezTo>
                        <a:pt x="3" y="29"/>
                        <a:pt x="1" y="30"/>
                        <a:pt x="3" y="31"/>
                      </a:cubicBezTo>
                      <a:cubicBezTo>
                        <a:pt x="4" y="32"/>
                        <a:pt x="8" y="32"/>
                        <a:pt x="12" y="34"/>
                      </a:cubicBezTo>
                      <a:cubicBezTo>
                        <a:pt x="15" y="36"/>
                        <a:pt x="16" y="35"/>
                        <a:pt x="18" y="36"/>
                      </a:cubicBezTo>
                      <a:cubicBezTo>
                        <a:pt x="20" y="38"/>
                        <a:pt x="21" y="37"/>
                        <a:pt x="21" y="40"/>
                      </a:cubicBezTo>
                      <a:cubicBezTo>
                        <a:pt x="21" y="43"/>
                        <a:pt x="23" y="45"/>
                        <a:pt x="27" y="46"/>
                      </a:cubicBezTo>
                      <a:cubicBezTo>
                        <a:pt x="30" y="47"/>
                        <a:pt x="27" y="49"/>
                        <a:pt x="28" y="52"/>
                      </a:cubicBezTo>
                      <a:cubicBezTo>
                        <a:pt x="30" y="54"/>
                        <a:pt x="27" y="57"/>
                        <a:pt x="27" y="61"/>
                      </a:cubicBezTo>
                      <a:cubicBezTo>
                        <a:pt x="28" y="64"/>
                        <a:pt x="26" y="73"/>
                        <a:pt x="24" y="74"/>
                      </a:cubicBezTo>
                      <a:cubicBezTo>
                        <a:pt x="24" y="74"/>
                        <a:pt x="24" y="74"/>
                        <a:pt x="24" y="74"/>
                      </a:cubicBezTo>
                      <a:cubicBezTo>
                        <a:pt x="26" y="75"/>
                        <a:pt x="27" y="76"/>
                        <a:pt x="27" y="76"/>
                      </a:cubicBezTo>
                      <a:cubicBezTo>
                        <a:pt x="29" y="78"/>
                        <a:pt x="33" y="79"/>
                        <a:pt x="35" y="80"/>
                      </a:cubicBezTo>
                      <a:cubicBezTo>
                        <a:pt x="38" y="81"/>
                        <a:pt x="41" y="81"/>
                        <a:pt x="41" y="80"/>
                      </a:cubicBezTo>
                      <a:cubicBezTo>
                        <a:pt x="41" y="78"/>
                        <a:pt x="43" y="79"/>
                        <a:pt x="44" y="80"/>
                      </a:cubicBezTo>
                      <a:cubicBezTo>
                        <a:pt x="46" y="81"/>
                        <a:pt x="50" y="81"/>
                        <a:pt x="53" y="82"/>
                      </a:cubicBezTo>
                      <a:cubicBezTo>
                        <a:pt x="55" y="82"/>
                        <a:pt x="58" y="82"/>
                        <a:pt x="61" y="82"/>
                      </a:cubicBezTo>
                      <a:cubicBezTo>
                        <a:pt x="61" y="81"/>
                        <a:pt x="61" y="81"/>
                        <a:pt x="61" y="81"/>
                      </a:cubicBezTo>
                      <a:cubicBezTo>
                        <a:pt x="59" y="76"/>
                        <a:pt x="62" y="74"/>
                        <a:pt x="66" y="73"/>
                      </a:cubicBezTo>
                      <a:cubicBezTo>
                        <a:pt x="70" y="72"/>
                        <a:pt x="78" y="75"/>
                        <a:pt x="80" y="76"/>
                      </a:cubicBezTo>
                      <a:cubicBezTo>
                        <a:pt x="82" y="78"/>
                        <a:pt x="84" y="77"/>
                        <a:pt x="88" y="73"/>
                      </a:cubicBezTo>
                      <a:cubicBezTo>
                        <a:pt x="90" y="71"/>
                        <a:pt x="92" y="70"/>
                        <a:pt x="93" y="70"/>
                      </a:cubicBezTo>
                      <a:cubicBezTo>
                        <a:pt x="94" y="69"/>
                        <a:pt x="94" y="69"/>
                        <a:pt x="94" y="68"/>
                      </a:cubicBezTo>
                      <a:cubicBezTo>
                        <a:pt x="95" y="67"/>
                        <a:pt x="92" y="67"/>
                        <a:pt x="91" y="67"/>
                      </a:cubicBezTo>
                      <a:cubicBezTo>
                        <a:pt x="89" y="67"/>
                        <a:pt x="88" y="65"/>
                        <a:pt x="89" y="63"/>
                      </a:cubicBezTo>
                      <a:cubicBezTo>
                        <a:pt x="90" y="61"/>
                        <a:pt x="88" y="61"/>
                        <a:pt x="86" y="59"/>
                      </a:cubicBezTo>
                      <a:cubicBezTo>
                        <a:pt x="85" y="57"/>
                        <a:pt x="87" y="57"/>
                        <a:pt x="88" y="57"/>
                      </a:cubicBezTo>
                      <a:cubicBezTo>
                        <a:pt x="89" y="56"/>
                        <a:pt x="91" y="55"/>
                        <a:pt x="90" y="55"/>
                      </a:cubicBezTo>
                      <a:cubicBezTo>
                        <a:pt x="89" y="54"/>
                        <a:pt x="88" y="53"/>
                        <a:pt x="89" y="51"/>
                      </a:cubicBezTo>
                      <a:cubicBezTo>
                        <a:pt x="90" y="49"/>
                        <a:pt x="87" y="48"/>
                        <a:pt x="87" y="47"/>
                      </a:cubicBezTo>
                      <a:cubicBezTo>
                        <a:pt x="87" y="45"/>
                        <a:pt x="85" y="44"/>
                        <a:pt x="84" y="46"/>
                      </a:cubicBezTo>
                      <a:cubicBezTo>
                        <a:pt x="83" y="48"/>
                        <a:pt x="83" y="47"/>
                        <a:pt x="83" y="44"/>
                      </a:cubicBezTo>
                      <a:cubicBezTo>
                        <a:pt x="84" y="42"/>
                        <a:pt x="88" y="40"/>
                        <a:pt x="88" y="38"/>
                      </a:cubicBezTo>
                      <a:cubicBezTo>
                        <a:pt x="88" y="37"/>
                        <a:pt x="90" y="35"/>
                        <a:pt x="92" y="35"/>
                      </a:cubicBezTo>
                      <a:cubicBezTo>
                        <a:pt x="94" y="35"/>
                        <a:pt x="93" y="31"/>
                        <a:pt x="94" y="30"/>
                      </a:cubicBezTo>
                      <a:cubicBezTo>
                        <a:pt x="94" y="28"/>
                        <a:pt x="95" y="25"/>
                        <a:pt x="96" y="23"/>
                      </a:cubicBezTo>
                      <a:cubicBezTo>
                        <a:pt x="98" y="21"/>
                        <a:pt x="95" y="20"/>
                        <a:pt x="95" y="21"/>
                      </a:cubicBezTo>
                      <a:close/>
                      <a:moveTo>
                        <a:pt x="106" y="77"/>
                      </a:moveTo>
                      <a:cubicBezTo>
                        <a:pt x="106" y="77"/>
                        <a:pt x="105" y="79"/>
                        <a:pt x="102" y="81"/>
                      </a:cubicBezTo>
                      <a:cubicBezTo>
                        <a:pt x="99" y="82"/>
                        <a:pt x="102" y="92"/>
                        <a:pt x="105" y="91"/>
                      </a:cubicBezTo>
                      <a:cubicBezTo>
                        <a:pt x="108" y="91"/>
                        <a:pt x="107" y="77"/>
                        <a:pt x="106" y="7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5" name="Google Shape;1048;p79">
                  <a:extLst>
                    <a:ext uri="{FF2B5EF4-FFF2-40B4-BE49-F238E27FC236}">
                      <a16:creationId xmlns:a16="http://schemas.microsoft.com/office/drawing/2014/main" id="{985F9D05-174C-EE2A-4806-A0367CE87729}"/>
                    </a:ext>
                  </a:extLst>
                </p:cNvPr>
                <p:cNvSpPr/>
                <p:nvPr/>
              </p:nvSpPr>
              <p:spPr>
                <a:xfrm>
                  <a:off x="883575" y="2310904"/>
                  <a:ext cx="1199265" cy="851096"/>
                </a:xfrm>
                <a:custGeom>
                  <a:avLst/>
                  <a:gdLst/>
                  <a:ahLst/>
                  <a:cxnLst/>
                  <a:rect l="l" t="t" r="r" b="b"/>
                  <a:pathLst>
                    <a:path w="95" h="68" extrusionOk="0">
                      <a:moveTo>
                        <a:pt x="94" y="12"/>
                      </a:moveTo>
                      <a:cubicBezTo>
                        <a:pt x="92" y="12"/>
                        <a:pt x="89" y="12"/>
                        <a:pt x="87" y="12"/>
                      </a:cubicBezTo>
                      <a:cubicBezTo>
                        <a:pt x="84" y="11"/>
                        <a:pt x="80" y="11"/>
                        <a:pt x="78" y="9"/>
                      </a:cubicBezTo>
                      <a:cubicBezTo>
                        <a:pt x="77" y="8"/>
                        <a:pt x="75" y="7"/>
                        <a:pt x="75" y="9"/>
                      </a:cubicBezTo>
                      <a:cubicBezTo>
                        <a:pt x="75" y="10"/>
                        <a:pt x="71" y="11"/>
                        <a:pt x="69" y="9"/>
                      </a:cubicBezTo>
                      <a:cubicBezTo>
                        <a:pt x="67" y="8"/>
                        <a:pt x="63" y="7"/>
                        <a:pt x="61" y="6"/>
                      </a:cubicBezTo>
                      <a:cubicBezTo>
                        <a:pt x="61" y="6"/>
                        <a:pt x="59" y="5"/>
                        <a:pt x="57" y="4"/>
                      </a:cubicBezTo>
                      <a:cubicBezTo>
                        <a:pt x="55" y="5"/>
                        <a:pt x="49" y="2"/>
                        <a:pt x="45" y="3"/>
                      </a:cubicBezTo>
                      <a:cubicBezTo>
                        <a:pt x="40" y="3"/>
                        <a:pt x="26" y="2"/>
                        <a:pt x="20" y="2"/>
                      </a:cubicBezTo>
                      <a:cubicBezTo>
                        <a:pt x="14" y="3"/>
                        <a:pt x="14" y="0"/>
                        <a:pt x="11" y="0"/>
                      </a:cubicBezTo>
                      <a:cubicBezTo>
                        <a:pt x="8" y="0"/>
                        <a:pt x="9" y="4"/>
                        <a:pt x="5" y="4"/>
                      </a:cubicBezTo>
                      <a:cubicBezTo>
                        <a:pt x="0" y="4"/>
                        <a:pt x="0" y="7"/>
                        <a:pt x="3" y="9"/>
                      </a:cubicBezTo>
                      <a:cubicBezTo>
                        <a:pt x="5" y="10"/>
                        <a:pt x="5" y="14"/>
                        <a:pt x="5" y="17"/>
                      </a:cubicBezTo>
                      <a:cubicBezTo>
                        <a:pt x="6" y="17"/>
                        <a:pt x="6" y="16"/>
                        <a:pt x="7" y="16"/>
                      </a:cubicBezTo>
                      <a:cubicBezTo>
                        <a:pt x="8" y="14"/>
                        <a:pt x="9" y="14"/>
                        <a:pt x="9" y="16"/>
                      </a:cubicBezTo>
                      <a:cubicBezTo>
                        <a:pt x="9" y="18"/>
                        <a:pt x="12" y="17"/>
                        <a:pt x="14" y="17"/>
                      </a:cubicBezTo>
                      <a:cubicBezTo>
                        <a:pt x="15" y="17"/>
                        <a:pt x="15" y="18"/>
                        <a:pt x="17" y="17"/>
                      </a:cubicBezTo>
                      <a:cubicBezTo>
                        <a:pt x="19" y="16"/>
                        <a:pt x="21" y="16"/>
                        <a:pt x="21" y="18"/>
                      </a:cubicBezTo>
                      <a:cubicBezTo>
                        <a:pt x="21" y="19"/>
                        <a:pt x="25" y="18"/>
                        <a:pt x="23" y="20"/>
                      </a:cubicBezTo>
                      <a:cubicBezTo>
                        <a:pt x="21" y="23"/>
                        <a:pt x="19" y="23"/>
                        <a:pt x="19" y="25"/>
                      </a:cubicBezTo>
                      <a:cubicBezTo>
                        <a:pt x="19" y="27"/>
                        <a:pt x="21" y="30"/>
                        <a:pt x="19" y="31"/>
                      </a:cubicBezTo>
                      <a:cubicBezTo>
                        <a:pt x="17" y="33"/>
                        <a:pt x="20" y="37"/>
                        <a:pt x="18" y="37"/>
                      </a:cubicBezTo>
                      <a:cubicBezTo>
                        <a:pt x="16" y="37"/>
                        <a:pt x="13" y="38"/>
                        <a:pt x="16" y="40"/>
                      </a:cubicBezTo>
                      <a:cubicBezTo>
                        <a:pt x="18" y="42"/>
                        <a:pt x="20" y="43"/>
                        <a:pt x="18" y="43"/>
                      </a:cubicBezTo>
                      <a:cubicBezTo>
                        <a:pt x="16" y="43"/>
                        <a:pt x="15" y="47"/>
                        <a:pt x="16" y="48"/>
                      </a:cubicBezTo>
                      <a:cubicBezTo>
                        <a:pt x="17" y="49"/>
                        <a:pt x="21" y="51"/>
                        <a:pt x="18" y="52"/>
                      </a:cubicBezTo>
                      <a:cubicBezTo>
                        <a:pt x="15" y="52"/>
                        <a:pt x="15" y="54"/>
                        <a:pt x="15" y="56"/>
                      </a:cubicBezTo>
                      <a:cubicBezTo>
                        <a:pt x="15" y="56"/>
                        <a:pt x="15" y="57"/>
                        <a:pt x="16" y="58"/>
                      </a:cubicBezTo>
                      <a:cubicBezTo>
                        <a:pt x="17" y="58"/>
                        <a:pt x="19" y="58"/>
                        <a:pt x="20" y="59"/>
                      </a:cubicBezTo>
                      <a:cubicBezTo>
                        <a:pt x="22" y="60"/>
                        <a:pt x="24" y="68"/>
                        <a:pt x="29" y="67"/>
                      </a:cubicBezTo>
                      <a:cubicBezTo>
                        <a:pt x="31" y="67"/>
                        <a:pt x="30" y="65"/>
                        <a:pt x="31" y="65"/>
                      </a:cubicBezTo>
                      <a:cubicBezTo>
                        <a:pt x="32" y="64"/>
                        <a:pt x="33" y="65"/>
                        <a:pt x="34" y="65"/>
                      </a:cubicBezTo>
                      <a:cubicBezTo>
                        <a:pt x="36" y="65"/>
                        <a:pt x="37" y="62"/>
                        <a:pt x="42" y="62"/>
                      </a:cubicBezTo>
                      <a:cubicBezTo>
                        <a:pt x="45" y="62"/>
                        <a:pt x="48" y="62"/>
                        <a:pt x="51" y="62"/>
                      </a:cubicBezTo>
                      <a:cubicBezTo>
                        <a:pt x="54" y="62"/>
                        <a:pt x="56" y="61"/>
                        <a:pt x="57" y="59"/>
                      </a:cubicBezTo>
                      <a:cubicBezTo>
                        <a:pt x="57" y="57"/>
                        <a:pt x="59" y="55"/>
                        <a:pt x="62" y="55"/>
                      </a:cubicBezTo>
                      <a:cubicBezTo>
                        <a:pt x="65" y="54"/>
                        <a:pt x="65" y="52"/>
                        <a:pt x="65" y="50"/>
                      </a:cubicBezTo>
                      <a:cubicBezTo>
                        <a:pt x="65" y="48"/>
                        <a:pt x="70" y="45"/>
                        <a:pt x="70" y="44"/>
                      </a:cubicBezTo>
                      <a:cubicBezTo>
                        <a:pt x="70" y="42"/>
                        <a:pt x="68" y="38"/>
                        <a:pt x="70" y="33"/>
                      </a:cubicBezTo>
                      <a:cubicBezTo>
                        <a:pt x="73" y="29"/>
                        <a:pt x="77" y="29"/>
                        <a:pt x="77" y="26"/>
                      </a:cubicBezTo>
                      <a:cubicBezTo>
                        <a:pt x="77" y="24"/>
                        <a:pt x="80" y="23"/>
                        <a:pt x="83" y="22"/>
                      </a:cubicBezTo>
                      <a:cubicBezTo>
                        <a:pt x="87" y="22"/>
                        <a:pt x="88" y="19"/>
                        <a:pt x="92" y="18"/>
                      </a:cubicBezTo>
                      <a:cubicBezTo>
                        <a:pt x="94" y="18"/>
                        <a:pt x="95" y="15"/>
                        <a:pt x="94" y="12"/>
                      </a:cubicBezTo>
                      <a:close/>
                      <a:moveTo>
                        <a:pt x="95" y="36"/>
                      </a:moveTo>
                      <a:cubicBezTo>
                        <a:pt x="94" y="32"/>
                        <a:pt x="87" y="37"/>
                        <a:pt x="89" y="38"/>
                      </a:cubicBezTo>
                      <a:cubicBezTo>
                        <a:pt x="92" y="41"/>
                        <a:pt x="95" y="40"/>
                        <a:pt x="95" y="3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6" name="Google Shape;1049;p79">
                  <a:extLst>
                    <a:ext uri="{FF2B5EF4-FFF2-40B4-BE49-F238E27FC236}">
                      <a16:creationId xmlns:a16="http://schemas.microsoft.com/office/drawing/2014/main" id="{41B2247B-4AE4-A1F6-FD66-1717F6888C94}"/>
                    </a:ext>
                  </a:extLst>
                </p:cNvPr>
                <p:cNvSpPr/>
                <p:nvPr/>
              </p:nvSpPr>
              <p:spPr>
                <a:xfrm>
                  <a:off x="2980362" y="1931774"/>
                  <a:ext cx="309490" cy="177962"/>
                </a:xfrm>
                <a:custGeom>
                  <a:avLst/>
                  <a:gdLst/>
                  <a:ahLst/>
                  <a:cxnLst/>
                  <a:rect l="l" t="t" r="r" b="b"/>
                  <a:pathLst>
                    <a:path w="25" h="14" extrusionOk="0">
                      <a:moveTo>
                        <a:pt x="0" y="12"/>
                      </a:moveTo>
                      <a:cubicBezTo>
                        <a:pt x="2" y="11"/>
                        <a:pt x="4" y="11"/>
                        <a:pt x="5" y="12"/>
                      </a:cubicBezTo>
                      <a:cubicBezTo>
                        <a:pt x="6" y="12"/>
                        <a:pt x="6" y="13"/>
                        <a:pt x="6" y="14"/>
                      </a:cubicBezTo>
                      <a:cubicBezTo>
                        <a:pt x="8" y="14"/>
                        <a:pt x="10" y="13"/>
                        <a:pt x="11" y="13"/>
                      </a:cubicBezTo>
                      <a:cubicBezTo>
                        <a:pt x="12" y="12"/>
                        <a:pt x="16" y="14"/>
                        <a:pt x="16" y="13"/>
                      </a:cubicBezTo>
                      <a:cubicBezTo>
                        <a:pt x="16" y="12"/>
                        <a:pt x="17" y="11"/>
                        <a:pt x="19" y="11"/>
                      </a:cubicBezTo>
                      <a:cubicBezTo>
                        <a:pt x="20" y="11"/>
                        <a:pt x="19" y="7"/>
                        <a:pt x="21" y="7"/>
                      </a:cubicBezTo>
                      <a:cubicBezTo>
                        <a:pt x="22" y="6"/>
                        <a:pt x="25" y="3"/>
                        <a:pt x="25" y="3"/>
                      </a:cubicBezTo>
                      <a:cubicBezTo>
                        <a:pt x="23" y="0"/>
                        <a:pt x="23" y="0"/>
                        <a:pt x="23" y="0"/>
                      </a:cubicBezTo>
                      <a:cubicBezTo>
                        <a:pt x="23" y="0"/>
                        <a:pt x="22" y="2"/>
                        <a:pt x="18" y="2"/>
                      </a:cubicBezTo>
                      <a:cubicBezTo>
                        <a:pt x="15" y="2"/>
                        <a:pt x="13" y="4"/>
                        <a:pt x="11" y="4"/>
                      </a:cubicBezTo>
                      <a:cubicBezTo>
                        <a:pt x="10" y="4"/>
                        <a:pt x="6" y="3"/>
                        <a:pt x="3" y="3"/>
                      </a:cubicBezTo>
                      <a:cubicBezTo>
                        <a:pt x="2" y="3"/>
                        <a:pt x="1" y="3"/>
                        <a:pt x="0" y="3"/>
                      </a:cubicBezTo>
                      <a:cubicBezTo>
                        <a:pt x="0" y="5"/>
                        <a:pt x="0" y="9"/>
                        <a:pt x="0" y="1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7" name="Google Shape;1050;p79">
                  <a:extLst>
                    <a:ext uri="{FF2B5EF4-FFF2-40B4-BE49-F238E27FC236}">
                      <a16:creationId xmlns:a16="http://schemas.microsoft.com/office/drawing/2014/main" id="{CC46D348-1C2C-34AE-FDC5-96E8A8BB604D}"/>
                    </a:ext>
                  </a:extLst>
                </p:cNvPr>
                <p:cNvSpPr/>
                <p:nvPr/>
              </p:nvSpPr>
              <p:spPr>
                <a:xfrm>
                  <a:off x="3614801" y="2535280"/>
                  <a:ext cx="595766" cy="742772"/>
                </a:xfrm>
                <a:custGeom>
                  <a:avLst/>
                  <a:gdLst/>
                  <a:ahLst/>
                  <a:cxnLst/>
                  <a:rect l="l" t="t" r="r" b="b"/>
                  <a:pathLst>
                    <a:path w="47" h="59" extrusionOk="0">
                      <a:moveTo>
                        <a:pt x="47" y="0"/>
                      </a:moveTo>
                      <a:cubicBezTo>
                        <a:pt x="45" y="0"/>
                        <a:pt x="43" y="1"/>
                        <a:pt x="44" y="2"/>
                      </a:cubicBezTo>
                      <a:cubicBezTo>
                        <a:pt x="44" y="3"/>
                        <a:pt x="43" y="4"/>
                        <a:pt x="41" y="4"/>
                      </a:cubicBezTo>
                      <a:cubicBezTo>
                        <a:pt x="41" y="4"/>
                        <a:pt x="34" y="3"/>
                        <a:pt x="32" y="2"/>
                      </a:cubicBezTo>
                      <a:cubicBezTo>
                        <a:pt x="32" y="2"/>
                        <a:pt x="25" y="2"/>
                        <a:pt x="22" y="2"/>
                      </a:cubicBezTo>
                      <a:cubicBezTo>
                        <a:pt x="22" y="2"/>
                        <a:pt x="22" y="2"/>
                        <a:pt x="22" y="3"/>
                      </a:cubicBezTo>
                      <a:cubicBezTo>
                        <a:pt x="22" y="4"/>
                        <a:pt x="17" y="6"/>
                        <a:pt x="16" y="5"/>
                      </a:cubicBezTo>
                      <a:cubicBezTo>
                        <a:pt x="15" y="5"/>
                        <a:pt x="14" y="7"/>
                        <a:pt x="12" y="7"/>
                      </a:cubicBezTo>
                      <a:cubicBezTo>
                        <a:pt x="10" y="8"/>
                        <a:pt x="8" y="7"/>
                        <a:pt x="7" y="8"/>
                      </a:cubicBezTo>
                      <a:cubicBezTo>
                        <a:pt x="7" y="9"/>
                        <a:pt x="6" y="11"/>
                        <a:pt x="5" y="13"/>
                      </a:cubicBezTo>
                      <a:cubicBezTo>
                        <a:pt x="3" y="14"/>
                        <a:pt x="4" y="15"/>
                        <a:pt x="3" y="16"/>
                      </a:cubicBezTo>
                      <a:cubicBezTo>
                        <a:pt x="1" y="16"/>
                        <a:pt x="1" y="17"/>
                        <a:pt x="0" y="19"/>
                      </a:cubicBezTo>
                      <a:cubicBezTo>
                        <a:pt x="1" y="19"/>
                        <a:pt x="1" y="19"/>
                        <a:pt x="1" y="19"/>
                      </a:cubicBezTo>
                      <a:cubicBezTo>
                        <a:pt x="3" y="20"/>
                        <a:pt x="5" y="23"/>
                        <a:pt x="5" y="26"/>
                      </a:cubicBezTo>
                      <a:cubicBezTo>
                        <a:pt x="5" y="28"/>
                        <a:pt x="9" y="29"/>
                        <a:pt x="10" y="27"/>
                      </a:cubicBezTo>
                      <a:cubicBezTo>
                        <a:pt x="12" y="26"/>
                        <a:pt x="17" y="28"/>
                        <a:pt x="17" y="30"/>
                      </a:cubicBezTo>
                      <a:cubicBezTo>
                        <a:pt x="17" y="31"/>
                        <a:pt x="11" y="28"/>
                        <a:pt x="9" y="30"/>
                      </a:cubicBezTo>
                      <a:cubicBezTo>
                        <a:pt x="6" y="33"/>
                        <a:pt x="11" y="35"/>
                        <a:pt x="10" y="37"/>
                      </a:cubicBezTo>
                      <a:cubicBezTo>
                        <a:pt x="9" y="39"/>
                        <a:pt x="11" y="42"/>
                        <a:pt x="14" y="42"/>
                      </a:cubicBezTo>
                      <a:cubicBezTo>
                        <a:pt x="17" y="42"/>
                        <a:pt x="20" y="46"/>
                        <a:pt x="21" y="45"/>
                      </a:cubicBezTo>
                      <a:cubicBezTo>
                        <a:pt x="22" y="45"/>
                        <a:pt x="20" y="39"/>
                        <a:pt x="20" y="38"/>
                      </a:cubicBezTo>
                      <a:cubicBezTo>
                        <a:pt x="20" y="37"/>
                        <a:pt x="23" y="39"/>
                        <a:pt x="25" y="38"/>
                      </a:cubicBezTo>
                      <a:cubicBezTo>
                        <a:pt x="27" y="36"/>
                        <a:pt x="24" y="35"/>
                        <a:pt x="21" y="35"/>
                      </a:cubicBezTo>
                      <a:cubicBezTo>
                        <a:pt x="20" y="35"/>
                        <a:pt x="21" y="31"/>
                        <a:pt x="24" y="33"/>
                      </a:cubicBezTo>
                      <a:cubicBezTo>
                        <a:pt x="27" y="35"/>
                        <a:pt x="28" y="33"/>
                        <a:pt x="30" y="33"/>
                      </a:cubicBezTo>
                      <a:cubicBezTo>
                        <a:pt x="31" y="32"/>
                        <a:pt x="32" y="27"/>
                        <a:pt x="27" y="27"/>
                      </a:cubicBezTo>
                      <a:cubicBezTo>
                        <a:pt x="23" y="26"/>
                        <a:pt x="23" y="29"/>
                        <a:pt x="21" y="27"/>
                      </a:cubicBezTo>
                      <a:cubicBezTo>
                        <a:pt x="19" y="24"/>
                        <a:pt x="23" y="25"/>
                        <a:pt x="23" y="23"/>
                      </a:cubicBezTo>
                      <a:cubicBezTo>
                        <a:pt x="23" y="20"/>
                        <a:pt x="20" y="17"/>
                        <a:pt x="18" y="15"/>
                      </a:cubicBezTo>
                      <a:cubicBezTo>
                        <a:pt x="16" y="12"/>
                        <a:pt x="20" y="11"/>
                        <a:pt x="21" y="13"/>
                      </a:cubicBezTo>
                      <a:cubicBezTo>
                        <a:pt x="22" y="15"/>
                        <a:pt x="25" y="14"/>
                        <a:pt x="27" y="14"/>
                      </a:cubicBezTo>
                      <a:cubicBezTo>
                        <a:pt x="29" y="13"/>
                        <a:pt x="25" y="9"/>
                        <a:pt x="29" y="8"/>
                      </a:cubicBezTo>
                      <a:cubicBezTo>
                        <a:pt x="32" y="6"/>
                        <a:pt x="32" y="9"/>
                        <a:pt x="33" y="9"/>
                      </a:cubicBezTo>
                      <a:cubicBezTo>
                        <a:pt x="34" y="10"/>
                        <a:pt x="35" y="6"/>
                        <a:pt x="39" y="6"/>
                      </a:cubicBezTo>
                      <a:cubicBezTo>
                        <a:pt x="41" y="6"/>
                        <a:pt x="42" y="7"/>
                        <a:pt x="44" y="9"/>
                      </a:cubicBezTo>
                      <a:cubicBezTo>
                        <a:pt x="44" y="8"/>
                        <a:pt x="45" y="7"/>
                        <a:pt x="45" y="6"/>
                      </a:cubicBezTo>
                      <a:cubicBezTo>
                        <a:pt x="45" y="5"/>
                        <a:pt x="47" y="4"/>
                        <a:pt x="47" y="3"/>
                      </a:cubicBezTo>
                      <a:cubicBezTo>
                        <a:pt x="47" y="2"/>
                        <a:pt x="47" y="1"/>
                        <a:pt x="47" y="0"/>
                      </a:cubicBezTo>
                      <a:close/>
                      <a:moveTo>
                        <a:pt x="41" y="55"/>
                      </a:moveTo>
                      <a:cubicBezTo>
                        <a:pt x="39" y="54"/>
                        <a:pt x="32" y="56"/>
                        <a:pt x="29" y="54"/>
                      </a:cubicBezTo>
                      <a:cubicBezTo>
                        <a:pt x="27" y="51"/>
                        <a:pt x="22" y="55"/>
                        <a:pt x="24" y="56"/>
                      </a:cubicBezTo>
                      <a:cubicBezTo>
                        <a:pt x="27" y="56"/>
                        <a:pt x="32" y="59"/>
                        <a:pt x="35" y="59"/>
                      </a:cubicBezTo>
                      <a:cubicBezTo>
                        <a:pt x="40" y="59"/>
                        <a:pt x="45" y="57"/>
                        <a:pt x="45" y="55"/>
                      </a:cubicBezTo>
                      <a:cubicBezTo>
                        <a:pt x="45" y="54"/>
                        <a:pt x="43" y="56"/>
                        <a:pt x="41" y="5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8" name="Google Shape;1052;p79">
                  <a:extLst>
                    <a:ext uri="{FF2B5EF4-FFF2-40B4-BE49-F238E27FC236}">
                      <a16:creationId xmlns:a16="http://schemas.microsoft.com/office/drawing/2014/main" id="{44683659-B849-46B7-2096-5C99012F58FA}"/>
                    </a:ext>
                  </a:extLst>
                </p:cNvPr>
                <p:cNvSpPr/>
                <p:nvPr/>
              </p:nvSpPr>
              <p:spPr>
                <a:xfrm>
                  <a:off x="-493638" y="-745294"/>
                  <a:ext cx="1005834" cy="518399"/>
                </a:xfrm>
                <a:custGeom>
                  <a:avLst/>
                  <a:gdLst/>
                  <a:ahLst/>
                  <a:cxnLst/>
                  <a:rect l="l" t="t" r="r" b="b"/>
                  <a:pathLst>
                    <a:path w="80" h="41" extrusionOk="0">
                      <a:moveTo>
                        <a:pt x="67" y="29"/>
                      </a:moveTo>
                      <a:cubicBezTo>
                        <a:pt x="71" y="29"/>
                        <a:pt x="70" y="24"/>
                        <a:pt x="72" y="24"/>
                      </a:cubicBezTo>
                      <a:cubicBezTo>
                        <a:pt x="74" y="24"/>
                        <a:pt x="77" y="21"/>
                        <a:pt x="79" y="19"/>
                      </a:cubicBezTo>
                      <a:cubicBezTo>
                        <a:pt x="80" y="17"/>
                        <a:pt x="77" y="13"/>
                        <a:pt x="74" y="13"/>
                      </a:cubicBezTo>
                      <a:cubicBezTo>
                        <a:pt x="72" y="13"/>
                        <a:pt x="69" y="10"/>
                        <a:pt x="70" y="9"/>
                      </a:cubicBezTo>
                      <a:cubicBezTo>
                        <a:pt x="71" y="8"/>
                        <a:pt x="69" y="6"/>
                        <a:pt x="69" y="5"/>
                      </a:cubicBezTo>
                      <a:cubicBezTo>
                        <a:pt x="69" y="3"/>
                        <a:pt x="66" y="5"/>
                        <a:pt x="64" y="5"/>
                      </a:cubicBezTo>
                      <a:cubicBezTo>
                        <a:pt x="62" y="6"/>
                        <a:pt x="58" y="0"/>
                        <a:pt x="57" y="1"/>
                      </a:cubicBezTo>
                      <a:cubicBezTo>
                        <a:pt x="56" y="2"/>
                        <a:pt x="57" y="5"/>
                        <a:pt x="56" y="6"/>
                      </a:cubicBezTo>
                      <a:cubicBezTo>
                        <a:pt x="56" y="8"/>
                        <a:pt x="52" y="5"/>
                        <a:pt x="52" y="7"/>
                      </a:cubicBezTo>
                      <a:cubicBezTo>
                        <a:pt x="52" y="8"/>
                        <a:pt x="50" y="8"/>
                        <a:pt x="48" y="7"/>
                      </a:cubicBezTo>
                      <a:cubicBezTo>
                        <a:pt x="47" y="5"/>
                        <a:pt x="45" y="6"/>
                        <a:pt x="45" y="7"/>
                      </a:cubicBezTo>
                      <a:cubicBezTo>
                        <a:pt x="45" y="8"/>
                        <a:pt x="43" y="8"/>
                        <a:pt x="41" y="6"/>
                      </a:cubicBezTo>
                      <a:cubicBezTo>
                        <a:pt x="38" y="4"/>
                        <a:pt x="36" y="8"/>
                        <a:pt x="36" y="9"/>
                      </a:cubicBezTo>
                      <a:cubicBezTo>
                        <a:pt x="36" y="10"/>
                        <a:pt x="35" y="11"/>
                        <a:pt x="33" y="8"/>
                      </a:cubicBezTo>
                      <a:cubicBezTo>
                        <a:pt x="31" y="4"/>
                        <a:pt x="28" y="8"/>
                        <a:pt x="29" y="10"/>
                      </a:cubicBezTo>
                      <a:cubicBezTo>
                        <a:pt x="31" y="12"/>
                        <a:pt x="30" y="14"/>
                        <a:pt x="28" y="13"/>
                      </a:cubicBezTo>
                      <a:cubicBezTo>
                        <a:pt x="27" y="12"/>
                        <a:pt x="25" y="14"/>
                        <a:pt x="24" y="16"/>
                      </a:cubicBezTo>
                      <a:cubicBezTo>
                        <a:pt x="23" y="17"/>
                        <a:pt x="19" y="11"/>
                        <a:pt x="22" y="9"/>
                      </a:cubicBezTo>
                      <a:cubicBezTo>
                        <a:pt x="25" y="8"/>
                        <a:pt x="14" y="2"/>
                        <a:pt x="11" y="2"/>
                      </a:cubicBezTo>
                      <a:cubicBezTo>
                        <a:pt x="7" y="2"/>
                        <a:pt x="10" y="5"/>
                        <a:pt x="12" y="7"/>
                      </a:cubicBezTo>
                      <a:cubicBezTo>
                        <a:pt x="14" y="8"/>
                        <a:pt x="10" y="8"/>
                        <a:pt x="9" y="6"/>
                      </a:cubicBezTo>
                      <a:cubicBezTo>
                        <a:pt x="8" y="5"/>
                        <a:pt x="5" y="6"/>
                        <a:pt x="4" y="8"/>
                      </a:cubicBezTo>
                      <a:cubicBezTo>
                        <a:pt x="3" y="10"/>
                        <a:pt x="1" y="11"/>
                        <a:pt x="1" y="13"/>
                      </a:cubicBezTo>
                      <a:cubicBezTo>
                        <a:pt x="0" y="14"/>
                        <a:pt x="4" y="16"/>
                        <a:pt x="7" y="15"/>
                      </a:cubicBezTo>
                      <a:cubicBezTo>
                        <a:pt x="11" y="13"/>
                        <a:pt x="14" y="13"/>
                        <a:pt x="16" y="15"/>
                      </a:cubicBezTo>
                      <a:cubicBezTo>
                        <a:pt x="18" y="16"/>
                        <a:pt x="14" y="17"/>
                        <a:pt x="15" y="19"/>
                      </a:cubicBezTo>
                      <a:cubicBezTo>
                        <a:pt x="17" y="20"/>
                        <a:pt x="15" y="21"/>
                        <a:pt x="11" y="21"/>
                      </a:cubicBezTo>
                      <a:cubicBezTo>
                        <a:pt x="7" y="20"/>
                        <a:pt x="2" y="21"/>
                        <a:pt x="3" y="22"/>
                      </a:cubicBezTo>
                      <a:cubicBezTo>
                        <a:pt x="4" y="24"/>
                        <a:pt x="14" y="21"/>
                        <a:pt x="14" y="23"/>
                      </a:cubicBezTo>
                      <a:cubicBezTo>
                        <a:pt x="14" y="24"/>
                        <a:pt x="14" y="27"/>
                        <a:pt x="16" y="26"/>
                      </a:cubicBezTo>
                      <a:cubicBezTo>
                        <a:pt x="19" y="24"/>
                        <a:pt x="17" y="28"/>
                        <a:pt x="18" y="28"/>
                      </a:cubicBezTo>
                      <a:cubicBezTo>
                        <a:pt x="20" y="29"/>
                        <a:pt x="19" y="32"/>
                        <a:pt x="15" y="32"/>
                      </a:cubicBezTo>
                      <a:cubicBezTo>
                        <a:pt x="13" y="32"/>
                        <a:pt x="11" y="33"/>
                        <a:pt x="12" y="34"/>
                      </a:cubicBezTo>
                      <a:cubicBezTo>
                        <a:pt x="14" y="36"/>
                        <a:pt x="18" y="34"/>
                        <a:pt x="22" y="34"/>
                      </a:cubicBezTo>
                      <a:cubicBezTo>
                        <a:pt x="25" y="33"/>
                        <a:pt x="30" y="37"/>
                        <a:pt x="35" y="39"/>
                      </a:cubicBezTo>
                      <a:cubicBezTo>
                        <a:pt x="39" y="41"/>
                        <a:pt x="47" y="38"/>
                        <a:pt x="47" y="36"/>
                      </a:cubicBezTo>
                      <a:cubicBezTo>
                        <a:pt x="48" y="34"/>
                        <a:pt x="55" y="34"/>
                        <a:pt x="57" y="33"/>
                      </a:cubicBezTo>
                      <a:cubicBezTo>
                        <a:pt x="59" y="32"/>
                        <a:pt x="62" y="30"/>
                        <a:pt x="67" y="2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9" name="Google Shape;1053;p79">
                  <a:extLst>
                    <a:ext uri="{FF2B5EF4-FFF2-40B4-BE49-F238E27FC236}">
                      <a16:creationId xmlns:a16="http://schemas.microsoft.com/office/drawing/2014/main" id="{D1F15A6B-F883-F634-24A6-F7630E583BE3}"/>
                    </a:ext>
                  </a:extLst>
                </p:cNvPr>
                <p:cNvSpPr/>
                <p:nvPr/>
              </p:nvSpPr>
              <p:spPr>
                <a:xfrm>
                  <a:off x="782995" y="894990"/>
                  <a:ext cx="433279" cy="495183"/>
                </a:xfrm>
                <a:custGeom>
                  <a:avLst/>
                  <a:gdLst/>
                  <a:ahLst/>
                  <a:cxnLst/>
                  <a:rect l="l" t="t" r="r" b="b"/>
                  <a:pathLst>
                    <a:path w="34" h="39" extrusionOk="0">
                      <a:moveTo>
                        <a:pt x="30" y="12"/>
                      </a:moveTo>
                      <a:cubicBezTo>
                        <a:pt x="29" y="11"/>
                        <a:pt x="29" y="11"/>
                        <a:pt x="28" y="11"/>
                      </a:cubicBezTo>
                      <a:cubicBezTo>
                        <a:pt x="25" y="7"/>
                        <a:pt x="24" y="10"/>
                        <a:pt x="23" y="11"/>
                      </a:cubicBezTo>
                      <a:cubicBezTo>
                        <a:pt x="23" y="13"/>
                        <a:pt x="20" y="11"/>
                        <a:pt x="18" y="11"/>
                      </a:cubicBezTo>
                      <a:cubicBezTo>
                        <a:pt x="17" y="11"/>
                        <a:pt x="19" y="7"/>
                        <a:pt x="20" y="6"/>
                      </a:cubicBezTo>
                      <a:cubicBezTo>
                        <a:pt x="21" y="6"/>
                        <a:pt x="22" y="4"/>
                        <a:pt x="22" y="2"/>
                      </a:cubicBezTo>
                      <a:cubicBezTo>
                        <a:pt x="22" y="2"/>
                        <a:pt x="22" y="2"/>
                        <a:pt x="21" y="1"/>
                      </a:cubicBezTo>
                      <a:cubicBezTo>
                        <a:pt x="18" y="0"/>
                        <a:pt x="14" y="0"/>
                        <a:pt x="14" y="3"/>
                      </a:cubicBezTo>
                      <a:cubicBezTo>
                        <a:pt x="14" y="6"/>
                        <a:pt x="17" y="5"/>
                        <a:pt x="17" y="7"/>
                      </a:cubicBezTo>
                      <a:cubicBezTo>
                        <a:pt x="17" y="9"/>
                        <a:pt x="14" y="8"/>
                        <a:pt x="12" y="10"/>
                      </a:cubicBezTo>
                      <a:cubicBezTo>
                        <a:pt x="9" y="11"/>
                        <a:pt x="6" y="9"/>
                        <a:pt x="3" y="10"/>
                      </a:cubicBezTo>
                      <a:cubicBezTo>
                        <a:pt x="1" y="11"/>
                        <a:pt x="6" y="12"/>
                        <a:pt x="4" y="15"/>
                      </a:cubicBezTo>
                      <a:cubicBezTo>
                        <a:pt x="2" y="18"/>
                        <a:pt x="4" y="18"/>
                        <a:pt x="8" y="21"/>
                      </a:cubicBezTo>
                      <a:cubicBezTo>
                        <a:pt x="11" y="24"/>
                        <a:pt x="6" y="25"/>
                        <a:pt x="6" y="27"/>
                      </a:cubicBezTo>
                      <a:cubicBezTo>
                        <a:pt x="6" y="30"/>
                        <a:pt x="1" y="30"/>
                        <a:pt x="1" y="32"/>
                      </a:cubicBezTo>
                      <a:cubicBezTo>
                        <a:pt x="0" y="34"/>
                        <a:pt x="4" y="39"/>
                        <a:pt x="8" y="39"/>
                      </a:cubicBezTo>
                      <a:cubicBezTo>
                        <a:pt x="11" y="39"/>
                        <a:pt x="17" y="37"/>
                        <a:pt x="21" y="33"/>
                      </a:cubicBezTo>
                      <a:cubicBezTo>
                        <a:pt x="25" y="29"/>
                        <a:pt x="27" y="33"/>
                        <a:pt x="30" y="31"/>
                      </a:cubicBezTo>
                      <a:cubicBezTo>
                        <a:pt x="34" y="29"/>
                        <a:pt x="31" y="16"/>
                        <a:pt x="30" y="13"/>
                      </a:cubicBezTo>
                      <a:cubicBezTo>
                        <a:pt x="30" y="12"/>
                        <a:pt x="30" y="12"/>
                        <a:pt x="30" y="1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0" name="Google Shape;1054;p79">
                  <a:extLst>
                    <a:ext uri="{FF2B5EF4-FFF2-40B4-BE49-F238E27FC236}">
                      <a16:creationId xmlns:a16="http://schemas.microsoft.com/office/drawing/2014/main" id="{DCEFF1EC-DEFD-3E77-E28F-7455BFCB0FA4}"/>
                    </a:ext>
                  </a:extLst>
                </p:cNvPr>
                <p:cNvSpPr/>
                <p:nvPr/>
              </p:nvSpPr>
              <p:spPr>
                <a:xfrm>
                  <a:off x="1015107" y="129014"/>
                  <a:ext cx="928460" cy="1446854"/>
                </a:xfrm>
                <a:custGeom>
                  <a:avLst/>
                  <a:gdLst/>
                  <a:ahLst/>
                  <a:cxnLst/>
                  <a:rect l="l" t="t" r="r" b="b"/>
                  <a:pathLst>
                    <a:path w="74" h="115" extrusionOk="0">
                      <a:moveTo>
                        <a:pt x="15" y="61"/>
                      </a:moveTo>
                      <a:cubicBezTo>
                        <a:pt x="11" y="59"/>
                        <a:pt x="8" y="63"/>
                        <a:pt x="4" y="63"/>
                      </a:cubicBezTo>
                      <a:cubicBezTo>
                        <a:pt x="4" y="65"/>
                        <a:pt x="4" y="67"/>
                        <a:pt x="3" y="67"/>
                      </a:cubicBezTo>
                      <a:cubicBezTo>
                        <a:pt x="2" y="68"/>
                        <a:pt x="0" y="71"/>
                        <a:pt x="1" y="71"/>
                      </a:cubicBezTo>
                      <a:cubicBezTo>
                        <a:pt x="3" y="71"/>
                        <a:pt x="5" y="74"/>
                        <a:pt x="5" y="72"/>
                      </a:cubicBezTo>
                      <a:cubicBezTo>
                        <a:pt x="6" y="71"/>
                        <a:pt x="7" y="68"/>
                        <a:pt x="10" y="71"/>
                      </a:cubicBezTo>
                      <a:cubicBezTo>
                        <a:pt x="11" y="71"/>
                        <a:pt x="12" y="72"/>
                        <a:pt x="13" y="73"/>
                      </a:cubicBezTo>
                      <a:cubicBezTo>
                        <a:pt x="13" y="71"/>
                        <a:pt x="16" y="71"/>
                        <a:pt x="18" y="70"/>
                      </a:cubicBezTo>
                      <a:cubicBezTo>
                        <a:pt x="20" y="68"/>
                        <a:pt x="17" y="64"/>
                        <a:pt x="15" y="61"/>
                      </a:cubicBezTo>
                      <a:close/>
                      <a:moveTo>
                        <a:pt x="74" y="89"/>
                      </a:moveTo>
                      <a:cubicBezTo>
                        <a:pt x="74" y="85"/>
                        <a:pt x="67" y="83"/>
                        <a:pt x="66" y="84"/>
                      </a:cubicBezTo>
                      <a:cubicBezTo>
                        <a:pt x="65" y="86"/>
                        <a:pt x="63" y="86"/>
                        <a:pt x="62" y="84"/>
                      </a:cubicBezTo>
                      <a:cubicBezTo>
                        <a:pt x="61" y="83"/>
                        <a:pt x="63" y="81"/>
                        <a:pt x="62" y="81"/>
                      </a:cubicBezTo>
                      <a:cubicBezTo>
                        <a:pt x="61" y="80"/>
                        <a:pt x="60" y="77"/>
                        <a:pt x="60" y="76"/>
                      </a:cubicBezTo>
                      <a:cubicBezTo>
                        <a:pt x="60" y="75"/>
                        <a:pt x="58" y="68"/>
                        <a:pt x="54" y="67"/>
                      </a:cubicBezTo>
                      <a:cubicBezTo>
                        <a:pt x="50" y="66"/>
                        <a:pt x="50" y="61"/>
                        <a:pt x="49" y="59"/>
                      </a:cubicBezTo>
                      <a:cubicBezTo>
                        <a:pt x="49" y="56"/>
                        <a:pt x="47" y="57"/>
                        <a:pt x="45" y="55"/>
                      </a:cubicBezTo>
                      <a:cubicBezTo>
                        <a:pt x="43" y="52"/>
                        <a:pt x="39" y="53"/>
                        <a:pt x="37" y="53"/>
                      </a:cubicBezTo>
                      <a:cubicBezTo>
                        <a:pt x="37" y="53"/>
                        <a:pt x="37" y="50"/>
                        <a:pt x="40" y="48"/>
                      </a:cubicBezTo>
                      <a:cubicBezTo>
                        <a:pt x="43" y="47"/>
                        <a:pt x="46" y="37"/>
                        <a:pt x="46" y="35"/>
                      </a:cubicBezTo>
                      <a:cubicBezTo>
                        <a:pt x="46" y="34"/>
                        <a:pt x="35" y="34"/>
                        <a:pt x="33" y="34"/>
                      </a:cubicBezTo>
                      <a:cubicBezTo>
                        <a:pt x="30" y="36"/>
                        <a:pt x="28" y="34"/>
                        <a:pt x="30" y="33"/>
                      </a:cubicBezTo>
                      <a:cubicBezTo>
                        <a:pt x="32" y="32"/>
                        <a:pt x="36" y="28"/>
                        <a:pt x="36" y="26"/>
                      </a:cubicBezTo>
                      <a:cubicBezTo>
                        <a:pt x="36" y="24"/>
                        <a:pt x="38" y="23"/>
                        <a:pt x="37" y="22"/>
                      </a:cubicBezTo>
                      <a:cubicBezTo>
                        <a:pt x="35" y="21"/>
                        <a:pt x="35" y="23"/>
                        <a:pt x="34" y="25"/>
                      </a:cubicBezTo>
                      <a:cubicBezTo>
                        <a:pt x="32" y="26"/>
                        <a:pt x="29" y="25"/>
                        <a:pt x="26" y="25"/>
                      </a:cubicBezTo>
                      <a:cubicBezTo>
                        <a:pt x="22" y="24"/>
                        <a:pt x="21" y="29"/>
                        <a:pt x="21" y="31"/>
                      </a:cubicBezTo>
                      <a:cubicBezTo>
                        <a:pt x="21" y="34"/>
                        <a:pt x="17" y="34"/>
                        <a:pt x="17" y="36"/>
                      </a:cubicBezTo>
                      <a:cubicBezTo>
                        <a:pt x="18" y="38"/>
                        <a:pt x="16" y="39"/>
                        <a:pt x="15" y="38"/>
                      </a:cubicBezTo>
                      <a:cubicBezTo>
                        <a:pt x="15" y="37"/>
                        <a:pt x="14" y="35"/>
                        <a:pt x="11" y="36"/>
                      </a:cubicBezTo>
                      <a:cubicBezTo>
                        <a:pt x="9" y="38"/>
                        <a:pt x="14" y="41"/>
                        <a:pt x="16" y="41"/>
                      </a:cubicBezTo>
                      <a:cubicBezTo>
                        <a:pt x="19" y="42"/>
                        <a:pt x="15" y="44"/>
                        <a:pt x="14" y="47"/>
                      </a:cubicBezTo>
                      <a:cubicBezTo>
                        <a:pt x="14" y="49"/>
                        <a:pt x="17" y="48"/>
                        <a:pt x="18" y="50"/>
                      </a:cubicBezTo>
                      <a:cubicBezTo>
                        <a:pt x="18" y="53"/>
                        <a:pt x="12" y="53"/>
                        <a:pt x="12" y="55"/>
                      </a:cubicBezTo>
                      <a:cubicBezTo>
                        <a:pt x="12" y="58"/>
                        <a:pt x="15" y="54"/>
                        <a:pt x="17" y="53"/>
                      </a:cubicBezTo>
                      <a:cubicBezTo>
                        <a:pt x="18" y="52"/>
                        <a:pt x="16" y="59"/>
                        <a:pt x="20" y="58"/>
                      </a:cubicBezTo>
                      <a:cubicBezTo>
                        <a:pt x="24" y="58"/>
                        <a:pt x="23" y="52"/>
                        <a:pt x="25" y="52"/>
                      </a:cubicBezTo>
                      <a:cubicBezTo>
                        <a:pt x="26" y="52"/>
                        <a:pt x="24" y="55"/>
                        <a:pt x="25" y="58"/>
                      </a:cubicBezTo>
                      <a:cubicBezTo>
                        <a:pt x="26" y="59"/>
                        <a:pt x="22" y="63"/>
                        <a:pt x="22" y="65"/>
                      </a:cubicBezTo>
                      <a:cubicBezTo>
                        <a:pt x="23" y="66"/>
                        <a:pt x="30" y="66"/>
                        <a:pt x="33" y="64"/>
                      </a:cubicBezTo>
                      <a:cubicBezTo>
                        <a:pt x="36" y="61"/>
                        <a:pt x="37" y="64"/>
                        <a:pt x="35" y="66"/>
                      </a:cubicBezTo>
                      <a:cubicBezTo>
                        <a:pt x="33" y="68"/>
                        <a:pt x="34" y="70"/>
                        <a:pt x="36" y="71"/>
                      </a:cubicBezTo>
                      <a:cubicBezTo>
                        <a:pt x="38" y="71"/>
                        <a:pt x="38" y="71"/>
                        <a:pt x="37" y="73"/>
                      </a:cubicBezTo>
                      <a:cubicBezTo>
                        <a:pt x="37" y="75"/>
                        <a:pt x="37" y="78"/>
                        <a:pt x="37" y="80"/>
                      </a:cubicBezTo>
                      <a:cubicBezTo>
                        <a:pt x="37" y="82"/>
                        <a:pt x="30" y="82"/>
                        <a:pt x="30" y="81"/>
                      </a:cubicBezTo>
                      <a:cubicBezTo>
                        <a:pt x="29" y="79"/>
                        <a:pt x="26" y="80"/>
                        <a:pt x="27" y="82"/>
                      </a:cubicBezTo>
                      <a:cubicBezTo>
                        <a:pt x="28" y="83"/>
                        <a:pt x="25" y="84"/>
                        <a:pt x="26" y="86"/>
                      </a:cubicBezTo>
                      <a:cubicBezTo>
                        <a:pt x="26" y="87"/>
                        <a:pt x="29" y="87"/>
                        <a:pt x="29" y="89"/>
                      </a:cubicBezTo>
                      <a:cubicBezTo>
                        <a:pt x="29" y="91"/>
                        <a:pt x="26" y="93"/>
                        <a:pt x="23" y="94"/>
                      </a:cubicBezTo>
                      <a:cubicBezTo>
                        <a:pt x="18" y="96"/>
                        <a:pt x="24" y="98"/>
                        <a:pt x="26" y="97"/>
                      </a:cubicBezTo>
                      <a:cubicBezTo>
                        <a:pt x="27" y="96"/>
                        <a:pt x="26" y="98"/>
                        <a:pt x="30" y="98"/>
                      </a:cubicBezTo>
                      <a:cubicBezTo>
                        <a:pt x="33" y="98"/>
                        <a:pt x="34" y="100"/>
                        <a:pt x="37" y="99"/>
                      </a:cubicBezTo>
                      <a:cubicBezTo>
                        <a:pt x="40" y="98"/>
                        <a:pt x="40" y="99"/>
                        <a:pt x="38" y="101"/>
                      </a:cubicBezTo>
                      <a:cubicBezTo>
                        <a:pt x="36" y="103"/>
                        <a:pt x="32" y="101"/>
                        <a:pt x="30" y="102"/>
                      </a:cubicBezTo>
                      <a:cubicBezTo>
                        <a:pt x="27" y="103"/>
                        <a:pt x="19" y="112"/>
                        <a:pt x="21" y="114"/>
                      </a:cubicBezTo>
                      <a:cubicBezTo>
                        <a:pt x="22" y="115"/>
                        <a:pt x="23" y="112"/>
                        <a:pt x="26" y="110"/>
                      </a:cubicBezTo>
                      <a:cubicBezTo>
                        <a:pt x="29" y="109"/>
                        <a:pt x="29" y="111"/>
                        <a:pt x="31" y="112"/>
                      </a:cubicBezTo>
                      <a:cubicBezTo>
                        <a:pt x="33" y="112"/>
                        <a:pt x="33" y="109"/>
                        <a:pt x="35" y="109"/>
                      </a:cubicBezTo>
                      <a:cubicBezTo>
                        <a:pt x="37" y="109"/>
                        <a:pt x="37" y="108"/>
                        <a:pt x="40" y="108"/>
                      </a:cubicBezTo>
                      <a:cubicBezTo>
                        <a:pt x="43" y="109"/>
                        <a:pt x="45" y="108"/>
                        <a:pt x="46" y="106"/>
                      </a:cubicBezTo>
                      <a:cubicBezTo>
                        <a:pt x="48" y="105"/>
                        <a:pt x="50" y="109"/>
                        <a:pt x="52" y="108"/>
                      </a:cubicBezTo>
                      <a:cubicBezTo>
                        <a:pt x="53" y="107"/>
                        <a:pt x="58" y="106"/>
                        <a:pt x="60" y="106"/>
                      </a:cubicBezTo>
                      <a:cubicBezTo>
                        <a:pt x="62" y="106"/>
                        <a:pt x="69" y="103"/>
                        <a:pt x="71" y="102"/>
                      </a:cubicBezTo>
                      <a:cubicBezTo>
                        <a:pt x="72" y="100"/>
                        <a:pt x="70" y="100"/>
                        <a:pt x="67" y="100"/>
                      </a:cubicBezTo>
                      <a:cubicBezTo>
                        <a:pt x="65" y="100"/>
                        <a:pt x="65" y="98"/>
                        <a:pt x="68" y="96"/>
                      </a:cubicBezTo>
                      <a:cubicBezTo>
                        <a:pt x="70" y="94"/>
                        <a:pt x="73" y="92"/>
                        <a:pt x="74" y="89"/>
                      </a:cubicBezTo>
                      <a:close/>
                      <a:moveTo>
                        <a:pt x="8" y="34"/>
                      </a:moveTo>
                      <a:cubicBezTo>
                        <a:pt x="11" y="34"/>
                        <a:pt x="15" y="28"/>
                        <a:pt x="13" y="27"/>
                      </a:cubicBezTo>
                      <a:cubicBezTo>
                        <a:pt x="12" y="25"/>
                        <a:pt x="6" y="34"/>
                        <a:pt x="8" y="34"/>
                      </a:cubicBezTo>
                      <a:close/>
                      <a:moveTo>
                        <a:pt x="50" y="10"/>
                      </a:moveTo>
                      <a:cubicBezTo>
                        <a:pt x="52" y="8"/>
                        <a:pt x="54" y="0"/>
                        <a:pt x="51" y="1"/>
                      </a:cubicBezTo>
                      <a:cubicBezTo>
                        <a:pt x="49" y="2"/>
                        <a:pt x="49" y="10"/>
                        <a:pt x="50" y="1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1" name="Google Shape;1055;p79">
                  <a:extLst>
                    <a:ext uri="{FF2B5EF4-FFF2-40B4-BE49-F238E27FC236}">
                      <a16:creationId xmlns:a16="http://schemas.microsoft.com/office/drawing/2014/main" id="{D8DEA7D5-2261-65BB-3734-C791ED545785}"/>
                    </a:ext>
                  </a:extLst>
                </p:cNvPr>
                <p:cNvSpPr/>
                <p:nvPr/>
              </p:nvSpPr>
              <p:spPr>
                <a:xfrm>
                  <a:off x="2523850" y="546819"/>
                  <a:ext cx="456494" cy="441020"/>
                </a:xfrm>
                <a:custGeom>
                  <a:avLst/>
                  <a:gdLst/>
                  <a:ahLst/>
                  <a:cxnLst/>
                  <a:rect l="l" t="t" r="r" b="b"/>
                  <a:pathLst>
                    <a:path w="36" h="35" extrusionOk="0">
                      <a:moveTo>
                        <a:pt x="18" y="13"/>
                      </a:moveTo>
                      <a:cubicBezTo>
                        <a:pt x="17" y="13"/>
                        <a:pt x="16" y="9"/>
                        <a:pt x="18" y="8"/>
                      </a:cubicBezTo>
                      <a:cubicBezTo>
                        <a:pt x="19" y="7"/>
                        <a:pt x="20" y="2"/>
                        <a:pt x="19" y="1"/>
                      </a:cubicBezTo>
                      <a:cubicBezTo>
                        <a:pt x="17" y="0"/>
                        <a:pt x="14" y="1"/>
                        <a:pt x="14" y="4"/>
                      </a:cubicBezTo>
                      <a:cubicBezTo>
                        <a:pt x="13" y="8"/>
                        <a:pt x="10" y="6"/>
                        <a:pt x="9" y="7"/>
                      </a:cubicBezTo>
                      <a:cubicBezTo>
                        <a:pt x="8" y="8"/>
                        <a:pt x="11" y="9"/>
                        <a:pt x="9" y="11"/>
                      </a:cubicBezTo>
                      <a:cubicBezTo>
                        <a:pt x="8" y="12"/>
                        <a:pt x="7" y="8"/>
                        <a:pt x="5" y="8"/>
                      </a:cubicBezTo>
                      <a:cubicBezTo>
                        <a:pt x="3" y="8"/>
                        <a:pt x="3" y="12"/>
                        <a:pt x="2" y="13"/>
                      </a:cubicBezTo>
                      <a:cubicBezTo>
                        <a:pt x="0" y="15"/>
                        <a:pt x="1" y="19"/>
                        <a:pt x="2" y="22"/>
                      </a:cubicBezTo>
                      <a:cubicBezTo>
                        <a:pt x="2" y="25"/>
                        <a:pt x="5" y="27"/>
                        <a:pt x="4" y="28"/>
                      </a:cubicBezTo>
                      <a:cubicBezTo>
                        <a:pt x="4" y="29"/>
                        <a:pt x="4" y="31"/>
                        <a:pt x="5" y="32"/>
                      </a:cubicBezTo>
                      <a:cubicBezTo>
                        <a:pt x="8" y="32"/>
                        <a:pt x="11" y="32"/>
                        <a:pt x="12" y="32"/>
                      </a:cubicBezTo>
                      <a:cubicBezTo>
                        <a:pt x="13" y="33"/>
                        <a:pt x="14" y="33"/>
                        <a:pt x="15" y="32"/>
                      </a:cubicBezTo>
                      <a:cubicBezTo>
                        <a:pt x="14" y="31"/>
                        <a:pt x="12" y="29"/>
                        <a:pt x="12" y="28"/>
                      </a:cubicBezTo>
                      <a:cubicBezTo>
                        <a:pt x="12" y="27"/>
                        <a:pt x="15" y="27"/>
                        <a:pt x="16" y="29"/>
                      </a:cubicBezTo>
                      <a:cubicBezTo>
                        <a:pt x="17" y="30"/>
                        <a:pt x="21" y="31"/>
                        <a:pt x="21" y="29"/>
                      </a:cubicBezTo>
                      <a:cubicBezTo>
                        <a:pt x="21" y="28"/>
                        <a:pt x="20" y="24"/>
                        <a:pt x="18" y="25"/>
                      </a:cubicBezTo>
                      <a:cubicBezTo>
                        <a:pt x="16" y="26"/>
                        <a:pt x="16" y="25"/>
                        <a:pt x="16" y="24"/>
                      </a:cubicBezTo>
                      <a:cubicBezTo>
                        <a:pt x="15" y="23"/>
                        <a:pt x="16" y="21"/>
                        <a:pt x="17" y="19"/>
                      </a:cubicBezTo>
                      <a:cubicBezTo>
                        <a:pt x="17" y="17"/>
                        <a:pt x="21" y="18"/>
                        <a:pt x="22" y="17"/>
                      </a:cubicBezTo>
                      <a:cubicBezTo>
                        <a:pt x="22" y="15"/>
                        <a:pt x="19" y="13"/>
                        <a:pt x="18" y="13"/>
                      </a:cubicBezTo>
                      <a:close/>
                      <a:moveTo>
                        <a:pt x="35" y="20"/>
                      </a:moveTo>
                      <a:cubicBezTo>
                        <a:pt x="34" y="19"/>
                        <a:pt x="33" y="22"/>
                        <a:pt x="32" y="22"/>
                      </a:cubicBezTo>
                      <a:cubicBezTo>
                        <a:pt x="31" y="22"/>
                        <a:pt x="30" y="17"/>
                        <a:pt x="30" y="20"/>
                      </a:cubicBezTo>
                      <a:cubicBezTo>
                        <a:pt x="29" y="23"/>
                        <a:pt x="28" y="19"/>
                        <a:pt x="25" y="22"/>
                      </a:cubicBezTo>
                      <a:cubicBezTo>
                        <a:pt x="23" y="26"/>
                        <a:pt x="27" y="28"/>
                        <a:pt x="28" y="29"/>
                      </a:cubicBezTo>
                      <a:cubicBezTo>
                        <a:pt x="29" y="30"/>
                        <a:pt x="28" y="31"/>
                        <a:pt x="26" y="31"/>
                      </a:cubicBezTo>
                      <a:cubicBezTo>
                        <a:pt x="24" y="30"/>
                        <a:pt x="25" y="34"/>
                        <a:pt x="28" y="34"/>
                      </a:cubicBezTo>
                      <a:cubicBezTo>
                        <a:pt x="30" y="35"/>
                        <a:pt x="33" y="29"/>
                        <a:pt x="33" y="28"/>
                      </a:cubicBezTo>
                      <a:cubicBezTo>
                        <a:pt x="33" y="27"/>
                        <a:pt x="36" y="21"/>
                        <a:pt x="35" y="2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2" name="Google Shape;1056;p79">
                  <a:extLst>
                    <a:ext uri="{FF2B5EF4-FFF2-40B4-BE49-F238E27FC236}">
                      <a16:creationId xmlns:a16="http://schemas.microsoft.com/office/drawing/2014/main" id="{38AE583B-CAF9-AD8B-8CBD-93B298B60E4C}"/>
                    </a:ext>
                  </a:extLst>
                </p:cNvPr>
                <p:cNvSpPr/>
                <p:nvPr/>
              </p:nvSpPr>
              <p:spPr>
                <a:xfrm>
                  <a:off x="2825595" y="-1155361"/>
                  <a:ext cx="1160580" cy="2042619"/>
                </a:xfrm>
                <a:custGeom>
                  <a:avLst/>
                  <a:gdLst/>
                  <a:ahLst/>
                  <a:cxnLst/>
                  <a:rect l="l" t="t" r="r" b="b"/>
                  <a:pathLst>
                    <a:path w="92" h="162" extrusionOk="0">
                      <a:moveTo>
                        <a:pt x="92" y="39"/>
                      </a:moveTo>
                      <a:cubicBezTo>
                        <a:pt x="91" y="37"/>
                        <a:pt x="89" y="34"/>
                        <a:pt x="91" y="34"/>
                      </a:cubicBezTo>
                      <a:cubicBezTo>
                        <a:pt x="92" y="34"/>
                        <a:pt x="92" y="30"/>
                        <a:pt x="91" y="28"/>
                      </a:cubicBezTo>
                      <a:cubicBezTo>
                        <a:pt x="89" y="27"/>
                        <a:pt x="91" y="22"/>
                        <a:pt x="89" y="21"/>
                      </a:cubicBezTo>
                      <a:cubicBezTo>
                        <a:pt x="87" y="20"/>
                        <a:pt x="88" y="17"/>
                        <a:pt x="89" y="15"/>
                      </a:cubicBezTo>
                      <a:cubicBezTo>
                        <a:pt x="89" y="12"/>
                        <a:pt x="81" y="10"/>
                        <a:pt x="78" y="8"/>
                      </a:cubicBezTo>
                      <a:cubicBezTo>
                        <a:pt x="74" y="6"/>
                        <a:pt x="72" y="4"/>
                        <a:pt x="69" y="2"/>
                      </a:cubicBezTo>
                      <a:cubicBezTo>
                        <a:pt x="66" y="0"/>
                        <a:pt x="65" y="5"/>
                        <a:pt x="65" y="7"/>
                      </a:cubicBezTo>
                      <a:cubicBezTo>
                        <a:pt x="65" y="10"/>
                        <a:pt x="62" y="10"/>
                        <a:pt x="60" y="8"/>
                      </a:cubicBezTo>
                      <a:cubicBezTo>
                        <a:pt x="57" y="7"/>
                        <a:pt x="56" y="8"/>
                        <a:pt x="52" y="7"/>
                      </a:cubicBezTo>
                      <a:cubicBezTo>
                        <a:pt x="49" y="6"/>
                        <a:pt x="50" y="10"/>
                        <a:pt x="50" y="13"/>
                      </a:cubicBezTo>
                      <a:cubicBezTo>
                        <a:pt x="50" y="15"/>
                        <a:pt x="47" y="15"/>
                        <a:pt x="45" y="15"/>
                      </a:cubicBezTo>
                      <a:cubicBezTo>
                        <a:pt x="43" y="15"/>
                        <a:pt x="39" y="17"/>
                        <a:pt x="39" y="19"/>
                      </a:cubicBezTo>
                      <a:cubicBezTo>
                        <a:pt x="39" y="21"/>
                        <a:pt x="36" y="23"/>
                        <a:pt x="37" y="24"/>
                      </a:cubicBezTo>
                      <a:cubicBezTo>
                        <a:pt x="38" y="26"/>
                        <a:pt x="36" y="27"/>
                        <a:pt x="35" y="28"/>
                      </a:cubicBezTo>
                      <a:cubicBezTo>
                        <a:pt x="33" y="30"/>
                        <a:pt x="33" y="32"/>
                        <a:pt x="32" y="34"/>
                      </a:cubicBezTo>
                      <a:cubicBezTo>
                        <a:pt x="31" y="35"/>
                        <a:pt x="32" y="37"/>
                        <a:pt x="30" y="38"/>
                      </a:cubicBezTo>
                      <a:cubicBezTo>
                        <a:pt x="28" y="40"/>
                        <a:pt x="25" y="39"/>
                        <a:pt x="24" y="40"/>
                      </a:cubicBezTo>
                      <a:cubicBezTo>
                        <a:pt x="23" y="41"/>
                        <a:pt x="24" y="43"/>
                        <a:pt x="24" y="46"/>
                      </a:cubicBezTo>
                      <a:cubicBezTo>
                        <a:pt x="23" y="49"/>
                        <a:pt x="22" y="53"/>
                        <a:pt x="19" y="55"/>
                      </a:cubicBezTo>
                      <a:cubicBezTo>
                        <a:pt x="17" y="58"/>
                        <a:pt x="20" y="59"/>
                        <a:pt x="21" y="59"/>
                      </a:cubicBezTo>
                      <a:cubicBezTo>
                        <a:pt x="22" y="60"/>
                        <a:pt x="22" y="62"/>
                        <a:pt x="21" y="64"/>
                      </a:cubicBezTo>
                      <a:cubicBezTo>
                        <a:pt x="20" y="65"/>
                        <a:pt x="17" y="65"/>
                        <a:pt x="16" y="64"/>
                      </a:cubicBezTo>
                      <a:cubicBezTo>
                        <a:pt x="14" y="64"/>
                        <a:pt x="10" y="65"/>
                        <a:pt x="9" y="69"/>
                      </a:cubicBezTo>
                      <a:cubicBezTo>
                        <a:pt x="7" y="73"/>
                        <a:pt x="7" y="75"/>
                        <a:pt x="8" y="77"/>
                      </a:cubicBezTo>
                      <a:cubicBezTo>
                        <a:pt x="9" y="78"/>
                        <a:pt x="6" y="80"/>
                        <a:pt x="8" y="84"/>
                      </a:cubicBezTo>
                      <a:cubicBezTo>
                        <a:pt x="10" y="88"/>
                        <a:pt x="7" y="88"/>
                        <a:pt x="8" y="90"/>
                      </a:cubicBezTo>
                      <a:cubicBezTo>
                        <a:pt x="8" y="94"/>
                        <a:pt x="12" y="93"/>
                        <a:pt x="12" y="96"/>
                      </a:cubicBezTo>
                      <a:cubicBezTo>
                        <a:pt x="12" y="99"/>
                        <a:pt x="11" y="100"/>
                        <a:pt x="10" y="100"/>
                      </a:cubicBezTo>
                      <a:cubicBezTo>
                        <a:pt x="8" y="100"/>
                        <a:pt x="9" y="102"/>
                        <a:pt x="10" y="103"/>
                      </a:cubicBezTo>
                      <a:cubicBezTo>
                        <a:pt x="11" y="104"/>
                        <a:pt x="11" y="109"/>
                        <a:pt x="10" y="111"/>
                      </a:cubicBezTo>
                      <a:cubicBezTo>
                        <a:pt x="10" y="112"/>
                        <a:pt x="5" y="111"/>
                        <a:pt x="5" y="112"/>
                      </a:cubicBezTo>
                      <a:cubicBezTo>
                        <a:pt x="6" y="114"/>
                        <a:pt x="4" y="117"/>
                        <a:pt x="4" y="118"/>
                      </a:cubicBezTo>
                      <a:cubicBezTo>
                        <a:pt x="4" y="120"/>
                        <a:pt x="4" y="124"/>
                        <a:pt x="2" y="124"/>
                      </a:cubicBezTo>
                      <a:cubicBezTo>
                        <a:pt x="2" y="123"/>
                        <a:pt x="1" y="123"/>
                        <a:pt x="0" y="123"/>
                      </a:cubicBezTo>
                      <a:cubicBezTo>
                        <a:pt x="0" y="124"/>
                        <a:pt x="0" y="124"/>
                        <a:pt x="0" y="124"/>
                      </a:cubicBezTo>
                      <a:cubicBezTo>
                        <a:pt x="0" y="126"/>
                        <a:pt x="1" y="129"/>
                        <a:pt x="3" y="131"/>
                      </a:cubicBezTo>
                      <a:cubicBezTo>
                        <a:pt x="6" y="133"/>
                        <a:pt x="4" y="136"/>
                        <a:pt x="6" y="138"/>
                      </a:cubicBezTo>
                      <a:cubicBezTo>
                        <a:pt x="9" y="141"/>
                        <a:pt x="8" y="144"/>
                        <a:pt x="10" y="146"/>
                      </a:cubicBezTo>
                      <a:cubicBezTo>
                        <a:pt x="12" y="148"/>
                        <a:pt x="12" y="148"/>
                        <a:pt x="11" y="151"/>
                      </a:cubicBezTo>
                      <a:cubicBezTo>
                        <a:pt x="10" y="153"/>
                        <a:pt x="13" y="153"/>
                        <a:pt x="13" y="154"/>
                      </a:cubicBezTo>
                      <a:cubicBezTo>
                        <a:pt x="13" y="156"/>
                        <a:pt x="13" y="159"/>
                        <a:pt x="13" y="160"/>
                      </a:cubicBezTo>
                      <a:cubicBezTo>
                        <a:pt x="14" y="162"/>
                        <a:pt x="16" y="160"/>
                        <a:pt x="20" y="160"/>
                      </a:cubicBezTo>
                      <a:cubicBezTo>
                        <a:pt x="22" y="160"/>
                        <a:pt x="22" y="159"/>
                        <a:pt x="22" y="156"/>
                      </a:cubicBezTo>
                      <a:cubicBezTo>
                        <a:pt x="22" y="154"/>
                        <a:pt x="24" y="155"/>
                        <a:pt x="24" y="154"/>
                      </a:cubicBezTo>
                      <a:cubicBezTo>
                        <a:pt x="25" y="152"/>
                        <a:pt x="28" y="152"/>
                        <a:pt x="31" y="153"/>
                      </a:cubicBezTo>
                      <a:cubicBezTo>
                        <a:pt x="33" y="154"/>
                        <a:pt x="34" y="152"/>
                        <a:pt x="34" y="149"/>
                      </a:cubicBezTo>
                      <a:cubicBezTo>
                        <a:pt x="35" y="148"/>
                        <a:pt x="36" y="150"/>
                        <a:pt x="37" y="151"/>
                      </a:cubicBezTo>
                      <a:cubicBezTo>
                        <a:pt x="38" y="151"/>
                        <a:pt x="41" y="147"/>
                        <a:pt x="42" y="144"/>
                      </a:cubicBezTo>
                      <a:cubicBezTo>
                        <a:pt x="43" y="141"/>
                        <a:pt x="42" y="141"/>
                        <a:pt x="39" y="144"/>
                      </a:cubicBezTo>
                      <a:cubicBezTo>
                        <a:pt x="36" y="148"/>
                        <a:pt x="38" y="141"/>
                        <a:pt x="39" y="139"/>
                      </a:cubicBezTo>
                      <a:cubicBezTo>
                        <a:pt x="40" y="136"/>
                        <a:pt x="40" y="130"/>
                        <a:pt x="40" y="128"/>
                      </a:cubicBezTo>
                      <a:cubicBezTo>
                        <a:pt x="41" y="127"/>
                        <a:pt x="41" y="124"/>
                        <a:pt x="45" y="124"/>
                      </a:cubicBezTo>
                      <a:cubicBezTo>
                        <a:pt x="47" y="124"/>
                        <a:pt x="52" y="120"/>
                        <a:pt x="51" y="118"/>
                      </a:cubicBezTo>
                      <a:cubicBezTo>
                        <a:pt x="50" y="116"/>
                        <a:pt x="56" y="113"/>
                        <a:pt x="56" y="112"/>
                      </a:cubicBezTo>
                      <a:cubicBezTo>
                        <a:pt x="56" y="111"/>
                        <a:pt x="50" y="105"/>
                        <a:pt x="48" y="104"/>
                      </a:cubicBezTo>
                      <a:cubicBezTo>
                        <a:pt x="46" y="103"/>
                        <a:pt x="43" y="104"/>
                        <a:pt x="43" y="102"/>
                      </a:cubicBezTo>
                      <a:cubicBezTo>
                        <a:pt x="44" y="101"/>
                        <a:pt x="43" y="97"/>
                        <a:pt x="42" y="94"/>
                      </a:cubicBezTo>
                      <a:cubicBezTo>
                        <a:pt x="42" y="92"/>
                        <a:pt x="45" y="89"/>
                        <a:pt x="45" y="87"/>
                      </a:cubicBezTo>
                      <a:cubicBezTo>
                        <a:pt x="45" y="85"/>
                        <a:pt x="45" y="82"/>
                        <a:pt x="47" y="81"/>
                      </a:cubicBezTo>
                      <a:cubicBezTo>
                        <a:pt x="49" y="80"/>
                        <a:pt x="47" y="78"/>
                        <a:pt x="50" y="78"/>
                      </a:cubicBezTo>
                      <a:cubicBezTo>
                        <a:pt x="53" y="77"/>
                        <a:pt x="53" y="74"/>
                        <a:pt x="56" y="72"/>
                      </a:cubicBezTo>
                      <a:cubicBezTo>
                        <a:pt x="58" y="71"/>
                        <a:pt x="58" y="70"/>
                        <a:pt x="63" y="68"/>
                      </a:cubicBezTo>
                      <a:cubicBezTo>
                        <a:pt x="67" y="66"/>
                        <a:pt x="73" y="62"/>
                        <a:pt x="74" y="60"/>
                      </a:cubicBezTo>
                      <a:cubicBezTo>
                        <a:pt x="75" y="57"/>
                        <a:pt x="70" y="54"/>
                        <a:pt x="73" y="53"/>
                      </a:cubicBezTo>
                      <a:cubicBezTo>
                        <a:pt x="77" y="50"/>
                        <a:pt x="74" y="47"/>
                        <a:pt x="76" y="46"/>
                      </a:cubicBezTo>
                      <a:cubicBezTo>
                        <a:pt x="79" y="45"/>
                        <a:pt x="80" y="44"/>
                        <a:pt x="81" y="42"/>
                      </a:cubicBezTo>
                      <a:cubicBezTo>
                        <a:pt x="82" y="41"/>
                        <a:pt x="85" y="42"/>
                        <a:pt x="89" y="42"/>
                      </a:cubicBezTo>
                      <a:cubicBezTo>
                        <a:pt x="90" y="42"/>
                        <a:pt x="92" y="42"/>
                        <a:pt x="92" y="42"/>
                      </a:cubicBezTo>
                      <a:cubicBezTo>
                        <a:pt x="92" y="41"/>
                        <a:pt x="92" y="39"/>
                        <a:pt x="92" y="39"/>
                      </a:cubicBezTo>
                      <a:close/>
                      <a:moveTo>
                        <a:pt x="55" y="135"/>
                      </a:moveTo>
                      <a:cubicBezTo>
                        <a:pt x="50" y="135"/>
                        <a:pt x="48" y="143"/>
                        <a:pt x="49" y="145"/>
                      </a:cubicBezTo>
                      <a:cubicBezTo>
                        <a:pt x="50" y="146"/>
                        <a:pt x="58" y="135"/>
                        <a:pt x="55" y="13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3" name="Google Shape;1057;p79">
                  <a:extLst>
                    <a:ext uri="{FF2B5EF4-FFF2-40B4-BE49-F238E27FC236}">
                      <a16:creationId xmlns:a16="http://schemas.microsoft.com/office/drawing/2014/main" id="{FFEF9FDF-D746-05B8-8F8A-8D5750EEC7C6}"/>
                    </a:ext>
                  </a:extLst>
                </p:cNvPr>
                <p:cNvSpPr/>
                <p:nvPr/>
              </p:nvSpPr>
              <p:spPr>
                <a:xfrm>
                  <a:off x="3785002" y="276014"/>
                  <a:ext cx="588017" cy="294011"/>
                </a:xfrm>
                <a:custGeom>
                  <a:avLst/>
                  <a:gdLst/>
                  <a:ahLst/>
                  <a:cxnLst/>
                  <a:rect l="l" t="t" r="r" b="b"/>
                  <a:pathLst>
                    <a:path w="47" h="23" extrusionOk="0">
                      <a:moveTo>
                        <a:pt x="44" y="7"/>
                      </a:moveTo>
                      <a:cubicBezTo>
                        <a:pt x="44" y="5"/>
                        <a:pt x="47" y="4"/>
                        <a:pt x="45" y="2"/>
                      </a:cubicBezTo>
                      <a:cubicBezTo>
                        <a:pt x="45" y="2"/>
                        <a:pt x="44" y="2"/>
                        <a:pt x="44" y="3"/>
                      </a:cubicBezTo>
                      <a:cubicBezTo>
                        <a:pt x="41" y="3"/>
                        <a:pt x="33" y="0"/>
                        <a:pt x="30" y="1"/>
                      </a:cubicBezTo>
                      <a:cubicBezTo>
                        <a:pt x="26" y="2"/>
                        <a:pt x="18" y="2"/>
                        <a:pt x="16" y="4"/>
                      </a:cubicBezTo>
                      <a:cubicBezTo>
                        <a:pt x="14" y="6"/>
                        <a:pt x="9" y="7"/>
                        <a:pt x="11" y="9"/>
                      </a:cubicBezTo>
                      <a:cubicBezTo>
                        <a:pt x="13" y="9"/>
                        <a:pt x="11" y="10"/>
                        <a:pt x="13" y="13"/>
                      </a:cubicBezTo>
                      <a:cubicBezTo>
                        <a:pt x="14" y="15"/>
                        <a:pt x="15" y="16"/>
                        <a:pt x="18" y="15"/>
                      </a:cubicBezTo>
                      <a:cubicBezTo>
                        <a:pt x="20" y="15"/>
                        <a:pt x="21" y="16"/>
                        <a:pt x="19" y="19"/>
                      </a:cubicBezTo>
                      <a:cubicBezTo>
                        <a:pt x="19" y="19"/>
                        <a:pt x="19" y="19"/>
                        <a:pt x="19" y="19"/>
                      </a:cubicBezTo>
                      <a:cubicBezTo>
                        <a:pt x="22" y="18"/>
                        <a:pt x="26" y="18"/>
                        <a:pt x="27" y="19"/>
                      </a:cubicBezTo>
                      <a:cubicBezTo>
                        <a:pt x="28" y="19"/>
                        <a:pt x="32" y="23"/>
                        <a:pt x="34" y="22"/>
                      </a:cubicBezTo>
                      <a:cubicBezTo>
                        <a:pt x="35" y="22"/>
                        <a:pt x="39" y="23"/>
                        <a:pt x="42" y="23"/>
                      </a:cubicBezTo>
                      <a:cubicBezTo>
                        <a:pt x="41" y="22"/>
                        <a:pt x="41" y="21"/>
                        <a:pt x="42" y="21"/>
                      </a:cubicBezTo>
                      <a:cubicBezTo>
                        <a:pt x="43" y="21"/>
                        <a:pt x="44" y="21"/>
                        <a:pt x="44" y="19"/>
                      </a:cubicBezTo>
                      <a:cubicBezTo>
                        <a:pt x="43" y="17"/>
                        <a:pt x="42" y="17"/>
                        <a:pt x="42" y="15"/>
                      </a:cubicBezTo>
                      <a:cubicBezTo>
                        <a:pt x="42" y="13"/>
                        <a:pt x="41" y="12"/>
                        <a:pt x="42" y="10"/>
                      </a:cubicBezTo>
                      <a:cubicBezTo>
                        <a:pt x="42" y="9"/>
                        <a:pt x="43" y="9"/>
                        <a:pt x="44" y="7"/>
                      </a:cubicBezTo>
                      <a:close/>
                      <a:moveTo>
                        <a:pt x="5" y="12"/>
                      </a:moveTo>
                      <a:cubicBezTo>
                        <a:pt x="1" y="13"/>
                        <a:pt x="0" y="19"/>
                        <a:pt x="2" y="19"/>
                      </a:cubicBezTo>
                      <a:cubicBezTo>
                        <a:pt x="4" y="19"/>
                        <a:pt x="8" y="15"/>
                        <a:pt x="9" y="13"/>
                      </a:cubicBezTo>
                      <a:cubicBezTo>
                        <a:pt x="11" y="12"/>
                        <a:pt x="9" y="11"/>
                        <a:pt x="5" y="12"/>
                      </a:cubicBezTo>
                      <a:close/>
                      <a:moveTo>
                        <a:pt x="8" y="9"/>
                      </a:moveTo>
                      <a:cubicBezTo>
                        <a:pt x="9" y="8"/>
                        <a:pt x="2" y="8"/>
                        <a:pt x="4" y="9"/>
                      </a:cubicBezTo>
                      <a:cubicBezTo>
                        <a:pt x="5" y="10"/>
                        <a:pt x="8" y="10"/>
                        <a:pt x="8" y="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4" name="Google Shape;1058;p79">
                  <a:extLst>
                    <a:ext uri="{FF2B5EF4-FFF2-40B4-BE49-F238E27FC236}">
                      <a16:creationId xmlns:a16="http://schemas.microsoft.com/office/drawing/2014/main" id="{22573B06-BC26-A452-3BC2-982EBAB073BE}"/>
                    </a:ext>
                  </a:extLst>
                </p:cNvPr>
                <p:cNvSpPr/>
                <p:nvPr/>
              </p:nvSpPr>
              <p:spPr>
                <a:xfrm>
                  <a:off x="4860475" y="6264627"/>
                  <a:ext cx="758235" cy="905259"/>
                </a:xfrm>
                <a:custGeom>
                  <a:avLst/>
                  <a:gdLst/>
                  <a:ahLst/>
                  <a:cxnLst/>
                  <a:rect l="l" t="t" r="r" b="b"/>
                  <a:pathLst>
                    <a:path w="60" h="72" extrusionOk="0">
                      <a:moveTo>
                        <a:pt x="53" y="16"/>
                      </a:moveTo>
                      <a:cubicBezTo>
                        <a:pt x="56" y="11"/>
                        <a:pt x="56" y="11"/>
                        <a:pt x="56" y="11"/>
                      </a:cubicBezTo>
                      <a:cubicBezTo>
                        <a:pt x="60" y="5"/>
                        <a:pt x="60" y="5"/>
                        <a:pt x="60" y="5"/>
                      </a:cubicBezTo>
                      <a:cubicBezTo>
                        <a:pt x="58" y="6"/>
                        <a:pt x="57" y="6"/>
                        <a:pt x="56" y="6"/>
                      </a:cubicBezTo>
                      <a:cubicBezTo>
                        <a:pt x="55" y="7"/>
                        <a:pt x="53" y="6"/>
                        <a:pt x="52" y="5"/>
                      </a:cubicBezTo>
                      <a:cubicBezTo>
                        <a:pt x="52" y="4"/>
                        <a:pt x="49" y="5"/>
                        <a:pt x="46" y="6"/>
                      </a:cubicBezTo>
                      <a:cubicBezTo>
                        <a:pt x="43" y="8"/>
                        <a:pt x="42" y="11"/>
                        <a:pt x="41" y="11"/>
                      </a:cubicBezTo>
                      <a:cubicBezTo>
                        <a:pt x="40" y="10"/>
                        <a:pt x="34" y="9"/>
                        <a:pt x="33" y="9"/>
                      </a:cubicBezTo>
                      <a:cubicBezTo>
                        <a:pt x="31" y="9"/>
                        <a:pt x="25" y="5"/>
                        <a:pt x="24" y="4"/>
                      </a:cubicBezTo>
                      <a:cubicBezTo>
                        <a:pt x="23" y="2"/>
                        <a:pt x="17" y="3"/>
                        <a:pt x="16" y="2"/>
                      </a:cubicBezTo>
                      <a:cubicBezTo>
                        <a:pt x="15" y="1"/>
                        <a:pt x="13" y="1"/>
                        <a:pt x="13" y="0"/>
                      </a:cubicBezTo>
                      <a:cubicBezTo>
                        <a:pt x="12" y="0"/>
                        <a:pt x="10" y="0"/>
                        <a:pt x="8" y="0"/>
                      </a:cubicBezTo>
                      <a:cubicBezTo>
                        <a:pt x="6" y="0"/>
                        <a:pt x="2" y="2"/>
                        <a:pt x="1" y="3"/>
                      </a:cubicBezTo>
                      <a:cubicBezTo>
                        <a:pt x="1" y="4"/>
                        <a:pt x="1" y="4"/>
                        <a:pt x="1" y="5"/>
                      </a:cubicBezTo>
                      <a:cubicBezTo>
                        <a:pt x="4" y="8"/>
                        <a:pt x="4" y="8"/>
                        <a:pt x="4" y="8"/>
                      </a:cubicBezTo>
                      <a:cubicBezTo>
                        <a:pt x="5" y="13"/>
                        <a:pt x="5" y="13"/>
                        <a:pt x="5" y="13"/>
                      </a:cubicBezTo>
                      <a:cubicBezTo>
                        <a:pt x="8" y="16"/>
                        <a:pt x="8" y="16"/>
                        <a:pt x="8" y="16"/>
                      </a:cubicBezTo>
                      <a:cubicBezTo>
                        <a:pt x="8" y="16"/>
                        <a:pt x="8" y="19"/>
                        <a:pt x="8" y="22"/>
                      </a:cubicBezTo>
                      <a:cubicBezTo>
                        <a:pt x="7" y="25"/>
                        <a:pt x="4" y="29"/>
                        <a:pt x="2" y="31"/>
                      </a:cubicBezTo>
                      <a:cubicBezTo>
                        <a:pt x="2" y="31"/>
                        <a:pt x="1" y="33"/>
                        <a:pt x="1" y="36"/>
                      </a:cubicBezTo>
                      <a:cubicBezTo>
                        <a:pt x="3" y="36"/>
                        <a:pt x="5" y="37"/>
                        <a:pt x="5" y="38"/>
                      </a:cubicBezTo>
                      <a:cubicBezTo>
                        <a:pt x="5" y="40"/>
                        <a:pt x="1" y="39"/>
                        <a:pt x="1" y="43"/>
                      </a:cubicBezTo>
                      <a:cubicBezTo>
                        <a:pt x="1" y="43"/>
                        <a:pt x="1" y="43"/>
                        <a:pt x="0" y="44"/>
                      </a:cubicBezTo>
                      <a:cubicBezTo>
                        <a:pt x="28" y="59"/>
                        <a:pt x="28" y="59"/>
                        <a:pt x="28" y="59"/>
                      </a:cubicBezTo>
                      <a:cubicBezTo>
                        <a:pt x="27" y="63"/>
                        <a:pt x="27" y="63"/>
                        <a:pt x="27" y="63"/>
                      </a:cubicBezTo>
                      <a:cubicBezTo>
                        <a:pt x="27" y="63"/>
                        <a:pt x="34" y="68"/>
                        <a:pt x="40" y="72"/>
                      </a:cubicBezTo>
                      <a:cubicBezTo>
                        <a:pt x="43" y="65"/>
                        <a:pt x="47" y="57"/>
                        <a:pt x="48" y="56"/>
                      </a:cubicBezTo>
                      <a:cubicBezTo>
                        <a:pt x="49" y="53"/>
                        <a:pt x="50" y="54"/>
                        <a:pt x="52" y="52"/>
                      </a:cubicBezTo>
                      <a:cubicBezTo>
                        <a:pt x="53" y="50"/>
                        <a:pt x="54" y="53"/>
                        <a:pt x="56" y="49"/>
                      </a:cubicBezTo>
                      <a:cubicBezTo>
                        <a:pt x="57" y="49"/>
                        <a:pt x="57" y="48"/>
                        <a:pt x="57" y="48"/>
                      </a:cubicBezTo>
                      <a:cubicBezTo>
                        <a:pt x="53" y="43"/>
                        <a:pt x="53" y="43"/>
                        <a:pt x="53" y="43"/>
                      </a:cubicBezTo>
                      <a:cubicBezTo>
                        <a:pt x="53" y="16"/>
                        <a:pt x="53" y="16"/>
                        <a:pt x="53" y="16"/>
                      </a:cubicBezTo>
                      <a:cubicBezTo>
                        <a:pt x="53" y="16"/>
                        <a:pt x="53" y="16"/>
                        <a:pt x="53" y="1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5" name="Google Shape;1059;p79">
                  <a:extLst>
                    <a:ext uri="{FF2B5EF4-FFF2-40B4-BE49-F238E27FC236}">
                      <a16:creationId xmlns:a16="http://schemas.microsoft.com/office/drawing/2014/main" id="{6964163D-A128-A5C4-C43C-E65BC0F7DC69}"/>
                    </a:ext>
                  </a:extLst>
                </p:cNvPr>
                <p:cNvSpPr/>
                <p:nvPr/>
              </p:nvSpPr>
              <p:spPr>
                <a:xfrm>
                  <a:off x="4450397" y="6326517"/>
                  <a:ext cx="510652" cy="533874"/>
                </a:xfrm>
                <a:custGeom>
                  <a:avLst/>
                  <a:gdLst/>
                  <a:ahLst/>
                  <a:cxnLst/>
                  <a:rect l="l" t="t" r="r" b="b"/>
                  <a:pathLst>
                    <a:path w="41" h="42" extrusionOk="0">
                      <a:moveTo>
                        <a:pt x="38" y="8"/>
                      </a:moveTo>
                      <a:cubicBezTo>
                        <a:pt x="38" y="3"/>
                        <a:pt x="38" y="3"/>
                        <a:pt x="38" y="3"/>
                      </a:cubicBezTo>
                      <a:cubicBezTo>
                        <a:pt x="34" y="0"/>
                        <a:pt x="34" y="0"/>
                        <a:pt x="34" y="0"/>
                      </a:cubicBezTo>
                      <a:cubicBezTo>
                        <a:pt x="33" y="1"/>
                        <a:pt x="32" y="1"/>
                        <a:pt x="32" y="2"/>
                      </a:cubicBezTo>
                      <a:cubicBezTo>
                        <a:pt x="31" y="3"/>
                        <a:pt x="28" y="3"/>
                        <a:pt x="27" y="3"/>
                      </a:cubicBezTo>
                      <a:cubicBezTo>
                        <a:pt x="25" y="2"/>
                        <a:pt x="22" y="3"/>
                        <a:pt x="22" y="4"/>
                      </a:cubicBezTo>
                      <a:cubicBezTo>
                        <a:pt x="21" y="5"/>
                        <a:pt x="18" y="3"/>
                        <a:pt x="17" y="3"/>
                      </a:cubicBezTo>
                      <a:cubicBezTo>
                        <a:pt x="15" y="3"/>
                        <a:pt x="12" y="4"/>
                        <a:pt x="12" y="4"/>
                      </a:cubicBezTo>
                      <a:cubicBezTo>
                        <a:pt x="12" y="4"/>
                        <a:pt x="11" y="9"/>
                        <a:pt x="11" y="11"/>
                      </a:cubicBezTo>
                      <a:cubicBezTo>
                        <a:pt x="11" y="13"/>
                        <a:pt x="13" y="13"/>
                        <a:pt x="13" y="15"/>
                      </a:cubicBezTo>
                      <a:cubicBezTo>
                        <a:pt x="13" y="16"/>
                        <a:pt x="11" y="17"/>
                        <a:pt x="11" y="18"/>
                      </a:cubicBezTo>
                      <a:cubicBezTo>
                        <a:pt x="11" y="19"/>
                        <a:pt x="10" y="19"/>
                        <a:pt x="8" y="20"/>
                      </a:cubicBezTo>
                      <a:cubicBezTo>
                        <a:pt x="6" y="20"/>
                        <a:pt x="6" y="23"/>
                        <a:pt x="5" y="24"/>
                      </a:cubicBezTo>
                      <a:cubicBezTo>
                        <a:pt x="3" y="25"/>
                        <a:pt x="4" y="28"/>
                        <a:pt x="3" y="29"/>
                      </a:cubicBezTo>
                      <a:cubicBezTo>
                        <a:pt x="2" y="31"/>
                        <a:pt x="1" y="34"/>
                        <a:pt x="1" y="36"/>
                      </a:cubicBezTo>
                      <a:cubicBezTo>
                        <a:pt x="1" y="38"/>
                        <a:pt x="1" y="41"/>
                        <a:pt x="0" y="42"/>
                      </a:cubicBezTo>
                      <a:cubicBezTo>
                        <a:pt x="2" y="42"/>
                        <a:pt x="3" y="42"/>
                        <a:pt x="4" y="41"/>
                      </a:cubicBezTo>
                      <a:cubicBezTo>
                        <a:pt x="6" y="40"/>
                        <a:pt x="12" y="39"/>
                        <a:pt x="12" y="39"/>
                      </a:cubicBezTo>
                      <a:cubicBezTo>
                        <a:pt x="18" y="38"/>
                        <a:pt x="18" y="38"/>
                        <a:pt x="18" y="38"/>
                      </a:cubicBezTo>
                      <a:cubicBezTo>
                        <a:pt x="20" y="34"/>
                        <a:pt x="22" y="30"/>
                        <a:pt x="24" y="29"/>
                      </a:cubicBezTo>
                      <a:cubicBezTo>
                        <a:pt x="26" y="29"/>
                        <a:pt x="31" y="29"/>
                        <a:pt x="34" y="30"/>
                      </a:cubicBezTo>
                      <a:cubicBezTo>
                        <a:pt x="35" y="28"/>
                        <a:pt x="36" y="26"/>
                        <a:pt x="36" y="26"/>
                      </a:cubicBezTo>
                      <a:cubicBezTo>
                        <a:pt x="38" y="24"/>
                        <a:pt x="40" y="20"/>
                        <a:pt x="41" y="16"/>
                      </a:cubicBezTo>
                      <a:cubicBezTo>
                        <a:pt x="41" y="14"/>
                        <a:pt x="41" y="11"/>
                        <a:pt x="41" y="11"/>
                      </a:cubicBezTo>
                      <a:cubicBezTo>
                        <a:pt x="38" y="8"/>
                        <a:pt x="38" y="8"/>
                        <a:pt x="38" y="8"/>
                      </a:cubicBezTo>
                      <a:cubicBezTo>
                        <a:pt x="38" y="8"/>
                        <a:pt x="38" y="8"/>
                        <a:pt x="38" y="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6" name="Google Shape;1060;p79">
                  <a:extLst>
                    <a:ext uri="{FF2B5EF4-FFF2-40B4-BE49-F238E27FC236}">
                      <a16:creationId xmlns:a16="http://schemas.microsoft.com/office/drawing/2014/main" id="{9A15B908-1D80-5A1E-E2E8-3CA9E1E2F007}"/>
                    </a:ext>
                  </a:extLst>
                </p:cNvPr>
                <p:cNvSpPr/>
                <p:nvPr/>
              </p:nvSpPr>
              <p:spPr>
                <a:xfrm>
                  <a:off x="6980448" y="2094263"/>
                  <a:ext cx="1648022" cy="982629"/>
                </a:xfrm>
                <a:custGeom>
                  <a:avLst/>
                  <a:gdLst/>
                  <a:ahLst/>
                  <a:cxnLst/>
                  <a:rect l="l" t="t" r="r" b="b"/>
                  <a:pathLst>
                    <a:path w="131" h="78" extrusionOk="0">
                      <a:moveTo>
                        <a:pt x="127" y="44"/>
                      </a:moveTo>
                      <a:cubicBezTo>
                        <a:pt x="124" y="41"/>
                        <a:pt x="118" y="38"/>
                        <a:pt x="117" y="39"/>
                      </a:cubicBezTo>
                      <a:cubicBezTo>
                        <a:pt x="117" y="41"/>
                        <a:pt x="113" y="41"/>
                        <a:pt x="112" y="39"/>
                      </a:cubicBezTo>
                      <a:cubicBezTo>
                        <a:pt x="110" y="38"/>
                        <a:pt x="109" y="36"/>
                        <a:pt x="104" y="38"/>
                      </a:cubicBezTo>
                      <a:cubicBezTo>
                        <a:pt x="100" y="39"/>
                        <a:pt x="97" y="41"/>
                        <a:pt x="97" y="43"/>
                      </a:cubicBezTo>
                      <a:cubicBezTo>
                        <a:pt x="97" y="45"/>
                        <a:pt x="93" y="47"/>
                        <a:pt x="93" y="44"/>
                      </a:cubicBezTo>
                      <a:cubicBezTo>
                        <a:pt x="93" y="42"/>
                        <a:pt x="89" y="41"/>
                        <a:pt x="87" y="40"/>
                      </a:cubicBezTo>
                      <a:cubicBezTo>
                        <a:pt x="85" y="40"/>
                        <a:pt x="81" y="41"/>
                        <a:pt x="80" y="38"/>
                      </a:cubicBezTo>
                      <a:cubicBezTo>
                        <a:pt x="80" y="37"/>
                        <a:pt x="76" y="34"/>
                        <a:pt x="76" y="31"/>
                      </a:cubicBezTo>
                      <a:cubicBezTo>
                        <a:pt x="76" y="28"/>
                        <a:pt x="77" y="24"/>
                        <a:pt x="75" y="24"/>
                      </a:cubicBezTo>
                      <a:cubicBezTo>
                        <a:pt x="73" y="24"/>
                        <a:pt x="71" y="20"/>
                        <a:pt x="69" y="20"/>
                      </a:cubicBezTo>
                      <a:cubicBezTo>
                        <a:pt x="67" y="20"/>
                        <a:pt x="55" y="20"/>
                        <a:pt x="54" y="19"/>
                      </a:cubicBezTo>
                      <a:cubicBezTo>
                        <a:pt x="52" y="18"/>
                        <a:pt x="45" y="22"/>
                        <a:pt x="44" y="20"/>
                      </a:cubicBezTo>
                      <a:cubicBezTo>
                        <a:pt x="44" y="18"/>
                        <a:pt x="39" y="12"/>
                        <a:pt x="36" y="10"/>
                      </a:cubicBezTo>
                      <a:cubicBezTo>
                        <a:pt x="35" y="11"/>
                        <a:pt x="35" y="12"/>
                        <a:pt x="33" y="13"/>
                      </a:cubicBezTo>
                      <a:cubicBezTo>
                        <a:pt x="27" y="17"/>
                        <a:pt x="23" y="16"/>
                        <a:pt x="25" y="11"/>
                      </a:cubicBezTo>
                      <a:cubicBezTo>
                        <a:pt x="26" y="7"/>
                        <a:pt x="26" y="1"/>
                        <a:pt x="24" y="1"/>
                      </a:cubicBezTo>
                      <a:cubicBezTo>
                        <a:pt x="21" y="1"/>
                        <a:pt x="23" y="11"/>
                        <a:pt x="20" y="12"/>
                      </a:cubicBezTo>
                      <a:cubicBezTo>
                        <a:pt x="18" y="12"/>
                        <a:pt x="17" y="5"/>
                        <a:pt x="19" y="0"/>
                      </a:cubicBezTo>
                      <a:cubicBezTo>
                        <a:pt x="1" y="5"/>
                        <a:pt x="1" y="5"/>
                        <a:pt x="1" y="5"/>
                      </a:cubicBezTo>
                      <a:cubicBezTo>
                        <a:pt x="0" y="38"/>
                        <a:pt x="0" y="38"/>
                        <a:pt x="0" y="38"/>
                      </a:cubicBezTo>
                      <a:cubicBezTo>
                        <a:pt x="0" y="38"/>
                        <a:pt x="0" y="38"/>
                        <a:pt x="0" y="38"/>
                      </a:cubicBezTo>
                      <a:cubicBezTo>
                        <a:pt x="1" y="39"/>
                        <a:pt x="3" y="39"/>
                        <a:pt x="4" y="39"/>
                      </a:cubicBezTo>
                      <a:cubicBezTo>
                        <a:pt x="7" y="40"/>
                        <a:pt x="7" y="38"/>
                        <a:pt x="7" y="37"/>
                      </a:cubicBezTo>
                      <a:cubicBezTo>
                        <a:pt x="7" y="35"/>
                        <a:pt x="11" y="32"/>
                        <a:pt x="13" y="32"/>
                      </a:cubicBezTo>
                      <a:cubicBezTo>
                        <a:pt x="14" y="33"/>
                        <a:pt x="14" y="29"/>
                        <a:pt x="15" y="29"/>
                      </a:cubicBezTo>
                      <a:cubicBezTo>
                        <a:pt x="16" y="29"/>
                        <a:pt x="17" y="29"/>
                        <a:pt x="18" y="28"/>
                      </a:cubicBezTo>
                      <a:cubicBezTo>
                        <a:pt x="19" y="26"/>
                        <a:pt x="23" y="28"/>
                        <a:pt x="24" y="29"/>
                      </a:cubicBezTo>
                      <a:cubicBezTo>
                        <a:pt x="25" y="30"/>
                        <a:pt x="27" y="31"/>
                        <a:pt x="29" y="31"/>
                      </a:cubicBezTo>
                      <a:cubicBezTo>
                        <a:pt x="31" y="32"/>
                        <a:pt x="32" y="38"/>
                        <a:pt x="32" y="39"/>
                      </a:cubicBezTo>
                      <a:cubicBezTo>
                        <a:pt x="32" y="40"/>
                        <a:pt x="41" y="40"/>
                        <a:pt x="43" y="40"/>
                      </a:cubicBezTo>
                      <a:cubicBezTo>
                        <a:pt x="44" y="40"/>
                        <a:pt x="44" y="43"/>
                        <a:pt x="46" y="45"/>
                      </a:cubicBezTo>
                      <a:cubicBezTo>
                        <a:pt x="48" y="48"/>
                        <a:pt x="49" y="50"/>
                        <a:pt x="50" y="51"/>
                      </a:cubicBezTo>
                      <a:cubicBezTo>
                        <a:pt x="50" y="53"/>
                        <a:pt x="55" y="55"/>
                        <a:pt x="57" y="57"/>
                      </a:cubicBezTo>
                      <a:cubicBezTo>
                        <a:pt x="58" y="59"/>
                        <a:pt x="63" y="61"/>
                        <a:pt x="65" y="62"/>
                      </a:cubicBezTo>
                      <a:cubicBezTo>
                        <a:pt x="68" y="64"/>
                        <a:pt x="71" y="67"/>
                        <a:pt x="73" y="67"/>
                      </a:cubicBezTo>
                      <a:cubicBezTo>
                        <a:pt x="75" y="67"/>
                        <a:pt x="79" y="69"/>
                        <a:pt x="79" y="69"/>
                      </a:cubicBezTo>
                      <a:cubicBezTo>
                        <a:pt x="80" y="75"/>
                        <a:pt x="80" y="75"/>
                        <a:pt x="80" y="75"/>
                      </a:cubicBezTo>
                      <a:cubicBezTo>
                        <a:pt x="80" y="75"/>
                        <a:pt x="81" y="75"/>
                        <a:pt x="81" y="74"/>
                      </a:cubicBezTo>
                      <a:cubicBezTo>
                        <a:pt x="84" y="74"/>
                        <a:pt x="85" y="77"/>
                        <a:pt x="87" y="77"/>
                      </a:cubicBezTo>
                      <a:cubicBezTo>
                        <a:pt x="88" y="77"/>
                        <a:pt x="89" y="77"/>
                        <a:pt x="90" y="78"/>
                      </a:cubicBezTo>
                      <a:cubicBezTo>
                        <a:pt x="90" y="74"/>
                        <a:pt x="91" y="71"/>
                        <a:pt x="93" y="70"/>
                      </a:cubicBezTo>
                      <a:cubicBezTo>
                        <a:pt x="95" y="68"/>
                        <a:pt x="92" y="65"/>
                        <a:pt x="92" y="64"/>
                      </a:cubicBezTo>
                      <a:cubicBezTo>
                        <a:pt x="92" y="61"/>
                        <a:pt x="88" y="60"/>
                        <a:pt x="88" y="57"/>
                      </a:cubicBezTo>
                      <a:cubicBezTo>
                        <a:pt x="89" y="55"/>
                        <a:pt x="92" y="56"/>
                        <a:pt x="95" y="55"/>
                      </a:cubicBezTo>
                      <a:cubicBezTo>
                        <a:pt x="97" y="54"/>
                        <a:pt x="95" y="51"/>
                        <a:pt x="97" y="51"/>
                      </a:cubicBezTo>
                      <a:cubicBezTo>
                        <a:pt x="99" y="51"/>
                        <a:pt x="100" y="49"/>
                        <a:pt x="101" y="47"/>
                      </a:cubicBezTo>
                      <a:cubicBezTo>
                        <a:pt x="101" y="45"/>
                        <a:pt x="104" y="47"/>
                        <a:pt x="106" y="45"/>
                      </a:cubicBezTo>
                      <a:cubicBezTo>
                        <a:pt x="108" y="44"/>
                        <a:pt x="111" y="43"/>
                        <a:pt x="112" y="44"/>
                      </a:cubicBezTo>
                      <a:cubicBezTo>
                        <a:pt x="112" y="45"/>
                        <a:pt x="110" y="49"/>
                        <a:pt x="109" y="51"/>
                      </a:cubicBezTo>
                      <a:cubicBezTo>
                        <a:pt x="112" y="51"/>
                        <a:pt x="116" y="50"/>
                        <a:pt x="117" y="49"/>
                      </a:cubicBezTo>
                      <a:cubicBezTo>
                        <a:pt x="118" y="48"/>
                        <a:pt x="123" y="51"/>
                        <a:pt x="125" y="48"/>
                      </a:cubicBezTo>
                      <a:cubicBezTo>
                        <a:pt x="126" y="45"/>
                        <a:pt x="131" y="47"/>
                        <a:pt x="127" y="4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7" name="Google Shape;1061;p79">
                  <a:extLst>
                    <a:ext uri="{FF2B5EF4-FFF2-40B4-BE49-F238E27FC236}">
                      <a16:creationId xmlns:a16="http://schemas.microsoft.com/office/drawing/2014/main" id="{DFB68BCE-A29E-A572-DDE2-6D583A17009A}"/>
                    </a:ext>
                  </a:extLst>
                </p:cNvPr>
                <p:cNvSpPr/>
                <p:nvPr/>
              </p:nvSpPr>
              <p:spPr>
                <a:xfrm>
                  <a:off x="2222103" y="-3314033"/>
                  <a:ext cx="2429473" cy="3829918"/>
                </a:xfrm>
                <a:custGeom>
                  <a:avLst/>
                  <a:gdLst/>
                  <a:ahLst/>
                  <a:cxnLst/>
                  <a:rect l="l" t="t" r="r" b="b"/>
                  <a:pathLst>
                    <a:path w="193" h="304" extrusionOk="0">
                      <a:moveTo>
                        <a:pt x="187" y="163"/>
                      </a:moveTo>
                      <a:cubicBezTo>
                        <a:pt x="187" y="165"/>
                        <a:pt x="184" y="164"/>
                        <a:pt x="184" y="162"/>
                      </a:cubicBezTo>
                      <a:cubicBezTo>
                        <a:pt x="184" y="161"/>
                        <a:pt x="179" y="159"/>
                        <a:pt x="179" y="158"/>
                      </a:cubicBezTo>
                      <a:cubicBezTo>
                        <a:pt x="179" y="158"/>
                        <a:pt x="181" y="158"/>
                        <a:pt x="183" y="159"/>
                      </a:cubicBezTo>
                      <a:cubicBezTo>
                        <a:pt x="184" y="160"/>
                        <a:pt x="186" y="159"/>
                        <a:pt x="188" y="157"/>
                      </a:cubicBezTo>
                      <a:cubicBezTo>
                        <a:pt x="190" y="155"/>
                        <a:pt x="192" y="157"/>
                        <a:pt x="192" y="155"/>
                      </a:cubicBezTo>
                      <a:cubicBezTo>
                        <a:pt x="193" y="153"/>
                        <a:pt x="190" y="153"/>
                        <a:pt x="189" y="152"/>
                      </a:cubicBezTo>
                      <a:cubicBezTo>
                        <a:pt x="188" y="151"/>
                        <a:pt x="186" y="149"/>
                        <a:pt x="183" y="150"/>
                      </a:cubicBezTo>
                      <a:cubicBezTo>
                        <a:pt x="180" y="150"/>
                        <a:pt x="180" y="149"/>
                        <a:pt x="179" y="148"/>
                      </a:cubicBezTo>
                      <a:cubicBezTo>
                        <a:pt x="178" y="146"/>
                        <a:pt x="174" y="149"/>
                        <a:pt x="174" y="152"/>
                      </a:cubicBezTo>
                      <a:cubicBezTo>
                        <a:pt x="174" y="154"/>
                        <a:pt x="171" y="154"/>
                        <a:pt x="172" y="153"/>
                      </a:cubicBezTo>
                      <a:cubicBezTo>
                        <a:pt x="173" y="151"/>
                        <a:pt x="170" y="149"/>
                        <a:pt x="173" y="148"/>
                      </a:cubicBezTo>
                      <a:cubicBezTo>
                        <a:pt x="175" y="148"/>
                        <a:pt x="174" y="144"/>
                        <a:pt x="169" y="144"/>
                      </a:cubicBezTo>
                      <a:cubicBezTo>
                        <a:pt x="166" y="143"/>
                        <a:pt x="164" y="147"/>
                        <a:pt x="165" y="148"/>
                      </a:cubicBezTo>
                      <a:cubicBezTo>
                        <a:pt x="166" y="149"/>
                        <a:pt x="162" y="154"/>
                        <a:pt x="160" y="154"/>
                      </a:cubicBezTo>
                      <a:cubicBezTo>
                        <a:pt x="159" y="154"/>
                        <a:pt x="161" y="150"/>
                        <a:pt x="161" y="148"/>
                      </a:cubicBezTo>
                      <a:cubicBezTo>
                        <a:pt x="160" y="145"/>
                        <a:pt x="159" y="147"/>
                        <a:pt x="156" y="151"/>
                      </a:cubicBezTo>
                      <a:cubicBezTo>
                        <a:pt x="153" y="153"/>
                        <a:pt x="151" y="157"/>
                        <a:pt x="149" y="157"/>
                      </a:cubicBezTo>
                      <a:cubicBezTo>
                        <a:pt x="147" y="158"/>
                        <a:pt x="147" y="154"/>
                        <a:pt x="150" y="153"/>
                      </a:cubicBezTo>
                      <a:cubicBezTo>
                        <a:pt x="153" y="151"/>
                        <a:pt x="153" y="147"/>
                        <a:pt x="155" y="147"/>
                      </a:cubicBezTo>
                      <a:cubicBezTo>
                        <a:pt x="156" y="147"/>
                        <a:pt x="156" y="144"/>
                        <a:pt x="154" y="144"/>
                      </a:cubicBezTo>
                      <a:cubicBezTo>
                        <a:pt x="152" y="143"/>
                        <a:pt x="151" y="146"/>
                        <a:pt x="150" y="147"/>
                      </a:cubicBezTo>
                      <a:cubicBezTo>
                        <a:pt x="149" y="148"/>
                        <a:pt x="144" y="146"/>
                        <a:pt x="144" y="147"/>
                      </a:cubicBezTo>
                      <a:cubicBezTo>
                        <a:pt x="144" y="148"/>
                        <a:pt x="143" y="148"/>
                        <a:pt x="143" y="150"/>
                      </a:cubicBezTo>
                      <a:cubicBezTo>
                        <a:pt x="144" y="151"/>
                        <a:pt x="143" y="153"/>
                        <a:pt x="142" y="151"/>
                      </a:cubicBezTo>
                      <a:cubicBezTo>
                        <a:pt x="141" y="149"/>
                        <a:pt x="138" y="150"/>
                        <a:pt x="137" y="153"/>
                      </a:cubicBezTo>
                      <a:cubicBezTo>
                        <a:pt x="135" y="154"/>
                        <a:pt x="133" y="154"/>
                        <a:pt x="135" y="155"/>
                      </a:cubicBezTo>
                      <a:cubicBezTo>
                        <a:pt x="136" y="156"/>
                        <a:pt x="136" y="159"/>
                        <a:pt x="134" y="160"/>
                      </a:cubicBezTo>
                      <a:cubicBezTo>
                        <a:pt x="132" y="160"/>
                        <a:pt x="133" y="154"/>
                        <a:pt x="131" y="154"/>
                      </a:cubicBezTo>
                      <a:cubicBezTo>
                        <a:pt x="130" y="155"/>
                        <a:pt x="130" y="152"/>
                        <a:pt x="133" y="152"/>
                      </a:cubicBezTo>
                      <a:cubicBezTo>
                        <a:pt x="135" y="152"/>
                        <a:pt x="137" y="149"/>
                        <a:pt x="137" y="148"/>
                      </a:cubicBezTo>
                      <a:cubicBezTo>
                        <a:pt x="136" y="147"/>
                        <a:pt x="134" y="147"/>
                        <a:pt x="134" y="149"/>
                      </a:cubicBezTo>
                      <a:cubicBezTo>
                        <a:pt x="134" y="151"/>
                        <a:pt x="130" y="150"/>
                        <a:pt x="128" y="150"/>
                      </a:cubicBezTo>
                      <a:cubicBezTo>
                        <a:pt x="125" y="150"/>
                        <a:pt x="126" y="153"/>
                        <a:pt x="129" y="154"/>
                      </a:cubicBezTo>
                      <a:cubicBezTo>
                        <a:pt x="131" y="156"/>
                        <a:pt x="128" y="158"/>
                        <a:pt x="127" y="156"/>
                      </a:cubicBezTo>
                      <a:cubicBezTo>
                        <a:pt x="125" y="155"/>
                        <a:pt x="122" y="155"/>
                        <a:pt x="121" y="156"/>
                      </a:cubicBezTo>
                      <a:cubicBezTo>
                        <a:pt x="119" y="157"/>
                        <a:pt x="125" y="159"/>
                        <a:pt x="125" y="160"/>
                      </a:cubicBezTo>
                      <a:cubicBezTo>
                        <a:pt x="125" y="161"/>
                        <a:pt x="122" y="159"/>
                        <a:pt x="121" y="160"/>
                      </a:cubicBezTo>
                      <a:cubicBezTo>
                        <a:pt x="121" y="161"/>
                        <a:pt x="118" y="159"/>
                        <a:pt x="118" y="157"/>
                      </a:cubicBezTo>
                      <a:cubicBezTo>
                        <a:pt x="118" y="155"/>
                        <a:pt x="112" y="158"/>
                        <a:pt x="115" y="159"/>
                      </a:cubicBezTo>
                      <a:cubicBezTo>
                        <a:pt x="118" y="159"/>
                        <a:pt x="117" y="161"/>
                        <a:pt x="117" y="164"/>
                      </a:cubicBezTo>
                      <a:cubicBezTo>
                        <a:pt x="117" y="166"/>
                        <a:pt x="114" y="165"/>
                        <a:pt x="115" y="162"/>
                      </a:cubicBezTo>
                      <a:cubicBezTo>
                        <a:pt x="115" y="160"/>
                        <a:pt x="112" y="160"/>
                        <a:pt x="110" y="162"/>
                      </a:cubicBezTo>
                      <a:cubicBezTo>
                        <a:pt x="108" y="163"/>
                        <a:pt x="110" y="159"/>
                        <a:pt x="109" y="157"/>
                      </a:cubicBezTo>
                      <a:cubicBezTo>
                        <a:pt x="108" y="155"/>
                        <a:pt x="106" y="157"/>
                        <a:pt x="105" y="158"/>
                      </a:cubicBezTo>
                      <a:cubicBezTo>
                        <a:pt x="102" y="158"/>
                        <a:pt x="101" y="158"/>
                        <a:pt x="103" y="160"/>
                      </a:cubicBezTo>
                      <a:cubicBezTo>
                        <a:pt x="104" y="162"/>
                        <a:pt x="104" y="164"/>
                        <a:pt x="102" y="164"/>
                      </a:cubicBezTo>
                      <a:cubicBezTo>
                        <a:pt x="100" y="163"/>
                        <a:pt x="99" y="164"/>
                        <a:pt x="99" y="165"/>
                      </a:cubicBezTo>
                      <a:cubicBezTo>
                        <a:pt x="100" y="166"/>
                        <a:pt x="97" y="167"/>
                        <a:pt x="96" y="165"/>
                      </a:cubicBezTo>
                      <a:cubicBezTo>
                        <a:pt x="96" y="164"/>
                        <a:pt x="93" y="165"/>
                        <a:pt x="92" y="166"/>
                      </a:cubicBezTo>
                      <a:cubicBezTo>
                        <a:pt x="91" y="168"/>
                        <a:pt x="87" y="169"/>
                        <a:pt x="88" y="171"/>
                      </a:cubicBezTo>
                      <a:cubicBezTo>
                        <a:pt x="88" y="173"/>
                        <a:pt x="91" y="170"/>
                        <a:pt x="93" y="171"/>
                      </a:cubicBezTo>
                      <a:cubicBezTo>
                        <a:pt x="94" y="171"/>
                        <a:pt x="93" y="173"/>
                        <a:pt x="94" y="174"/>
                      </a:cubicBezTo>
                      <a:cubicBezTo>
                        <a:pt x="94" y="175"/>
                        <a:pt x="94" y="177"/>
                        <a:pt x="93" y="176"/>
                      </a:cubicBezTo>
                      <a:cubicBezTo>
                        <a:pt x="92" y="174"/>
                        <a:pt x="89" y="174"/>
                        <a:pt x="89" y="176"/>
                      </a:cubicBezTo>
                      <a:cubicBezTo>
                        <a:pt x="89" y="178"/>
                        <a:pt x="87" y="176"/>
                        <a:pt x="86" y="174"/>
                      </a:cubicBezTo>
                      <a:cubicBezTo>
                        <a:pt x="84" y="172"/>
                        <a:pt x="83" y="177"/>
                        <a:pt x="82" y="176"/>
                      </a:cubicBezTo>
                      <a:cubicBezTo>
                        <a:pt x="81" y="175"/>
                        <a:pt x="84" y="171"/>
                        <a:pt x="83" y="170"/>
                      </a:cubicBezTo>
                      <a:cubicBezTo>
                        <a:pt x="82" y="168"/>
                        <a:pt x="82" y="171"/>
                        <a:pt x="79" y="173"/>
                      </a:cubicBezTo>
                      <a:cubicBezTo>
                        <a:pt x="77" y="176"/>
                        <a:pt x="73" y="176"/>
                        <a:pt x="74" y="177"/>
                      </a:cubicBezTo>
                      <a:cubicBezTo>
                        <a:pt x="75" y="178"/>
                        <a:pt x="71" y="178"/>
                        <a:pt x="71" y="181"/>
                      </a:cubicBezTo>
                      <a:cubicBezTo>
                        <a:pt x="70" y="183"/>
                        <a:pt x="65" y="184"/>
                        <a:pt x="62" y="186"/>
                      </a:cubicBezTo>
                      <a:cubicBezTo>
                        <a:pt x="58" y="188"/>
                        <a:pt x="63" y="189"/>
                        <a:pt x="65" y="186"/>
                      </a:cubicBezTo>
                      <a:cubicBezTo>
                        <a:pt x="67" y="184"/>
                        <a:pt x="67" y="185"/>
                        <a:pt x="70" y="183"/>
                      </a:cubicBezTo>
                      <a:cubicBezTo>
                        <a:pt x="73" y="181"/>
                        <a:pt x="76" y="180"/>
                        <a:pt x="77" y="180"/>
                      </a:cubicBezTo>
                      <a:cubicBezTo>
                        <a:pt x="79" y="181"/>
                        <a:pt x="81" y="182"/>
                        <a:pt x="82" y="180"/>
                      </a:cubicBezTo>
                      <a:cubicBezTo>
                        <a:pt x="83" y="178"/>
                        <a:pt x="85" y="178"/>
                        <a:pt x="86" y="179"/>
                      </a:cubicBezTo>
                      <a:cubicBezTo>
                        <a:pt x="88" y="181"/>
                        <a:pt x="84" y="182"/>
                        <a:pt x="85" y="184"/>
                      </a:cubicBezTo>
                      <a:cubicBezTo>
                        <a:pt x="87" y="186"/>
                        <a:pt x="83" y="187"/>
                        <a:pt x="83" y="185"/>
                      </a:cubicBezTo>
                      <a:cubicBezTo>
                        <a:pt x="83" y="183"/>
                        <a:pt x="82" y="182"/>
                        <a:pt x="81" y="183"/>
                      </a:cubicBezTo>
                      <a:cubicBezTo>
                        <a:pt x="80" y="185"/>
                        <a:pt x="79" y="187"/>
                        <a:pt x="77" y="187"/>
                      </a:cubicBezTo>
                      <a:cubicBezTo>
                        <a:pt x="76" y="187"/>
                        <a:pt x="74" y="189"/>
                        <a:pt x="74" y="192"/>
                      </a:cubicBezTo>
                      <a:cubicBezTo>
                        <a:pt x="74" y="194"/>
                        <a:pt x="71" y="192"/>
                        <a:pt x="71" y="194"/>
                      </a:cubicBezTo>
                      <a:cubicBezTo>
                        <a:pt x="71" y="197"/>
                        <a:pt x="68" y="201"/>
                        <a:pt x="65" y="203"/>
                      </a:cubicBezTo>
                      <a:cubicBezTo>
                        <a:pt x="61" y="206"/>
                        <a:pt x="64" y="207"/>
                        <a:pt x="63" y="209"/>
                      </a:cubicBezTo>
                      <a:cubicBezTo>
                        <a:pt x="62" y="211"/>
                        <a:pt x="58" y="209"/>
                        <a:pt x="58" y="210"/>
                      </a:cubicBezTo>
                      <a:cubicBezTo>
                        <a:pt x="57" y="211"/>
                        <a:pt x="58" y="215"/>
                        <a:pt x="57" y="217"/>
                      </a:cubicBezTo>
                      <a:cubicBezTo>
                        <a:pt x="55" y="218"/>
                        <a:pt x="57" y="220"/>
                        <a:pt x="57" y="222"/>
                      </a:cubicBezTo>
                      <a:cubicBezTo>
                        <a:pt x="57" y="224"/>
                        <a:pt x="52" y="221"/>
                        <a:pt x="52" y="223"/>
                      </a:cubicBezTo>
                      <a:cubicBezTo>
                        <a:pt x="52" y="225"/>
                        <a:pt x="48" y="224"/>
                        <a:pt x="46" y="225"/>
                      </a:cubicBezTo>
                      <a:cubicBezTo>
                        <a:pt x="46" y="225"/>
                        <a:pt x="49" y="227"/>
                        <a:pt x="51" y="229"/>
                      </a:cubicBezTo>
                      <a:cubicBezTo>
                        <a:pt x="53" y="230"/>
                        <a:pt x="49" y="232"/>
                        <a:pt x="48" y="230"/>
                      </a:cubicBezTo>
                      <a:cubicBezTo>
                        <a:pt x="48" y="228"/>
                        <a:pt x="46" y="231"/>
                        <a:pt x="42" y="232"/>
                      </a:cubicBezTo>
                      <a:cubicBezTo>
                        <a:pt x="39" y="234"/>
                        <a:pt x="40" y="237"/>
                        <a:pt x="37" y="237"/>
                      </a:cubicBezTo>
                      <a:cubicBezTo>
                        <a:pt x="34" y="237"/>
                        <a:pt x="35" y="241"/>
                        <a:pt x="34" y="243"/>
                      </a:cubicBezTo>
                      <a:cubicBezTo>
                        <a:pt x="32" y="244"/>
                        <a:pt x="33" y="239"/>
                        <a:pt x="30" y="239"/>
                      </a:cubicBezTo>
                      <a:cubicBezTo>
                        <a:pt x="27" y="239"/>
                        <a:pt x="27" y="241"/>
                        <a:pt x="29" y="244"/>
                      </a:cubicBezTo>
                      <a:cubicBezTo>
                        <a:pt x="31" y="246"/>
                        <a:pt x="26" y="244"/>
                        <a:pt x="25" y="246"/>
                      </a:cubicBezTo>
                      <a:cubicBezTo>
                        <a:pt x="23" y="249"/>
                        <a:pt x="19" y="248"/>
                        <a:pt x="18" y="249"/>
                      </a:cubicBezTo>
                      <a:cubicBezTo>
                        <a:pt x="17" y="250"/>
                        <a:pt x="21" y="250"/>
                        <a:pt x="22" y="252"/>
                      </a:cubicBezTo>
                      <a:cubicBezTo>
                        <a:pt x="22" y="253"/>
                        <a:pt x="18" y="252"/>
                        <a:pt x="15" y="252"/>
                      </a:cubicBezTo>
                      <a:cubicBezTo>
                        <a:pt x="13" y="251"/>
                        <a:pt x="13" y="255"/>
                        <a:pt x="11" y="254"/>
                      </a:cubicBezTo>
                      <a:cubicBezTo>
                        <a:pt x="10" y="254"/>
                        <a:pt x="7" y="257"/>
                        <a:pt x="8" y="258"/>
                      </a:cubicBezTo>
                      <a:cubicBezTo>
                        <a:pt x="10" y="260"/>
                        <a:pt x="7" y="260"/>
                        <a:pt x="5" y="259"/>
                      </a:cubicBezTo>
                      <a:cubicBezTo>
                        <a:pt x="4" y="258"/>
                        <a:pt x="2" y="261"/>
                        <a:pt x="2" y="262"/>
                      </a:cubicBezTo>
                      <a:cubicBezTo>
                        <a:pt x="1" y="264"/>
                        <a:pt x="5" y="265"/>
                        <a:pt x="5" y="266"/>
                      </a:cubicBezTo>
                      <a:cubicBezTo>
                        <a:pt x="5" y="267"/>
                        <a:pt x="2" y="268"/>
                        <a:pt x="4" y="269"/>
                      </a:cubicBezTo>
                      <a:cubicBezTo>
                        <a:pt x="6" y="269"/>
                        <a:pt x="4" y="271"/>
                        <a:pt x="3" y="272"/>
                      </a:cubicBezTo>
                      <a:cubicBezTo>
                        <a:pt x="1" y="272"/>
                        <a:pt x="1" y="274"/>
                        <a:pt x="3" y="274"/>
                      </a:cubicBezTo>
                      <a:cubicBezTo>
                        <a:pt x="4" y="276"/>
                        <a:pt x="0" y="277"/>
                        <a:pt x="2" y="279"/>
                      </a:cubicBezTo>
                      <a:cubicBezTo>
                        <a:pt x="4" y="282"/>
                        <a:pt x="6" y="279"/>
                        <a:pt x="6" y="281"/>
                      </a:cubicBezTo>
                      <a:cubicBezTo>
                        <a:pt x="7" y="283"/>
                        <a:pt x="10" y="281"/>
                        <a:pt x="11" y="278"/>
                      </a:cubicBezTo>
                      <a:cubicBezTo>
                        <a:pt x="14" y="276"/>
                        <a:pt x="15" y="281"/>
                        <a:pt x="13" y="281"/>
                      </a:cubicBezTo>
                      <a:cubicBezTo>
                        <a:pt x="10" y="281"/>
                        <a:pt x="9" y="282"/>
                        <a:pt x="9" y="284"/>
                      </a:cubicBezTo>
                      <a:cubicBezTo>
                        <a:pt x="10" y="286"/>
                        <a:pt x="6" y="286"/>
                        <a:pt x="6" y="283"/>
                      </a:cubicBezTo>
                      <a:cubicBezTo>
                        <a:pt x="6" y="281"/>
                        <a:pt x="2" y="284"/>
                        <a:pt x="3" y="286"/>
                      </a:cubicBezTo>
                      <a:cubicBezTo>
                        <a:pt x="5" y="287"/>
                        <a:pt x="3" y="288"/>
                        <a:pt x="3" y="290"/>
                      </a:cubicBezTo>
                      <a:cubicBezTo>
                        <a:pt x="3" y="291"/>
                        <a:pt x="6" y="291"/>
                        <a:pt x="7" y="289"/>
                      </a:cubicBezTo>
                      <a:cubicBezTo>
                        <a:pt x="9" y="287"/>
                        <a:pt x="10" y="287"/>
                        <a:pt x="11" y="289"/>
                      </a:cubicBezTo>
                      <a:cubicBezTo>
                        <a:pt x="12" y="291"/>
                        <a:pt x="10" y="290"/>
                        <a:pt x="10" y="293"/>
                      </a:cubicBezTo>
                      <a:cubicBezTo>
                        <a:pt x="10" y="295"/>
                        <a:pt x="8" y="293"/>
                        <a:pt x="6" y="295"/>
                      </a:cubicBezTo>
                      <a:cubicBezTo>
                        <a:pt x="5" y="297"/>
                        <a:pt x="11" y="300"/>
                        <a:pt x="14" y="301"/>
                      </a:cubicBezTo>
                      <a:cubicBezTo>
                        <a:pt x="16" y="301"/>
                        <a:pt x="18" y="304"/>
                        <a:pt x="22" y="303"/>
                      </a:cubicBezTo>
                      <a:cubicBezTo>
                        <a:pt x="27" y="303"/>
                        <a:pt x="35" y="295"/>
                        <a:pt x="36" y="293"/>
                      </a:cubicBezTo>
                      <a:cubicBezTo>
                        <a:pt x="37" y="292"/>
                        <a:pt x="40" y="293"/>
                        <a:pt x="42" y="292"/>
                      </a:cubicBezTo>
                      <a:cubicBezTo>
                        <a:pt x="44" y="291"/>
                        <a:pt x="42" y="287"/>
                        <a:pt x="44" y="286"/>
                      </a:cubicBezTo>
                      <a:cubicBezTo>
                        <a:pt x="45" y="286"/>
                        <a:pt x="46" y="290"/>
                        <a:pt x="46" y="291"/>
                      </a:cubicBezTo>
                      <a:cubicBezTo>
                        <a:pt x="47" y="291"/>
                        <a:pt x="48" y="292"/>
                        <a:pt x="48" y="294"/>
                      </a:cubicBezTo>
                      <a:cubicBezTo>
                        <a:pt x="49" y="294"/>
                        <a:pt x="50" y="294"/>
                        <a:pt x="50" y="295"/>
                      </a:cubicBezTo>
                      <a:cubicBezTo>
                        <a:pt x="52" y="296"/>
                        <a:pt x="52" y="291"/>
                        <a:pt x="52" y="289"/>
                      </a:cubicBezTo>
                      <a:cubicBezTo>
                        <a:pt x="52" y="288"/>
                        <a:pt x="54" y="286"/>
                        <a:pt x="53" y="284"/>
                      </a:cubicBezTo>
                      <a:cubicBezTo>
                        <a:pt x="53" y="282"/>
                        <a:pt x="58" y="283"/>
                        <a:pt x="58" y="282"/>
                      </a:cubicBezTo>
                      <a:cubicBezTo>
                        <a:pt x="59" y="280"/>
                        <a:pt x="59" y="275"/>
                        <a:pt x="58" y="274"/>
                      </a:cubicBezTo>
                      <a:cubicBezTo>
                        <a:pt x="57" y="274"/>
                        <a:pt x="56" y="271"/>
                        <a:pt x="58" y="271"/>
                      </a:cubicBezTo>
                      <a:cubicBezTo>
                        <a:pt x="59" y="271"/>
                        <a:pt x="60" y="270"/>
                        <a:pt x="60" y="267"/>
                      </a:cubicBezTo>
                      <a:cubicBezTo>
                        <a:pt x="60" y="264"/>
                        <a:pt x="56" y="265"/>
                        <a:pt x="56" y="261"/>
                      </a:cubicBezTo>
                      <a:cubicBezTo>
                        <a:pt x="55" y="259"/>
                        <a:pt x="58" y="259"/>
                        <a:pt x="56" y="255"/>
                      </a:cubicBezTo>
                      <a:cubicBezTo>
                        <a:pt x="54" y="251"/>
                        <a:pt x="57" y="249"/>
                        <a:pt x="56" y="248"/>
                      </a:cubicBezTo>
                      <a:cubicBezTo>
                        <a:pt x="55" y="246"/>
                        <a:pt x="55" y="244"/>
                        <a:pt x="57" y="240"/>
                      </a:cubicBezTo>
                      <a:cubicBezTo>
                        <a:pt x="58" y="237"/>
                        <a:pt x="62" y="235"/>
                        <a:pt x="64" y="235"/>
                      </a:cubicBezTo>
                      <a:cubicBezTo>
                        <a:pt x="65" y="236"/>
                        <a:pt x="68" y="237"/>
                        <a:pt x="69" y="235"/>
                      </a:cubicBezTo>
                      <a:cubicBezTo>
                        <a:pt x="70" y="233"/>
                        <a:pt x="70" y="231"/>
                        <a:pt x="69" y="230"/>
                      </a:cubicBezTo>
                      <a:cubicBezTo>
                        <a:pt x="68" y="230"/>
                        <a:pt x="65" y="229"/>
                        <a:pt x="67" y="226"/>
                      </a:cubicBezTo>
                      <a:cubicBezTo>
                        <a:pt x="70" y="224"/>
                        <a:pt x="71" y="220"/>
                        <a:pt x="72" y="217"/>
                      </a:cubicBezTo>
                      <a:cubicBezTo>
                        <a:pt x="72" y="214"/>
                        <a:pt x="71" y="212"/>
                        <a:pt x="72" y="211"/>
                      </a:cubicBezTo>
                      <a:cubicBezTo>
                        <a:pt x="73" y="210"/>
                        <a:pt x="76" y="211"/>
                        <a:pt x="78" y="209"/>
                      </a:cubicBezTo>
                      <a:cubicBezTo>
                        <a:pt x="80" y="208"/>
                        <a:pt x="79" y="206"/>
                        <a:pt x="80" y="205"/>
                      </a:cubicBezTo>
                      <a:cubicBezTo>
                        <a:pt x="81" y="203"/>
                        <a:pt x="82" y="201"/>
                        <a:pt x="83" y="199"/>
                      </a:cubicBezTo>
                      <a:cubicBezTo>
                        <a:pt x="84" y="198"/>
                        <a:pt x="86" y="197"/>
                        <a:pt x="85" y="195"/>
                      </a:cubicBezTo>
                      <a:cubicBezTo>
                        <a:pt x="84" y="194"/>
                        <a:pt x="87" y="192"/>
                        <a:pt x="87" y="190"/>
                      </a:cubicBezTo>
                      <a:cubicBezTo>
                        <a:pt x="87" y="188"/>
                        <a:pt x="91" y="186"/>
                        <a:pt x="93" y="186"/>
                      </a:cubicBezTo>
                      <a:cubicBezTo>
                        <a:pt x="95" y="186"/>
                        <a:pt x="98" y="186"/>
                        <a:pt x="98" y="184"/>
                      </a:cubicBezTo>
                      <a:cubicBezTo>
                        <a:pt x="98" y="181"/>
                        <a:pt x="97" y="177"/>
                        <a:pt x="100" y="178"/>
                      </a:cubicBezTo>
                      <a:cubicBezTo>
                        <a:pt x="104" y="179"/>
                        <a:pt x="106" y="178"/>
                        <a:pt x="108" y="179"/>
                      </a:cubicBezTo>
                      <a:cubicBezTo>
                        <a:pt x="110" y="181"/>
                        <a:pt x="113" y="181"/>
                        <a:pt x="113" y="178"/>
                      </a:cubicBezTo>
                      <a:cubicBezTo>
                        <a:pt x="113" y="176"/>
                        <a:pt x="114" y="171"/>
                        <a:pt x="118" y="173"/>
                      </a:cubicBezTo>
                      <a:cubicBezTo>
                        <a:pt x="118" y="173"/>
                        <a:pt x="118" y="173"/>
                        <a:pt x="118" y="173"/>
                      </a:cubicBezTo>
                      <a:cubicBezTo>
                        <a:pt x="118" y="171"/>
                        <a:pt x="121" y="169"/>
                        <a:pt x="123" y="169"/>
                      </a:cubicBezTo>
                      <a:cubicBezTo>
                        <a:pt x="126" y="170"/>
                        <a:pt x="128" y="175"/>
                        <a:pt x="130" y="176"/>
                      </a:cubicBezTo>
                      <a:cubicBezTo>
                        <a:pt x="134" y="177"/>
                        <a:pt x="138" y="177"/>
                        <a:pt x="139" y="176"/>
                      </a:cubicBezTo>
                      <a:cubicBezTo>
                        <a:pt x="140" y="174"/>
                        <a:pt x="143" y="177"/>
                        <a:pt x="144" y="177"/>
                      </a:cubicBezTo>
                      <a:cubicBezTo>
                        <a:pt x="147" y="176"/>
                        <a:pt x="147" y="180"/>
                        <a:pt x="149" y="177"/>
                      </a:cubicBezTo>
                      <a:cubicBezTo>
                        <a:pt x="151" y="175"/>
                        <a:pt x="149" y="173"/>
                        <a:pt x="152" y="173"/>
                      </a:cubicBezTo>
                      <a:cubicBezTo>
                        <a:pt x="155" y="174"/>
                        <a:pt x="154" y="169"/>
                        <a:pt x="154" y="166"/>
                      </a:cubicBezTo>
                      <a:cubicBezTo>
                        <a:pt x="154" y="165"/>
                        <a:pt x="158" y="164"/>
                        <a:pt x="158" y="162"/>
                      </a:cubicBezTo>
                      <a:cubicBezTo>
                        <a:pt x="158" y="160"/>
                        <a:pt x="165" y="162"/>
                        <a:pt x="166" y="160"/>
                      </a:cubicBezTo>
                      <a:cubicBezTo>
                        <a:pt x="167" y="159"/>
                        <a:pt x="170" y="157"/>
                        <a:pt x="171" y="160"/>
                      </a:cubicBezTo>
                      <a:cubicBezTo>
                        <a:pt x="173" y="163"/>
                        <a:pt x="179" y="164"/>
                        <a:pt x="179" y="165"/>
                      </a:cubicBezTo>
                      <a:cubicBezTo>
                        <a:pt x="179" y="166"/>
                        <a:pt x="179" y="168"/>
                        <a:pt x="179" y="169"/>
                      </a:cubicBezTo>
                      <a:cubicBezTo>
                        <a:pt x="180" y="168"/>
                        <a:pt x="181" y="167"/>
                        <a:pt x="183" y="167"/>
                      </a:cubicBezTo>
                      <a:cubicBezTo>
                        <a:pt x="185" y="167"/>
                        <a:pt x="187" y="165"/>
                        <a:pt x="189" y="165"/>
                      </a:cubicBezTo>
                      <a:cubicBezTo>
                        <a:pt x="191" y="165"/>
                        <a:pt x="192" y="165"/>
                        <a:pt x="192" y="162"/>
                      </a:cubicBezTo>
                      <a:cubicBezTo>
                        <a:pt x="191" y="161"/>
                        <a:pt x="188" y="161"/>
                        <a:pt x="187" y="163"/>
                      </a:cubicBezTo>
                      <a:close/>
                      <a:moveTo>
                        <a:pt x="54" y="21"/>
                      </a:moveTo>
                      <a:cubicBezTo>
                        <a:pt x="58" y="22"/>
                        <a:pt x="51" y="26"/>
                        <a:pt x="50" y="29"/>
                      </a:cubicBezTo>
                      <a:cubicBezTo>
                        <a:pt x="49" y="32"/>
                        <a:pt x="55" y="35"/>
                        <a:pt x="58" y="37"/>
                      </a:cubicBezTo>
                      <a:cubicBezTo>
                        <a:pt x="60" y="40"/>
                        <a:pt x="66" y="39"/>
                        <a:pt x="68" y="38"/>
                      </a:cubicBezTo>
                      <a:cubicBezTo>
                        <a:pt x="70" y="36"/>
                        <a:pt x="70" y="32"/>
                        <a:pt x="72" y="32"/>
                      </a:cubicBezTo>
                      <a:cubicBezTo>
                        <a:pt x="75" y="32"/>
                        <a:pt x="73" y="30"/>
                        <a:pt x="76" y="29"/>
                      </a:cubicBezTo>
                      <a:cubicBezTo>
                        <a:pt x="78" y="28"/>
                        <a:pt x="79" y="31"/>
                        <a:pt x="77" y="33"/>
                      </a:cubicBezTo>
                      <a:cubicBezTo>
                        <a:pt x="74" y="35"/>
                        <a:pt x="80" y="35"/>
                        <a:pt x="82" y="32"/>
                      </a:cubicBezTo>
                      <a:cubicBezTo>
                        <a:pt x="86" y="30"/>
                        <a:pt x="86" y="32"/>
                        <a:pt x="86" y="35"/>
                      </a:cubicBezTo>
                      <a:cubicBezTo>
                        <a:pt x="85" y="38"/>
                        <a:pt x="79" y="36"/>
                        <a:pt x="77" y="39"/>
                      </a:cubicBezTo>
                      <a:cubicBezTo>
                        <a:pt x="75" y="42"/>
                        <a:pt x="69" y="40"/>
                        <a:pt x="65" y="43"/>
                      </a:cubicBezTo>
                      <a:cubicBezTo>
                        <a:pt x="62" y="46"/>
                        <a:pt x="68" y="46"/>
                        <a:pt x="72" y="45"/>
                      </a:cubicBezTo>
                      <a:cubicBezTo>
                        <a:pt x="76" y="44"/>
                        <a:pt x="84" y="44"/>
                        <a:pt x="87" y="45"/>
                      </a:cubicBezTo>
                      <a:cubicBezTo>
                        <a:pt x="90" y="45"/>
                        <a:pt x="85" y="46"/>
                        <a:pt x="80" y="46"/>
                      </a:cubicBezTo>
                      <a:cubicBezTo>
                        <a:pt x="75" y="46"/>
                        <a:pt x="73" y="48"/>
                        <a:pt x="74" y="49"/>
                      </a:cubicBezTo>
                      <a:cubicBezTo>
                        <a:pt x="74" y="51"/>
                        <a:pt x="67" y="48"/>
                        <a:pt x="67" y="51"/>
                      </a:cubicBezTo>
                      <a:cubicBezTo>
                        <a:pt x="66" y="54"/>
                        <a:pt x="73" y="56"/>
                        <a:pt x="74" y="56"/>
                      </a:cubicBezTo>
                      <a:cubicBezTo>
                        <a:pt x="75" y="58"/>
                        <a:pt x="80" y="57"/>
                        <a:pt x="82" y="57"/>
                      </a:cubicBezTo>
                      <a:cubicBezTo>
                        <a:pt x="82" y="58"/>
                        <a:pt x="78" y="60"/>
                        <a:pt x="78" y="60"/>
                      </a:cubicBezTo>
                      <a:cubicBezTo>
                        <a:pt x="77" y="61"/>
                        <a:pt x="82" y="63"/>
                        <a:pt x="83" y="64"/>
                      </a:cubicBezTo>
                      <a:cubicBezTo>
                        <a:pt x="84" y="66"/>
                        <a:pt x="89" y="65"/>
                        <a:pt x="89" y="63"/>
                      </a:cubicBezTo>
                      <a:cubicBezTo>
                        <a:pt x="88" y="60"/>
                        <a:pt x="92" y="51"/>
                        <a:pt x="97" y="49"/>
                      </a:cubicBezTo>
                      <a:cubicBezTo>
                        <a:pt x="102" y="47"/>
                        <a:pt x="99" y="46"/>
                        <a:pt x="100" y="43"/>
                      </a:cubicBezTo>
                      <a:cubicBezTo>
                        <a:pt x="101" y="40"/>
                        <a:pt x="105" y="43"/>
                        <a:pt x="104" y="40"/>
                      </a:cubicBezTo>
                      <a:cubicBezTo>
                        <a:pt x="102" y="38"/>
                        <a:pt x="103" y="37"/>
                        <a:pt x="106" y="34"/>
                      </a:cubicBezTo>
                      <a:cubicBezTo>
                        <a:pt x="109" y="31"/>
                        <a:pt x="111" y="33"/>
                        <a:pt x="115" y="32"/>
                      </a:cubicBezTo>
                      <a:cubicBezTo>
                        <a:pt x="118" y="30"/>
                        <a:pt x="120" y="32"/>
                        <a:pt x="117" y="33"/>
                      </a:cubicBezTo>
                      <a:cubicBezTo>
                        <a:pt x="113" y="33"/>
                        <a:pt x="115" y="37"/>
                        <a:pt x="118" y="39"/>
                      </a:cubicBezTo>
                      <a:cubicBezTo>
                        <a:pt x="120" y="40"/>
                        <a:pt x="118" y="41"/>
                        <a:pt x="120" y="42"/>
                      </a:cubicBezTo>
                      <a:cubicBezTo>
                        <a:pt x="122" y="42"/>
                        <a:pt x="122" y="45"/>
                        <a:pt x="118" y="48"/>
                      </a:cubicBezTo>
                      <a:cubicBezTo>
                        <a:pt x="116" y="52"/>
                        <a:pt x="119" y="52"/>
                        <a:pt x="126" y="50"/>
                      </a:cubicBezTo>
                      <a:cubicBezTo>
                        <a:pt x="132" y="47"/>
                        <a:pt x="129" y="52"/>
                        <a:pt x="130" y="54"/>
                      </a:cubicBezTo>
                      <a:cubicBezTo>
                        <a:pt x="131" y="56"/>
                        <a:pt x="137" y="52"/>
                        <a:pt x="140" y="49"/>
                      </a:cubicBezTo>
                      <a:cubicBezTo>
                        <a:pt x="143" y="46"/>
                        <a:pt x="146" y="46"/>
                        <a:pt x="146" y="44"/>
                      </a:cubicBezTo>
                      <a:cubicBezTo>
                        <a:pt x="145" y="43"/>
                        <a:pt x="143" y="43"/>
                        <a:pt x="141" y="44"/>
                      </a:cubicBezTo>
                      <a:cubicBezTo>
                        <a:pt x="138" y="44"/>
                        <a:pt x="132" y="44"/>
                        <a:pt x="134" y="42"/>
                      </a:cubicBezTo>
                      <a:cubicBezTo>
                        <a:pt x="136" y="40"/>
                        <a:pt x="136" y="39"/>
                        <a:pt x="133" y="39"/>
                      </a:cubicBezTo>
                      <a:cubicBezTo>
                        <a:pt x="130" y="40"/>
                        <a:pt x="125" y="38"/>
                        <a:pt x="128" y="37"/>
                      </a:cubicBezTo>
                      <a:cubicBezTo>
                        <a:pt x="130" y="36"/>
                        <a:pt x="126" y="32"/>
                        <a:pt x="123" y="32"/>
                      </a:cubicBezTo>
                      <a:cubicBezTo>
                        <a:pt x="121" y="33"/>
                        <a:pt x="121" y="31"/>
                        <a:pt x="122" y="29"/>
                      </a:cubicBezTo>
                      <a:cubicBezTo>
                        <a:pt x="122" y="27"/>
                        <a:pt x="115" y="26"/>
                        <a:pt x="117" y="25"/>
                      </a:cubicBezTo>
                      <a:cubicBezTo>
                        <a:pt x="118" y="25"/>
                        <a:pt x="114" y="23"/>
                        <a:pt x="113" y="24"/>
                      </a:cubicBezTo>
                      <a:cubicBezTo>
                        <a:pt x="112" y="26"/>
                        <a:pt x="110" y="25"/>
                        <a:pt x="110" y="23"/>
                      </a:cubicBezTo>
                      <a:cubicBezTo>
                        <a:pt x="110" y="21"/>
                        <a:pt x="105" y="22"/>
                        <a:pt x="103" y="22"/>
                      </a:cubicBezTo>
                      <a:cubicBezTo>
                        <a:pt x="101" y="22"/>
                        <a:pt x="102" y="18"/>
                        <a:pt x="100" y="17"/>
                      </a:cubicBezTo>
                      <a:cubicBezTo>
                        <a:pt x="98" y="15"/>
                        <a:pt x="95" y="20"/>
                        <a:pt x="94" y="19"/>
                      </a:cubicBezTo>
                      <a:cubicBezTo>
                        <a:pt x="93" y="19"/>
                        <a:pt x="95" y="16"/>
                        <a:pt x="95" y="14"/>
                      </a:cubicBezTo>
                      <a:cubicBezTo>
                        <a:pt x="96" y="12"/>
                        <a:pt x="89" y="9"/>
                        <a:pt x="88" y="11"/>
                      </a:cubicBezTo>
                      <a:cubicBezTo>
                        <a:pt x="87" y="13"/>
                        <a:pt x="86" y="8"/>
                        <a:pt x="84" y="8"/>
                      </a:cubicBezTo>
                      <a:cubicBezTo>
                        <a:pt x="82" y="8"/>
                        <a:pt x="83" y="11"/>
                        <a:pt x="82" y="11"/>
                      </a:cubicBezTo>
                      <a:cubicBezTo>
                        <a:pt x="81" y="11"/>
                        <a:pt x="79" y="13"/>
                        <a:pt x="82" y="15"/>
                      </a:cubicBezTo>
                      <a:cubicBezTo>
                        <a:pt x="83" y="17"/>
                        <a:pt x="86" y="25"/>
                        <a:pt x="86" y="26"/>
                      </a:cubicBezTo>
                      <a:cubicBezTo>
                        <a:pt x="85" y="27"/>
                        <a:pt x="78" y="20"/>
                        <a:pt x="78" y="17"/>
                      </a:cubicBezTo>
                      <a:cubicBezTo>
                        <a:pt x="77" y="13"/>
                        <a:pt x="73" y="10"/>
                        <a:pt x="72" y="13"/>
                      </a:cubicBezTo>
                      <a:cubicBezTo>
                        <a:pt x="71" y="15"/>
                        <a:pt x="69" y="16"/>
                        <a:pt x="70" y="19"/>
                      </a:cubicBezTo>
                      <a:cubicBezTo>
                        <a:pt x="70" y="21"/>
                        <a:pt x="68" y="22"/>
                        <a:pt x="68" y="20"/>
                      </a:cubicBezTo>
                      <a:cubicBezTo>
                        <a:pt x="68" y="18"/>
                        <a:pt x="63" y="16"/>
                        <a:pt x="62" y="16"/>
                      </a:cubicBezTo>
                      <a:cubicBezTo>
                        <a:pt x="60" y="16"/>
                        <a:pt x="66" y="14"/>
                        <a:pt x="69" y="13"/>
                      </a:cubicBezTo>
                      <a:cubicBezTo>
                        <a:pt x="70" y="12"/>
                        <a:pt x="66" y="10"/>
                        <a:pt x="64" y="12"/>
                      </a:cubicBezTo>
                      <a:cubicBezTo>
                        <a:pt x="62" y="13"/>
                        <a:pt x="59" y="11"/>
                        <a:pt x="58" y="13"/>
                      </a:cubicBezTo>
                      <a:cubicBezTo>
                        <a:pt x="57" y="15"/>
                        <a:pt x="55" y="13"/>
                        <a:pt x="53" y="12"/>
                      </a:cubicBezTo>
                      <a:cubicBezTo>
                        <a:pt x="50" y="12"/>
                        <a:pt x="48" y="16"/>
                        <a:pt x="46" y="15"/>
                      </a:cubicBezTo>
                      <a:cubicBezTo>
                        <a:pt x="45" y="14"/>
                        <a:pt x="44" y="19"/>
                        <a:pt x="46" y="22"/>
                      </a:cubicBezTo>
                      <a:cubicBezTo>
                        <a:pt x="49" y="26"/>
                        <a:pt x="51" y="21"/>
                        <a:pt x="54" y="21"/>
                      </a:cubicBezTo>
                      <a:close/>
                      <a:moveTo>
                        <a:pt x="47" y="35"/>
                      </a:moveTo>
                      <a:cubicBezTo>
                        <a:pt x="49" y="35"/>
                        <a:pt x="51" y="39"/>
                        <a:pt x="53" y="39"/>
                      </a:cubicBezTo>
                      <a:cubicBezTo>
                        <a:pt x="54" y="39"/>
                        <a:pt x="50" y="34"/>
                        <a:pt x="48" y="32"/>
                      </a:cubicBezTo>
                      <a:cubicBezTo>
                        <a:pt x="46" y="30"/>
                        <a:pt x="46" y="28"/>
                        <a:pt x="43" y="29"/>
                      </a:cubicBezTo>
                      <a:cubicBezTo>
                        <a:pt x="40" y="30"/>
                        <a:pt x="46" y="34"/>
                        <a:pt x="47" y="35"/>
                      </a:cubicBezTo>
                      <a:close/>
                      <a:moveTo>
                        <a:pt x="100" y="8"/>
                      </a:moveTo>
                      <a:cubicBezTo>
                        <a:pt x="101" y="9"/>
                        <a:pt x="97" y="9"/>
                        <a:pt x="99" y="11"/>
                      </a:cubicBezTo>
                      <a:cubicBezTo>
                        <a:pt x="104" y="16"/>
                        <a:pt x="123" y="10"/>
                        <a:pt x="126" y="12"/>
                      </a:cubicBezTo>
                      <a:cubicBezTo>
                        <a:pt x="129" y="13"/>
                        <a:pt x="110" y="15"/>
                        <a:pt x="110" y="17"/>
                      </a:cubicBezTo>
                      <a:cubicBezTo>
                        <a:pt x="111" y="20"/>
                        <a:pt x="127" y="20"/>
                        <a:pt x="128" y="20"/>
                      </a:cubicBezTo>
                      <a:cubicBezTo>
                        <a:pt x="130" y="19"/>
                        <a:pt x="131" y="22"/>
                        <a:pt x="137" y="22"/>
                      </a:cubicBezTo>
                      <a:cubicBezTo>
                        <a:pt x="143" y="23"/>
                        <a:pt x="142" y="20"/>
                        <a:pt x="145" y="20"/>
                      </a:cubicBezTo>
                      <a:cubicBezTo>
                        <a:pt x="149" y="20"/>
                        <a:pt x="155" y="19"/>
                        <a:pt x="155" y="16"/>
                      </a:cubicBezTo>
                      <a:cubicBezTo>
                        <a:pt x="155" y="14"/>
                        <a:pt x="167" y="11"/>
                        <a:pt x="165" y="8"/>
                      </a:cubicBezTo>
                      <a:cubicBezTo>
                        <a:pt x="164" y="4"/>
                        <a:pt x="154" y="7"/>
                        <a:pt x="151" y="5"/>
                      </a:cubicBezTo>
                      <a:cubicBezTo>
                        <a:pt x="147" y="4"/>
                        <a:pt x="141" y="2"/>
                        <a:pt x="140" y="4"/>
                      </a:cubicBezTo>
                      <a:cubicBezTo>
                        <a:pt x="138" y="7"/>
                        <a:pt x="136" y="7"/>
                        <a:pt x="135" y="6"/>
                      </a:cubicBezTo>
                      <a:cubicBezTo>
                        <a:pt x="134" y="5"/>
                        <a:pt x="136" y="0"/>
                        <a:pt x="131" y="1"/>
                      </a:cubicBezTo>
                      <a:cubicBezTo>
                        <a:pt x="126" y="3"/>
                        <a:pt x="130" y="8"/>
                        <a:pt x="130" y="8"/>
                      </a:cubicBezTo>
                      <a:cubicBezTo>
                        <a:pt x="129" y="9"/>
                        <a:pt x="124" y="8"/>
                        <a:pt x="124" y="5"/>
                      </a:cubicBezTo>
                      <a:cubicBezTo>
                        <a:pt x="123" y="3"/>
                        <a:pt x="118" y="8"/>
                        <a:pt x="118" y="5"/>
                      </a:cubicBezTo>
                      <a:cubicBezTo>
                        <a:pt x="117" y="2"/>
                        <a:pt x="111" y="0"/>
                        <a:pt x="109" y="0"/>
                      </a:cubicBezTo>
                      <a:cubicBezTo>
                        <a:pt x="108" y="0"/>
                        <a:pt x="111" y="2"/>
                        <a:pt x="110" y="4"/>
                      </a:cubicBezTo>
                      <a:cubicBezTo>
                        <a:pt x="109" y="5"/>
                        <a:pt x="106" y="2"/>
                        <a:pt x="105" y="2"/>
                      </a:cubicBezTo>
                      <a:cubicBezTo>
                        <a:pt x="104" y="2"/>
                        <a:pt x="106" y="5"/>
                        <a:pt x="105" y="7"/>
                      </a:cubicBezTo>
                      <a:cubicBezTo>
                        <a:pt x="105" y="8"/>
                        <a:pt x="102" y="2"/>
                        <a:pt x="99" y="2"/>
                      </a:cubicBezTo>
                      <a:cubicBezTo>
                        <a:pt x="97" y="2"/>
                        <a:pt x="98" y="5"/>
                        <a:pt x="96" y="5"/>
                      </a:cubicBezTo>
                      <a:cubicBezTo>
                        <a:pt x="94" y="5"/>
                        <a:pt x="98" y="8"/>
                        <a:pt x="100" y="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8" name="Google Shape;1062;p79">
                  <a:extLst>
                    <a:ext uri="{FF2B5EF4-FFF2-40B4-BE49-F238E27FC236}">
                      <a16:creationId xmlns:a16="http://schemas.microsoft.com/office/drawing/2014/main" id="{EC0BDBB4-5E08-7283-9AEA-3DA332BFFD1E}"/>
                    </a:ext>
                  </a:extLst>
                </p:cNvPr>
                <p:cNvSpPr/>
                <p:nvPr/>
              </p:nvSpPr>
              <p:spPr>
                <a:xfrm>
                  <a:off x="13773679" y="2109734"/>
                  <a:ext cx="1601594" cy="1609337"/>
                </a:xfrm>
                <a:custGeom>
                  <a:avLst/>
                  <a:gdLst/>
                  <a:ahLst/>
                  <a:cxnLst/>
                  <a:rect l="l" t="t" r="r" b="b"/>
                  <a:pathLst>
                    <a:path w="127" h="128" extrusionOk="0">
                      <a:moveTo>
                        <a:pt x="120" y="14"/>
                      </a:moveTo>
                      <a:cubicBezTo>
                        <a:pt x="119" y="12"/>
                        <a:pt x="116" y="15"/>
                        <a:pt x="112" y="16"/>
                      </a:cubicBezTo>
                      <a:cubicBezTo>
                        <a:pt x="110" y="16"/>
                        <a:pt x="100" y="8"/>
                        <a:pt x="97" y="4"/>
                      </a:cubicBezTo>
                      <a:cubicBezTo>
                        <a:pt x="94" y="0"/>
                        <a:pt x="89" y="3"/>
                        <a:pt x="92" y="6"/>
                      </a:cubicBezTo>
                      <a:cubicBezTo>
                        <a:pt x="94" y="9"/>
                        <a:pt x="91" y="9"/>
                        <a:pt x="91" y="14"/>
                      </a:cubicBezTo>
                      <a:cubicBezTo>
                        <a:pt x="91" y="18"/>
                        <a:pt x="88" y="18"/>
                        <a:pt x="89" y="21"/>
                      </a:cubicBezTo>
                      <a:cubicBezTo>
                        <a:pt x="89" y="23"/>
                        <a:pt x="86" y="22"/>
                        <a:pt x="83" y="23"/>
                      </a:cubicBezTo>
                      <a:cubicBezTo>
                        <a:pt x="80" y="23"/>
                        <a:pt x="83" y="26"/>
                        <a:pt x="80" y="27"/>
                      </a:cubicBezTo>
                      <a:cubicBezTo>
                        <a:pt x="77" y="29"/>
                        <a:pt x="77" y="31"/>
                        <a:pt x="78" y="32"/>
                      </a:cubicBezTo>
                      <a:cubicBezTo>
                        <a:pt x="80" y="33"/>
                        <a:pt x="79" y="35"/>
                        <a:pt x="78" y="37"/>
                      </a:cubicBezTo>
                      <a:cubicBezTo>
                        <a:pt x="78" y="39"/>
                        <a:pt x="81" y="38"/>
                        <a:pt x="83" y="36"/>
                      </a:cubicBezTo>
                      <a:cubicBezTo>
                        <a:pt x="84" y="34"/>
                        <a:pt x="86" y="37"/>
                        <a:pt x="87" y="35"/>
                      </a:cubicBezTo>
                      <a:cubicBezTo>
                        <a:pt x="87" y="33"/>
                        <a:pt x="82" y="32"/>
                        <a:pt x="82" y="30"/>
                      </a:cubicBezTo>
                      <a:cubicBezTo>
                        <a:pt x="82" y="27"/>
                        <a:pt x="86" y="30"/>
                        <a:pt x="88" y="29"/>
                      </a:cubicBezTo>
                      <a:cubicBezTo>
                        <a:pt x="91" y="28"/>
                        <a:pt x="96" y="29"/>
                        <a:pt x="100" y="32"/>
                      </a:cubicBezTo>
                      <a:cubicBezTo>
                        <a:pt x="102" y="34"/>
                        <a:pt x="103" y="34"/>
                        <a:pt x="104" y="30"/>
                      </a:cubicBezTo>
                      <a:cubicBezTo>
                        <a:pt x="105" y="26"/>
                        <a:pt x="110" y="24"/>
                        <a:pt x="115" y="24"/>
                      </a:cubicBezTo>
                      <a:cubicBezTo>
                        <a:pt x="120" y="24"/>
                        <a:pt x="121" y="22"/>
                        <a:pt x="119" y="21"/>
                      </a:cubicBezTo>
                      <a:cubicBezTo>
                        <a:pt x="117" y="20"/>
                        <a:pt x="127" y="14"/>
                        <a:pt x="127" y="12"/>
                      </a:cubicBezTo>
                      <a:cubicBezTo>
                        <a:pt x="127" y="10"/>
                        <a:pt x="122" y="16"/>
                        <a:pt x="120" y="14"/>
                      </a:cubicBezTo>
                      <a:close/>
                      <a:moveTo>
                        <a:pt x="80" y="44"/>
                      </a:moveTo>
                      <a:cubicBezTo>
                        <a:pt x="77" y="46"/>
                        <a:pt x="76" y="52"/>
                        <a:pt x="78" y="54"/>
                      </a:cubicBezTo>
                      <a:cubicBezTo>
                        <a:pt x="81" y="56"/>
                        <a:pt x="75" y="59"/>
                        <a:pt x="75" y="64"/>
                      </a:cubicBezTo>
                      <a:cubicBezTo>
                        <a:pt x="75" y="68"/>
                        <a:pt x="71" y="68"/>
                        <a:pt x="70" y="71"/>
                      </a:cubicBezTo>
                      <a:cubicBezTo>
                        <a:pt x="70" y="74"/>
                        <a:pt x="67" y="73"/>
                        <a:pt x="63" y="76"/>
                      </a:cubicBezTo>
                      <a:cubicBezTo>
                        <a:pt x="60" y="79"/>
                        <a:pt x="58" y="76"/>
                        <a:pt x="59" y="74"/>
                      </a:cubicBezTo>
                      <a:cubicBezTo>
                        <a:pt x="60" y="72"/>
                        <a:pt x="52" y="75"/>
                        <a:pt x="53" y="80"/>
                      </a:cubicBezTo>
                      <a:cubicBezTo>
                        <a:pt x="53" y="84"/>
                        <a:pt x="47" y="85"/>
                        <a:pt x="49" y="87"/>
                      </a:cubicBezTo>
                      <a:cubicBezTo>
                        <a:pt x="50" y="90"/>
                        <a:pt x="43" y="91"/>
                        <a:pt x="44" y="89"/>
                      </a:cubicBezTo>
                      <a:cubicBezTo>
                        <a:pt x="44" y="87"/>
                        <a:pt x="39" y="88"/>
                        <a:pt x="35" y="90"/>
                      </a:cubicBezTo>
                      <a:cubicBezTo>
                        <a:pt x="29" y="92"/>
                        <a:pt x="26" y="88"/>
                        <a:pt x="24" y="91"/>
                      </a:cubicBezTo>
                      <a:cubicBezTo>
                        <a:pt x="21" y="94"/>
                        <a:pt x="16" y="98"/>
                        <a:pt x="13" y="99"/>
                      </a:cubicBezTo>
                      <a:cubicBezTo>
                        <a:pt x="9" y="100"/>
                        <a:pt x="11" y="105"/>
                        <a:pt x="13" y="104"/>
                      </a:cubicBezTo>
                      <a:cubicBezTo>
                        <a:pt x="15" y="102"/>
                        <a:pt x="19" y="104"/>
                        <a:pt x="20" y="102"/>
                      </a:cubicBezTo>
                      <a:cubicBezTo>
                        <a:pt x="22" y="100"/>
                        <a:pt x="33" y="97"/>
                        <a:pt x="39" y="97"/>
                      </a:cubicBezTo>
                      <a:cubicBezTo>
                        <a:pt x="46" y="96"/>
                        <a:pt x="42" y="100"/>
                        <a:pt x="42" y="104"/>
                      </a:cubicBezTo>
                      <a:cubicBezTo>
                        <a:pt x="42" y="108"/>
                        <a:pt x="48" y="107"/>
                        <a:pt x="51" y="103"/>
                      </a:cubicBezTo>
                      <a:cubicBezTo>
                        <a:pt x="54" y="100"/>
                        <a:pt x="56" y="100"/>
                        <a:pt x="53" y="98"/>
                      </a:cubicBezTo>
                      <a:cubicBezTo>
                        <a:pt x="51" y="96"/>
                        <a:pt x="54" y="95"/>
                        <a:pt x="56" y="97"/>
                      </a:cubicBezTo>
                      <a:cubicBezTo>
                        <a:pt x="58" y="100"/>
                        <a:pt x="63" y="100"/>
                        <a:pt x="65" y="96"/>
                      </a:cubicBezTo>
                      <a:cubicBezTo>
                        <a:pt x="67" y="93"/>
                        <a:pt x="68" y="97"/>
                        <a:pt x="71" y="96"/>
                      </a:cubicBezTo>
                      <a:cubicBezTo>
                        <a:pt x="74" y="96"/>
                        <a:pt x="75" y="90"/>
                        <a:pt x="75" y="93"/>
                      </a:cubicBezTo>
                      <a:cubicBezTo>
                        <a:pt x="75" y="95"/>
                        <a:pt x="79" y="95"/>
                        <a:pt x="82" y="92"/>
                      </a:cubicBezTo>
                      <a:cubicBezTo>
                        <a:pt x="85" y="88"/>
                        <a:pt x="83" y="83"/>
                        <a:pt x="84" y="81"/>
                      </a:cubicBezTo>
                      <a:cubicBezTo>
                        <a:pt x="86" y="78"/>
                        <a:pt x="87" y="72"/>
                        <a:pt x="86" y="70"/>
                      </a:cubicBezTo>
                      <a:cubicBezTo>
                        <a:pt x="84" y="66"/>
                        <a:pt x="90" y="64"/>
                        <a:pt x="93" y="61"/>
                      </a:cubicBezTo>
                      <a:cubicBezTo>
                        <a:pt x="96" y="59"/>
                        <a:pt x="89" y="46"/>
                        <a:pt x="89" y="42"/>
                      </a:cubicBezTo>
                      <a:cubicBezTo>
                        <a:pt x="89" y="37"/>
                        <a:pt x="82" y="43"/>
                        <a:pt x="80" y="44"/>
                      </a:cubicBezTo>
                      <a:close/>
                      <a:moveTo>
                        <a:pt x="31" y="101"/>
                      </a:moveTo>
                      <a:cubicBezTo>
                        <a:pt x="30" y="104"/>
                        <a:pt x="28" y="103"/>
                        <a:pt x="25" y="103"/>
                      </a:cubicBezTo>
                      <a:cubicBezTo>
                        <a:pt x="21" y="104"/>
                        <a:pt x="21" y="112"/>
                        <a:pt x="24" y="113"/>
                      </a:cubicBezTo>
                      <a:cubicBezTo>
                        <a:pt x="26" y="114"/>
                        <a:pt x="26" y="114"/>
                        <a:pt x="27" y="111"/>
                      </a:cubicBezTo>
                      <a:cubicBezTo>
                        <a:pt x="28" y="108"/>
                        <a:pt x="32" y="108"/>
                        <a:pt x="34" y="108"/>
                      </a:cubicBezTo>
                      <a:cubicBezTo>
                        <a:pt x="36" y="110"/>
                        <a:pt x="38" y="106"/>
                        <a:pt x="38" y="102"/>
                      </a:cubicBezTo>
                      <a:cubicBezTo>
                        <a:pt x="38" y="99"/>
                        <a:pt x="32" y="99"/>
                        <a:pt x="31" y="101"/>
                      </a:cubicBezTo>
                      <a:close/>
                      <a:moveTo>
                        <a:pt x="16" y="110"/>
                      </a:moveTo>
                      <a:cubicBezTo>
                        <a:pt x="16" y="108"/>
                        <a:pt x="12" y="108"/>
                        <a:pt x="11" y="106"/>
                      </a:cubicBezTo>
                      <a:cubicBezTo>
                        <a:pt x="11" y="104"/>
                        <a:pt x="8" y="106"/>
                        <a:pt x="4" y="108"/>
                      </a:cubicBezTo>
                      <a:cubicBezTo>
                        <a:pt x="1" y="110"/>
                        <a:pt x="0" y="110"/>
                        <a:pt x="1" y="113"/>
                      </a:cubicBezTo>
                      <a:cubicBezTo>
                        <a:pt x="2" y="115"/>
                        <a:pt x="4" y="113"/>
                        <a:pt x="5" y="110"/>
                      </a:cubicBezTo>
                      <a:cubicBezTo>
                        <a:pt x="6" y="108"/>
                        <a:pt x="9" y="114"/>
                        <a:pt x="7" y="119"/>
                      </a:cubicBezTo>
                      <a:cubicBezTo>
                        <a:pt x="4" y="122"/>
                        <a:pt x="7" y="128"/>
                        <a:pt x="10" y="127"/>
                      </a:cubicBezTo>
                      <a:cubicBezTo>
                        <a:pt x="12" y="127"/>
                        <a:pt x="14" y="119"/>
                        <a:pt x="18" y="115"/>
                      </a:cubicBezTo>
                      <a:cubicBezTo>
                        <a:pt x="21" y="110"/>
                        <a:pt x="16" y="112"/>
                        <a:pt x="16" y="11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9" name="Google Shape;1063;p79">
                  <a:extLst>
                    <a:ext uri="{FF2B5EF4-FFF2-40B4-BE49-F238E27FC236}">
                      <a16:creationId xmlns:a16="http://schemas.microsoft.com/office/drawing/2014/main" id="{2D096458-90F1-1575-D80D-A27C9EE303E5}"/>
                    </a:ext>
                  </a:extLst>
                </p:cNvPr>
                <p:cNvSpPr/>
                <p:nvPr/>
              </p:nvSpPr>
              <p:spPr>
                <a:xfrm>
                  <a:off x="8667161" y="1134853"/>
                  <a:ext cx="5609443" cy="3907297"/>
                </a:xfrm>
                <a:custGeom>
                  <a:avLst/>
                  <a:gdLst/>
                  <a:ahLst/>
                  <a:cxnLst/>
                  <a:rect l="l" t="t" r="r" b="b"/>
                  <a:pathLst>
                    <a:path w="446" h="310" extrusionOk="0">
                      <a:moveTo>
                        <a:pt x="444" y="55"/>
                      </a:moveTo>
                      <a:cubicBezTo>
                        <a:pt x="444" y="52"/>
                        <a:pt x="439" y="53"/>
                        <a:pt x="438" y="54"/>
                      </a:cubicBezTo>
                      <a:cubicBezTo>
                        <a:pt x="436" y="54"/>
                        <a:pt x="432" y="54"/>
                        <a:pt x="431" y="56"/>
                      </a:cubicBezTo>
                      <a:cubicBezTo>
                        <a:pt x="429" y="59"/>
                        <a:pt x="427" y="57"/>
                        <a:pt x="424" y="58"/>
                      </a:cubicBezTo>
                      <a:cubicBezTo>
                        <a:pt x="421" y="58"/>
                        <a:pt x="417" y="57"/>
                        <a:pt x="417" y="55"/>
                      </a:cubicBezTo>
                      <a:cubicBezTo>
                        <a:pt x="417" y="53"/>
                        <a:pt x="415" y="51"/>
                        <a:pt x="415" y="49"/>
                      </a:cubicBezTo>
                      <a:cubicBezTo>
                        <a:pt x="415" y="46"/>
                        <a:pt x="412" y="47"/>
                        <a:pt x="409" y="45"/>
                      </a:cubicBezTo>
                      <a:cubicBezTo>
                        <a:pt x="408" y="43"/>
                        <a:pt x="403" y="42"/>
                        <a:pt x="402" y="42"/>
                      </a:cubicBezTo>
                      <a:cubicBezTo>
                        <a:pt x="401" y="42"/>
                        <a:pt x="399" y="40"/>
                        <a:pt x="395" y="39"/>
                      </a:cubicBezTo>
                      <a:cubicBezTo>
                        <a:pt x="391" y="39"/>
                        <a:pt x="392" y="37"/>
                        <a:pt x="392" y="35"/>
                      </a:cubicBezTo>
                      <a:cubicBezTo>
                        <a:pt x="393" y="33"/>
                        <a:pt x="389" y="29"/>
                        <a:pt x="388" y="26"/>
                      </a:cubicBezTo>
                      <a:cubicBezTo>
                        <a:pt x="388" y="23"/>
                        <a:pt x="385" y="23"/>
                        <a:pt x="385" y="17"/>
                      </a:cubicBezTo>
                      <a:cubicBezTo>
                        <a:pt x="383" y="12"/>
                        <a:pt x="380" y="13"/>
                        <a:pt x="381" y="10"/>
                      </a:cubicBezTo>
                      <a:cubicBezTo>
                        <a:pt x="381" y="7"/>
                        <a:pt x="377" y="6"/>
                        <a:pt x="376" y="5"/>
                      </a:cubicBezTo>
                      <a:cubicBezTo>
                        <a:pt x="374" y="4"/>
                        <a:pt x="370" y="4"/>
                        <a:pt x="367" y="3"/>
                      </a:cubicBezTo>
                      <a:cubicBezTo>
                        <a:pt x="363" y="1"/>
                        <a:pt x="361" y="2"/>
                        <a:pt x="359" y="1"/>
                      </a:cubicBezTo>
                      <a:cubicBezTo>
                        <a:pt x="355" y="0"/>
                        <a:pt x="349" y="2"/>
                        <a:pt x="348" y="2"/>
                      </a:cubicBezTo>
                      <a:cubicBezTo>
                        <a:pt x="347" y="2"/>
                        <a:pt x="341" y="1"/>
                        <a:pt x="338" y="5"/>
                      </a:cubicBezTo>
                      <a:cubicBezTo>
                        <a:pt x="335" y="9"/>
                        <a:pt x="337" y="9"/>
                        <a:pt x="338" y="9"/>
                      </a:cubicBezTo>
                      <a:cubicBezTo>
                        <a:pt x="340" y="9"/>
                        <a:pt x="341" y="13"/>
                        <a:pt x="341" y="14"/>
                      </a:cubicBezTo>
                      <a:cubicBezTo>
                        <a:pt x="341" y="16"/>
                        <a:pt x="338" y="17"/>
                        <a:pt x="337" y="17"/>
                      </a:cubicBezTo>
                      <a:cubicBezTo>
                        <a:pt x="337" y="18"/>
                        <a:pt x="334" y="23"/>
                        <a:pt x="333" y="25"/>
                      </a:cubicBezTo>
                      <a:cubicBezTo>
                        <a:pt x="333" y="27"/>
                        <a:pt x="329" y="31"/>
                        <a:pt x="329" y="32"/>
                      </a:cubicBezTo>
                      <a:cubicBezTo>
                        <a:pt x="330" y="34"/>
                        <a:pt x="327" y="36"/>
                        <a:pt x="326" y="36"/>
                      </a:cubicBezTo>
                      <a:cubicBezTo>
                        <a:pt x="325" y="36"/>
                        <a:pt x="321" y="39"/>
                        <a:pt x="319" y="40"/>
                      </a:cubicBezTo>
                      <a:cubicBezTo>
                        <a:pt x="318" y="40"/>
                        <a:pt x="313" y="39"/>
                        <a:pt x="312" y="38"/>
                      </a:cubicBezTo>
                      <a:cubicBezTo>
                        <a:pt x="312" y="37"/>
                        <a:pt x="311" y="37"/>
                        <a:pt x="311" y="36"/>
                      </a:cubicBezTo>
                      <a:cubicBezTo>
                        <a:pt x="304" y="48"/>
                        <a:pt x="304" y="48"/>
                        <a:pt x="304" y="48"/>
                      </a:cubicBezTo>
                      <a:cubicBezTo>
                        <a:pt x="304" y="52"/>
                        <a:pt x="304" y="52"/>
                        <a:pt x="304" y="52"/>
                      </a:cubicBezTo>
                      <a:cubicBezTo>
                        <a:pt x="304" y="52"/>
                        <a:pt x="300" y="54"/>
                        <a:pt x="303" y="56"/>
                      </a:cubicBezTo>
                      <a:cubicBezTo>
                        <a:pt x="306" y="59"/>
                        <a:pt x="306" y="56"/>
                        <a:pt x="311" y="56"/>
                      </a:cubicBezTo>
                      <a:cubicBezTo>
                        <a:pt x="315" y="56"/>
                        <a:pt x="317" y="60"/>
                        <a:pt x="318" y="57"/>
                      </a:cubicBezTo>
                      <a:cubicBezTo>
                        <a:pt x="319" y="55"/>
                        <a:pt x="323" y="54"/>
                        <a:pt x="325" y="56"/>
                      </a:cubicBezTo>
                      <a:cubicBezTo>
                        <a:pt x="327" y="59"/>
                        <a:pt x="335" y="64"/>
                        <a:pt x="335" y="66"/>
                      </a:cubicBezTo>
                      <a:cubicBezTo>
                        <a:pt x="334" y="69"/>
                        <a:pt x="330" y="68"/>
                        <a:pt x="326" y="67"/>
                      </a:cubicBezTo>
                      <a:cubicBezTo>
                        <a:pt x="324" y="66"/>
                        <a:pt x="320" y="69"/>
                        <a:pt x="317" y="69"/>
                      </a:cubicBezTo>
                      <a:cubicBezTo>
                        <a:pt x="314" y="69"/>
                        <a:pt x="311" y="70"/>
                        <a:pt x="308" y="73"/>
                      </a:cubicBezTo>
                      <a:cubicBezTo>
                        <a:pt x="305" y="76"/>
                        <a:pt x="306" y="78"/>
                        <a:pt x="301" y="79"/>
                      </a:cubicBezTo>
                      <a:cubicBezTo>
                        <a:pt x="297" y="80"/>
                        <a:pt x="295" y="79"/>
                        <a:pt x="290" y="83"/>
                      </a:cubicBezTo>
                      <a:cubicBezTo>
                        <a:pt x="286" y="86"/>
                        <a:pt x="280" y="85"/>
                        <a:pt x="278" y="84"/>
                      </a:cubicBezTo>
                      <a:cubicBezTo>
                        <a:pt x="277" y="83"/>
                        <a:pt x="273" y="82"/>
                        <a:pt x="271" y="86"/>
                      </a:cubicBezTo>
                      <a:cubicBezTo>
                        <a:pt x="269" y="89"/>
                        <a:pt x="274" y="91"/>
                        <a:pt x="273" y="94"/>
                      </a:cubicBezTo>
                      <a:cubicBezTo>
                        <a:pt x="273" y="98"/>
                        <a:pt x="268" y="97"/>
                        <a:pt x="265" y="102"/>
                      </a:cubicBezTo>
                      <a:cubicBezTo>
                        <a:pt x="260" y="106"/>
                        <a:pt x="254" y="108"/>
                        <a:pt x="251" y="107"/>
                      </a:cubicBezTo>
                      <a:cubicBezTo>
                        <a:pt x="247" y="107"/>
                        <a:pt x="241" y="104"/>
                        <a:pt x="234" y="108"/>
                      </a:cubicBezTo>
                      <a:cubicBezTo>
                        <a:pt x="228" y="111"/>
                        <a:pt x="224" y="115"/>
                        <a:pt x="221" y="115"/>
                      </a:cubicBezTo>
                      <a:cubicBezTo>
                        <a:pt x="218" y="114"/>
                        <a:pt x="218" y="111"/>
                        <a:pt x="216" y="112"/>
                      </a:cubicBezTo>
                      <a:cubicBezTo>
                        <a:pt x="212" y="112"/>
                        <a:pt x="210" y="111"/>
                        <a:pt x="207" y="110"/>
                      </a:cubicBezTo>
                      <a:cubicBezTo>
                        <a:pt x="205" y="108"/>
                        <a:pt x="204" y="111"/>
                        <a:pt x="200" y="108"/>
                      </a:cubicBezTo>
                      <a:cubicBezTo>
                        <a:pt x="196" y="104"/>
                        <a:pt x="189" y="105"/>
                        <a:pt x="186" y="104"/>
                      </a:cubicBezTo>
                      <a:cubicBezTo>
                        <a:pt x="183" y="104"/>
                        <a:pt x="172" y="104"/>
                        <a:pt x="169" y="104"/>
                      </a:cubicBezTo>
                      <a:cubicBezTo>
                        <a:pt x="165" y="103"/>
                        <a:pt x="159" y="105"/>
                        <a:pt x="159" y="103"/>
                      </a:cubicBezTo>
                      <a:cubicBezTo>
                        <a:pt x="158" y="102"/>
                        <a:pt x="156" y="100"/>
                        <a:pt x="155" y="96"/>
                      </a:cubicBezTo>
                      <a:cubicBezTo>
                        <a:pt x="154" y="91"/>
                        <a:pt x="151" y="90"/>
                        <a:pt x="149" y="90"/>
                      </a:cubicBezTo>
                      <a:cubicBezTo>
                        <a:pt x="146" y="89"/>
                        <a:pt x="146" y="87"/>
                        <a:pt x="145" y="86"/>
                      </a:cubicBezTo>
                      <a:cubicBezTo>
                        <a:pt x="143" y="86"/>
                        <a:pt x="142" y="83"/>
                        <a:pt x="139" y="83"/>
                      </a:cubicBezTo>
                      <a:cubicBezTo>
                        <a:pt x="135" y="83"/>
                        <a:pt x="123" y="81"/>
                        <a:pt x="121" y="78"/>
                      </a:cubicBezTo>
                      <a:cubicBezTo>
                        <a:pt x="121" y="76"/>
                        <a:pt x="123" y="76"/>
                        <a:pt x="123" y="73"/>
                      </a:cubicBezTo>
                      <a:cubicBezTo>
                        <a:pt x="123" y="70"/>
                        <a:pt x="125" y="66"/>
                        <a:pt x="124" y="66"/>
                      </a:cubicBezTo>
                      <a:cubicBezTo>
                        <a:pt x="122" y="64"/>
                        <a:pt x="121" y="62"/>
                        <a:pt x="120" y="59"/>
                      </a:cubicBezTo>
                      <a:cubicBezTo>
                        <a:pt x="120" y="57"/>
                        <a:pt x="116" y="54"/>
                        <a:pt x="114" y="54"/>
                      </a:cubicBezTo>
                      <a:cubicBezTo>
                        <a:pt x="111" y="54"/>
                        <a:pt x="109" y="53"/>
                        <a:pt x="107" y="51"/>
                      </a:cubicBezTo>
                      <a:cubicBezTo>
                        <a:pt x="105" y="49"/>
                        <a:pt x="103" y="49"/>
                        <a:pt x="102" y="43"/>
                      </a:cubicBezTo>
                      <a:cubicBezTo>
                        <a:pt x="101" y="43"/>
                        <a:pt x="101" y="43"/>
                        <a:pt x="101" y="43"/>
                      </a:cubicBezTo>
                      <a:cubicBezTo>
                        <a:pt x="100" y="42"/>
                        <a:pt x="99" y="42"/>
                        <a:pt x="98" y="42"/>
                      </a:cubicBezTo>
                      <a:cubicBezTo>
                        <a:pt x="98" y="42"/>
                        <a:pt x="97" y="42"/>
                        <a:pt x="96" y="42"/>
                      </a:cubicBezTo>
                      <a:cubicBezTo>
                        <a:pt x="96" y="43"/>
                        <a:pt x="94" y="44"/>
                        <a:pt x="94" y="46"/>
                      </a:cubicBezTo>
                      <a:cubicBezTo>
                        <a:pt x="94" y="48"/>
                        <a:pt x="93" y="50"/>
                        <a:pt x="91" y="50"/>
                      </a:cubicBezTo>
                      <a:cubicBezTo>
                        <a:pt x="88" y="50"/>
                        <a:pt x="86" y="52"/>
                        <a:pt x="86" y="55"/>
                      </a:cubicBezTo>
                      <a:cubicBezTo>
                        <a:pt x="85" y="60"/>
                        <a:pt x="88" y="60"/>
                        <a:pt x="87" y="62"/>
                      </a:cubicBezTo>
                      <a:cubicBezTo>
                        <a:pt x="86" y="64"/>
                        <a:pt x="82" y="66"/>
                        <a:pt x="80" y="65"/>
                      </a:cubicBezTo>
                      <a:cubicBezTo>
                        <a:pt x="79" y="64"/>
                        <a:pt x="75" y="64"/>
                        <a:pt x="73" y="64"/>
                      </a:cubicBezTo>
                      <a:cubicBezTo>
                        <a:pt x="71" y="64"/>
                        <a:pt x="69" y="60"/>
                        <a:pt x="68" y="64"/>
                      </a:cubicBezTo>
                      <a:cubicBezTo>
                        <a:pt x="68" y="67"/>
                        <a:pt x="62" y="77"/>
                        <a:pt x="63" y="78"/>
                      </a:cubicBezTo>
                      <a:cubicBezTo>
                        <a:pt x="65" y="79"/>
                        <a:pt x="66" y="81"/>
                        <a:pt x="63" y="81"/>
                      </a:cubicBezTo>
                      <a:cubicBezTo>
                        <a:pt x="61" y="81"/>
                        <a:pt x="60" y="81"/>
                        <a:pt x="59" y="80"/>
                      </a:cubicBezTo>
                      <a:cubicBezTo>
                        <a:pt x="57" y="79"/>
                        <a:pt x="54" y="81"/>
                        <a:pt x="51" y="81"/>
                      </a:cubicBezTo>
                      <a:cubicBezTo>
                        <a:pt x="50" y="81"/>
                        <a:pt x="46" y="84"/>
                        <a:pt x="47" y="84"/>
                      </a:cubicBezTo>
                      <a:cubicBezTo>
                        <a:pt x="48" y="85"/>
                        <a:pt x="48" y="90"/>
                        <a:pt x="48" y="91"/>
                      </a:cubicBezTo>
                      <a:cubicBezTo>
                        <a:pt x="48" y="92"/>
                        <a:pt x="52" y="98"/>
                        <a:pt x="51" y="99"/>
                      </a:cubicBezTo>
                      <a:cubicBezTo>
                        <a:pt x="51" y="101"/>
                        <a:pt x="48" y="103"/>
                        <a:pt x="48" y="104"/>
                      </a:cubicBezTo>
                      <a:cubicBezTo>
                        <a:pt x="48" y="107"/>
                        <a:pt x="48" y="109"/>
                        <a:pt x="48" y="109"/>
                      </a:cubicBezTo>
                      <a:cubicBezTo>
                        <a:pt x="46" y="110"/>
                        <a:pt x="42" y="112"/>
                        <a:pt x="40" y="113"/>
                      </a:cubicBezTo>
                      <a:cubicBezTo>
                        <a:pt x="39" y="114"/>
                        <a:pt x="36" y="114"/>
                        <a:pt x="35" y="116"/>
                      </a:cubicBezTo>
                      <a:cubicBezTo>
                        <a:pt x="34" y="118"/>
                        <a:pt x="33" y="120"/>
                        <a:pt x="29" y="119"/>
                      </a:cubicBezTo>
                      <a:cubicBezTo>
                        <a:pt x="26" y="119"/>
                        <a:pt x="24" y="118"/>
                        <a:pt x="23" y="121"/>
                      </a:cubicBezTo>
                      <a:cubicBezTo>
                        <a:pt x="20" y="124"/>
                        <a:pt x="19" y="123"/>
                        <a:pt x="18" y="124"/>
                      </a:cubicBezTo>
                      <a:cubicBezTo>
                        <a:pt x="16" y="126"/>
                        <a:pt x="14" y="123"/>
                        <a:pt x="13" y="123"/>
                      </a:cubicBezTo>
                      <a:cubicBezTo>
                        <a:pt x="12" y="122"/>
                        <a:pt x="10" y="124"/>
                        <a:pt x="9" y="124"/>
                      </a:cubicBezTo>
                      <a:cubicBezTo>
                        <a:pt x="7" y="124"/>
                        <a:pt x="6" y="127"/>
                        <a:pt x="4" y="127"/>
                      </a:cubicBezTo>
                      <a:cubicBezTo>
                        <a:pt x="3" y="127"/>
                        <a:pt x="1" y="127"/>
                        <a:pt x="1" y="128"/>
                      </a:cubicBezTo>
                      <a:cubicBezTo>
                        <a:pt x="1" y="130"/>
                        <a:pt x="1" y="131"/>
                        <a:pt x="0" y="132"/>
                      </a:cubicBezTo>
                      <a:cubicBezTo>
                        <a:pt x="0" y="132"/>
                        <a:pt x="0" y="132"/>
                        <a:pt x="0" y="132"/>
                      </a:cubicBezTo>
                      <a:cubicBezTo>
                        <a:pt x="1" y="139"/>
                        <a:pt x="1" y="139"/>
                        <a:pt x="1" y="139"/>
                      </a:cubicBezTo>
                      <a:cubicBezTo>
                        <a:pt x="1" y="139"/>
                        <a:pt x="8" y="141"/>
                        <a:pt x="9" y="143"/>
                      </a:cubicBezTo>
                      <a:cubicBezTo>
                        <a:pt x="9" y="146"/>
                        <a:pt x="10" y="153"/>
                        <a:pt x="10" y="153"/>
                      </a:cubicBezTo>
                      <a:cubicBezTo>
                        <a:pt x="10" y="153"/>
                        <a:pt x="10" y="153"/>
                        <a:pt x="10" y="153"/>
                      </a:cubicBezTo>
                      <a:cubicBezTo>
                        <a:pt x="12" y="156"/>
                        <a:pt x="16" y="158"/>
                        <a:pt x="16" y="159"/>
                      </a:cubicBezTo>
                      <a:cubicBezTo>
                        <a:pt x="16" y="160"/>
                        <a:pt x="17" y="164"/>
                        <a:pt x="21" y="164"/>
                      </a:cubicBezTo>
                      <a:cubicBezTo>
                        <a:pt x="23" y="165"/>
                        <a:pt x="24" y="167"/>
                        <a:pt x="26" y="168"/>
                      </a:cubicBezTo>
                      <a:cubicBezTo>
                        <a:pt x="26" y="167"/>
                        <a:pt x="26" y="167"/>
                        <a:pt x="26" y="167"/>
                      </a:cubicBezTo>
                      <a:cubicBezTo>
                        <a:pt x="29" y="167"/>
                        <a:pt x="29" y="167"/>
                        <a:pt x="29" y="167"/>
                      </a:cubicBezTo>
                      <a:cubicBezTo>
                        <a:pt x="29" y="167"/>
                        <a:pt x="30" y="167"/>
                        <a:pt x="31" y="168"/>
                      </a:cubicBezTo>
                      <a:cubicBezTo>
                        <a:pt x="32" y="166"/>
                        <a:pt x="36" y="164"/>
                        <a:pt x="39" y="164"/>
                      </a:cubicBezTo>
                      <a:cubicBezTo>
                        <a:pt x="42" y="164"/>
                        <a:pt x="48" y="169"/>
                        <a:pt x="48" y="171"/>
                      </a:cubicBezTo>
                      <a:cubicBezTo>
                        <a:pt x="48" y="173"/>
                        <a:pt x="43" y="179"/>
                        <a:pt x="40" y="179"/>
                      </a:cubicBezTo>
                      <a:cubicBezTo>
                        <a:pt x="40" y="179"/>
                        <a:pt x="38" y="179"/>
                        <a:pt x="37" y="180"/>
                      </a:cubicBezTo>
                      <a:cubicBezTo>
                        <a:pt x="37" y="181"/>
                        <a:pt x="37" y="182"/>
                        <a:pt x="37" y="182"/>
                      </a:cubicBezTo>
                      <a:cubicBezTo>
                        <a:pt x="37" y="184"/>
                        <a:pt x="39" y="187"/>
                        <a:pt x="41" y="188"/>
                      </a:cubicBezTo>
                      <a:cubicBezTo>
                        <a:pt x="43" y="191"/>
                        <a:pt x="38" y="193"/>
                        <a:pt x="36" y="191"/>
                      </a:cubicBezTo>
                      <a:cubicBezTo>
                        <a:pt x="35" y="189"/>
                        <a:pt x="34" y="193"/>
                        <a:pt x="35" y="195"/>
                      </a:cubicBezTo>
                      <a:cubicBezTo>
                        <a:pt x="36" y="196"/>
                        <a:pt x="36" y="200"/>
                        <a:pt x="37" y="200"/>
                      </a:cubicBezTo>
                      <a:cubicBezTo>
                        <a:pt x="39" y="200"/>
                        <a:pt x="41" y="205"/>
                        <a:pt x="44" y="205"/>
                      </a:cubicBezTo>
                      <a:cubicBezTo>
                        <a:pt x="46" y="205"/>
                        <a:pt x="48" y="209"/>
                        <a:pt x="48" y="209"/>
                      </a:cubicBezTo>
                      <a:cubicBezTo>
                        <a:pt x="48" y="209"/>
                        <a:pt x="51" y="211"/>
                        <a:pt x="51" y="212"/>
                      </a:cubicBezTo>
                      <a:cubicBezTo>
                        <a:pt x="51" y="213"/>
                        <a:pt x="51" y="213"/>
                        <a:pt x="51" y="213"/>
                      </a:cubicBezTo>
                      <a:cubicBezTo>
                        <a:pt x="54" y="213"/>
                        <a:pt x="56" y="213"/>
                        <a:pt x="56" y="211"/>
                      </a:cubicBezTo>
                      <a:cubicBezTo>
                        <a:pt x="56" y="210"/>
                        <a:pt x="60" y="210"/>
                        <a:pt x="61" y="213"/>
                      </a:cubicBezTo>
                      <a:cubicBezTo>
                        <a:pt x="64" y="214"/>
                        <a:pt x="73" y="221"/>
                        <a:pt x="77" y="224"/>
                      </a:cubicBezTo>
                      <a:cubicBezTo>
                        <a:pt x="80" y="226"/>
                        <a:pt x="88" y="229"/>
                        <a:pt x="91" y="229"/>
                      </a:cubicBezTo>
                      <a:cubicBezTo>
                        <a:pt x="94" y="229"/>
                        <a:pt x="96" y="231"/>
                        <a:pt x="101" y="231"/>
                      </a:cubicBezTo>
                      <a:cubicBezTo>
                        <a:pt x="101" y="231"/>
                        <a:pt x="102" y="231"/>
                        <a:pt x="103" y="231"/>
                      </a:cubicBezTo>
                      <a:cubicBezTo>
                        <a:pt x="103" y="230"/>
                        <a:pt x="104" y="230"/>
                        <a:pt x="105" y="229"/>
                      </a:cubicBezTo>
                      <a:cubicBezTo>
                        <a:pt x="107" y="227"/>
                        <a:pt x="108" y="230"/>
                        <a:pt x="108" y="233"/>
                      </a:cubicBezTo>
                      <a:cubicBezTo>
                        <a:pt x="107" y="234"/>
                        <a:pt x="108" y="236"/>
                        <a:pt x="108" y="237"/>
                      </a:cubicBezTo>
                      <a:cubicBezTo>
                        <a:pt x="108" y="236"/>
                        <a:pt x="109" y="234"/>
                        <a:pt x="109" y="233"/>
                      </a:cubicBezTo>
                      <a:cubicBezTo>
                        <a:pt x="111" y="229"/>
                        <a:pt x="113" y="229"/>
                        <a:pt x="115" y="228"/>
                      </a:cubicBezTo>
                      <a:cubicBezTo>
                        <a:pt x="116" y="227"/>
                        <a:pt x="118" y="227"/>
                        <a:pt x="121" y="229"/>
                      </a:cubicBezTo>
                      <a:cubicBezTo>
                        <a:pt x="124" y="231"/>
                        <a:pt x="125" y="227"/>
                        <a:pt x="130" y="232"/>
                      </a:cubicBezTo>
                      <a:cubicBezTo>
                        <a:pt x="131" y="231"/>
                        <a:pt x="132" y="231"/>
                        <a:pt x="132" y="231"/>
                      </a:cubicBezTo>
                      <a:cubicBezTo>
                        <a:pt x="133" y="231"/>
                        <a:pt x="134" y="229"/>
                        <a:pt x="135" y="227"/>
                      </a:cubicBezTo>
                      <a:cubicBezTo>
                        <a:pt x="137" y="226"/>
                        <a:pt x="137" y="225"/>
                        <a:pt x="138" y="225"/>
                      </a:cubicBezTo>
                      <a:cubicBezTo>
                        <a:pt x="140" y="225"/>
                        <a:pt x="141" y="223"/>
                        <a:pt x="145" y="221"/>
                      </a:cubicBezTo>
                      <a:cubicBezTo>
                        <a:pt x="149" y="218"/>
                        <a:pt x="152" y="222"/>
                        <a:pt x="154" y="220"/>
                      </a:cubicBezTo>
                      <a:cubicBezTo>
                        <a:pt x="156" y="219"/>
                        <a:pt x="157" y="218"/>
                        <a:pt x="157" y="220"/>
                      </a:cubicBezTo>
                      <a:cubicBezTo>
                        <a:pt x="157" y="221"/>
                        <a:pt x="160" y="223"/>
                        <a:pt x="160" y="225"/>
                      </a:cubicBezTo>
                      <a:cubicBezTo>
                        <a:pt x="161" y="226"/>
                        <a:pt x="164" y="227"/>
                        <a:pt x="165" y="227"/>
                      </a:cubicBezTo>
                      <a:cubicBezTo>
                        <a:pt x="165" y="226"/>
                        <a:pt x="166" y="226"/>
                        <a:pt x="166" y="226"/>
                      </a:cubicBezTo>
                      <a:cubicBezTo>
                        <a:pt x="168" y="225"/>
                        <a:pt x="171" y="226"/>
                        <a:pt x="171" y="228"/>
                      </a:cubicBezTo>
                      <a:cubicBezTo>
                        <a:pt x="171" y="230"/>
                        <a:pt x="171" y="233"/>
                        <a:pt x="172" y="233"/>
                      </a:cubicBezTo>
                      <a:cubicBezTo>
                        <a:pt x="174" y="233"/>
                        <a:pt x="176" y="233"/>
                        <a:pt x="176" y="237"/>
                      </a:cubicBezTo>
                      <a:cubicBezTo>
                        <a:pt x="176" y="239"/>
                        <a:pt x="177" y="244"/>
                        <a:pt x="174" y="247"/>
                      </a:cubicBezTo>
                      <a:cubicBezTo>
                        <a:pt x="170" y="250"/>
                        <a:pt x="167" y="256"/>
                        <a:pt x="168" y="258"/>
                      </a:cubicBezTo>
                      <a:cubicBezTo>
                        <a:pt x="169" y="259"/>
                        <a:pt x="167" y="262"/>
                        <a:pt x="169" y="261"/>
                      </a:cubicBezTo>
                      <a:cubicBezTo>
                        <a:pt x="171" y="260"/>
                        <a:pt x="177" y="261"/>
                        <a:pt x="176" y="262"/>
                      </a:cubicBezTo>
                      <a:cubicBezTo>
                        <a:pt x="175" y="263"/>
                        <a:pt x="176" y="268"/>
                        <a:pt x="178" y="268"/>
                      </a:cubicBezTo>
                      <a:cubicBezTo>
                        <a:pt x="181" y="269"/>
                        <a:pt x="181" y="270"/>
                        <a:pt x="181" y="272"/>
                      </a:cubicBezTo>
                      <a:cubicBezTo>
                        <a:pt x="181" y="273"/>
                        <a:pt x="179" y="276"/>
                        <a:pt x="181" y="276"/>
                      </a:cubicBezTo>
                      <a:cubicBezTo>
                        <a:pt x="182" y="276"/>
                        <a:pt x="185" y="276"/>
                        <a:pt x="185" y="279"/>
                      </a:cubicBezTo>
                      <a:cubicBezTo>
                        <a:pt x="184" y="281"/>
                        <a:pt x="186" y="283"/>
                        <a:pt x="190" y="281"/>
                      </a:cubicBezTo>
                      <a:cubicBezTo>
                        <a:pt x="192" y="280"/>
                        <a:pt x="193" y="280"/>
                        <a:pt x="193" y="280"/>
                      </a:cubicBezTo>
                      <a:cubicBezTo>
                        <a:pt x="194" y="280"/>
                        <a:pt x="194" y="284"/>
                        <a:pt x="196" y="284"/>
                      </a:cubicBezTo>
                      <a:cubicBezTo>
                        <a:pt x="199" y="285"/>
                        <a:pt x="198" y="279"/>
                        <a:pt x="197" y="278"/>
                      </a:cubicBezTo>
                      <a:cubicBezTo>
                        <a:pt x="196" y="277"/>
                        <a:pt x="197" y="273"/>
                        <a:pt x="198" y="274"/>
                      </a:cubicBezTo>
                      <a:cubicBezTo>
                        <a:pt x="199" y="275"/>
                        <a:pt x="202" y="274"/>
                        <a:pt x="203" y="273"/>
                      </a:cubicBezTo>
                      <a:cubicBezTo>
                        <a:pt x="205" y="271"/>
                        <a:pt x="207" y="273"/>
                        <a:pt x="208" y="272"/>
                      </a:cubicBezTo>
                      <a:cubicBezTo>
                        <a:pt x="210" y="270"/>
                        <a:pt x="212" y="273"/>
                        <a:pt x="215" y="272"/>
                      </a:cubicBezTo>
                      <a:cubicBezTo>
                        <a:pt x="217" y="271"/>
                        <a:pt x="218" y="273"/>
                        <a:pt x="220" y="271"/>
                      </a:cubicBezTo>
                      <a:cubicBezTo>
                        <a:pt x="221" y="269"/>
                        <a:pt x="225" y="266"/>
                        <a:pt x="226" y="267"/>
                      </a:cubicBezTo>
                      <a:cubicBezTo>
                        <a:pt x="227" y="268"/>
                        <a:pt x="228" y="270"/>
                        <a:pt x="232" y="271"/>
                      </a:cubicBezTo>
                      <a:cubicBezTo>
                        <a:pt x="237" y="271"/>
                        <a:pt x="234" y="273"/>
                        <a:pt x="234" y="274"/>
                      </a:cubicBezTo>
                      <a:cubicBezTo>
                        <a:pt x="234" y="276"/>
                        <a:pt x="240" y="280"/>
                        <a:pt x="241" y="280"/>
                      </a:cubicBezTo>
                      <a:cubicBezTo>
                        <a:pt x="241" y="281"/>
                        <a:pt x="242" y="281"/>
                        <a:pt x="243" y="282"/>
                      </a:cubicBezTo>
                      <a:cubicBezTo>
                        <a:pt x="244" y="281"/>
                        <a:pt x="247" y="282"/>
                        <a:pt x="247" y="280"/>
                      </a:cubicBezTo>
                      <a:cubicBezTo>
                        <a:pt x="248" y="278"/>
                        <a:pt x="251" y="279"/>
                        <a:pt x="252" y="281"/>
                      </a:cubicBezTo>
                      <a:cubicBezTo>
                        <a:pt x="253" y="282"/>
                        <a:pt x="253" y="283"/>
                        <a:pt x="255" y="281"/>
                      </a:cubicBezTo>
                      <a:cubicBezTo>
                        <a:pt x="258" y="279"/>
                        <a:pt x="259" y="283"/>
                        <a:pt x="258" y="284"/>
                      </a:cubicBezTo>
                      <a:cubicBezTo>
                        <a:pt x="256" y="285"/>
                        <a:pt x="257" y="288"/>
                        <a:pt x="259" y="290"/>
                      </a:cubicBezTo>
                      <a:cubicBezTo>
                        <a:pt x="262" y="292"/>
                        <a:pt x="262" y="289"/>
                        <a:pt x="262" y="287"/>
                      </a:cubicBezTo>
                      <a:cubicBezTo>
                        <a:pt x="261" y="285"/>
                        <a:pt x="265" y="283"/>
                        <a:pt x="272" y="281"/>
                      </a:cubicBezTo>
                      <a:cubicBezTo>
                        <a:pt x="278" y="278"/>
                        <a:pt x="286" y="273"/>
                        <a:pt x="287" y="273"/>
                      </a:cubicBezTo>
                      <a:cubicBezTo>
                        <a:pt x="287" y="271"/>
                        <a:pt x="291" y="274"/>
                        <a:pt x="293" y="273"/>
                      </a:cubicBezTo>
                      <a:cubicBezTo>
                        <a:pt x="296" y="271"/>
                        <a:pt x="304" y="271"/>
                        <a:pt x="306" y="271"/>
                      </a:cubicBezTo>
                      <a:cubicBezTo>
                        <a:pt x="309" y="271"/>
                        <a:pt x="309" y="268"/>
                        <a:pt x="311" y="266"/>
                      </a:cubicBezTo>
                      <a:cubicBezTo>
                        <a:pt x="313" y="264"/>
                        <a:pt x="313" y="263"/>
                        <a:pt x="315" y="263"/>
                      </a:cubicBezTo>
                      <a:cubicBezTo>
                        <a:pt x="318" y="262"/>
                        <a:pt x="319" y="260"/>
                        <a:pt x="319" y="259"/>
                      </a:cubicBezTo>
                      <a:cubicBezTo>
                        <a:pt x="319" y="257"/>
                        <a:pt x="325" y="257"/>
                        <a:pt x="325" y="255"/>
                      </a:cubicBezTo>
                      <a:cubicBezTo>
                        <a:pt x="325" y="254"/>
                        <a:pt x="328" y="253"/>
                        <a:pt x="328" y="251"/>
                      </a:cubicBezTo>
                      <a:cubicBezTo>
                        <a:pt x="328" y="250"/>
                        <a:pt x="330" y="250"/>
                        <a:pt x="331" y="249"/>
                      </a:cubicBezTo>
                      <a:cubicBezTo>
                        <a:pt x="332" y="248"/>
                        <a:pt x="331" y="244"/>
                        <a:pt x="332" y="243"/>
                      </a:cubicBezTo>
                      <a:cubicBezTo>
                        <a:pt x="334" y="243"/>
                        <a:pt x="332" y="240"/>
                        <a:pt x="331" y="239"/>
                      </a:cubicBezTo>
                      <a:cubicBezTo>
                        <a:pt x="331" y="238"/>
                        <a:pt x="335" y="238"/>
                        <a:pt x="337" y="237"/>
                      </a:cubicBezTo>
                      <a:cubicBezTo>
                        <a:pt x="338" y="236"/>
                        <a:pt x="339" y="234"/>
                        <a:pt x="340" y="232"/>
                      </a:cubicBezTo>
                      <a:cubicBezTo>
                        <a:pt x="340" y="230"/>
                        <a:pt x="343" y="228"/>
                        <a:pt x="345" y="227"/>
                      </a:cubicBezTo>
                      <a:cubicBezTo>
                        <a:pt x="346" y="227"/>
                        <a:pt x="347" y="224"/>
                        <a:pt x="347" y="222"/>
                      </a:cubicBezTo>
                      <a:cubicBezTo>
                        <a:pt x="346" y="219"/>
                        <a:pt x="349" y="220"/>
                        <a:pt x="348" y="219"/>
                      </a:cubicBezTo>
                      <a:cubicBezTo>
                        <a:pt x="346" y="218"/>
                        <a:pt x="348" y="215"/>
                        <a:pt x="350" y="214"/>
                      </a:cubicBezTo>
                      <a:cubicBezTo>
                        <a:pt x="353" y="213"/>
                        <a:pt x="349" y="213"/>
                        <a:pt x="348" y="213"/>
                      </a:cubicBezTo>
                      <a:cubicBezTo>
                        <a:pt x="346" y="214"/>
                        <a:pt x="345" y="210"/>
                        <a:pt x="343" y="212"/>
                      </a:cubicBezTo>
                      <a:cubicBezTo>
                        <a:pt x="342" y="213"/>
                        <a:pt x="338" y="211"/>
                        <a:pt x="341" y="210"/>
                      </a:cubicBezTo>
                      <a:cubicBezTo>
                        <a:pt x="343" y="210"/>
                        <a:pt x="347" y="207"/>
                        <a:pt x="349" y="206"/>
                      </a:cubicBezTo>
                      <a:cubicBezTo>
                        <a:pt x="350" y="206"/>
                        <a:pt x="346" y="202"/>
                        <a:pt x="344" y="202"/>
                      </a:cubicBezTo>
                      <a:cubicBezTo>
                        <a:pt x="342" y="202"/>
                        <a:pt x="339" y="198"/>
                        <a:pt x="337" y="198"/>
                      </a:cubicBezTo>
                      <a:cubicBezTo>
                        <a:pt x="336" y="198"/>
                        <a:pt x="339" y="196"/>
                        <a:pt x="341" y="197"/>
                      </a:cubicBezTo>
                      <a:cubicBezTo>
                        <a:pt x="344" y="199"/>
                        <a:pt x="347" y="200"/>
                        <a:pt x="349" y="199"/>
                      </a:cubicBezTo>
                      <a:cubicBezTo>
                        <a:pt x="349" y="198"/>
                        <a:pt x="344" y="193"/>
                        <a:pt x="342" y="191"/>
                      </a:cubicBezTo>
                      <a:cubicBezTo>
                        <a:pt x="340" y="190"/>
                        <a:pt x="342" y="188"/>
                        <a:pt x="340" y="187"/>
                      </a:cubicBezTo>
                      <a:cubicBezTo>
                        <a:pt x="339" y="186"/>
                        <a:pt x="337" y="180"/>
                        <a:pt x="336" y="178"/>
                      </a:cubicBezTo>
                      <a:cubicBezTo>
                        <a:pt x="335" y="176"/>
                        <a:pt x="330" y="175"/>
                        <a:pt x="329" y="174"/>
                      </a:cubicBezTo>
                      <a:cubicBezTo>
                        <a:pt x="328" y="172"/>
                        <a:pt x="329" y="168"/>
                        <a:pt x="333" y="166"/>
                      </a:cubicBezTo>
                      <a:cubicBezTo>
                        <a:pt x="337" y="165"/>
                        <a:pt x="335" y="163"/>
                        <a:pt x="337" y="163"/>
                      </a:cubicBezTo>
                      <a:cubicBezTo>
                        <a:pt x="337" y="163"/>
                        <a:pt x="339" y="163"/>
                        <a:pt x="340" y="160"/>
                      </a:cubicBezTo>
                      <a:cubicBezTo>
                        <a:pt x="341" y="157"/>
                        <a:pt x="344" y="159"/>
                        <a:pt x="345" y="157"/>
                      </a:cubicBezTo>
                      <a:cubicBezTo>
                        <a:pt x="346" y="156"/>
                        <a:pt x="351" y="156"/>
                        <a:pt x="353" y="155"/>
                      </a:cubicBezTo>
                      <a:cubicBezTo>
                        <a:pt x="355" y="153"/>
                        <a:pt x="351" y="150"/>
                        <a:pt x="349" y="150"/>
                      </a:cubicBezTo>
                      <a:cubicBezTo>
                        <a:pt x="347" y="151"/>
                        <a:pt x="344" y="150"/>
                        <a:pt x="342" y="147"/>
                      </a:cubicBezTo>
                      <a:cubicBezTo>
                        <a:pt x="340" y="144"/>
                        <a:pt x="336" y="152"/>
                        <a:pt x="332" y="153"/>
                      </a:cubicBezTo>
                      <a:cubicBezTo>
                        <a:pt x="328" y="155"/>
                        <a:pt x="326" y="151"/>
                        <a:pt x="327" y="148"/>
                      </a:cubicBezTo>
                      <a:cubicBezTo>
                        <a:pt x="328" y="145"/>
                        <a:pt x="325" y="145"/>
                        <a:pt x="320" y="145"/>
                      </a:cubicBezTo>
                      <a:cubicBezTo>
                        <a:pt x="314" y="145"/>
                        <a:pt x="316" y="136"/>
                        <a:pt x="320" y="136"/>
                      </a:cubicBezTo>
                      <a:cubicBezTo>
                        <a:pt x="323" y="136"/>
                        <a:pt x="327" y="139"/>
                        <a:pt x="329" y="133"/>
                      </a:cubicBezTo>
                      <a:cubicBezTo>
                        <a:pt x="331" y="127"/>
                        <a:pt x="333" y="132"/>
                        <a:pt x="337" y="127"/>
                      </a:cubicBezTo>
                      <a:cubicBezTo>
                        <a:pt x="341" y="122"/>
                        <a:pt x="347" y="119"/>
                        <a:pt x="350" y="122"/>
                      </a:cubicBezTo>
                      <a:cubicBezTo>
                        <a:pt x="354" y="125"/>
                        <a:pt x="346" y="129"/>
                        <a:pt x="345" y="132"/>
                      </a:cubicBezTo>
                      <a:cubicBezTo>
                        <a:pt x="344" y="135"/>
                        <a:pt x="346" y="136"/>
                        <a:pt x="344" y="138"/>
                      </a:cubicBezTo>
                      <a:cubicBezTo>
                        <a:pt x="342" y="140"/>
                        <a:pt x="345" y="140"/>
                        <a:pt x="349" y="138"/>
                      </a:cubicBezTo>
                      <a:cubicBezTo>
                        <a:pt x="353" y="135"/>
                        <a:pt x="359" y="132"/>
                        <a:pt x="362" y="130"/>
                      </a:cubicBezTo>
                      <a:cubicBezTo>
                        <a:pt x="364" y="129"/>
                        <a:pt x="365" y="129"/>
                        <a:pt x="366" y="129"/>
                      </a:cubicBezTo>
                      <a:cubicBezTo>
                        <a:pt x="367" y="128"/>
                        <a:pt x="368" y="127"/>
                        <a:pt x="369" y="127"/>
                      </a:cubicBezTo>
                      <a:cubicBezTo>
                        <a:pt x="372" y="125"/>
                        <a:pt x="381" y="121"/>
                        <a:pt x="383" y="118"/>
                      </a:cubicBezTo>
                      <a:cubicBezTo>
                        <a:pt x="384" y="116"/>
                        <a:pt x="385" y="114"/>
                        <a:pt x="387" y="114"/>
                      </a:cubicBezTo>
                      <a:cubicBezTo>
                        <a:pt x="389" y="114"/>
                        <a:pt x="389" y="115"/>
                        <a:pt x="392" y="115"/>
                      </a:cubicBezTo>
                      <a:cubicBezTo>
                        <a:pt x="395" y="115"/>
                        <a:pt x="398" y="116"/>
                        <a:pt x="397" y="114"/>
                      </a:cubicBezTo>
                      <a:cubicBezTo>
                        <a:pt x="396" y="112"/>
                        <a:pt x="397" y="112"/>
                        <a:pt x="399" y="111"/>
                      </a:cubicBezTo>
                      <a:cubicBezTo>
                        <a:pt x="403" y="111"/>
                        <a:pt x="402" y="107"/>
                        <a:pt x="405" y="107"/>
                      </a:cubicBezTo>
                      <a:cubicBezTo>
                        <a:pt x="408" y="107"/>
                        <a:pt x="407" y="102"/>
                        <a:pt x="409" y="102"/>
                      </a:cubicBezTo>
                      <a:cubicBezTo>
                        <a:pt x="411" y="102"/>
                        <a:pt x="412" y="104"/>
                        <a:pt x="415" y="103"/>
                      </a:cubicBezTo>
                      <a:cubicBezTo>
                        <a:pt x="416" y="103"/>
                        <a:pt x="417" y="103"/>
                        <a:pt x="418" y="104"/>
                      </a:cubicBezTo>
                      <a:cubicBezTo>
                        <a:pt x="418" y="103"/>
                        <a:pt x="419" y="103"/>
                        <a:pt x="419" y="103"/>
                      </a:cubicBezTo>
                      <a:cubicBezTo>
                        <a:pt x="419" y="100"/>
                        <a:pt x="420" y="97"/>
                        <a:pt x="419" y="96"/>
                      </a:cubicBezTo>
                      <a:cubicBezTo>
                        <a:pt x="418" y="93"/>
                        <a:pt x="419" y="91"/>
                        <a:pt x="418" y="90"/>
                      </a:cubicBezTo>
                      <a:cubicBezTo>
                        <a:pt x="418" y="88"/>
                        <a:pt x="418" y="84"/>
                        <a:pt x="420" y="84"/>
                      </a:cubicBezTo>
                      <a:cubicBezTo>
                        <a:pt x="421" y="84"/>
                        <a:pt x="423" y="79"/>
                        <a:pt x="425" y="81"/>
                      </a:cubicBezTo>
                      <a:cubicBezTo>
                        <a:pt x="428" y="83"/>
                        <a:pt x="432" y="83"/>
                        <a:pt x="432" y="81"/>
                      </a:cubicBezTo>
                      <a:cubicBezTo>
                        <a:pt x="432" y="79"/>
                        <a:pt x="435" y="79"/>
                        <a:pt x="435" y="77"/>
                      </a:cubicBezTo>
                      <a:cubicBezTo>
                        <a:pt x="436" y="74"/>
                        <a:pt x="439" y="73"/>
                        <a:pt x="440" y="71"/>
                      </a:cubicBezTo>
                      <a:cubicBezTo>
                        <a:pt x="441" y="68"/>
                        <a:pt x="442" y="63"/>
                        <a:pt x="444" y="61"/>
                      </a:cubicBezTo>
                      <a:cubicBezTo>
                        <a:pt x="446" y="60"/>
                        <a:pt x="444" y="59"/>
                        <a:pt x="444" y="55"/>
                      </a:cubicBezTo>
                      <a:close/>
                      <a:moveTo>
                        <a:pt x="337" y="263"/>
                      </a:moveTo>
                      <a:cubicBezTo>
                        <a:pt x="334" y="273"/>
                        <a:pt x="339" y="276"/>
                        <a:pt x="340" y="276"/>
                      </a:cubicBezTo>
                      <a:cubicBezTo>
                        <a:pt x="342" y="274"/>
                        <a:pt x="351" y="256"/>
                        <a:pt x="349" y="253"/>
                      </a:cubicBezTo>
                      <a:cubicBezTo>
                        <a:pt x="348" y="250"/>
                        <a:pt x="338" y="255"/>
                        <a:pt x="337" y="263"/>
                      </a:cubicBezTo>
                      <a:close/>
                      <a:moveTo>
                        <a:pt x="258" y="293"/>
                      </a:moveTo>
                      <a:cubicBezTo>
                        <a:pt x="255" y="293"/>
                        <a:pt x="248" y="298"/>
                        <a:pt x="251" y="303"/>
                      </a:cubicBezTo>
                      <a:cubicBezTo>
                        <a:pt x="253" y="310"/>
                        <a:pt x="263" y="305"/>
                        <a:pt x="263" y="303"/>
                      </a:cubicBezTo>
                      <a:cubicBezTo>
                        <a:pt x="264" y="300"/>
                        <a:pt x="267" y="296"/>
                        <a:pt x="267" y="294"/>
                      </a:cubicBezTo>
                      <a:cubicBezTo>
                        <a:pt x="266" y="292"/>
                        <a:pt x="261" y="293"/>
                        <a:pt x="258" y="29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0" name="Google Shape;1064;p79">
                  <a:extLst>
                    <a:ext uri="{FF2B5EF4-FFF2-40B4-BE49-F238E27FC236}">
                      <a16:creationId xmlns:a16="http://schemas.microsoft.com/office/drawing/2014/main" id="{F88CC417-6585-624A-102B-8A04387FF8A0}"/>
                    </a:ext>
                  </a:extLst>
                </p:cNvPr>
                <p:cNvSpPr/>
                <p:nvPr/>
              </p:nvSpPr>
              <p:spPr>
                <a:xfrm>
                  <a:off x="12605368" y="4964771"/>
                  <a:ext cx="905253" cy="1261171"/>
                </a:xfrm>
                <a:custGeom>
                  <a:avLst/>
                  <a:gdLst/>
                  <a:ahLst/>
                  <a:cxnLst/>
                  <a:rect l="l" t="t" r="r" b="b"/>
                  <a:pathLst>
                    <a:path w="72" h="100" extrusionOk="0">
                      <a:moveTo>
                        <a:pt x="38" y="39"/>
                      </a:moveTo>
                      <a:cubicBezTo>
                        <a:pt x="43" y="38"/>
                        <a:pt x="48" y="43"/>
                        <a:pt x="48" y="45"/>
                      </a:cubicBezTo>
                      <a:cubicBezTo>
                        <a:pt x="47" y="47"/>
                        <a:pt x="48" y="53"/>
                        <a:pt x="49" y="52"/>
                      </a:cubicBezTo>
                      <a:cubicBezTo>
                        <a:pt x="51" y="50"/>
                        <a:pt x="55" y="52"/>
                        <a:pt x="53" y="54"/>
                      </a:cubicBezTo>
                      <a:cubicBezTo>
                        <a:pt x="50" y="58"/>
                        <a:pt x="56" y="61"/>
                        <a:pt x="57" y="64"/>
                      </a:cubicBezTo>
                      <a:cubicBezTo>
                        <a:pt x="57" y="67"/>
                        <a:pt x="60" y="64"/>
                        <a:pt x="59" y="62"/>
                      </a:cubicBezTo>
                      <a:cubicBezTo>
                        <a:pt x="59" y="59"/>
                        <a:pt x="60" y="60"/>
                        <a:pt x="62" y="58"/>
                      </a:cubicBezTo>
                      <a:cubicBezTo>
                        <a:pt x="65" y="55"/>
                        <a:pt x="62" y="52"/>
                        <a:pt x="60" y="49"/>
                      </a:cubicBezTo>
                      <a:cubicBezTo>
                        <a:pt x="59" y="45"/>
                        <a:pt x="52" y="46"/>
                        <a:pt x="52" y="42"/>
                      </a:cubicBezTo>
                      <a:cubicBezTo>
                        <a:pt x="52" y="40"/>
                        <a:pt x="47" y="38"/>
                        <a:pt x="47" y="36"/>
                      </a:cubicBezTo>
                      <a:cubicBezTo>
                        <a:pt x="47" y="34"/>
                        <a:pt x="40" y="32"/>
                        <a:pt x="36" y="34"/>
                      </a:cubicBezTo>
                      <a:cubicBezTo>
                        <a:pt x="33" y="37"/>
                        <a:pt x="36" y="30"/>
                        <a:pt x="33" y="28"/>
                      </a:cubicBezTo>
                      <a:cubicBezTo>
                        <a:pt x="30" y="25"/>
                        <a:pt x="35" y="20"/>
                        <a:pt x="37" y="17"/>
                      </a:cubicBezTo>
                      <a:cubicBezTo>
                        <a:pt x="41" y="14"/>
                        <a:pt x="36" y="7"/>
                        <a:pt x="37" y="4"/>
                      </a:cubicBezTo>
                      <a:cubicBezTo>
                        <a:pt x="37" y="3"/>
                        <a:pt x="37" y="2"/>
                        <a:pt x="36" y="3"/>
                      </a:cubicBezTo>
                      <a:cubicBezTo>
                        <a:pt x="35" y="3"/>
                        <a:pt x="28" y="0"/>
                        <a:pt x="25" y="2"/>
                      </a:cubicBezTo>
                      <a:cubicBezTo>
                        <a:pt x="23" y="3"/>
                        <a:pt x="25" y="17"/>
                        <a:pt x="24" y="18"/>
                      </a:cubicBezTo>
                      <a:cubicBezTo>
                        <a:pt x="23" y="20"/>
                        <a:pt x="21" y="16"/>
                        <a:pt x="20" y="18"/>
                      </a:cubicBezTo>
                      <a:cubicBezTo>
                        <a:pt x="20" y="20"/>
                        <a:pt x="21" y="28"/>
                        <a:pt x="23" y="28"/>
                      </a:cubicBezTo>
                      <a:cubicBezTo>
                        <a:pt x="24" y="28"/>
                        <a:pt x="25" y="30"/>
                        <a:pt x="24" y="34"/>
                      </a:cubicBezTo>
                      <a:cubicBezTo>
                        <a:pt x="24" y="37"/>
                        <a:pt x="27" y="38"/>
                        <a:pt x="32" y="36"/>
                      </a:cubicBezTo>
                      <a:cubicBezTo>
                        <a:pt x="36" y="35"/>
                        <a:pt x="35" y="39"/>
                        <a:pt x="38" y="39"/>
                      </a:cubicBezTo>
                      <a:close/>
                      <a:moveTo>
                        <a:pt x="24" y="40"/>
                      </a:moveTo>
                      <a:cubicBezTo>
                        <a:pt x="25" y="43"/>
                        <a:pt x="26" y="50"/>
                        <a:pt x="32" y="48"/>
                      </a:cubicBezTo>
                      <a:cubicBezTo>
                        <a:pt x="36" y="47"/>
                        <a:pt x="24" y="38"/>
                        <a:pt x="24" y="40"/>
                      </a:cubicBezTo>
                      <a:close/>
                      <a:moveTo>
                        <a:pt x="36" y="62"/>
                      </a:moveTo>
                      <a:cubicBezTo>
                        <a:pt x="37" y="62"/>
                        <a:pt x="40" y="62"/>
                        <a:pt x="41" y="59"/>
                      </a:cubicBezTo>
                      <a:cubicBezTo>
                        <a:pt x="41" y="57"/>
                        <a:pt x="43" y="64"/>
                        <a:pt x="41" y="65"/>
                      </a:cubicBezTo>
                      <a:cubicBezTo>
                        <a:pt x="39" y="67"/>
                        <a:pt x="39" y="73"/>
                        <a:pt x="42" y="74"/>
                      </a:cubicBezTo>
                      <a:cubicBezTo>
                        <a:pt x="46" y="74"/>
                        <a:pt x="51" y="64"/>
                        <a:pt x="50" y="62"/>
                      </a:cubicBezTo>
                      <a:cubicBezTo>
                        <a:pt x="49" y="60"/>
                        <a:pt x="47" y="63"/>
                        <a:pt x="48" y="60"/>
                      </a:cubicBezTo>
                      <a:cubicBezTo>
                        <a:pt x="48" y="58"/>
                        <a:pt x="39" y="51"/>
                        <a:pt x="36" y="52"/>
                      </a:cubicBezTo>
                      <a:cubicBezTo>
                        <a:pt x="33" y="52"/>
                        <a:pt x="34" y="62"/>
                        <a:pt x="36" y="62"/>
                      </a:cubicBezTo>
                      <a:close/>
                      <a:moveTo>
                        <a:pt x="11" y="65"/>
                      </a:moveTo>
                      <a:cubicBezTo>
                        <a:pt x="8" y="70"/>
                        <a:pt x="0" y="77"/>
                        <a:pt x="1" y="78"/>
                      </a:cubicBezTo>
                      <a:cubicBezTo>
                        <a:pt x="2" y="80"/>
                        <a:pt x="11" y="68"/>
                        <a:pt x="14" y="65"/>
                      </a:cubicBezTo>
                      <a:cubicBezTo>
                        <a:pt x="19" y="63"/>
                        <a:pt x="18" y="60"/>
                        <a:pt x="17" y="58"/>
                      </a:cubicBezTo>
                      <a:cubicBezTo>
                        <a:pt x="15" y="55"/>
                        <a:pt x="14" y="62"/>
                        <a:pt x="11" y="65"/>
                      </a:cubicBezTo>
                      <a:close/>
                      <a:moveTo>
                        <a:pt x="50" y="70"/>
                      </a:moveTo>
                      <a:cubicBezTo>
                        <a:pt x="50" y="72"/>
                        <a:pt x="57" y="69"/>
                        <a:pt x="55" y="66"/>
                      </a:cubicBezTo>
                      <a:cubicBezTo>
                        <a:pt x="54" y="64"/>
                        <a:pt x="49" y="68"/>
                        <a:pt x="50" y="70"/>
                      </a:cubicBezTo>
                      <a:close/>
                      <a:moveTo>
                        <a:pt x="70" y="88"/>
                      </a:moveTo>
                      <a:cubicBezTo>
                        <a:pt x="72" y="84"/>
                        <a:pt x="68" y="77"/>
                        <a:pt x="68" y="71"/>
                      </a:cubicBezTo>
                      <a:cubicBezTo>
                        <a:pt x="68" y="65"/>
                        <a:pt x="60" y="67"/>
                        <a:pt x="62" y="70"/>
                      </a:cubicBezTo>
                      <a:cubicBezTo>
                        <a:pt x="64" y="74"/>
                        <a:pt x="59" y="71"/>
                        <a:pt x="59" y="75"/>
                      </a:cubicBezTo>
                      <a:cubicBezTo>
                        <a:pt x="58" y="77"/>
                        <a:pt x="54" y="75"/>
                        <a:pt x="54" y="77"/>
                      </a:cubicBezTo>
                      <a:cubicBezTo>
                        <a:pt x="54" y="80"/>
                        <a:pt x="49" y="77"/>
                        <a:pt x="48" y="77"/>
                      </a:cubicBezTo>
                      <a:cubicBezTo>
                        <a:pt x="46" y="75"/>
                        <a:pt x="42" y="80"/>
                        <a:pt x="39" y="81"/>
                      </a:cubicBezTo>
                      <a:cubicBezTo>
                        <a:pt x="36" y="82"/>
                        <a:pt x="34" y="89"/>
                        <a:pt x="36" y="89"/>
                      </a:cubicBezTo>
                      <a:cubicBezTo>
                        <a:pt x="38" y="89"/>
                        <a:pt x="40" y="85"/>
                        <a:pt x="43" y="86"/>
                      </a:cubicBezTo>
                      <a:cubicBezTo>
                        <a:pt x="46" y="86"/>
                        <a:pt x="45" y="83"/>
                        <a:pt x="48" y="83"/>
                      </a:cubicBezTo>
                      <a:cubicBezTo>
                        <a:pt x="52" y="84"/>
                        <a:pt x="49" y="95"/>
                        <a:pt x="54" y="96"/>
                      </a:cubicBezTo>
                      <a:cubicBezTo>
                        <a:pt x="60" y="97"/>
                        <a:pt x="60" y="100"/>
                        <a:pt x="62" y="100"/>
                      </a:cubicBezTo>
                      <a:cubicBezTo>
                        <a:pt x="64" y="100"/>
                        <a:pt x="61" y="93"/>
                        <a:pt x="61" y="90"/>
                      </a:cubicBezTo>
                      <a:cubicBezTo>
                        <a:pt x="62" y="89"/>
                        <a:pt x="67" y="90"/>
                        <a:pt x="70" y="8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1" name="Google Shape;1065;p79">
                  <a:extLst>
                    <a:ext uri="{FF2B5EF4-FFF2-40B4-BE49-F238E27FC236}">
                      <a16:creationId xmlns:a16="http://schemas.microsoft.com/office/drawing/2014/main" id="{759D1841-DAF0-AD4A-769C-BD639DBB283B}"/>
                    </a:ext>
                  </a:extLst>
                </p:cNvPr>
                <p:cNvSpPr/>
                <p:nvPr/>
              </p:nvSpPr>
              <p:spPr>
                <a:xfrm>
                  <a:off x="14841399" y="7007390"/>
                  <a:ext cx="1183796" cy="758239"/>
                </a:xfrm>
                <a:custGeom>
                  <a:avLst/>
                  <a:gdLst/>
                  <a:ahLst/>
                  <a:cxnLst/>
                  <a:rect l="l" t="t" r="r" b="b"/>
                  <a:pathLst>
                    <a:path w="94" h="60" extrusionOk="0">
                      <a:moveTo>
                        <a:pt x="67" y="55"/>
                      </a:moveTo>
                      <a:cubicBezTo>
                        <a:pt x="66" y="54"/>
                        <a:pt x="62" y="51"/>
                        <a:pt x="63" y="49"/>
                      </a:cubicBezTo>
                      <a:cubicBezTo>
                        <a:pt x="63" y="48"/>
                        <a:pt x="58" y="48"/>
                        <a:pt x="55" y="47"/>
                      </a:cubicBezTo>
                      <a:cubicBezTo>
                        <a:pt x="51" y="45"/>
                        <a:pt x="52" y="38"/>
                        <a:pt x="50" y="36"/>
                      </a:cubicBezTo>
                      <a:cubicBezTo>
                        <a:pt x="46" y="35"/>
                        <a:pt x="44" y="30"/>
                        <a:pt x="48" y="30"/>
                      </a:cubicBezTo>
                      <a:cubicBezTo>
                        <a:pt x="51" y="31"/>
                        <a:pt x="52" y="28"/>
                        <a:pt x="50" y="25"/>
                      </a:cubicBezTo>
                      <a:cubicBezTo>
                        <a:pt x="46" y="23"/>
                        <a:pt x="35" y="22"/>
                        <a:pt x="35" y="17"/>
                      </a:cubicBezTo>
                      <a:cubicBezTo>
                        <a:pt x="34" y="13"/>
                        <a:pt x="14" y="3"/>
                        <a:pt x="5" y="1"/>
                      </a:cubicBezTo>
                      <a:cubicBezTo>
                        <a:pt x="3" y="1"/>
                        <a:pt x="1" y="0"/>
                        <a:pt x="0" y="0"/>
                      </a:cubicBezTo>
                      <a:cubicBezTo>
                        <a:pt x="0" y="47"/>
                        <a:pt x="0" y="47"/>
                        <a:pt x="0" y="47"/>
                      </a:cubicBezTo>
                      <a:cubicBezTo>
                        <a:pt x="1" y="48"/>
                        <a:pt x="4" y="49"/>
                        <a:pt x="8" y="49"/>
                      </a:cubicBezTo>
                      <a:cubicBezTo>
                        <a:pt x="17" y="49"/>
                        <a:pt x="15" y="44"/>
                        <a:pt x="16" y="44"/>
                      </a:cubicBezTo>
                      <a:cubicBezTo>
                        <a:pt x="18" y="44"/>
                        <a:pt x="19" y="41"/>
                        <a:pt x="21" y="38"/>
                      </a:cubicBezTo>
                      <a:cubicBezTo>
                        <a:pt x="23" y="36"/>
                        <a:pt x="32" y="38"/>
                        <a:pt x="37" y="42"/>
                      </a:cubicBezTo>
                      <a:cubicBezTo>
                        <a:pt x="42" y="46"/>
                        <a:pt x="48" y="58"/>
                        <a:pt x="53" y="57"/>
                      </a:cubicBezTo>
                      <a:cubicBezTo>
                        <a:pt x="58" y="56"/>
                        <a:pt x="64" y="60"/>
                        <a:pt x="69" y="60"/>
                      </a:cubicBezTo>
                      <a:cubicBezTo>
                        <a:pt x="74" y="60"/>
                        <a:pt x="69" y="56"/>
                        <a:pt x="67" y="55"/>
                      </a:cubicBezTo>
                      <a:close/>
                      <a:moveTo>
                        <a:pt x="80" y="16"/>
                      </a:moveTo>
                      <a:cubicBezTo>
                        <a:pt x="80" y="18"/>
                        <a:pt x="77" y="19"/>
                        <a:pt x="71" y="21"/>
                      </a:cubicBezTo>
                      <a:cubicBezTo>
                        <a:pt x="65" y="24"/>
                        <a:pt x="55" y="19"/>
                        <a:pt x="55" y="22"/>
                      </a:cubicBezTo>
                      <a:cubicBezTo>
                        <a:pt x="55" y="24"/>
                        <a:pt x="62" y="27"/>
                        <a:pt x="67" y="27"/>
                      </a:cubicBezTo>
                      <a:cubicBezTo>
                        <a:pt x="74" y="27"/>
                        <a:pt x="83" y="22"/>
                        <a:pt x="83" y="20"/>
                      </a:cubicBezTo>
                      <a:cubicBezTo>
                        <a:pt x="83" y="18"/>
                        <a:pt x="87" y="14"/>
                        <a:pt x="85" y="13"/>
                      </a:cubicBezTo>
                      <a:cubicBezTo>
                        <a:pt x="84" y="12"/>
                        <a:pt x="80" y="13"/>
                        <a:pt x="80" y="16"/>
                      </a:cubicBezTo>
                      <a:close/>
                      <a:moveTo>
                        <a:pt x="88" y="8"/>
                      </a:moveTo>
                      <a:cubicBezTo>
                        <a:pt x="84" y="5"/>
                        <a:pt x="81" y="4"/>
                        <a:pt x="86" y="8"/>
                      </a:cubicBezTo>
                      <a:cubicBezTo>
                        <a:pt x="89" y="12"/>
                        <a:pt x="88" y="15"/>
                        <a:pt x="90" y="15"/>
                      </a:cubicBezTo>
                      <a:cubicBezTo>
                        <a:pt x="94" y="13"/>
                        <a:pt x="91" y="10"/>
                        <a:pt x="88" y="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2" name="Google Shape;1066;p79">
                  <a:extLst>
                    <a:ext uri="{FF2B5EF4-FFF2-40B4-BE49-F238E27FC236}">
                      <a16:creationId xmlns:a16="http://schemas.microsoft.com/office/drawing/2014/main" id="{7F41901F-8447-B966-A8B9-C6B12B97B930}"/>
                    </a:ext>
                  </a:extLst>
                </p:cNvPr>
                <p:cNvSpPr/>
                <p:nvPr/>
              </p:nvSpPr>
              <p:spPr>
                <a:xfrm>
                  <a:off x="9193284" y="5823598"/>
                  <a:ext cx="216643" cy="394597"/>
                </a:xfrm>
                <a:custGeom>
                  <a:avLst/>
                  <a:gdLst/>
                  <a:ahLst/>
                  <a:cxnLst/>
                  <a:rect l="l" t="t" r="r" b="b"/>
                  <a:pathLst>
                    <a:path w="17" h="31" extrusionOk="0">
                      <a:moveTo>
                        <a:pt x="4" y="0"/>
                      </a:moveTo>
                      <a:cubicBezTo>
                        <a:pt x="2" y="0"/>
                        <a:pt x="3" y="4"/>
                        <a:pt x="2" y="8"/>
                      </a:cubicBezTo>
                      <a:cubicBezTo>
                        <a:pt x="0" y="11"/>
                        <a:pt x="1" y="13"/>
                        <a:pt x="1" y="17"/>
                      </a:cubicBezTo>
                      <a:cubicBezTo>
                        <a:pt x="2" y="22"/>
                        <a:pt x="1" y="26"/>
                        <a:pt x="5" y="28"/>
                      </a:cubicBezTo>
                      <a:cubicBezTo>
                        <a:pt x="9" y="31"/>
                        <a:pt x="16" y="24"/>
                        <a:pt x="16" y="18"/>
                      </a:cubicBezTo>
                      <a:cubicBezTo>
                        <a:pt x="17" y="12"/>
                        <a:pt x="6" y="0"/>
                        <a:pt x="4"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3" name="Google Shape;1067;p79">
                  <a:extLst>
                    <a:ext uri="{FF2B5EF4-FFF2-40B4-BE49-F238E27FC236}">
                      <a16:creationId xmlns:a16="http://schemas.microsoft.com/office/drawing/2014/main" id="{F98B3629-64E6-72BF-4593-567E70B12E29}"/>
                    </a:ext>
                  </a:extLst>
                </p:cNvPr>
                <p:cNvSpPr/>
                <p:nvPr/>
              </p:nvSpPr>
              <p:spPr>
                <a:xfrm>
                  <a:off x="5719302" y="7827542"/>
                  <a:ext cx="696346" cy="1377221"/>
                </a:xfrm>
                <a:custGeom>
                  <a:avLst/>
                  <a:gdLst/>
                  <a:ahLst/>
                  <a:cxnLst/>
                  <a:rect l="l" t="t" r="r" b="b"/>
                  <a:pathLst>
                    <a:path w="55" h="109" extrusionOk="0">
                      <a:moveTo>
                        <a:pt x="47" y="3"/>
                      </a:moveTo>
                      <a:cubicBezTo>
                        <a:pt x="46" y="0"/>
                        <a:pt x="45" y="4"/>
                        <a:pt x="44" y="5"/>
                      </a:cubicBezTo>
                      <a:cubicBezTo>
                        <a:pt x="43" y="6"/>
                        <a:pt x="43" y="9"/>
                        <a:pt x="43" y="11"/>
                      </a:cubicBezTo>
                      <a:cubicBezTo>
                        <a:pt x="43" y="12"/>
                        <a:pt x="41" y="14"/>
                        <a:pt x="39" y="14"/>
                      </a:cubicBezTo>
                      <a:cubicBezTo>
                        <a:pt x="37" y="14"/>
                        <a:pt x="34" y="15"/>
                        <a:pt x="35" y="17"/>
                      </a:cubicBezTo>
                      <a:cubicBezTo>
                        <a:pt x="36" y="19"/>
                        <a:pt x="33" y="19"/>
                        <a:pt x="35" y="21"/>
                      </a:cubicBezTo>
                      <a:cubicBezTo>
                        <a:pt x="36" y="23"/>
                        <a:pt x="32" y="26"/>
                        <a:pt x="30" y="26"/>
                      </a:cubicBezTo>
                      <a:cubicBezTo>
                        <a:pt x="26" y="26"/>
                        <a:pt x="22" y="31"/>
                        <a:pt x="19" y="31"/>
                      </a:cubicBezTo>
                      <a:cubicBezTo>
                        <a:pt x="16" y="30"/>
                        <a:pt x="12" y="33"/>
                        <a:pt x="9" y="33"/>
                      </a:cubicBezTo>
                      <a:cubicBezTo>
                        <a:pt x="7" y="32"/>
                        <a:pt x="9" y="39"/>
                        <a:pt x="7" y="42"/>
                      </a:cubicBezTo>
                      <a:cubicBezTo>
                        <a:pt x="4" y="47"/>
                        <a:pt x="6" y="52"/>
                        <a:pt x="8" y="56"/>
                      </a:cubicBezTo>
                      <a:cubicBezTo>
                        <a:pt x="9" y="61"/>
                        <a:pt x="11" y="64"/>
                        <a:pt x="6" y="71"/>
                      </a:cubicBezTo>
                      <a:cubicBezTo>
                        <a:pt x="0" y="77"/>
                        <a:pt x="1" y="85"/>
                        <a:pt x="3" y="88"/>
                      </a:cubicBezTo>
                      <a:cubicBezTo>
                        <a:pt x="5" y="93"/>
                        <a:pt x="5" y="100"/>
                        <a:pt x="8" y="103"/>
                      </a:cubicBezTo>
                      <a:cubicBezTo>
                        <a:pt x="10" y="106"/>
                        <a:pt x="19" y="109"/>
                        <a:pt x="20" y="106"/>
                      </a:cubicBezTo>
                      <a:cubicBezTo>
                        <a:pt x="23" y="104"/>
                        <a:pt x="26" y="107"/>
                        <a:pt x="29" y="103"/>
                      </a:cubicBezTo>
                      <a:cubicBezTo>
                        <a:pt x="31" y="100"/>
                        <a:pt x="35" y="83"/>
                        <a:pt x="39" y="72"/>
                      </a:cubicBezTo>
                      <a:cubicBezTo>
                        <a:pt x="43" y="61"/>
                        <a:pt x="48" y="46"/>
                        <a:pt x="47" y="43"/>
                      </a:cubicBezTo>
                      <a:cubicBezTo>
                        <a:pt x="47" y="40"/>
                        <a:pt x="50" y="39"/>
                        <a:pt x="49" y="35"/>
                      </a:cubicBezTo>
                      <a:cubicBezTo>
                        <a:pt x="47" y="31"/>
                        <a:pt x="49" y="28"/>
                        <a:pt x="51" y="30"/>
                      </a:cubicBezTo>
                      <a:cubicBezTo>
                        <a:pt x="52" y="33"/>
                        <a:pt x="55" y="33"/>
                        <a:pt x="55" y="29"/>
                      </a:cubicBezTo>
                      <a:cubicBezTo>
                        <a:pt x="55" y="26"/>
                        <a:pt x="53" y="20"/>
                        <a:pt x="52" y="16"/>
                      </a:cubicBezTo>
                      <a:cubicBezTo>
                        <a:pt x="52" y="10"/>
                        <a:pt x="47" y="5"/>
                        <a:pt x="47" y="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4" name="Google Shape;1069;p79">
                  <a:extLst>
                    <a:ext uri="{FF2B5EF4-FFF2-40B4-BE49-F238E27FC236}">
                      <a16:creationId xmlns:a16="http://schemas.microsoft.com/office/drawing/2014/main" id="{31AB564F-2BBE-2EBF-B8A9-6B1767D5E6FB}"/>
                    </a:ext>
                  </a:extLst>
                </p:cNvPr>
                <p:cNvSpPr/>
                <p:nvPr/>
              </p:nvSpPr>
              <p:spPr>
                <a:xfrm>
                  <a:off x="16125773" y="7247247"/>
                  <a:ext cx="758235" cy="541611"/>
                </a:xfrm>
                <a:custGeom>
                  <a:avLst/>
                  <a:gdLst/>
                  <a:ahLst/>
                  <a:cxnLst/>
                  <a:rect l="l" t="t" r="r" b="b"/>
                  <a:pathLst>
                    <a:path w="60" h="43" extrusionOk="0">
                      <a:moveTo>
                        <a:pt x="1" y="2"/>
                      </a:moveTo>
                      <a:cubicBezTo>
                        <a:pt x="0" y="3"/>
                        <a:pt x="8" y="15"/>
                        <a:pt x="10" y="13"/>
                      </a:cubicBezTo>
                      <a:cubicBezTo>
                        <a:pt x="15" y="10"/>
                        <a:pt x="1" y="0"/>
                        <a:pt x="1" y="2"/>
                      </a:cubicBezTo>
                      <a:close/>
                      <a:moveTo>
                        <a:pt x="15" y="11"/>
                      </a:moveTo>
                      <a:cubicBezTo>
                        <a:pt x="15" y="12"/>
                        <a:pt x="20" y="17"/>
                        <a:pt x="22" y="16"/>
                      </a:cubicBezTo>
                      <a:cubicBezTo>
                        <a:pt x="22" y="16"/>
                        <a:pt x="15" y="10"/>
                        <a:pt x="15" y="11"/>
                      </a:cubicBezTo>
                      <a:close/>
                      <a:moveTo>
                        <a:pt x="40" y="25"/>
                      </a:moveTo>
                      <a:cubicBezTo>
                        <a:pt x="42" y="23"/>
                        <a:pt x="30" y="16"/>
                        <a:pt x="29" y="19"/>
                      </a:cubicBezTo>
                      <a:cubicBezTo>
                        <a:pt x="29" y="21"/>
                        <a:pt x="38" y="26"/>
                        <a:pt x="40" y="25"/>
                      </a:cubicBezTo>
                      <a:close/>
                      <a:moveTo>
                        <a:pt x="38" y="31"/>
                      </a:moveTo>
                      <a:cubicBezTo>
                        <a:pt x="39" y="35"/>
                        <a:pt x="44" y="37"/>
                        <a:pt x="46" y="36"/>
                      </a:cubicBezTo>
                      <a:cubicBezTo>
                        <a:pt x="48" y="34"/>
                        <a:pt x="37" y="29"/>
                        <a:pt x="38" y="31"/>
                      </a:cubicBezTo>
                      <a:close/>
                      <a:moveTo>
                        <a:pt x="52" y="39"/>
                      </a:moveTo>
                      <a:cubicBezTo>
                        <a:pt x="52" y="40"/>
                        <a:pt x="57" y="43"/>
                        <a:pt x="58" y="42"/>
                      </a:cubicBezTo>
                      <a:cubicBezTo>
                        <a:pt x="60" y="41"/>
                        <a:pt x="51" y="38"/>
                        <a:pt x="52" y="39"/>
                      </a:cubicBezTo>
                      <a:close/>
                      <a:moveTo>
                        <a:pt x="46" y="24"/>
                      </a:moveTo>
                      <a:cubicBezTo>
                        <a:pt x="45" y="28"/>
                        <a:pt x="51" y="34"/>
                        <a:pt x="52" y="34"/>
                      </a:cubicBezTo>
                      <a:cubicBezTo>
                        <a:pt x="53" y="34"/>
                        <a:pt x="47" y="21"/>
                        <a:pt x="46" y="2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5" name="Google Shape;1070;p79">
                  <a:extLst>
                    <a:ext uri="{FF2B5EF4-FFF2-40B4-BE49-F238E27FC236}">
                      <a16:creationId xmlns:a16="http://schemas.microsoft.com/office/drawing/2014/main" id="{0C05589B-F3B4-37CD-FFC3-1251759248E4}"/>
                    </a:ext>
                  </a:extLst>
                </p:cNvPr>
                <p:cNvSpPr/>
                <p:nvPr/>
              </p:nvSpPr>
              <p:spPr>
                <a:xfrm>
                  <a:off x="16125773" y="7247247"/>
                  <a:ext cx="758235" cy="541611"/>
                </a:xfrm>
                <a:custGeom>
                  <a:avLst/>
                  <a:gdLst/>
                  <a:ahLst/>
                  <a:cxnLst/>
                  <a:rect l="l" t="t" r="r" b="b"/>
                  <a:pathLst>
                    <a:path w="60" h="43" extrusionOk="0">
                      <a:moveTo>
                        <a:pt x="1" y="2"/>
                      </a:moveTo>
                      <a:cubicBezTo>
                        <a:pt x="0" y="3"/>
                        <a:pt x="8" y="15"/>
                        <a:pt x="10" y="13"/>
                      </a:cubicBezTo>
                      <a:cubicBezTo>
                        <a:pt x="15" y="10"/>
                        <a:pt x="1" y="0"/>
                        <a:pt x="1" y="2"/>
                      </a:cubicBezTo>
                      <a:close/>
                      <a:moveTo>
                        <a:pt x="15" y="11"/>
                      </a:moveTo>
                      <a:cubicBezTo>
                        <a:pt x="15" y="12"/>
                        <a:pt x="20" y="17"/>
                        <a:pt x="22" y="16"/>
                      </a:cubicBezTo>
                      <a:cubicBezTo>
                        <a:pt x="22" y="16"/>
                        <a:pt x="15" y="10"/>
                        <a:pt x="15" y="11"/>
                      </a:cubicBezTo>
                      <a:close/>
                      <a:moveTo>
                        <a:pt x="40" y="25"/>
                      </a:moveTo>
                      <a:cubicBezTo>
                        <a:pt x="42" y="23"/>
                        <a:pt x="30" y="16"/>
                        <a:pt x="29" y="19"/>
                      </a:cubicBezTo>
                      <a:cubicBezTo>
                        <a:pt x="29" y="21"/>
                        <a:pt x="38" y="26"/>
                        <a:pt x="40" y="25"/>
                      </a:cubicBezTo>
                      <a:close/>
                      <a:moveTo>
                        <a:pt x="38" y="31"/>
                      </a:moveTo>
                      <a:cubicBezTo>
                        <a:pt x="39" y="35"/>
                        <a:pt x="44" y="37"/>
                        <a:pt x="46" y="36"/>
                      </a:cubicBezTo>
                      <a:cubicBezTo>
                        <a:pt x="48" y="34"/>
                        <a:pt x="37" y="29"/>
                        <a:pt x="38" y="31"/>
                      </a:cubicBezTo>
                      <a:close/>
                      <a:moveTo>
                        <a:pt x="52" y="39"/>
                      </a:moveTo>
                      <a:cubicBezTo>
                        <a:pt x="52" y="40"/>
                        <a:pt x="57" y="43"/>
                        <a:pt x="58" y="42"/>
                      </a:cubicBezTo>
                      <a:cubicBezTo>
                        <a:pt x="60" y="41"/>
                        <a:pt x="51" y="38"/>
                        <a:pt x="52" y="39"/>
                      </a:cubicBezTo>
                      <a:close/>
                      <a:moveTo>
                        <a:pt x="46" y="24"/>
                      </a:moveTo>
                      <a:cubicBezTo>
                        <a:pt x="45" y="28"/>
                        <a:pt x="51" y="34"/>
                        <a:pt x="52" y="34"/>
                      </a:cubicBezTo>
                      <a:cubicBezTo>
                        <a:pt x="53" y="34"/>
                        <a:pt x="47" y="21"/>
                        <a:pt x="46" y="2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6" name="Google Shape;1071;p79">
                  <a:extLst>
                    <a:ext uri="{FF2B5EF4-FFF2-40B4-BE49-F238E27FC236}">
                      <a16:creationId xmlns:a16="http://schemas.microsoft.com/office/drawing/2014/main" id="{83B0BCE9-816A-787C-B5BF-BA73E35C5562}"/>
                    </a:ext>
                  </a:extLst>
                </p:cNvPr>
                <p:cNvSpPr/>
                <p:nvPr/>
              </p:nvSpPr>
              <p:spPr>
                <a:xfrm>
                  <a:off x="12203043" y="7750162"/>
                  <a:ext cx="3837628" cy="3419846"/>
                </a:xfrm>
                <a:custGeom>
                  <a:avLst/>
                  <a:gdLst/>
                  <a:ahLst/>
                  <a:cxnLst/>
                  <a:rect l="l" t="t" r="r" b="b"/>
                  <a:pathLst>
                    <a:path w="305" h="271" extrusionOk="0">
                      <a:moveTo>
                        <a:pt x="303" y="136"/>
                      </a:moveTo>
                      <a:cubicBezTo>
                        <a:pt x="304" y="135"/>
                        <a:pt x="302" y="130"/>
                        <a:pt x="301" y="131"/>
                      </a:cubicBezTo>
                      <a:cubicBezTo>
                        <a:pt x="300" y="132"/>
                        <a:pt x="300" y="122"/>
                        <a:pt x="301" y="118"/>
                      </a:cubicBezTo>
                      <a:cubicBezTo>
                        <a:pt x="302" y="114"/>
                        <a:pt x="301" y="114"/>
                        <a:pt x="299" y="117"/>
                      </a:cubicBezTo>
                      <a:cubicBezTo>
                        <a:pt x="296" y="119"/>
                        <a:pt x="294" y="112"/>
                        <a:pt x="294" y="111"/>
                      </a:cubicBezTo>
                      <a:cubicBezTo>
                        <a:pt x="294" y="110"/>
                        <a:pt x="291" y="105"/>
                        <a:pt x="288" y="105"/>
                      </a:cubicBezTo>
                      <a:cubicBezTo>
                        <a:pt x="285" y="106"/>
                        <a:pt x="287" y="101"/>
                        <a:pt x="284" y="102"/>
                      </a:cubicBezTo>
                      <a:cubicBezTo>
                        <a:pt x="282" y="102"/>
                        <a:pt x="282" y="98"/>
                        <a:pt x="282" y="94"/>
                      </a:cubicBezTo>
                      <a:cubicBezTo>
                        <a:pt x="282" y="90"/>
                        <a:pt x="280" y="93"/>
                        <a:pt x="279" y="92"/>
                      </a:cubicBezTo>
                      <a:cubicBezTo>
                        <a:pt x="278" y="90"/>
                        <a:pt x="277" y="91"/>
                        <a:pt x="275" y="92"/>
                      </a:cubicBezTo>
                      <a:cubicBezTo>
                        <a:pt x="273" y="93"/>
                        <a:pt x="272" y="88"/>
                        <a:pt x="273" y="87"/>
                      </a:cubicBezTo>
                      <a:cubicBezTo>
                        <a:pt x="273" y="86"/>
                        <a:pt x="272" y="84"/>
                        <a:pt x="270" y="82"/>
                      </a:cubicBezTo>
                      <a:cubicBezTo>
                        <a:pt x="268" y="80"/>
                        <a:pt x="268" y="78"/>
                        <a:pt x="268" y="76"/>
                      </a:cubicBezTo>
                      <a:cubicBezTo>
                        <a:pt x="268" y="74"/>
                        <a:pt x="254" y="67"/>
                        <a:pt x="250" y="66"/>
                      </a:cubicBezTo>
                      <a:cubicBezTo>
                        <a:pt x="247" y="65"/>
                        <a:pt x="250" y="62"/>
                        <a:pt x="248" y="61"/>
                      </a:cubicBezTo>
                      <a:cubicBezTo>
                        <a:pt x="247" y="60"/>
                        <a:pt x="247" y="55"/>
                        <a:pt x="247" y="52"/>
                      </a:cubicBezTo>
                      <a:cubicBezTo>
                        <a:pt x="247" y="49"/>
                        <a:pt x="242" y="47"/>
                        <a:pt x="243" y="44"/>
                      </a:cubicBezTo>
                      <a:cubicBezTo>
                        <a:pt x="243" y="41"/>
                        <a:pt x="241" y="38"/>
                        <a:pt x="242" y="35"/>
                      </a:cubicBezTo>
                      <a:cubicBezTo>
                        <a:pt x="242" y="32"/>
                        <a:pt x="236" y="31"/>
                        <a:pt x="236" y="29"/>
                      </a:cubicBezTo>
                      <a:cubicBezTo>
                        <a:pt x="236" y="27"/>
                        <a:pt x="234" y="29"/>
                        <a:pt x="231" y="29"/>
                      </a:cubicBezTo>
                      <a:cubicBezTo>
                        <a:pt x="228" y="29"/>
                        <a:pt x="228" y="25"/>
                        <a:pt x="228" y="22"/>
                      </a:cubicBezTo>
                      <a:cubicBezTo>
                        <a:pt x="229" y="18"/>
                        <a:pt x="227" y="12"/>
                        <a:pt x="225" y="10"/>
                      </a:cubicBezTo>
                      <a:cubicBezTo>
                        <a:pt x="223" y="8"/>
                        <a:pt x="223" y="1"/>
                        <a:pt x="222" y="1"/>
                      </a:cubicBezTo>
                      <a:cubicBezTo>
                        <a:pt x="221" y="0"/>
                        <a:pt x="216" y="4"/>
                        <a:pt x="217" y="6"/>
                      </a:cubicBezTo>
                      <a:cubicBezTo>
                        <a:pt x="217" y="9"/>
                        <a:pt x="216" y="11"/>
                        <a:pt x="215" y="13"/>
                      </a:cubicBezTo>
                      <a:cubicBezTo>
                        <a:pt x="213" y="13"/>
                        <a:pt x="216" y="19"/>
                        <a:pt x="214" y="21"/>
                      </a:cubicBezTo>
                      <a:cubicBezTo>
                        <a:pt x="211" y="23"/>
                        <a:pt x="213" y="29"/>
                        <a:pt x="213" y="34"/>
                      </a:cubicBezTo>
                      <a:cubicBezTo>
                        <a:pt x="212" y="37"/>
                        <a:pt x="212" y="42"/>
                        <a:pt x="211" y="45"/>
                      </a:cubicBezTo>
                      <a:cubicBezTo>
                        <a:pt x="209" y="48"/>
                        <a:pt x="209" y="52"/>
                        <a:pt x="205" y="54"/>
                      </a:cubicBezTo>
                      <a:cubicBezTo>
                        <a:pt x="200" y="55"/>
                        <a:pt x="196" y="52"/>
                        <a:pt x="196" y="50"/>
                      </a:cubicBezTo>
                      <a:cubicBezTo>
                        <a:pt x="196" y="48"/>
                        <a:pt x="191" y="47"/>
                        <a:pt x="189" y="47"/>
                      </a:cubicBezTo>
                      <a:cubicBezTo>
                        <a:pt x="187" y="48"/>
                        <a:pt x="186" y="44"/>
                        <a:pt x="182" y="41"/>
                      </a:cubicBezTo>
                      <a:cubicBezTo>
                        <a:pt x="178" y="38"/>
                        <a:pt x="175" y="42"/>
                        <a:pt x="175" y="38"/>
                      </a:cubicBezTo>
                      <a:cubicBezTo>
                        <a:pt x="173" y="36"/>
                        <a:pt x="172" y="35"/>
                        <a:pt x="169" y="33"/>
                      </a:cubicBezTo>
                      <a:cubicBezTo>
                        <a:pt x="166" y="31"/>
                        <a:pt x="167" y="31"/>
                        <a:pt x="170" y="29"/>
                      </a:cubicBezTo>
                      <a:cubicBezTo>
                        <a:pt x="173" y="27"/>
                        <a:pt x="172" y="25"/>
                        <a:pt x="171" y="23"/>
                      </a:cubicBezTo>
                      <a:cubicBezTo>
                        <a:pt x="169" y="21"/>
                        <a:pt x="172" y="22"/>
                        <a:pt x="175" y="20"/>
                      </a:cubicBezTo>
                      <a:cubicBezTo>
                        <a:pt x="178" y="18"/>
                        <a:pt x="175" y="15"/>
                        <a:pt x="177" y="14"/>
                      </a:cubicBezTo>
                      <a:cubicBezTo>
                        <a:pt x="180" y="13"/>
                        <a:pt x="179" y="12"/>
                        <a:pt x="176" y="11"/>
                      </a:cubicBezTo>
                      <a:cubicBezTo>
                        <a:pt x="174" y="11"/>
                        <a:pt x="175" y="13"/>
                        <a:pt x="174" y="14"/>
                      </a:cubicBezTo>
                      <a:cubicBezTo>
                        <a:pt x="173" y="14"/>
                        <a:pt x="172" y="10"/>
                        <a:pt x="171" y="10"/>
                      </a:cubicBezTo>
                      <a:cubicBezTo>
                        <a:pt x="170" y="10"/>
                        <a:pt x="166" y="14"/>
                        <a:pt x="165" y="13"/>
                      </a:cubicBezTo>
                      <a:cubicBezTo>
                        <a:pt x="164" y="10"/>
                        <a:pt x="154" y="8"/>
                        <a:pt x="151" y="8"/>
                      </a:cubicBezTo>
                      <a:cubicBezTo>
                        <a:pt x="147" y="7"/>
                        <a:pt x="146" y="2"/>
                        <a:pt x="143" y="3"/>
                      </a:cubicBezTo>
                      <a:cubicBezTo>
                        <a:pt x="141" y="4"/>
                        <a:pt x="144" y="6"/>
                        <a:pt x="146" y="9"/>
                      </a:cubicBezTo>
                      <a:cubicBezTo>
                        <a:pt x="149" y="11"/>
                        <a:pt x="139" y="13"/>
                        <a:pt x="135" y="12"/>
                      </a:cubicBezTo>
                      <a:cubicBezTo>
                        <a:pt x="132" y="11"/>
                        <a:pt x="136" y="14"/>
                        <a:pt x="133" y="14"/>
                      </a:cubicBezTo>
                      <a:cubicBezTo>
                        <a:pt x="130" y="14"/>
                        <a:pt x="129" y="19"/>
                        <a:pt x="128" y="21"/>
                      </a:cubicBezTo>
                      <a:cubicBezTo>
                        <a:pt x="126" y="24"/>
                        <a:pt x="127" y="25"/>
                        <a:pt x="125" y="26"/>
                      </a:cubicBezTo>
                      <a:cubicBezTo>
                        <a:pt x="122" y="27"/>
                        <a:pt x="122" y="29"/>
                        <a:pt x="125" y="33"/>
                      </a:cubicBezTo>
                      <a:cubicBezTo>
                        <a:pt x="128" y="36"/>
                        <a:pt x="124" y="36"/>
                        <a:pt x="121" y="34"/>
                      </a:cubicBezTo>
                      <a:cubicBezTo>
                        <a:pt x="118" y="31"/>
                        <a:pt x="116" y="31"/>
                        <a:pt x="116" y="34"/>
                      </a:cubicBezTo>
                      <a:cubicBezTo>
                        <a:pt x="116" y="37"/>
                        <a:pt x="114" y="36"/>
                        <a:pt x="114" y="32"/>
                      </a:cubicBezTo>
                      <a:cubicBezTo>
                        <a:pt x="115" y="29"/>
                        <a:pt x="111" y="30"/>
                        <a:pt x="110" y="28"/>
                      </a:cubicBezTo>
                      <a:cubicBezTo>
                        <a:pt x="109" y="26"/>
                        <a:pt x="105" y="24"/>
                        <a:pt x="104" y="24"/>
                      </a:cubicBezTo>
                      <a:cubicBezTo>
                        <a:pt x="102" y="25"/>
                        <a:pt x="102" y="26"/>
                        <a:pt x="99" y="26"/>
                      </a:cubicBezTo>
                      <a:cubicBezTo>
                        <a:pt x="97" y="26"/>
                        <a:pt x="97" y="27"/>
                        <a:pt x="97" y="30"/>
                      </a:cubicBezTo>
                      <a:cubicBezTo>
                        <a:pt x="97" y="32"/>
                        <a:pt x="93" y="30"/>
                        <a:pt x="92" y="30"/>
                      </a:cubicBezTo>
                      <a:cubicBezTo>
                        <a:pt x="89" y="30"/>
                        <a:pt x="92" y="33"/>
                        <a:pt x="90" y="34"/>
                      </a:cubicBezTo>
                      <a:cubicBezTo>
                        <a:pt x="89" y="34"/>
                        <a:pt x="89" y="36"/>
                        <a:pt x="87" y="36"/>
                      </a:cubicBezTo>
                      <a:cubicBezTo>
                        <a:pt x="84" y="36"/>
                        <a:pt x="85" y="40"/>
                        <a:pt x="85" y="43"/>
                      </a:cubicBezTo>
                      <a:cubicBezTo>
                        <a:pt x="85" y="46"/>
                        <a:pt x="81" y="42"/>
                        <a:pt x="80" y="43"/>
                      </a:cubicBezTo>
                      <a:cubicBezTo>
                        <a:pt x="78" y="43"/>
                        <a:pt x="81" y="46"/>
                        <a:pt x="81" y="49"/>
                      </a:cubicBezTo>
                      <a:cubicBezTo>
                        <a:pt x="81" y="51"/>
                        <a:pt x="80" y="50"/>
                        <a:pt x="79" y="52"/>
                      </a:cubicBezTo>
                      <a:cubicBezTo>
                        <a:pt x="78" y="53"/>
                        <a:pt x="76" y="49"/>
                        <a:pt x="76" y="47"/>
                      </a:cubicBezTo>
                      <a:cubicBezTo>
                        <a:pt x="76" y="44"/>
                        <a:pt x="73" y="46"/>
                        <a:pt x="69" y="49"/>
                      </a:cubicBezTo>
                      <a:cubicBezTo>
                        <a:pt x="67" y="52"/>
                        <a:pt x="70" y="57"/>
                        <a:pt x="69" y="58"/>
                      </a:cubicBezTo>
                      <a:cubicBezTo>
                        <a:pt x="69" y="59"/>
                        <a:pt x="62" y="64"/>
                        <a:pt x="58" y="69"/>
                      </a:cubicBezTo>
                      <a:cubicBezTo>
                        <a:pt x="56" y="73"/>
                        <a:pt x="48" y="71"/>
                        <a:pt x="45" y="73"/>
                      </a:cubicBezTo>
                      <a:cubicBezTo>
                        <a:pt x="44" y="74"/>
                        <a:pt x="41" y="73"/>
                        <a:pt x="38" y="74"/>
                      </a:cubicBezTo>
                      <a:cubicBezTo>
                        <a:pt x="36" y="76"/>
                        <a:pt x="32" y="80"/>
                        <a:pt x="32" y="78"/>
                      </a:cubicBezTo>
                      <a:cubicBezTo>
                        <a:pt x="31" y="75"/>
                        <a:pt x="25" y="77"/>
                        <a:pt x="22" y="80"/>
                      </a:cubicBezTo>
                      <a:cubicBezTo>
                        <a:pt x="20" y="83"/>
                        <a:pt x="16" y="85"/>
                        <a:pt x="13" y="85"/>
                      </a:cubicBezTo>
                      <a:cubicBezTo>
                        <a:pt x="10" y="86"/>
                        <a:pt x="10" y="89"/>
                        <a:pt x="10" y="90"/>
                      </a:cubicBezTo>
                      <a:cubicBezTo>
                        <a:pt x="9" y="91"/>
                        <a:pt x="9" y="87"/>
                        <a:pt x="9" y="86"/>
                      </a:cubicBezTo>
                      <a:cubicBezTo>
                        <a:pt x="9" y="85"/>
                        <a:pt x="6" y="87"/>
                        <a:pt x="5" y="91"/>
                      </a:cubicBezTo>
                      <a:cubicBezTo>
                        <a:pt x="4" y="95"/>
                        <a:pt x="8" y="96"/>
                        <a:pt x="5" y="99"/>
                      </a:cubicBezTo>
                      <a:cubicBezTo>
                        <a:pt x="3" y="103"/>
                        <a:pt x="0" y="107"/>
                        <a:pt x="4" y="111"/>
                      </a:cubicBezTo>
                      <a:cubicBezTo>
                        <a:pt x="8" y="116"/>
                        <a:pt x="10" y="119"/>
                        <a:pt x="8" y="122"/>
                      </a:cubicBezTo>
                      <a:cubicBezTo>
                        <a:pt x="7" y="123"/>
                        <a:pt x="5" y="117"/>
                        <a:pt x="4" y="118"/>
                      </a:cubicBezTo>
                      <a:cubicBezTo>
                        <a:pt x="3" y="119"/>
                        <a:pt x="7" y="122"/>
                        <a:pt x="6" y="122"/>
                      </a:cubicBezTo>
                      <a:cubicBezTo>
                        <a:pt x="5" y="124"/>
                        <a:pt x="1" y="117"/>
                        <a:pt x="0" y="119"/>
                      </a:cubicBezTo>
                      <a:cubicBezTo>
                        <a:pt x="0" y="121"/>
                        <a:pt x="8" y="132"/>
                        <a:pt x="8" y="135"/>
                      </a:cubicBezTo>
                      <a:cubicBezTo>
                        <a:pt x="9" y="140"/>
                        <a:pt x="15" y="144"/>
                        <a:pt x="14" y="149"/>
                      </a:cubicBezTo>
                      <a:cubicBezTo>
                        <a:pt x="14" y="156"/>
                        <a:pt x="20" y="165"/>
                        <a:pt x="21" y="167"/>
                      </a:cubicBezTo>
                      <a:cubicBezTo>
                        <a:pt x="21" y="168"/>
                        <a:pt x="19" y="172"/>
                        <a:pt x="20" y="177"/>
                      </a:cubicBezTo>
                      <a:cubicBezTo>
                        <a:pt x="20" y="181"/>
                        <a:pt x="18" y="183"/>
                        <a:pt x="15" y="183"/>
                      </a:cubicBezTo>
                      <a:cubicBezTo>
                        <a:pt x="12" y="183"/>
                        <a:pt x="14" y="187"/>
                        <a:pt x="17" y="187"/>
                      </a:cubicBezTo>
                      <a:cubicBezTo>
                        <a:pt x="20" y="188"/>
                        <a:pt x="19" y="190"/>
                        <a:pt x="22" y="193"/>
                      </a:cubicBezTo>
                      <a:cubicBezTo>
                        <a:pt x="26" y="195"/>
                        <a:pt x="34" y="194"/>
                        <a:pt x="37" y="194"/>
                      </a:cubicBezTo>
                      <a:cubicBezTo>
                        <a:pt x="40" y="194"/>
                        <a:pt x="41" y="190"/>
                        <a:pt x="45" y="189"/>
                      </a:cubicBezTo>
                      <a:cubicBezTo>
                        <a:pt x="48" y="189"/>
                        <a:pt x="47" y="188"/>
                        <a:pt x="49" y="186"/>
                      </a:cubicBezTo>
                      <a:cubicBezTo>
                        <a:pt x="51" y="183"/>
                        <a:pt x="60" y="184"/>
                        <a:pt x="69" y="184"/>
                      </a:cubicBezTo>
                      <a:cubicBezTo>
                        <a:pt x="78" y="185"/>
                        <a:pt x="81" y="183"/>
                        <a:pt x="82" y="179"/>
                      </a:cubicBezTo>
                      <a:cubicBezTo>
                        <a:pt x="83" y="176"/>
                        <a:pt x="90" y="175"/>
                        <a:pt x="92" y="173"/>
                      </a:cubicBezTo>
                      <a:cubicBezTo>
                        <a:pt x="94" y="171"/>
                        <a:pt x="97" y="171"/>
                        <a:pt x="104" y="171"/>
                      </a:cubicBezTo>
                      <a:cubicBezTo>
                        <a:pt x="110" y="171"/>
                        <a:pt x="116" y="168"/>
                        <a:pt x="120" y="166"/>
                      </a:cubicBezTo>
                      <a:cubicBezTo>
                        <a:pt x="124" y="165"/>
                        <a:pt x="131" y="165"/>
                        <a:pt x="135" y="164"/>
                      </a:cubicBezTo>
                      <a:cubicBezTo>
                        <a:pt x="140" y="163"/>
                        <a:pt x="140" y="170"/>
                        <a:pt x="144" y="169"/>
                      </a:cubicBezTo>
                      <a:cubicBezTo>
                        <a:pt x="149" y="169"/>
                        <a:pt x="151" y="171"/>
                        <a:pt x="153" y="170"/>
                      </a:cubicBezTo>
                      <a:cubicBezTo>
                        <a:pt x="155" y="170"/>
                        <a:pt x="155" y="171"/>
                        <a:pt x="157" y="172"/>
                      </a:cubicBezTo>
                      <a:cubicBezTo>
                        <a:pt x="160" y="172"/>
                        <a:pt x="160" y="174"/>
                        <a:pt x="158" y="177"/>
                      </a:cubicBezTo>
                      <a:cubicBezTo>
                        <a:pt x="156" y="179"/>
                        <a:pt x="162" y="179"/>
                        <a:pt x="164" y="183"/>
                      </a:cubicBezTo>
                      <a:cubicBezTo>
                        <a:pt x="167" y="187"/>
                        <a:pt x="164" y="188"/>
                        <a:pt x="166" y="191"/>
                      </a:cubicBezTo>
                      <a:cubicBezTo>
                        <a:pt x="168" y="195"/>
                        <a:pt x="169" y="194"/>
                        <a:pt x="173" y="189"/>
                      </a:cubicBezTo>
                      <a:cubicBezTo>
                        <a:pt x="175" y="184"/>
                        <a:pt x="179" y="187"/>
                        <a:pt x="180" y="183"/>
                      </a:cubicBezTo>
                      <a:cubicBezTo>
                        <a:pt x="180" y="180"/>
                        <a:pt x="184" y="175"/>
                        <a:pt x="186" y="177"/>
                      </a:cubicBezTo>
                      <a:cubicBezTo>
                        <a:pt x="188" y="179"/>
                        <a:pt x="185" y="180"/>
                        <a:pt x="183" y="187"/>
                      </a:cubicBezTo>
                      <a:cubicBezTo>
                        <a:pt x="181" y="195"/>
                        <a:pt x="179" y="191"/>
                        <a:pt x="178" y="194"/>
                      </a:cubicBezTo>
                      <a:cubicBezTo>
                        <a:pt x="177" y="195"/>
                        <a:pt x="186" y="196"/>
                        <a:pt x="186" y="193"/>
                      </a:cubicBezTo>
                      <a:cubicBezTo>
                        <a:pt x="186" y="189"/>
                        <a:pt x="187" y="187"/>
                        <a:pt x="189" y="191"/>
                      </a:cubicBezTo>
                      <a:cubicBezTo>
                        <a:pt x="192" y="194"/>
                        <a:pt x="187" y="197"/>
                        <a:pt x="188" y="198"/>
                      </a:cubicBezTo>
                      <a:cubicBezTo>
                        <a:pt x="189" y="200"/>
                        <a:pt x="192" y="198"/>
                        <a:pt x="194" y="198"/>
                      </a:cubicBezTo>
                      <a:cubicBezTo>
                        <a:pt x="197" y="198"/>
                        <a:pt x="200" y="205"/>
                        <a:pt x="200" y="208"/>
                      </a:cubicBezTo>
                      <a:cubicBezTo>
                        <a:pt x="199" y="212"/>
                        <a:pt x="199" y="215"/>
                        <a:pt x="204" y="218"/>
                      </a:cubicBezTo>
                      <a:cubicBezTo>
                        <a:pt x="210" y="221"/>
                        <a:pt x="208" y="221"/>
                        <a:pt x="211" y="221"/>
                      </a:cubicBezTo>
                      <a:cubicBezTo>
                        <a:pt x="216" y="221"/>
                        <a:pt x="224" y="225"/>
                        <a:pt x="226" y="227"/>
                      </a:cubicBezTo>
                      <a:cubicBezTo>
                        <a:pt x="229" y="229"/>
                        <a:pt x="235" y="225"/>
                        <a:pt x="235" y="221"/>
                      </a:cubicBezTo>
                      <a:cubicBezTo>
                        <a:pt x="237" y="218"/>
                        <a:pt x="241" y="221"/>
                        <a:pt x="239" y="222"/>
                      </a:cubicBezTo>
                      <a:cubicBezTo>
                        <a:pt x="236" y="224"/>
                        <a:pt x="240" y="227"/>
                        <a:pt x="240" y="225"/>
                      </a:cubicBezTo>
                      <a:cubicBezTo>
                        <a:pt x="240" y="222"/>
                        <a:pt x="242" y="220"/>
                        <a:pt x="242" y="223"/>
                      </a:cubicBezTo>
                      <a:cubicBezTo>
                        <a:pt x="243" y="226"/>
                        <a:pt x="247" y="226"/>
                        <a:pt x="247" y="228"/>
                      </a:cubicBezTo>
                      <a:cubicBezTo>
                        <a:pt x="248" y="230"/>
                        <a:pt x="249" y="232"/>
                        <a:pt x="249" y="230"/>
                      </a:cubicBezTo>
                      <a:cubicBezTo>
                        <a:pt x="249" y="228"/>
                        <a:pt x="250" y="226"/>
                        <a:pt x="253" y="225"/>
                      </a:cubicBezTo>
                      <a:cubicBezTo>
                        <a:pt x="256" y="224"/>
                        <a:pt x="258" y="222"/>
                        <a:pt x="260" y="220"/>
                      </a:cubicBezTo>
                      <a:cubicBezTo>
                        <a:pt x="263" y="218"/>
                        <a:pt x="274" y="218"/>
                        <a:pt x="275" y="218"/>
                      </a:cubicBezTo>
                      <a:cubicBezTo>
                        <a:pt x="277" y="218"/>
                        <a:pt x="277" y="207"/>
                        <a:pt x="278" y="203"/>
                      </a:cubicBezTo>
                      <a:cubicBezTo>
                        <a:pt x="279" y="197"/>
                        <a:pt x="282" y="196"/>
                        <a:pt x="283" y="191"/>
                      </a:cubicBezTo>
                      <a:cubicBezTo>
                        <a:pt x="284" y="185"/>
                        <a:pt x="290" y="175"/>
                        <a:pt x="292" y="175"/>
                      </a:cubicBezTo>
                      <a:cubicBezTo>
                        <a:pt x="293" y="174"/>
                        <a:pt x="295" y="173"/>
                        <a:pt x="296" y="170"/>
                      </a:cubicBezTo>
                      <a:cubicBezTo>
                        <a:pt x="296" y="167"/>
                        <a:pt x="300" y="163"/>
                        <a:pt x="300" y="159"/>
                      </a:cubicBezTo>
                      <a:cubicBezTo>
                        <a:pt x="300" y="156"/>
                        <a:pt x="302" y="151"/>
                        <a:pt x="302" y="150"/>
                      </a:cubicBezTo>
                      <a:cubicBezTo>
                        <a:pt x="301" y="149"/>
                        <a:pt x="300" y="146"/>
                        <a:pt x="303" y="143"/>
                      </a:cubicBezTo>
                      <a:cubicBezTo>
                        <a:pt x="305" y="140"/>
                        <a:pt x="302" y="137"/>
                        <a:pt x="303" y="136"/>
                      </a:cubicBezTo>
                      <a:close/>
                      <a:moveTo>
                        <a:pt x="138" y="7"/>
                      </a:moveTo>
                      <a:cubicBezTo>
                        <a:pt x="138" y="5"/>
                        <a:pt x="126" y="7"/>
                        <a:pt x="128" y="10"/>
                      </a:cubicBezTo>
                      <a:cubicBezTo>
                        <a:pt x="130" y="11"/>
                        <a:pt x="139" y="9"/>
                        <a:pt x="138" y="7"/>
                      </a:cubicBezTo>
                      <a:close/>
                      <a:moveTo>
                        <a:pt x="175" y="202"/>
                      </a:moveTo>
                      <a:cubicBezTo>
                        <a:pt x="176" y="204"/>
                        <a:pt x="183" y="203"/>
                        <a:pt x="184" y="201"/>
                      </a:cubicBezTo>
                      <a:cubicBezTo>
                        <a:pt x="185" y="198"/>
                        <a:pt x="174" y="201"/>
                        <a:pt x="175" y="202"/>
                      </a:cubicBezTo>
                      <a:close/>
                      <a:moveTo>
                        <a:pt x="249" y="248"/>
                      </a:moveTo>
                      <a:cubicBezTo>
                        <a:pt x="245" y="248"/>
                        <a:pt x="238" y="244"/>
                        <a:pt x="236" y="244"/>
                      </a:cubicBezTo>
                      <a:cubicBezTo>
                        <a:pt x="235" y="244"/>
                        <a:pt x="243" y="256"/>
                        <a:pt x="240" y="259"/>
                      </a:cubicBezTo>
                      <a:cubicBezTo>
                        <a:pt x="238" y="262"/>
                        <a:pt x="247" y="270"/>
                        <a:pt x="250" y="270"/>
                      </a:cubicBezTo>
                      <a:cubicBezTo>
                        <a:pt x="253" y="271"/>
                        <a:pt x="252" y="268"/>
                        <a:pt x="254" y="268"/>
                      </a:cubicBezTo>
                      <a:cubicBezTo>
                        <a:pt x="257" y="268"/>
                        <a:pt x="256" y="266"/>
                        <a:pt x="256" y="264"/>
                      </a:cubicBezTo>
                      <a:cubicBezTo>
                        <a:pt x="256" y="262"/>
                        <a:pt x="258" y="266"/>
                        <a:pt x="260" y="265"/>
                      </a:cubicBezTo>
                      <a:cubicBezTo>
                        <a:pt x="262" y="264"/>
                        <a:pt x="259" y="256"/>
                        <a:pt x="262" y="256"/>
                      </a:cubicBezTo>
                      <a:cubicBezTo>
                        <a:pt x="265" y="256"/>
                        <a:pt x="263" y="248"/>
                        <a:pt x="262" y="245"/>
                      </a:cubicBezTo>
                      <a:cubicBezTo>
                        <a:pt x="261" y="243"/>
                        <a:pt x="254" y="247"/>
                        <a:pt x="249" y="24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7" name="Google Shape;1072;p79">
                  <a:extLst>
                    <a:ext uri="{FF2B5EF4-FFF2-40B4-BE49-F238E27FC236}">
                      <a16:creationId xmlns:a16="http://schemas.microsoft.com/office/drawing/2014/main" id="{655B3D82-8D68-A2C9-E4F9-AFF457B71F80}"/>
                    </a:ext>
                  </a:extLst>
                </p:cNvPr>
                <p:cNvSpPr/>
                <p:nvPr/>
              </p:nvSpPr>
              <p:spPr>
                <a:xfrm>
                  <a:off x="17224457" y="10187384"/>
                  <a:ext cx="1168313" cy="1384964"/>
                </a:xfrm>
                <a:custGeom>
                  <a:avLst/>
                  <a:gdLst/>
                  <a:ahLst/>
                  <a:cxnLst/>
                  <a:rect l="l" t="t" r="r" b="b"/>
                  <a:pathLst>
                    <a:path w="93" h="110" extrusionOk="0">
                      <a:moveTo>
                        <a:pt x="57" y="53"/>
                      </a:moveTo>
                      <a:cubicBezTo>
                        <a:pt x="55" y="52"/>
                        <a:pt x="55" y="54"/>
                        <a:pt x="52" y="55"/>
                      </a:cubicBezTo>
                      <a:cubicBezTo>
                        <a:pt x="49" y="56"/>
                        <a:pt x="47" y="50"/>
                        <a:pt x="44" y="52"/>
                      </a:cubicBezTo>
                      <a:cubicBezTo>
                        <a:pt x="42" y="55"/>
                        <a:pt x="44" y="56"/>
                        <a:pt x="41" y="59"/>
                      </a:cubicBezTo>
                      <a:cubicBezTo>
                        <a:pt x="37" y="62"/>
                        <a:pt x="39" y="63"/>
                        <a:pt x="34" y="69"/>
                      </a:cubicBezTo>
                      <a:cubicBezTo>
                        <a:pt x="31" y="75"/>
                        <a:pt x="16" y="79"/>
                        <a:pt x="14" y="83"/>
                      </a:cubicBezTo>
                      <a:cubicBezTo>
                        <a:pt x="12" y="86"/>
                        <a:pt x="5" y="89"/>
                        <a:pt x="5" y="91"/>
                      </a:cubicBezTo>
                      <a:cubicBezTo>
                        <a:pt x="5" y="94"/>
                        <a:pt x="0" y="96"/>
                        <a:pt x="3" y="99"/>
                      </a:cubicBezTo>
                      <a:cubicBezTo>
                        <a:pt x="5" y="102"/>
                        <a:pt x="8" y="100"/>
                        <a:pt x="9" y="102"/>
                      </a:cubicBezTo>
                      <a:cubicBezTo>
                        <a:pt x="11" y="105"/>
                        <a:pt x="14" y="103"/>
                        <a:pt x="15" y="105"/>
                      </a:cubicBezTo>
                      <a:cubicBezTo>
                        <a:pt x="16" y="107"/>
                        <a:pt x="23" y="107"/>
                        <a:pt x="29" y="101"/>
                      </a:cubicBezTo>
                      <a:cubicBezTo>
                        <a:pt x="34" y="97"/>
                        <a:pt x="32" y="94"/>
                        <a:pt x="33" y="93"/>
                      </a:cubicBezTo>
                      <a:cubicBezTo>
                        <a:pt x="35" y="92"/>
                        <a:pt x="36" y="87"/>
                        <a:pt x="37" y="86"/>
                      </a:cubicBezTo>
                      <a:cubicBezTo>
                        <a:pt x="39" y="83"/>
                        <a:pt x="40" y="80"/>
                        <a:pt x="45" y="80"/>
                      </a:cubicBezTo>
                      <a:cubicBezTo>
                        <a:pt x="51" y="80"/>
                        <a:pt x="48" y="79"/>
                        <a:pt x="48" y="76"/>
                      </a:cubicBezTo>
                      <a:cubicBezTo>
                        <a:pt x="47" y="74"/>
                        <a:pt x="53" y="73"/>
                        <a:pt x="53" y="69"/>
                      </a:cubicBezTo>
                      <a:cubicBezTo>
                        <a:pt x="53" y="65"/>
                        <a:pt x="60" y="63"/>
                        <a:pt x="58" y="60"/>
                      </a:cubicBezTo>
                      <a:cubicBezTo>
                        <a:pt x="57" y="57"/>
                        <a:pt x="60" y="55"/>
                        <a:pt x="57" y="53"/>
                      </a:cubicBezTo>
                      <a:close/>
                      <a:moveTo>
                        <a:pt x="10" y="110"/>
                      </a:moveTo>
                      <a:cubicBezTo>
                        <a:pt x="11" y="110"/>
                        <a:pt x="15" y="110"/>
                        <a:pt x="13" y="107"/>
                      </a:cubicBezTo>
                      <a:cubicBezTo>
                        <a:pt x="10" y="104"/>
                        <a:pt x="8" y="110"/>
                        <a:pt x="10" y="110"/>
                      </a:cubicBezTo>
                      <a:close/>
                      <a:moveTo>
                        <a:pt x="84" y="27"/>
                      </a:moveTo>
                      <a:cubicBezTo>
                        <a:pt x="83" y="29"/>
                        <a:pt x="80" y="27"/>
                        <a:pt x="77" y="27"/>
                      </a:cubicBezTo>
                      <a:cubicBezTo>
                        <a:pt x="74" y="27"/>
                        <a:pt x="73" y="25"/>
                        <a:pt x="73" y="22"/>
                      </a:cubicBezTo>
                      <a:cubicBezTo>
                        <a:pt x="73" y="19"/>
                        <a:pt x="72" y="16"/>
                        <a:pt x="69" y="16"/>
                      </a:cubicBezTo>
                      <a:cubicBezTo>
                        <a:pt x="67" y="17"/>
                        <a:pt x="70" y="19"/>
                        <a:pt x="69" y="20"/>
                      </a:cubicBezTo>
                      <a:cubicBezTo>
                        <a:pt x="68" y="21"/>
                        <a:pt x="67" y="18"/>
                        <a:pt x="67" y="18"/>
                      </a:cubicBezTo>
                      <a:cubicBezTo>
                        <a:pt x="65" y="18"/>
                        <a:pt x="64" y="17"/>
                        <a:pt x="64" y="14"/>
                      </a:cubicBezTo>
                      <a:cubicBezTo>
                        <a:pt x="64" y="10"/>
                        <a:pt x="61" y="11"/>
                        <a:pt x="61" y="7"/>
                      </a:cubicBezTo>
                      <a:cubicBezTo>
                        <a:pt x="61" y="3"/>
                        <a:pt x="55" y="0"/>
                        <a:pt x="52" y="0"/>
                      </a:cubicBezTo>
                      <a:cubicBezTo>
                        <a:pt x="48" y="0"/>
                        <a:pt x="52" y="6"/>
                        <a:pt x="54" y="8"/>
                      </a:cubicBezTo>
                      <a:cubicBezTo>
                        <a:pt x="55" y="10"/>
                        <a:pt x="59" y="12"/>
                        <a:pt x="59" y="13"/>
                      </a:cubicBezTo>
                      <a:cubicBezTo>
                        <a:pt x="59" y="15"/>
                        <a:pt x="61" y="18"/>
                        <a:pt x="63" y="19"/>
                      </a:cubicBezTo>
                      <a:cubicBezTo>
                        <a:pt x="66" y="20"/>
                        <a:pt x="62" y="26"/>
                        <a:pt x="62" y="30"/>
                      </a:cubicBezTo>
                      <a:cubicBezTo>
                        <a:pt x="62" y="35"/>
                        <a:pt x="58" y="34"/>
                        <a:pt x="56" y="37"/>
                      </a:cubicBezTo>
                      <a:cubicBezTo>
                        <a:pt x="54" y="40"/>
                        <a:pt x="62" y="43"/>
                        <a:pt x="66" y="46"/>
                      </a:cubicBezTo>
                      <a:cubicBezTo>
                        <a:pt x="69" y="49"/>
                        <a:pt x="63" y="56"/>
                        <a:pt x="64" y="58"/>
                      </a:cubicBezTo>
                      <a:cubicBezTo>
                        <a:pt x="65" y="59"/>
                        <a:pt x="67" y="60"/>
                        <a:pt x="70" y="59"/>
                      </a:cubicBezTo>
                      <a:cubicBezTo>
                        <a:pt x="74" y="58"/>
                        <a:pt x="76" y="50"/>
                        <a:pt x="79" y="47"/>
                      </a:cubicBezTo>
                      <a:cubicBezTo>
                        <a:pt x="81" y="45"/>
                        <a:pt x="79" y="41"/>
                        <a:pt x="81" y="40"/>
                      </a:cubicBezTo>
                      <a:cubicBezTo>
                        <a:pt x="82" y="38"/>
                        <a:pt x="84" y="38"/>
                        <a:pt x="86" y="38"/>
                      </a:cubicBezTo>
                      <a:cubicBezTo>
                        <a:pt x="88" y="38"/>
                        <a:pt x="87" y="33"/>
                        <a:pt x="89" y="33"/>
                      </a:cubicBezTo>
                      <a:cubicBezTo>
                        <a:pt x="91" y="33"/>
                        <a:pt x="91" y="30"/>
                        <a:pt x="91" y="27"/>
                      </a:cubicBezTo>
                      <a:cubicBezTo>
                        <a:pt x="93" y="23"/>
                        <a:pt x="86" y="25"/>
                        <a:pt x="84" y="2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8" name="Google Shape;1073;p79">
                  <a:extLst>
                    <a:ext uri="{FF2B5EF4-FFF2-40B4-BE49-F238E27FC236}">
                      <a16:creationId xmlns:a16="http://schemas.microsoft.com/office/drawing/2014/main" id="{D437C571-008C-4B44-EDE3-462CDC414CAC}"/>
                    </a:ext>
                  </a:extLst>
                </p:cNvPr>
                <p:cNvSpPr/>
                <p:nvPr/>
              </p:nvSpPr>
              <p:spPr>
                <a:xfrm>
                  <a:off x="6647760" y="2434704"/>
                  <a:ext cx="1338522" cy="843364"/>
                </a:xfrm>
                <a:custGeom>
                  <a:avLst/>
                  <a:gdLst/>
                  <a:ahLst/>
                  <a:cxnLst/>
                  <a:rect l="l" t="t" r="r" b="b"/>
                  <a:pathLst>
                    <a:path w="106" h="67" extrusionOk="0">
                      <a:moveTo>
                        <a:pt x="105" y="42"/>
                      </a:moveTo>
                      <a:cubicBezTo>
                        <a:pt x="105" y="42"/>
                        <a:pt x="101" y="40"/>
                        <a:pt x="99" y="40"/>
                      </a:cubicBezTo>
                      <a:cubicBezTo>
                        <a:pt x="97" y="40"/>
                        <a:pt x="94" y="36"/>
                        <a:pt x="91" y="35"/>
                      </a:cubicBezTo>
                      <a:cubicBezTo>
                        <a:pt x="89" y="34"/>
                        <a:pt x="84" y="32"/>
                        <a:pt x="83" y="30"/>
                      </a:cubicBezTo>
                      <a:cubicBezTo>
                        <a:pt x="81" y="28"/>
                        <a:pt x="76" y="26"/>
                        <a:pt x="76" y="25"/>
                      </a:cubicBezTo>
                      <a:cubicBezTo>
                        <a:pt x="75" y="23"/>
                        <a:pt x="74" y="21"/>
                        <a:pt x="72" y="18"/>
                      </a:cubicBezTo>
                      <a:cubicBezTo>
                        <a:pt x="70" y="16"/>
                        <a:pt x="70" y="13"/>
                        <a:pt x="69" y="13"/>
                      </a:cubicBezTo>
                      <a:cubicBezTo>
                        <a:pt x="67" y="13"/>
                        <a:pt x="58" y="13"/>
                        <a:pt x="58" y="13"/>
                      </a:cubicBezTo>
                      <a:cubicBezTo>
                        <a:pt x="58" y="11"/>
                        <a:pt x="57" y="5"/>
                        <a:pt x="56" y="4"/>
                      </a:cubicBezTo>
                      <a:cubicBezTo>
                        <a:pt x="54" y="4"/>
                        <a:pt x="51" y="3"/>
                        <a:pt x="50" y="2"/>
                      </a:cubicBezTo>
                      <a:cubicBezTo>
                        <a:pt x="49" y="2"/>
                        <a:pt x="45" y="0"/>
                        <a:pt x="44" y="2"/>
                      </a:cubicBezTo>
                      <a:cubicBezTo>
                        <a:pt x="44" y="2"/>
                        <a:pt x="43" y="2"/>
                        <a:pt x="42" y="2"/>
                      </a:cubicBezTo>
                      <a:cubicBezTo>
                        <a:pt x="41" y="2"/>
                        <a:pt x="41" y="6"/>
                        <a:pt x="39" y="5"/>
                      </a:cubicBezTo>
                      <a:cubicBezTo>
                        <a:pt x="37" y="5"/>
                        <a:pt x="33" y="8"/>
                        <a:pt x="33" y="10"/>
                      </a:cubicBezTo>
                      <a:cubicBezTo>
                        <a:pt x="33" y="11"/>
                        <a:pt x="33" y="13"/>
                        <a:pt x="31" y="13"/>
                      </a:cubicBezTo>
                      <a:cubicBezTo>
                        <a:pt x="30" y="13"/>
                        <a:pt x="28" y="13"/>
                        <a:pt x="26" y="12"/>
                      </a:cubicBezTo>
                      <a:cubicBezTo>
                        <a:pt x="25" y="12"/>
                        <a:pt x="23" y="13"/>
                        <a:pt x="20" y="11"/>
                      </a:cubicBezTo>
                      <a:cubicBezTo>
                        <a:pt x="18" y="7"/>
                        <a:pt x="14" y="3"/>
                        <a:pt x="11" y="3"/>
                      </a:cubicBezTo>
                      <a:cubicBezTo>
                        <a:pt x="9" y="3"/>
                        <a:pt x="2" y="3"/>
                        <a:pt x="4" y="8"/>
                      </a:cubicBezTo>
                      <a:cubicBezTo>
                        <a:pt x="5" y="7"/>
                        <a:pt x="6" y="6"/>
                        <a:pt x="8" y="6"/>
                      </a:cubicBezTo>
                      <a:cubicBezTo>
                        <a:pt x="12" y="7"/>
                        <a:pt x="10" y="13"/>
                        <a:pt x="13" y="13"/>
                      </a:cubicBezTo>
                      <a:cubicBezTo>
                        <a:pt x="16" y="13"/>
                        <a:pt x="20" y="17"/>
                        <a:pt x="17" y="17"/>
                      </a:cubicBezTo>
                      <a:cubicBezTo>
                        <a:pt x="14" y="17"/>
                        <a:pt x="11" y="20"/>
                        <a:pt x="9" y="19"/>
                      </a:cubicBezTo>
                      <a:cubicBezTo>
                        <a:pt x="7" y="18"/>
                        <a:pt x="3" y="16"/>
                        <a:pt x="2" y="19"/>
                      </a:cubicBezTo>
                      <a:cubicBezTo>
                        <a:pt x="1" y="22"/>
                        <a:pt x="0" y="25"/>
                        <a:pt x="4" y="25"/>
                      </a:cubicBezTo>
                      <a:cubicBezTo>
                        <a:pt x="8" y="25"/>
                        <a:pt x="7" y="27"/>
                        <a:pt x="4" y="30"/>
                      </a:cubicBezTo>
                      <a:cubicBezTo>
                        <a:pt x="2" y="32"/>
                        <a:pt x="8" y="29"/>
                        <a:pt x="8" y="31"/>
                      </a:cubicBezTo>
                      <a:cubicBezTo>
                        <a:pt x="8" y="34"/>
                        <a:pt x="11" y="34"/>
                        <a:pt x="10" y="37"/>
                      </a:cubicBezTo>
                      <a:cubicBezTo>
                        <a:pt x="9" y="39"/>
                        <a:pt x="9" y="44"/>
                        <a:pt x="10" y="48"/>
                      </a:cubicBezTo>
                      <a:cubicBezTo>
                        <a:pt x="12" y="48"/>
                        <a:pt x="15" y="47"/>
                        <a:pt x="16" y="46"/>
                      </a:cubicBezTo>
                      <a:cubicBezTo>
                        <a:pt x="17" y="45"/>
                        <a:pt x="20" y="41"/>
                        <a:pt x="22" y="41"/>
                      </a:cubicBezTo>
                      <a:cubicBezTo>
                        <a:pt x="24" y="41"/>
                        <a:pt x="27" y="42"/>
                        <a:pt x="28" y="41"/>
                      </a:cubicBezTo>
                      <a:cubicBezTo>
                        <a:pt x="29" y="39"/>
                        <a:pt x="35" y="39"/>
                        <a:pt x="36" y="41"/>
                      </a:cubicBezTo>
                      <a:cubicBezTo>
                        <a:pt x="38" y="42"/>
                        <a:pt x="41" y="44"/>
                        <a:pt x="42" y="44"/>
                      </a:cubicBezTo>
                      <a:cubicBezTo>
                        <a:pt x="43" y="44"/>
                        <a:pt x="44" y="46"/>
                        <a:pt x="45" y="45"/>
                      </a:cubicBezTo>
                      <a:cubicBezTo>
                        <a:pt x="47" y="45"/>
                        <a:pt x="52" y="46"/>
                        <a:pt x="52" y="48"/>
                      </a:cubicBezTo>
                      <a:cubicBezTo>
                        <a:pt x="52" y="48"/>
                        <a:pt x="54" y="49"/>
                        <a:pt x="56" y="49"/>
                      </a:cubicBezTo>
                      <a:cubicBezTo>
                        <a:pt x="56" y="49"/>
                        <a:pt x="58" y="54"/>
                        <a:pt x="60" y="54"/>
                      </a:cubicBezTo>
                      <a:cubicBezTo>
                        <a:pt x="62" y="54"/>
                        <a:pt x="66" y="54"/>
                        <a:pt x="66" y="55"/>
                      </a:cubicBezTo>
                      <a:cubicBezTo>
                        <a:pt x="66" y="56"/>
                        <a:pt x="66" y="61"/>
                        <a:pt x="67" y="64"/>
                      </a:cubicBezTo>
                      <a:cubicBezTo>
                        <a:pt x="67" y="63"/>
                        <a:pt x="67" y="63"/>
                        <a:pt x="68" y="64"/>
                      </a:cubicBezTo>
                      <a:cubicBezTo>
                        <a:pt x="69" y="64"/>
                        <a:pt x="73" y="63"/>
                        <a:pt x="74" y="65"/>
                      </a:cubicBezTo>
                      <a:cubicBezTo>
                        <a:pt x="74" y="67"/>
                        <a:pt x="80" y="66"/>
                        <a:pt x="80" y="63"/>
                      </a:cubicBezTo>
                      <a:cubicBezTo>
                        <a:pt x="79" y="59"/>
                        <a:pt x="90" y="59"/>
                        <a:pt x="91" y="57"/>
                      </a:cubicBezTo>
                      <a:cubicBezTo>
                        <a:pt x="91" y="54"/>
                        <a:pt x="92" y="48"/>
                        <a:pt x="95" y="49"/>
                      </a:cubicBezTo>
                      <a:cubicBezTo>
                        <a:pt x="97" y="50"/>
                        <a:pt x="99" y="46"/>
                        <a:pt x="101" y="46"/>
                      </a:cubicBezTo>
                      <a:cubicBezTo>
                        <a:pt x="103" y="46"/>
                        <a:pt x="104" y="48"/>
                        <a:pt x="106" y="48"/>
                      </a:cubicBezTo>
                      <a:cubicBezTo>
                        <a:pt x="105" y="42"/>
                        <a:pt x="105" y="42"/>
                        <a:pt x="105" y="42"/>
                      </a:cubicBezTo>
                      <a:cubicBezTo>
                        <a:pt x="105" y="42"/>
                        <a:pt x="105" y="42"/>
                        <a:pt x="105" y="4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9" name="Google Shape;1075;p79">
                  <a:extLst>
                    <a:ext uri="{FF2B5EF4-FFF2-40B4-BE49-F238E27FC236}">
                      <a16:creationId xmlns:a16="http://schemas.microsoft.com/office/drawing/2014/main" id="{D3074E3E-4787-01A1-4277-C816D33E9D26}"/>
                    </a:ext>
                  </a:extLst>
                </p:cNvPr>
                <p:cNvSpPr/>
                <p:nvPr/>
              </p:nvSpPr>
              <p:spPr>
                <a:xfrm>
                  <a:off x="6082948" y="887247"/>
                  <a:ext cx="3791206" cy="1802771"/>
                </a:xfrm>
                <a:custGeom>
                  <a:avLst/>
                  <a:gdLst/>
                  <a:ahLst/>
                  <a:cxnLst/>
                  <a:rect l="l" t="t" r="r" b="b"/>
                  <a:pathLst>
                    <a:path w="301" h="143" extrusionOk="0">
                      <a:moveTo>
                        <a:pt x="300" y="59"/>
                      </a:moveTo>
                      <a:cubicBezTo>
                        <a:pt x="300" y="57"/>
                        <a:pt x="299" y="58"/>
                        <a:pt x="298" y="59"/>
                      </a:cubicBezTo>
                      <a:cubicBezTo>
                        <a:pt x="296" y="59"/>
                        <a:pt x="293" y="60"/>
                        <a:pt x="291" y="60"/>
                      </a:cubicBezTo>
                      <a:cubicBezTo>
                        <a:pt x="290" y="60"/>
                        <a:pt x="288" y="58"/>
                        <a:pt x="288" y="56"/>
                      </a:cubicBezTo>
                      <a:cubicBezTo>
                        <a:pt x="288" y="55"/>
                        <a:pt x="288" y="53"/>
                        <a:pt x="286" y="53"/>
                      </a:cubicBezTo>
                      <a:cubicBezTo>
                        <a:pt x="285" y="53"/>
                        <a:pt x="283" y="53"/>
                        <a:pt x="281" y="49"/>
                      </a:cubicBezTo>
                      <a:cubicBezTo>
                        <a:pt x="280" y="47"/>
                        <a:pt x="278" y="47"/>
                        <a:pt x="277" y="46"/>
                      </a:cubicBezTo>
                      <a:cubicBezTo>
                        <a:pt x="276" y="45"/>
                        <a:pt x="271" y="47"/>
                        <a:pt x="269" y="47"/>
                      </a:cubicBezTo>
                      <a:cubicBezTo>
                        <a:pt x="267" y="48"/>
                        <a:pt x="265" y="47"/>
                        <a:pt x="262" y="47"/>
                      </a:cubicBezTo>
                      <a:cubicBezTo>
                        <a:pt x="260" y="47"/>
                        <a:pt x="258" y="42"/>
                        <a:pt x="256" y="43"/>
                      </a:cubicBezTo>
                      <a:cubicBezTo>
                        <a:pt x="254" y="43"/>
                        <a:pt x="253" y="47"/>
                        <a:pt x="252" y="47"/>
                      </a:cubicBezTo>
                      <a:cubicBezTo>
                        <a:pt x="251" y="47"/>
                        <a:pt x="247" y="38"/>
                        <a:pt x="244" y="34"/>
                      </a:cubicBezTo>
                      <a:cubicBezTo>
                        <a:pt x="241" y="29"/>
                        <a:pt x="236" y="20"/>
                        <a:pt x="230" y="18"/>
                      </a:cubicBezTo>
                      <a:cubicBezTo>
                        <a:pt x="226" y="16"/>
                        <a:pt x="228" y="13"/>
                        <a:pt x="229" y="12"/>
                      </a:cubicBezTo>
                      <a:cubicBezTo>
                        <a:pt x="229" y="10"/>
                        <a:pt x="226" y="10"/>
                        <a:pt x="224" y="11"/>
                      </a:cubicBezTo>
                      <a:cubicBezTo>
                        <a:pt x="221" y="12"/>
                        <a:pt x="219" y="15"/>
                        <a:pt x="217" y="15"/>
                      </a:cubicBezTo>
                      <a:cubicBezTo>
                        <a:pt x="215" y="16"/>
                        <a:pt x="211" y="20"/>
                        <a:pt x="209" y="19"/>
                      </a:cubicBezTo>
                      <a:cubicBezTo>
                        <a:pt x="206" y="18"/>
                        <a:pt x="205" y="22"/>
                        <a:pt x="203" y="20"/>
                      </a:cubicBezTo>
                      <a:cubicBezTo>
                        <a:pt x="201" y="18"/>
                        <a:pt x="205" y="17"/>
                        <a:pt x="205" y="15"/>
                      </a:cubicBezTo>
                      <a:cubicBezTo>
                        <a:pt x="205" y="13"/>
                        <a:pt x="203" y="16"/>
                        <a:pt x="202" y="15"/>
                      </a:cubicBezTo>
                      <a:cubicBezTo>
                        <a:pt x="201" y="14"/>
                        <a:pt x="198" y="12"/>
                        <a:pt x="198" y="14"/>
                      </a:cubicBezTo>
                      <a:cubicBezTo>
                        <a:pt x="198" y="16"/>
                        <a:pt x="196" y="15"/>
                        <a:pt x="196" y="14"/>
                      </a:cubicBezTo>
                      <a:cubicBezTo>
                        <a:pt x="196" y="12"/>
                        <a:pt x="194" y="10"/>
                        <a:pt x="193" y="12"/>
                      </a:cubicBezTo>
                      <a:cubicBezTo>
                        <a:pt x="193" y="13"/>
                        <a:pt x="188" y="14"/>
                        <a:pt x="187" y="13"/>
                      </a:cubicBezTo>
                      <a:cubicBezTo>
                        <a:pt x="186" y="12"/>
                        <a:pt x="187" y="11"/>
                        <a:pt x="188" y="10"/>
                      </a:cubicBezTo>
                      <a:cubicBezTo>
                        <a:pt x="188" y="9"/>
                        <a:pt x="186" y="7"/>
                        <a:pt x="186" y="5"/>
                      </a:cubicBezTo>
                      <a:cubicBezTo>
                        <a:pt x="186" y="3"/>
                        <a:pt x="183" y="1"/>
                        <a:pt x="181" y="2"/>
                      </a:cubicBezTo>
                      <a:cubicBezTo>
                        <a:pt x="180" y="2"/>
                        <a:pt x="178" y="2"/>
                        <a:pt x="176" y="1"/>
                      </a:cubicBezTo>
                      <a:cubicBezTo>
                        <a:pt x="174" y="0"/>
                        <a:pt x="167" y="1"/>
                        <a:pt x="167" y="3"/>
                      </a:cubicBezTo>
                      <a:cubicBezTo>
                        <a:pt x="166" y="5"/>
                        <a:pt x="157" y="6"/>
                        <a:pt x="156" y="7"/>
                      </a:cubicBezTo>
                      <a:cubicBezTo>
                        <a:pt x="154" y="8"/>
                        <a:pt x="147" y="9"/>
                        <a:pt x="145" y="9"/>
                      </a:cubicBezTo>
                      <a:cubicBezTo>
                        <a:pt x="143" y="9"/>
                        <a:pt x="141" y="11"/>
                        <a:pt x="137" y="11"/>
                      </a:cubicBezTo>
                      <a:cubicBezTo>
                        <a:pt x="134" y="11"/>
                        <a:pt x="129" y="11"/>
                        <a:pt x="126" y="13"/>
                      </a:cubicBezTo>
                      <a:cubicBezTo>
                        <a:pt x="123" y="15"/>
                        <a:pt x="120" y="13"/>
                        <a:pt x="118" y="14"/>
                      </a:cubicBezTo>
                      <a:cubicBezTo>
                        <a:pt x="115" y="15"/>
                        <a:pt x="112" y="14"/>
                        <a:pt x="111" y="14"/>
                      </a:cubicBezTo>
                      <a:cubicBezTo>
                        <a:pt x="110" y="15"/>
                        <a:pt x="110" y="19"/>
                        <a:pt x="111" y="21"/>
                      </a:cubicBezTo>
                      <a:cubicBezTo>
                        <a:pt x="112" y="22"/>
                        <a:pt x="118" y="23"/>
                        <a:pt x="118" y="24"/>
                      </a:cubicBezTo>
                      <a:cubicBezTo>
                        <a:pt x="119" y="25"/>
                        <a:pt x="113" y="25"/>
                        <a:pt x="110" y="25"/>
                      </a:cubicBezTo>
                      <a:cubicBezTo>
                        <a:pt x="108" y="26"/>
                        <a:pt x="109" y="29"/>
                        <a:pt x="109" y="31"/>
                      </a:cubicBezTo>
                      <a:cubicBezTo>
                        <a:pt x="109" y="33"/>
                        <a:pt x="106" y="34"/>
                        <a:pt x="104" y="35"/>
                      </a:cubicBezTo>
                      <a:cubicBezTo>
                        <a:pt x="102" y="35"/>
                        <a:pt x="104" y="38"/>
                        <a:pt x="106" y="38"/>
                      </a:cubicBezTo>
                      <a:cubicBezTo>
                        <a:pt x="109" y="38"/>
                        <a:pt x="109" y="40"/>
                        <a:pt x="111" y="40"/>
                      </a:cubicBezTo>
                      <a:cubicBezTo>
                        <a:pt x="113" y="40"/>
                        <a:pt x="113" y="44"/>
                        <a:pt x="113" y="46"/>
                      </a:cubicBezTo>
                      <a:cubicBezTo>
                        <a:pt x="113" y="47"/>
                        <a:pt x="111" y="48"/>
                        <a:pt x="109" y="48"/>
                      </a:cubicBezTo>
                      <a:cubicBezTo>
                        <a:pt x="106" y="48"/>
                        <a:pt x="105" y="47"/>
                        <a:pt x="103" y="46"/>
                      </a:cubicBezTo>
                      <a:cubicBezTo>
                        <a:pt x="101" y="46"/>
                        <a:pt x="102" y="49"/>
                        <a:pt x="100" y="49"/>
                      </a:cubicBezTo>
                      <a:cubicBezTo>
                        <a:pt x="99" y="50"/>
                        <a:pt x="99" y="47"/>
                        <a:pt x="97" y="47"/>
                      </a:cubicBezTo>
                      <a:cubicBezTo>
                        <a:pt x="95" y="47"/>
                        <a:pt x="93" y="47"/>
                        <a:pt x="92" y="45"/>
                      </a:cubicBezTo>
                      <a:cubicBezTo>
                        <a:pt x="91" y="43"/>
                        <a:pt x="86" y="43"/>
                        <a:pt x="85" y="45"/>
                      </a:cubicBezTo>
                      <a:cubicBezTo>
                        <a:pt x="83" y="47"/>
                        <a:pt x="82" y="46"/>
                        <a:pt x="81" y="45"/>
                      </a:cubicBezTo>
                      <a:cubicBezTo>
                        <a:pt x="79" y="43"/>
                        <a:pt x="73" y="45"/>
                        <a:pt x="73" y="47"/>
                      </a:cubicBezTo>
                      <a:cubicBezTo>
                        <a:pt x="73" y="48"/>
                        <a:pt x="69" y="49"/>
                        <a:pt x="66" y="47"/>
                      </a:cubicBezTo>
                      <a:cubicBezTo>
                        <a:pt x="63" y="46"/>
                        <a:pt x="62" y="45"/>
                        <a:pt x="62" y="47"/>
                      </a:cubicBezTo>
                      <a:cubicBezTo>
                        <a:pt x="62" y="49"/>
                        <a:pt x="60" y="47"/>
                        <a:pt x="60" y="47"/>
                      </a:cubicBezTo>
                      <a:cubicBezTo>
                        <a:pt x="60" y="45"/>
                        <a:pt x="56" y="42"/>
                        <a:pt x="54" y="41"/>
                      </a:cubicBezTo>
                      <a:cubicBezTo>
                        <a:pt x="52" y="40"/>
                        <a:pt x="46" y="40"/>
                        <a:pt x="45" y="38"/>
                      </a:cubicBezTo>
                      <a:cubicBezTo>
                        <a:pt x="45" y="37"/>
                        <a:pt x="41" y="36"/>
                        <a:pt x="40" y="38"/>
                      </a:cubicBezTo>
                      <a:cubicBezTo>
                        <a:pt x="39" y="41"/>
                        <a:pt x="37" y="39"/>
                        <a:pt x="36" y="38"/>
                      </a:cubicBezTo>
                      <a:cubicBezTo>
                        <a:pt x="35" y="37"/>
                        <a:pt x="32" y="39"/>
                        <a:pt x="30" y="40"/>
                      </a:cubicBezTo>
                      <a:cubicBezTo>
                        <a:pt x="29" y="41"/>
                        <a:pt x="24" y="44"/>
                        <a:pt x="23" y="44"/>
                      </a:cubicBezTo>
                      <a:cubicBezTo>
                        <a:pt x="20" y="44"/>
                        <a:pt x="22" y="47"/>
                        <a:pt x="19" y="47"/>
                      </a:cubicBezTo>
                      <a:cubicBezTo>
                        <a:pt x="15" y="47"/>
                        <a:pt x="16" y="50"/>
                        <a:pt x="16" y="51"/>
                      </a:cubicBezTo>
                      <a:cubicBezTo>
                        <a:pt x="17" y="52"/>
                        <a:pt x="19" y="55"/>
                        <a:pt x="16" y="56"/>
                      </a:cubicBezTo>
                      <a:cubicBezTo>
                        <a:pt x="13" y="57"/>
                        <a:pt x="12" y="52"/>
                        <a:pt x="10" y="51"/>
                      </a:cubicBezTo>
                      <a:cubicBezTo>
                        <a:pt x="8" y="49"/>
                        <a:pt x="6" y="51"/>
                        <a:pt x="6" y="54"/>
                      </a:cubicBezTo>
                      <a:cubicBezTo>
                        <a:pt x="6" y="56"/>
                        <a:pt x="3" y="56"/>
                        <a:pt x="1" y="59"/>
                      </a:cubicBezTo>
                      <a:cubicBezTo>
                        <a:pt x="0" y="60"/>
                        <a:pt x="4" y="60"/>
                        <a:pt x="4" y="61"/>
                      </a:cubicBezTo>
                      <a:cubicBezTo>
                        <a:pt x="4" y="63"/>
                        <a:pt x="2" y="64"/>
                        <a:pt x="1" y="64"/>
                      </a:cubicBezTo>
                      <a:cubicBezTo>
                        <a:pt x="0" y="64"/>
                        <a:pt x="0" y="68"/>
                        <a:pt x="0" y="69"/>
                      </a:cubicBezTo>
                      <a:cubicBezTo>
                        <a:pt x="0" y="70"/>
                        <a:pt x="4" y="70"/>
                        <a:pt x="4" y="72"/>
                      </a:cubicBezTo>
                      <a:cubicBezTo>
                        <a:pt x="4" y="74"/>
                        <a:pt x="3" y="76"/>
                        <a:pt x="5" y="75"/>
                      </a:cubicBezTo>
                      <a:cubicBezTo>
                        <a:pt x="7" y="75"/>
                        <a:pt x="10" y="75"/>
                        <a:pt x="11" y="75"/>
                      </a:cubicBezTo>
                      <a:cubicBezTo>
                        <a:pt x="12" y="75"/>
                        <a:pt x="12" y="78"/>
                        <a:pt x="15" y="81"/>
                      </a:cubicBezTo>
                      <a:cubicBezTo>
                        <a:pt x="17" y="84"/>
                        <a:pt x="19" y="84"/>
                        <a:pt x="16" y="85"/>
                      </a:cubicBezTo>
                      <a:cubicBezTo>
                        <a:pt x="14" y="85"/>
                        <a:pt x="15" y="87"/>
                        <a:pt x="18" y="88"/>
                      </a:cubicBezTo>
                      <a:cubicBezTo>
                        <a:pt x="19" y="89"/>
                        <a:pt x="20" y="89"/>
                        <a:pt x="20" y="90"/>
                      </a:cubicBezTo>
                      <a:cubicBezTo>
                        <a:pt x="21" y="90"/>
                        <a:pt x="21" y="89"/>
                        <a:pt x="22" y="89"/>
                      </a:cubicBezTo>
                      <a:cubicBezTo>
                        <a:pt x="25" y="85"/>
                        <a:pt x="32" y="83"/>
                        <a:pt x="37" y="84"/>
                      </a:cubicBezTo>
                      <a:cubicBezTo>
                        <a:pt x="42" y="85"/>
                        <a:pt x="47" y="83"/>
                        <a:pt x="48" y="86"/>
                      </a:cubicBezTo>
                      <a:cubicBezTo>
                        <a:pt x="51" y="89"/>
                        <a:pt x="48" y="95"/>
                        <a:pt x="49" y="97"/>
                      </a:cubicBezTo>
                      <a:cubicBezTo>
                        <a:pt x="50" y="99"/>
                        <a:pt x="46" y="99"/>
                        <a:pt x="42" y="99"/>
                      </a:cubicBezTo>
                      <a:cubicBezTo>
                        <a:pt x="39" y="98"/>
                        <a:pt x="32" y="100"/>
                        <a:pt x="33" y="102"/>
                      </a:cubicBezTo>
                      <a:cubicBezTo>
                        <a:pt x="34" y="104"/>
                        <a:pt x="36" y="109"/>
                        <a:pt x="32" y="107"/>
                      </a:cubicBezTo>
                      <a:cubicBezTo>
                        <a:pt x="27" y="104"/>
                        <a:pt x="25" y="109"/>
                        <a:pt x="28" y="109"/>
                      </a:cubicBezTo>
                      <a:cubicBezTo>
                        <a:pt x="31" y="109"/>
                        <a:pt x="34" y="112"/>
                        <a:pt x="34" y="114"/>
                      </a:cubicBezTo>
                      <a:cubicBezTo>
                        <a:pt x="34" y="116"/>
                        <a:pt x="34" y="121"/>
                        <a:pt x="36" y="120"/>
                      </a:cubicBezTo>
                      <a:cubicBezTo>
                        <a:pt x="38" y="119"/>
                        <a:pt x="38" y="122"/>
                        <a:pt x="42" y="122"/>
                      </a:cubicBezTo>
                      <a:cubicBezTo>
                        <a:pt x="45" y="122"/>
                        <a:pt x="48" y="123"/>
                        <a:pt x="45" y="126"/>
                      </a:cubicBezTo>
                      <a:cubicBezTo>
                        <a:pt x="43" y="129"/>
                        <a:pt x="47" y="137"/>
                        <a:pt x="48" y="135"/>
                      </a:cubicBezTo>
                      <a:cubicBezTo>
                        <a:pt x="48" y="134"/>
                        <a:pt x="48" y="132"/>
                        <a:pt x="48" y="131"/>
                      </a:cubicBezTo>
                      <a:cubicBezTo>
                        <a:pt x="47" y="126"/>
                        <a:pt x="54" y="126"/>
                        <a:pt x="56" y="126"/>
                      </a:cubicBezTo>
                      <a:cubicBezTo>
                        <a:pt x="59" y="126"/>
                        <a:pt x="62" y="130"/>
                        <a:pt x="65" y="134"/>
                      </a:cubicBezTo>
                      <a:cubicBezTo>
                        <a:pt x="68" y="137"/>
                        <a:pt x="71" y="134"/>
                        <a:pt x="71" y="134"/>
                      </a:cubicBezTo>
                      <a:cubicBezTo>
                        <a:pt x="72" y="101"/>
                        <a:pt x="72" y="101"/>
                        <a:pt x="72" y="101"/>
                      </a:cubicBezTo>
                      <a:cubicBezTo>
                        <a:pt x="90" y="97"/>
                        <a:pt x="90" y="97"/>
                        <a:pt x="90" y="97"/>
                      </a:cubicBezTo>
                      <a:cubicBezTo>
                        <a:pt x="91" y="96"/>
                        <a:pt x="91" y="96"/>
                        <a:pt x="91" y="96"/>
                      </a:cubicBezTo>
                      <a:cubicBezTo>
                        <a:pt x="93" y="92"/>
                        <a:pt x="97" y="95"/>
                        <a:pt x="97" y="96"/>
                      </a:cubicBezTo>
                      <a:cubicBezTo>
                        <a:pt x="98" y="97"/>
                        <a:pt x="98" y="92"/>
                        <a:pt x="100" y="92"/>
                      </a:cubicBezTo>
                      <a:cubicBezTo>
                        <a:pt x="103" y="92"/>
                        <a:pt x="100" y="97"/>
                        <a:pt x="102" y="97"/>
                      </a:cubicBezTo>
                      <a:cubicBezTo>
                        <a:pt x="104" y="97"/>
                        <a:pt x="108" y="102"/>
                        <a:pt x="107" y="106"/>
                      </a:cubicBezTo>
                      <a:cubicBezTo>
                        <a:pt x="109" y="109"/>
                        <a:pt x="115" y="114"/>
                        <a:pt x="115" y="116"/>
                      </a:cubicBezTo>
                      <a:cubicBezTo>
                        <a:pt x="116" y="118"/>
                        <a:pt x="123" y="114"/>
                        <a:pt x="125" y="115"/>
                      </a:cubicBezTo>
                      <a:cubicBezTo>
                        <a:pt x="126" y="116"/>
                        <a:pt x="138" y="116"/>
                        <a:pt x="140" y="116"/>
                      </a:cubicBezTo>
                      <a:cubicBezTo>
                        <a:pt x="142" y="116"/>
                        <a:pt x="144" y="120"/>
                        <a:pt x="145" y="120"/>
                      </a:cubicBezTo>
                      <a:cubicBezTo>
                        <a:pt x="148" y="121"/>
                        <a:pt x="147" y="124"/>
                        <a:pt x="147" y="127"/>
                      </a:cubicBezTo>
                      <a:cubicBezTo>
                        <a:pt x="147" y="130"/>
                        <a:pt x="151" y="133"/>
                        <a:pt x="151" y="134"/>
                      </a:cubicBezTo>
                      <a:cubicBezTo>
                        <a:pt x="152" y="137"/>
                        <a:pt x="156" y="136"/>
                        <a:pt x="157" y="136"/>
                      </a:cubicBezTo>
                      <a:cubicBezTo>
                        <a:pt x="160" y="137"/>
                        <a:pt x="164" y="138"/>
                        <a:pt x="164" y="140"/>
                      </a:cubicBezTo>
                      <a:cubicBezTo>
                        <a:pt x="164" y="143"/>
                        <a:pt x="168" y="141"/>
                        <a:pt x="168" y="139"/>
                      </a:cubicBezTo>
                      <a:cubicBezTo>
                        <a:pt x="168" y="137"/>
                        <a:pt x="170" y="135"/>
                        <a:pt x="175" y="134"/>
                      </a:cubicBezTo>
                      <a:cubicBezTo>
                        <a:pt x="177" y="133"/>
                        <a:pt x="179" y="133"/>
                        <a:pt x="180" y="133"/>
                      </a:cubicBezTo>
                      <a:cubicBezTo>
                        <a:pt x="181" y="131"/>
                        <a:pt x="181" y="129"/>
                        <a:pt x="181" y="129"/>
                      </a:cubicBezTo>
                      <a:cubicBezTo>
                        <a:pt x="183" y="128"/>
                        <a:pt x="186" y="126"/>
                        <a:pt x="186" y="123"/>
                      </a:cubicBezTo>
                      <a:cubicBezTo>
                        <a:pt x="186" y="122"/>
                        <a:pt x="193" y="122"/>
                        <a:pt x="196" y="123"/>
                      </a:cubicBezTo>
                      <a:cubicBezTo>
                        <a:pt x="200" y="125"/>
                        <a:pt x="203" y="125"/>
                        <a:pt x="203" y="122"/>
                      </a:cubicBezTo>
                      <a:cubicBezTo>
                        <a:pt x="204" y="120"/>
                        <a:pt x="209" y="119"/>
                        <a:pt x="211" y="120"/>
                      </a:cubicBezTo>
                      <a:cubicBezTo>
                        <a:pt x="213" y="121"/>
                        <a:pt x="217" y="123"/>
                        <a:pt x="220" y="122"/>
                      </a:cubicBezTo>
                      <a:cubicBezTo>
                        <a:pt x="223" y="122"/>
                        <a:pt x="236" y="122"/>
                        <a:pt x="240" y="123"/>
                      </a:cubicBezTo>
                      <a:cubicBezTo>
                        <a:pt x="243" y="124"/>
                        <a:pt x="244" y="122"/>
                        <a:pt x="247" y="125"/>
                      </a:cubicBezTo>
                      <a:cubicBezTo>
                        <a:pt x="249" y="128"/>
                        <a:pt x="250" y="125"/>
                        <a:pt x="253" y="128"/>
                      </a:cubicBezTo>
                      <a:cubicBezTo>
                        <a:pt x="253" y="127"/>
                        <a:pt x="253" y="126"/>
                        <a:pt x="253" y="124"/>
                      </a:cubicBezTo>
                      <a:cubicBezTo>
                        <a:pt x="253" y="122"/>
                        <a:pt x="256" y="121"/>
                        <a:pt x="256" y="119"/>
                      </a:cubicBezTo>
                      <a:cubicBezTo>
                        <a:pt x="257" y="118"/>
                        <a:pt x="253" y="112"/>
                        <a:pt x="253" y="110"/>
                      </a:cubicBezTo>
                      <a:cubicBezTo>
                        <a:pt x="253" y="109"/>
                        <a:pt x="253" y="105"/>
                        <a:pt x="252" y="104"/>
                      </a:cubicBezTo>
                      <a:cubicBezTo>
                        <a:pt x="251" y="104"/>
                        <a:pt x="255" y="101"/>
                        <a:pt x="256" y="101"/>
                      </a:cubicBezTo>
                      <a:cubicBezTo>
                        <a:pt x="259" y="101"/>
                        <a:pt x="262" y="99"/>
                        <a:pt x="264" y="100"/>
                      </a:cubicBezTo>
                      <a:cubicBezTo>
                        <a:pt x="265" y="101"/>
                        <a:pt x="266" y="101"/>
                        <a:pt x="268" y="101"/>
                      </a:cubicBezTo>
                      <a:cubicBezTo>
                        <a:pt x="271" y="101"/>
                        <a:pt x="270" y="99"/>
                        <a:pt x="268" y="98"/>
                      </a:cubicBezTo>
                      <a:cubicBezTo>
                        <a:pt x="267" y="97"/>
                        <a:pt x="273" y="87"/>
                        <a:pt x="273" y="84"/>
                      </a:cubicBezTo>
                      <a:cubicBezTo>
                        <a:pt x="274" y="80"/>
                        <a:pt x="276" y="84"/>
                        <a:pt x="278" y="84"/>
                      </a:cubicBezTo>
                      <a:cubicBezTo>
                        <a:pt x="280" y="84"/>
                        <a:pt x="284" y="84"/>
                        <a:pt x="285" y="84"/>
                      </a:cubicBezTo>
                      <a:cubicBezTo>
                        <a:pt x="287" y="85"/>
                        <a:pt x="291" y="84"/>
                        <a:pt x="292" y="82"/>
                      </a:cubicBezTo>
                      <a:cubicBezTo>
                        <a:pt x="293" y="80"/>
                        <a:pt x="290" y="80"/>
                        <a:pt x="291" y="75"/>
                      </a:cubicBezTo>
                      <a:cubicBezTo>
                        <a:pt x="291" y="72"/>
                        <a:pt x="293" y="70"/>
                        <a:pt x="296" y="70"/>
                      </a:cubicBezTo>
                      <a:cubicBezTo>
                        <a:pt x="298" y="70"/>
                        <a:pt x="299" y="68"/>
                        <a:pt x="299" y="66"/>
                      </a:cubicBezTo>
                      <a:cubicBezTo>
                        <a:pt x="299" y="64"/>
                        <a:pt x="301" y="63"/>
                        <a:pt x="301" y="61"/>
                      </a:cubicBezTo>
                      <a:cubicBezTo>
                        <a:pt x="301" y="60"/>
                        <a:pt x="301" y="60"/>
                        <a:pt x="300" y="59"/>
                      </a:cubicBezTo>
                      <a:close/>
                      <a:moveTo>
                        <a:pt x="112" y="91"/>
                      </a:moveTo>
                      <a:cubicBezTo>
                        <a:pt x="111" y="92"/>
                        <a:pt x="103" y="89"/>
                        <a:pt x="102" y="88"/>
                      </a:cubicBezTo>
                      <a:cubicBezTo>
                        <a:pt x="101" y="86"/>
                        <a:pt x="114" y="88"/>
                        <a:pt x="112" y="91"/>
                      </a:cubicBezTo>
                      <a:close/>
                      <a:moveTo>
                        <a:pt x="237" y="90"/>
                      </a:moveTo>
                      <a:cubicBezTo>
                        <a:pt x="230" y="90"/>
                        <a:pt x="217" y="86"/>
                        <a:pt x="212" y="93"/>
                      </a:cubicBezTo>
                      <a:cubicBezTo>
                        <a:pt x="206" y="98"/>
                        <a:pt x="210" y="102"/>
                        <a:pt x="207" y="102"/>
                      </a:cubicBezTo>
                      <a:cubicBezTo>
                        <a:pt x="205" y="103"/>
                        <a:pt x="204" y="93"/>
                        <a:pt x="206" y="90"/>
                      </a:cubicBezTo>
                      <a:cubicBezTo>
                        <a:pt x="210" y="87"/>
                        <a:pt x="219" y="85"/>
                        <a:pt x="226" y="87"/>
                      </a:cubicBezTo>
                      <a:cubicBezTo>
                        <a:pt x="232" y="89"/>
                        <a:pt x="243" y="85"/>
                        <a:pt x="244" y="86"/>
                      </a:cubicBezTo>
                      <a:cubicBezTo>
                        <a:pt x="246" y="86"/>
                        <a:pt x="243" y="90"/>
                        <a:pt x="237" y="9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0" name="Google Shape;1076;p79">
                  <a:extLst>
                    <a:ext uri="{FF2B5EF4-FFF2-40B4-BE49-F238E27FC236}">
                      <a16:creationId xmlns:a16="http://schemas.microsoft.com/office/drawing/2014/main" id="{D48519B1-018D-FEE0-9B29-1BFE4D109CCA}"/>
                    </a:ext>
                  </a:extLst>
                </p:cNvPr>
                <p:cNvSpPr/>
                <p:nvPr/>
              </p:nvSpPr>
              <p:spPr>
                <a:xfrm>
                  <a:off x="2902980" y="6202722"/>
                  <a:ext cx="1709917" cy="1787293"/>
                </a:xfrm>
                <a:custGeom>
                  <a:avLst/>
                  <a:gdLst/>
                  <a:ahLst/>
                  <a:cxnLst/>
                  <a:rect l="l" t="t" r="r" b="b"/>
                  <a:pathLst>
                    <a:path w="136" h="142" extrusionOk="0">
                      <a:moveTo>
                        <a:pt x="124" y="94"/>
                      </a:moveTo>
                      <a:cubicBezTo>
                        <a:pt x="121" y="92"/>
                        <a:pt x="120" y="67"/>
                        <a:pt x="122" y="66"/>
                      </a:cubicBezTo>
                      <a:cubicBezTo>
                        <a:pt x="122" y="66"/>
                        <a:pt x="122" y="66"/>
                        <a:pt x="122" y="67"/>
                      </a:cubicBezTo>
                      <a:cubicBezTo>
                        <a:pt x="122" y="62"/>
                        <a:pt x="122" y="62"/>
                        <a:pt x="122" y="62"/>
                      </a:cubicBezTo>
                      <a:cubicBezTo>
                        <a:pt x="122" y="62"/>
                        <a:pt x="122" y="62"/>
                        <a:pt x="121" y="61"/>
                      </a:cubicBezTo>
                      <a:cubicBezTo>
                        <a:pt x="121" y="61"/>
                        <a:pt x="120" y="61"/>
                        <a:pt x="120" y="59"/>
                      </a:cubicBezTo>
                      <a:cubicBezTo>
                        <a:pt x="120" y="57"/>
                        <a:pt x="122" y="57"/>
                        <a:pt x="122" y="57"/>
                      </a:cubicBezTo>
                      <a:cubicBezTo>
                        <a:pt x="122" y="57"/>
                        <a:pt x="121" y="53"/>
                        <a:pt x="123" y="53"/>
                      </a:cubicBezTo>
                      <a:cubicBezTo>
                        <a:pt x="123" y="53"/>
                        <a:pt x="123" y="52"/>
                        <a:pt x="123" y="52"/>
                      </a:cubicBezTo>
                      <a:cubicBezTo>
                        <a:pt x="124" y="51"/>
                        <a:pt x="124" y="48"/>
                        <a:pt x="124" y="46"/>
                      </a:cubicBezTo>
                      <a:cubicBezTo>
                        <a:pt x="124" y="44"/>
                        <a:pt x="125" y="42"/>
                        <a:pt x="126" y="40"/>
                      </a:cubicBezTo>
                      <a:cubicBezTo>
                        <a:pt x="127" y="38"/>
                        <a:pt x="126" y="35"/>
                        <a:pt x="128" y="34"/>
                      </a:cubicBezTo>
                      <a:cubicBezTo>
                        <a:pt x="129" y="33"/>
                        <a:pt x="129" y="31"/>
                        <a:pt x="131" y="31"/>
                      </a:cubicBezTo>
                      <a:cubicBezTo>
                        <a:pt x="133" y="30"/>
                        <a:pt x="134" y="30"/>
                        <a:pt x="134" y="29"/>
                      </a:cubicBezTo>
                      <a:cubicBezTo>
                        <a:pt x="134" y="28"/>
                        <a:pt x="136" y="26"/>
                        <a:pt x="136" y="25"/>
                      </a:cubicBezTo>
                      <a:cubicBezTo>
                        <a:pt x="136" y="23"/>
                        <a:pt x="134" y="23"/>
                        <a:pt x="134" y="21"/>
                      </a:cubicBezTo>
                      <a:cubicBezTo>
                        <a:pt x="134" y="19"/>
                        <a:pt x="135" y="15"/>
                        <a:pt x="135" y="15"/>
                      </a:cubicBezTo>
                      <a:cubicBezTo>
                        <a:pt x="135" y="15"/>
                        <a:pt x="135" y="15"/>
                        <a:pt x="135" y="15"/>
                      </a:cubicBezTo>
                      <a:cubicBezTo>
                        <a:pt x="131" y="11"/>
                        <a:pt x="126" y="8"/>
                        <a:pt x="125" y="8"/>
                      </a:cubicBezTo>
                      <a:cubicBezTo>
                        <a:pt x="124" y="7"/>
                        <a:pt x="122" y="8"/>
                        <a:pt x="122" y="8"/>
                      </a:cubicBezTo>
                      <a:cubicBezTo>
                        <a:pt x="122" y="8"/>
                        <a:pt x="120" y="6"/>
                        <a:pt x="118" y="8"/>
                      </a:cubicBezTo>
                      <a:cubicBezTo>
                        <a:pt x="116" y="9"/>
                        <a:pt x="113" y="8"/>
                        <a:pt x="113" y="8"/>
                      </a:cubicBezTo>
                      <a:cubicBezTo>
                        <a:pt x="113" y="8"/>
                        <a:pt x="111" y="7"/>
                        <a:pt x="111" y="4"/>
                      </a:cubicBezTo>
                      <a:cubicBezTo>
                        <a:pt x="110" y="3"/>
                        <a:pt x="109" y="3"/>
                        <a:pt x="108" y="2"/>
                      </a:cubicBezTo>
                      <a:cubicBezTo>
                        <a:pt x="109" y="3"/>
                        <a:pt x="109" y="3"/>
                        <a:pt x="109" y="3"/>
                      </a:cubicBezTo>
                      <a:cubicBezTo>
                        <a:pt x="103" y="4"/>
                        <a:pt x="103" y="4"/>
                        <a:pt x="103" y="4"/>
                      </a:cubicBezTo>
                      <a:cubicBezTo>
                        <a:pt x="103" y="4"/>
                        <a:pt x="96" y="0"/>
                        <a:pt x="95" y="3"/>
                      </a:cubicBezTo>
                      <a:cubicBezTo>
                        <a:pt x="93" y="5"/>
                        <a:pt x="92" y="4"/>
                        <a:pt x="88" y="4"/>
                      </a:cubicBezTo>
                      <a:cubicBezTo>
                        <a:pt x="86" y="4"/>
                        <a:pt x="83" y="5"/>
                        <a:pt x="81" y="6"/>
                      </a:cubicBezTo>
                      <a:cubicBezTo>
                        <a:pt x="79" y="7"/>
                        <a:pt x="76" y="5"/>
                        <a:pt x="74" y="6"/>
                      </a:cubicBezTo>
                      <a:cubicBezTo>
                        <a:pt x="74" y="7"/>
                        <a:pt x="73" y="10"/>
                        <a:pt x="73" y="10"/>
                      </a:cubicBezTo>
                      <a:cubicBezTo>
                        <a:pt x="59" y="8"/>
                        <a:pt x="59" y="8"/>
                        <a:pt x="59" y="8"/>
                      </a:cubicBezTo>
                      <a:cubicBezTo>
                        <a:pt x="59" y="8"/>
                        <a:pt x="56" y="4"/>
                        <a:pt x="52" y="4"/>
                      </a:cubicBezTo>
                      <a:cubicBezTo>
                        <a:pt x="50" y="4"/>
                        <a:pt x="45" y="9"/>
                        <a:pt x="45" y="9"/>
                      </a:cubicBezTo>
                      <a:cubicBezTo>
                        <a:pt x="45" y="15"/>
                        <a:pt x="45" y="15"/>
                        <a:pt x="45" y="15"/>
                      </a:cubicBezTo>
                      <a:cubicBezTo>
                        <a:pt x="45" y="18"/>
                        <a:pt x="45" y="20"/>
                        <a:pt x="43" y="22"/>
                      </a:cubicBezTo>
                      <a:cubicBezTo>
                        <a:pt x="42" y="25"/>
                        <a:pt x="40" y="26"/>
                        <a:pt x="40" y="31"/>
                      </a:cubicBezTo>
                      <a:cubicBezTo>
                        <a:pt x="40" y="35"/>
                        <a:pt x="36" y="42"/>
                        <a:pt x="36" y="46"/>
                      </a:cubicBezTo>
                      <a:cubicBezTo>
                        <a:pt x="36" y="50"/>
                        <a:pt x="29" y="52"/>
                        <a:pt x="29" y="54"/>
                      </a:cubicBezTo>
                      <a:cubicBezTo>
                        <a:pt x="29" y="56"/>
                        <a:pt x="28" y="61"/>
                        <a:pt x="28" y="66"/>
                      </a:cubicBezTo>
                      <a:cubicBezTo>
                        <a:pt x="28" y="71"/>
                        <a:pt x="25" y="67"/>
                        <a:pt x="25" y="72"/>
                      </a:cubicBezTo>
                      <a:cubicBezTo>
                        <a:pt x="25" y="76"/>
                        <a:pt x="24" y="74"/>
                        <a:pt x="21" y="76"/>
                      </a:cubicBezTo>
                      <a:cubicBezTo>
                        <a:pt x="19" y="78"/>
                        <a:pt x="18" y="78"/>
                        <a:pt x="18" y="76"/>
                      </a:cubicBezTo>
                      <a:cubicBezTo>
                        <a:pt x="18" y="74"/>
                        <a:pt x="14" y="74"/>
                        <a:pt x="12" y="76"/>
                      </a:cubicBezTo>
                      <a:cubicBezTo>
                        <a:pt x="9" y="78"/>
                        <a:pt x="8" y="76"/>
                        <a:pt x="7" y="76"/>
                      </a:cubicBezTo>
                      <a:cubicBezTo>
                        <a:pt x="6" y="76"/>
                        <a:pt x="2" y="77"/>
                        <a:pt x="0" y="79"/>
                      </a:cubicBezTo>
                      <a:cubicBezTo>
                        <a:pt x="1" y="82"/>
                        <a:pt x="1" y="85"/>
                        <a:pt x="2" y="88"/>
                      </a:cubicBezTo>
                      <a:cubicBezTo>
                        <a:pt x="2" y="88"/>
                        <a:pt x="2" y="88"/>
                        <a:pt x="2" y="88"/>
                      </a:cubicBezTo>
                      <a:cubicBezTo>
                        <a:pt x="4" y="87"/>
                        <a:pt x="6" y="86"/>
                        <a:pt x="7" y="86"/>
                      </a:cubicBezTo>
                      <a:cubicBezTo>
                        <a:pt x="9" y="86"/>
                        <a:pt x="31" y="86"/>
                        <a:pt x="31" y="86"/>
                      </a:cubicBezTo>
                      <a:cubicBezTo>
                        <a:pt x="31" y="86"/>
                        <a:pt x="33" y="89"/>
                        <a:pt x="32" y="92"/>
                      </a:cubicBezTo>
                      <a:cubicBezTo>
                        <a:pt x="32" y="95"/>
                        <a:pt x="34" y="94"/>
                        <a:pt x="35" y="98"/>
                      </a:cubicBezTo>
                      <a:cubicBezTo>
                        <a:pt x="37" y="101"/>
                        <a:pt x="38" y="103"/>
                        <a:pt x="41" y="102"/>
                      </a:cubicBezTo>
                      <a:cubicBezTo>
                        <a:pt x="45" y="101"/>
                        <a:pt x="49" y="100"/>
                        <a:pt x="50" y="100"/>
                      </a:cubicBezTo>
                      <a:cubicBezTo>
                        <a:pt x="51" y="101"/>
                        <a:pt x="51" y="95"/>
                        <a:pt x="53" y="94"/>
                      </a:cubicBezTo>
                      <a:cubicBezTo>
                        <a:pt x="55" y="93"/>
                        <a:pt x="59" y="94"/>
                        <a:pt x="59" y="94"/>
                      </a:cubicBezTo>
                      <a:cubicBezTo>
                        <a:pt x="59" y="94"/>
                        <a:pt x="59" y="96"/>
                        <a:pt x="62" y="96"/>
                      </a:cubicBezTo>
                      <a:cubicBezTo>
                        <a:pt x="66" y="96"/>
                        <a:pt x="67" y="95"/>
                        <a:pt x="67" y="97"/>
                      </a:cubicBezTo>
                      <a:cubicBezTo>
                        <a:pt x="67" y="99"/>
                        <a:pt x="68" y="102"/>
                        <a:pt x="69" y="103"/>
                      </a:cubicBezTo>
                      <a:cubicBezTo>
                        <a:pt x="70" y="104"/>
                        <a:pt x="66" y="112"/>
                        <a:pt x="68" y="113"/>
                      </a:cubicBezTo>
                      <a:cubicBezTo>
                        <a:pt x="70" y="114"/>
                        <a:pt x="72" y="118"/>
                        <a:pt x="72" y="119"/>
                      </a:cubicBezTo>
                      <a:cubicBezTo>
                        <a:pt x="71" y="121"/>
                        <a:pt x="70" y="124"/>
                        <a:pt x="72" y="125"/>
                      </a:cubicBezTo>
                      <a:cubicBezTo>
                        <a:pt x="73" y="125"/>
                        <a:pt x="73" y="123"/>
                        <a:pt x="75" y="123"/>
                      </a:cubicBezTo>
                      <a:cubicBezTo>
                        <a:pt x="77" y="123"/>
                        <a:pt x="80" y="123"/>
                        <a:pt x="82" y="122"/>
                      </a:cubicBezTo>
                      <a:cubicBezTo>
                        <a:pt x="83" y="122"/>
                        <a:pt x="84" y="122"/>
                        <a:pt x="84" y="122"/>
                      </a:cubicBezTo>
                      <a:cubicBezTo>
                        <a:pt x="86" y="123"/>
                        <a:pt x="86" y="124"/>
                        <a:pt x="86" y="124"/>
                      </a:cubicBezTo>
                      <a:cubicBezTo>
                        <a:pt x="86" y="124"/>
                        <a:pt x="86" y="127"/>
                        <a:pt x="88" y="126"/>
                      </a:cubicBezTo>
                      <a:cubicBezTo>
                        <a:pt x="89" y="125"/>
                        <a:pt x="93" y="124"/>
                        <a:pt x="93" y="126"/>
                      </a:cubicBezTo>
                      <a:cubicBezTo>
                        <a:pt x="92" y="127"/>
                        <a:pt x="94" y="130"/>
                        <a:pt x="95" y="129"/>
                      </a:cubicBezTo>
                      <a:cubicBezTo>
                        <a:pt x="96" y="129"/>
                        <a:pt x="99" y="132"/>
                        <a:pt x="101" y="132"/>
                      </a:cubicBezTo>
                      <a:cubicBezTo>
                        <a:pt x="103" y="132"/>
                        <a:pt x="104" y="132"/>
                        <a:pt x="104" y="131"/>
                      </a:cubicBezTo>
                      <a:cubicBezTo>
                        <a:pt x="104" y="129"/>
                        <a:pt x="106" y="128"/>
                        <a:pt x="107" y="129"/>
                      </a:cubicBezTo>
                      <a:cubicBezTo>
                        <a:pt x="108" y="131"/>
                        <a:pt x="110" y="134"/>
                        <a:pt x="111" y="134"/>
                      </a:cubicBezTo>
                      <a:cubicBezTo>
                        <a:pt x="112" y="134"/>
                        <a:pt x="117" y="134"/>
                        <a:pt x="117" y="134"/>
                      </a:cubicBezTo>
                      <a:cubicBezTo>
                        <a:pt x="117" y="136"/>
                        <a:pt x="118" y="140"/>
                        <a:pt x="120" y="141"/>
                      </a:cubicBezTo>
                      <a:cubicBezTo>
                        <a:pt x="122" y="142"/>
                        <a:pt x="124" y="141"/>
                        <a:pt x="124" y="141"/>
                      </a:cubicBezTo>
                      <a:cubicBezTo>
                        <a:pt x="124" y="141"/>
                        <a:pt x="126" y="140"/>
                        <a:pt x="126" y="137"/>
                      </a:cubicBezTo>
                      <a:cubicBezTo>
                        <a:pt x="126" y="135"/>
                        <a:pt x="126" y="133"/>
                        <a:pt x="125" y="133"/>
                      </a:cubicBezTo>
                      <a:cubicBezTo>
                        <a:pt x="124" y="133"/>
                        <a:pt x="123" y="134"/>
                        <a:pt x="120" y="134"/>
                      </a:cubicBezTo>
                      <a:cubicBezTo>
                        <a:pt x="118" y="134"/>
                        <a:pt x="116" y="129"/>
                        <a:pt x="115" y="128"/>
                      </a:cubicBezTo>
                      <a:cubicBezTo>
                        <a:pt x="114" y="127"/>
                        <a:pt x="117" y="123"/>
                        <a:pt x="117" y="122"/>
                      </a:cubicBezTo>
                      <a:cubicBezTo>
                        <a:pt x="117" y="119"/>
                        <a:pt x="119" y="113"/>
                        <a:pt x="117" y="113"/>
                      </a:cubicBezTo>
                      <a:cubicBezTo>
                        <a:pt x="116" y="112"/>
                        <a:pt x="117" y="111"/>
                        <a:pt x="118" y="109"/>
                      </a:cubicBezTo>
                      <a:cubicBezTo>
                        <a:pt x="120" y="108"/>
                        <a:pt x="118" y="104"/>
                        <a:pt x="120" y="104"/>
                      </a:cubicBezTo>
                      <a:cubicBezTo>
                        <a:pt x="123" y="104"/>
                        <a:pt x="128" y="104"/>
                        <a:pt x="129" y="103"/>
                      </a:cubicBezTo>
                      <a:cubicBezTo>
                        <a:pt x="129" y="102"/>
                        <a:pt x="129" y="102"/>
                        <a:pt x="129" y="102"/>
                      </a:cubicBezTo>
                      <a:cubicBezTo>
                        <a:pt x="130" y="102"/>
                        <a:pt x="130" y="101"/>
                        <a:pt x="130" y="101"/>
                      </a:cubicBezTo>
                      <a:cubicBezTo>
                        <a:pt x="128" y="99"/>
                        <a:pt x="126" y="95"/>
                        <a:pt x="124" y="9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1" name="Google Shape;1077;p79">
                  <a:extLst>
                    <a:ext uri="{FF2B5EF4-FFF2-40B4-BE49-F238E27FC236}">
                      <a16:creationId xmlns:a16="http://schemas.microsoft.com/office/drawing/2014/main" id="{83EB8F26-1ECC-ADE0-1C01-E91736E1F4F7}"/>
                    </a:ext>
                  </a:extLst>
                </p:cNvPr>
                <p:cNvSpPr/>
                <p:nvPr/>
              </p:nvSpPr>
              <p:spPr>
                <a:xfrm>
                  <a:off x="4427200" y="6945491"/>
                  <a:ext cx="147007" cy="201172"/>
                </a:xfrm>
                <a:custGeom>
                  <a:avLst/>
                  <a:gdLst/>
                  <a:ahLst/>
                  <a:cxnLst/>
                  <a:rect l="l" t="t" r="r" b="b"/>
                  <a:pathLst>
                    <a:path w="12" h="16" extrusionOk="0">
                      <a:moveTo>
                        <a:pt x="0" y="8"/>
                      </a:moveTo>
                      <a:cubicBezTo>
                        <a:pt x="1" y="9"/>
                        <a:pt x="2" y="12"/>
                        <a:pt x="2" y="16"/>
                      </a:cubicBezTo>
                      <a:cubicBezTo>
                        <a:pt x="4" y="15"/>
                        <a:pt x="5" y="14"/>
                        <a:pt x="6" y="14"/>
                      </a:cubicBezTo>
                      <a:cubicBezTo>
                        <a:pt x="8" y="13"/>
                        <a:pt x="12" y="5"/>
                        <a:pt x="12" y="5"/>
                      </a:cubicBezTo>
                      <a:cubicBezTo>
                        <a:pt x="10" y="3"/>
                        <a:pt x="10" y="3"/>
                        <a:pt x="10" y="3"/>
                      </a:cubicBezTo>
                      <a:cubicBezTo>
                        <a:pt x="10" y="3"/>
                        <a:pt x="10" y="3"/>
                        <a:pt x="10" y="0"/>
                      </a:cubicBezTo>
                      <a:cubicBezTo>
                        <a:pt x="8" y="0"/>
                        <a:pt x="6" y="0"/>
                        <a:pt x="6" y="0"/>
                      </a:cubicBezTo>
                      <a:cubicBezTo>
                        <a:pt x="6" y="0"/>
                        <a:pt x="7" y="3"/>
                        <a:pt x="2" y="3"/>
                      </a:cubicBezTo>
                      <a:cubicBezTo>
                        <a:pt x="1" y="3"/>
                        <a:pt x="0" y="3"/>
                        <a:pt x="0" y="2"/>
                      </a:cubicBezTo>
                      <a:cubicBezTo>
                        <a:pt x="0" y="3"/>
                        <a:pt x="0" y="3"/>
                        <a:pt x="0" y="3"/>
                      </a:cubicBezTo>
                      <a:cubicBezTo>
                        <a:pt x="0" y="8"/>
                        <a:pt x="0" y="8"/>
                        <a:pt x="0" y="8"/>
                      </a:cubicBezTo>
                      <a:cubicBezTo>
                        <a:pt x="0" y="8"/>
                        <a:pt x="0" y="8"/>
                        <a:pt x="0" y="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2" name="Google Shape;1078;p79">
                  <a:extLst>
                    <a:ext uri="{FF2B5EF4-FFF2-40B4-BE49-F238E27FC236}">
                      <a16:creationId xmlns:a16="http://schemas.microsoft.com/office/drawing/2014/main" id="{BE76FF52-119B-3641-828F-EAEE307F3740}"/>
                    </a:ext>
                  </a:extLst>
                </p:cNvPr>
                <p:cNvSpPr/>
                <p:nvPr/>
              </p:nvSpPr>
              <p:spPr>
                <a:xfrm>
                  <a:off x="4527780" y="7726946"/>
                  <a:ext cx="974886" cy="1586130"/>
                </a:xfrm>
                <a:custGeom>
                  <a:avLst/>
                  <a:gdLst/>
                  <a:ahLst/>
                  <a:cxnLst/>
                  <a:rect l="l" t="t" r="r" b="b"/>
                  <a:pathLst>
                    <a:path w="78" h="126" extrusionOk="0">
                      <a:moveTo>
                        <a:pt x="78" y="32"/>
                      </a:moveTo>
                      <a:cubicBezTo>
                        <a:pt x="78" y="31"/>
                        <a:pt x="76" y="21"/>
                        <a:pt x="77" y="18"/>
                      </a:cubicBezTo>
                      <a:cubicBezTo>
                        <a:pt x="77" y="14"/>
                        <a:pt x="76" y="5"/>
                        <a:pt x="76" y="0"/>
                      </a:cubicBezTo>
                      <a:cubicBezTo>
                        <a:pt x="76" y="0"/>
                        <a:pt x="76" y="0"/>
                        <a:pt x="76" y="0"/>
                      </a:cubicBezTo>
                      <a:cubicBezTo>
                        <a:pt x="72" y="1"/>
                        <a:pt x="68" y="3"/>
                        <a:pt x="67" y="4"/>
                      </a:cubicBezTo>
                      <a:cubicBezTo>
                        <a:pt x="67" y="6"/>
                        <a:pt x="64" y="4"/>
                        <a:pt x="63" y="6"/>
                      </a:cubicBezTo>
                      <a:cubicBezTo>
                        <a:pt x="61" y="7"/>
                        <a:pt x="59" y="6"/>
                        <a:pt x="58" y="5"/>
                      </a:cubicBezTo>
                      <a:cubicBezTo>
                        <a:pt x="56" y="5"/>
                        <a:pt x="55" y="7"/>
                        <a:pt x="55" y="8"/>
                      </a:cubicBezTo>
                      <a:cubicBezTo>
                        <a:pt x="55" y="9"/>
                        <a:pt x="53" y="8"/>
                        <a:pt x="51" y="8"/>
                      </a:cubicBezTo>
                      <a:cubicBezTo>
                        <a:pt x="50" y="8"/>
                        <a:pt x="46" y="9"/>
                        <a:pt x="45" y="9"/>
                      </a:cubicBezTo>
                      <a:cubicBezTo>
                        <a:pt x="43" y="9"/>
                        <a:pt x="44" y="8"/>
                        <a:pt x="43" y="7"/>
                      </a:cubicBezTo>
                      <a:cubicBezTo>
                        <a:pt x="41" y="7"/>
                        <a:pt x="39" y="8"/>
                        <a:pt x="38" y="8"/>
                      </a:cubicBezTo>
                      <a:cubicBezTo>
                        <a:pt x="37" y="8"/>
                        <a:pt x="35" y="8"/>
                        <a:pt x="34" y="8"/>
                      </a:cubicBezTo>
                      <a:cubicBezTo>
                        <a:pt x="34" y="8"/>
                        <a:pt x="33" y="9"/>
                        <a:pt x="33" y="10"/>
                      </a:cubicBezTo>
                      <a:cubicBezTo>
                        <a:pt x="32" y="14"/>
                        <a:pt x="36" y="22"/>
                        <a:pt x="37" y="26"/>
                      </a:cubicBezTo>
                      <a:cubicBezTo>
                        <a:pt x="38" y="27"/>
                        <a:pt x="40" y="29"/>
                        <a:pt x="41" y="30"/>
                      </a:cubicBezTo>
                      <a:cubicBezTo>
                        <a:pt x="43" y="32"/>
                        <a:pt x="41" y="32"/>
                        <a:pt x="42" y="38"/>
                      </a:cubicBezTo>
                      <a:cubicBezTo>
                        <a:pt x="42" y="43"/>
                        <a:pt x="39" y="41"/>
                        <a:pt x="37" y="43"/>
                      </a:cubicBezTo>
                      <a:cubicBezTo>
                        <a:pt x="35" y="44"/>
                        <a:pt x="37" y="48"/>
                        <a:pt x="36" y="49"/>
                      </a:cubicBezTo>
                      <a:cubicBezTo>
                        <a:pt x="36" y="50"/>
                        <a:pt x="31" y="42"/>
                        <a:pt x="30" y="40"/>
                      </a:cubicBezTo>
                      <a:cubicBezTo>
                        <a:pt x="30" y="39"/>
                        <a:pt x="31" y="33"/>
                        <a:pt x="31" y="31"/>
                      </a:cubicBezTo>
                      <a:cubicBezTo>
                        <a:pt x="31" y="28"/>
                        <a:pt x="27" y="30"/>
                        <a:pt x="25" y="30"/>
                      </a:cubicBezTo>
                      <a:cubicBezTo>
                        <a:pt x="24" y="30"/>
                        <a:pt x="21" y="26"/>
                        <a:pt x="20" y="26"/>
                      </a:cubicBezTo>
                      <a:cubicBezTo>
                        <a:pt x="20" y="26"/>
                        <a:pt x="0" y="33"/>
                        <a:pt x="0" y="33"/>
                      </a:cubicBezTo>
                      <a:cubicBezTo>
                        <a:pt x="1" y="39"/>
                        <a:pt x="1" y="39"/>
                        <a:pt x="1" y="39"/>
                      </a:cubicBezTo>
                      <a:cubicBezTo>
                        <a:pt x="1" y="39"/>
                        <a:pt x="1" y="39"/>
                        <a:pt x="1" y="39"/>
                      </a:cubicBezTo>
                      <a:cubicBezTo>
                        <a:pt x="2" y="42"/>
                        <a:pt x="2" y="42"/>
                        <a:pt x="2" y="42"/>
                      </a:cubicBezTo>
                      <a:cubicBezTo>
                        <a:pt x="2" y="42"/>
                        <a:pt x="8" y="42"/>
                        <a:pt x="11" y="43"/>
                      </a:cubicBezTo>
                      <a:cubicBezTo>
                        <a:pt x="14" y="45"/>
                        <a:pt x="19" y="46"/>
                        <a:pt x="20" y="47"/>
                      </a:cubicBezTo>
                      <a:cubicBezTo>
                        <a:pt x="21" y="47"/>
                        <a:pt x="20" y="55"/>
                        <a:pt x="20" y="58"/>
                      </a:cubicBezTo>
                      <a:cubicBezTo>
                        <a:pt x="20" y="62"/>
                        <a:pt x="17" y="63"/>
                        <a:pt x="19" y="65"/>
                      </a:cubicBezTo>
                      <a:cubicBezTo>
                        <a:pt x="20" y="66"/>
                        <a:pt x="20" y="70"/>
                        <a:pt x="20" y="70"/>
                      </a:cubicBezTo>
                      <a:cubicBezTo>
                        <a:pt x="22" y="71"/>
                        <a:pt x="19" y="75"/>
                        <a:pt x="17" y="76"/>
                      </a:cubicBezTo>
                      <a:cubicBezTo>
                        <a:pt x="15" y="77"/>
                        <a:pt x="17" y="80"/>
                        <a:pt x="15" y="83"/>
                      </a:cubicBezTo>
                      <a:cubicBezTo>
                        <a:pt x="13" y="85"/>
                        <a:pt x="9" y="89"/>
                        <a:pt x="8" y="90"/>
                      </a:cubicBezTo>
                      <a:cubicBezTo>
                        <a:pt x="8" y="90"/>
                        <a:pt x="8" y="90"/>
                        <a:pt x="8" y="90"/>
                      </a:cubicBezTo>
                      <a:cubicBezTo>
                        <a:pt x="8" y="92"/>
                        <a:pt x="10" y="103"/>
                        <a:pt x="12" y="104"/>
                      </a:cubicBezTo>
                      <a:cubicBezTo>
                        <a:pt x="14" y="106"/>
                        <a:pt x="13" y="117"/>
                        <a:pt x="13" y="118"/>
                      </a:cubicBezTo>
                      <a:cubicBezTo>
                        <a:pt x="12" y="119"/>
                        <a:pt x="14" y="126"/>
                        <a:pt x="14" y="126"/>
                      </a:cubicBezTo>
                      <a:cubicBezTo>
                        <a:pt x="14" y="126"/>
                        <a:pt x="17" y="126"/>
                        <a:pt x="20" y="126"/>
                      </a:cubicBezTo>
                      <a:cubicBezTo>
                        <a:pt x="20" y="125"/>
                        <a:pt x="20" y="124"/>
                        <a:pt x="20" y="123"/>
                      </a:cubicBezTo>
                      <a:cubicBezTo>
                        <a:pt x="20" y="119"/>
                        <a:pt x="18" y="122"/>
                        <a:pt x="17" y="120"/>
                      </a:cubicBezTo>
                      <a:cubicBezTo>
                        <a:pt x="16" y="117"/>
                        <a:pt x="22" y="113"/>
                        <a:pt x="28" y="112"/>
                      </a:cubicBezTo>
                      <a:cubicBezTo>
                        <a:pt x="34" y="109"/>
                        <a:pt x="37" y="108"/>
                        <a:pt x="37" y="105"/>
                      </a:cubicBezTo>
                      <a:cubicBezTo>
                        <a:pt x="38" y="103"/>
                        <a:pt x="37" y="97"/>
                        <a:pt x="38" y="95"/>
                      </a:cubicBezTo>
                      <a:cubicBezTo>
                        <a:pt x="39" y="92"/>
                        <a:pt x="38" y="90"/>
                        <a:pt x="37" y="85"/>
                      </a:cubicBezTo>
                      <a:cubicBezTo>
                        <a:pt x="36" y="80"/>
                        <a:pt x="34" y="79"/>
                        <a:pt x="33" y="76"/>
                      </a:cubicBezTo>
                      <a:cubicBezTo>
                        <a:pt x="32" y="73"/>
                        <a:pt x="32" y="70"/>
                        <a:pt x="34" y="70"/>
                      </a:cubicBezTo>
                      <a:cubicBezTo>
                        <a:pt x="36" y="70"/>
                        <a:pt x="36" y="69"/>
                        <a:pt x="38" y="66"/>
                      </a:cubicBezTo>
                      <a:cubicBezTo>
                        <a:pt x="40" y="64"/>
                        <a:pt x="41" y="65"/>
                        <a:pt x="44" y="63"/>
                      </a:cubicBezTo>
                      <a:cubicBezTo>
                        <a:pt x="47" y="60"/>
                        <a:pt x="47" y="57"/>
                        <a:pt x="52" y="54"/>
                      </a:cubicBezTo>
                      <a:cubicBezTo>
                        <a:pt x="56" y="50"/>
                        <a:pt x="62" y="51"/>
                        <a:pt x="66" y="48"/>
                      </a:cubicBezTo>
                      <a:cubicBezTo>
                        <a:pt x="71" y="45"/>
                        <a:pt x="78" y="34"/>
                        <a:pt x="78" y="3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3" name="Google Shape;1079;p79">
                  <a:extLst>
                    <a:ext uri="{FF2B5EF4-FFF2-40B4-BE49-F238E27FC236}">
                      <a16:creationId xmlns:a16="http://schemas.microsoft.com/office/drawing/2014/main" id="{E82E1C7C-D943-2091-F1DF-15C893D6B203}"/>
                    </a:ext>
                  </a:extLst>
                </p:cNvPr>
                <p:cNvSpPr/>
                <p:nvPr/>
              </p:nvSpPr>
              <p:spPr>
                <a:xfrm>
                  <a:off x="4450404" y="6806218"/>
                  <a:ext cx="1029040" cy="1036787"/>
                </a:xfrm>
                <a:custGeom>
                  <a:avLst/>
                  <a:gdLst/>
                  <a:ahLst/>
                  <a:cxnLst/>
                  <a:rect l="l" t="t" r="r" b="b"/>
                  <a:pathLst>
                    <a:path w="82" h="82" extrusionOk="0">
                      <a:moveTo>
                        <a:pt x="76" y="65"/>
                      </a:moveTo>
                      <a:cubicBezTo>
                        <a:pt x="76" y="61"/>
                        <a:pt x="73" y="61"/>
                        <a:pt x="73" y="58"/>
                      </a:cubicBezTo>
                      <a:cubicBezTo>
                        <a:pt x="73" y="55"/>
                        <a:pt x="73" y="52"/>
                        <a:pt x="72" y="52"/>
                      </a:cubicBezTo>
                      <a:cubicBezTo>
                        <a:pt x="71" y="52"/>
                        <a:pt x="72" y="49"/>
                        <a:pt x="74" y="46"/>
                      </a:cubicBezTo>
                      <a:cubicBezTo>
                        <a:pt x="76" y="43"/>
                        <a:pt x="70" y="43"/>
                        <a:pt x="70" y="41"/>
                      </a:cubicBezTo>
                      <a:cubicBezTo>
                        <a:pt x="70" y="39"/>
                        <a:pt x="71" y="34"/>
                        <a:pt x="73" y="29"/>
                      </a:cubicBezTo>
                      <a:cubicBezTo>
                        <a:pt x="67" y="25"/>
                        <a:pt x="60" y="20"/>
                        <a:pt x="60" y="20"/>
                      </a:cubicBezTo>
                      <a:cubicBezTo>
                        <a:pt x="61" y="16"/>
                        <a:pt x="61" y="16"/>
                        <a:pt x="61" y="16"/>
                      </a:cubicBezTo>
                      <a:cubicBezTo>
                        <a:pt x="33" y="1"/>
                        <a:pt x="33" y="1"/>
                        <a:pt x="33" y="1"/>
                      </a:cubicBezTo>
                      <a:cubicBezTo>
                        <a:pt x="33" y="4"/>
                        <a:pt x="32" y="7"/>
                        <a:pt x="30" y="8"/>
                      </a:cubicBezTo>
                      <a:cubicBezTo>
                        <a:pt x="27" y="8"/>
                        <a:pt x="33" y="12"/>
                        <a:pt x="30" y="12"/>
                      </a:cubicBezTo>
                      <a:cubicBezTo>
                        <a:pt x="27" y="13"/>
                        <a:pt x="22" y="10"/>
                        <a:pt x="18" y="12"/>
                      </a:cubicBezTo>
                      <a:cubicBezTo>
                        <a:pt x="15" y="13"/>
                        <a:pt x="16" y="7"/>
                        <a:pt x="18" y="0"/>
                      </a:cubicBezTo>
                      <a:cubicBezTo>
                        <a:pt x="12" y="1"/>
                        <a:pt x="12" y="1"/>
                        <a:pt x="12" y="1"/>
                      </a:cubicBezTo>
                      <a:cubicBezTo>
                        <a:pt x="12" y="1"/>
                        <a:pt x="11" y="1"/>
                        <a:pt x="9" y="2"/>
                      </a:cubicBezTo>
                      <a:cubicBezTo>
                        <a:pt x="10" y="5"/>
                        <a:pt x="10" y="5"/>
                        <a:pt x="10" y="5"/>
                      </a:cubicBezTo>
                      <a:cubicBezTo>
                        <a:pt x="10" y="5"/>
                        <a:pt x="12" y="8"/>
                        <a:pt x="11" y="10"/>
                      </a:cubicBezTo>
                      <a:cubicBezTo>
                        <a:pt x="11" y="11"/>
                        <a:pt x="9" y="11"/>
                        <a:pt x="8" y="11"/>
                      </a:cubicBezTo>
                      <a:cubicBezTo>
                        <a:pt x="8" y="14"/>
                        <a:pt x="8" y="15"/>
                        <a:pt x="8" y="15"/>
                      </a:cubicBezTo>
                      <a:cubicBezTo>
                        <a:pt x="10" y="17"/>
                        <a:pt x="10" y="17"/>
                        <a:pt x="10" y="17"/>
                      </a:cubicBezTo>
                      <a:cubicBezTo>
                        <a:pt x="10" y="17"/>
                        <a:pt x="6" y="24"/>
                        <a:pt x="4" y="25"/>
                      </a:cubicBezTo>
                      <a:cubicBezTo>
                        <a:pt x="3" y="25"/>
                        <a:pt x="2" y="26"/>
                        <a:pt x="0" y="27"/>
                      </a:cubicBezTo>
                      <a:cubicBezTo>
                        <a:pt x="2" y="32"/>
                        <a:pt x="3" y="39"/>
                        <a:pt x="5" y="41"/>
                      </a:cubicBezTo>
                      <a:cubicBezTo>
                        <a:pt x="9" y="44"/>
                        <a:pt x="9" y="48"/>
                        <a:pt x="9" y="51"/>
                      </a:cubicBezTo>
                      <a:cubicBezTo>
                        <a:pt x="10" y="52"/>
                        <a:pt x="13" y="55"/>
                        <a:pt x="11" y="56"/>
                      </a:cubicBezTo>
                      <a:cubicBezTo>
                        <a:pt x="10" y="57"/>
                        <a:pt x="8" y="55"/>
                        <a:pt x="7" y="53"/>
                      </a:cubicBezTo>
                      <a:cubicBezTo>
                        <a:pt x="7" y="53"/>
                        <a:pt x="7" y="54"/>
                        <a:pt x="6" y="54"/>
                      </a:cubicBezTo>
                      <a:cubicBezTo>
                        <a:pt x="6" y="54"/>
                        <a:pt x="6" y="54"/>
                        <a:pt x="6" y="55"/>
                      </a:cubicBezTo>
                      <a:cubicBezTo>
                        <a:pt x="8" y="56"/>
                        <a:pt x="11" y="58"/>
                        <a:pt x="12" y="58"/>
                      </a:cubicBezTo>
                      <a:cubicBezTo>
                        <a:pt x="13" y="58"/>
                        <a:pt x="16" y="60"/>
                        <a:pt x="18" y="61"/>
                      </a:cubicBezTo>
                      <a:cubicBezTo>
                        <a:pt x="20" y="61"/>
                        <a:pt x="27" y="63"/>
                        <a:pt x="28" y="64"/>
                      </a:cubicBezTo>
                      <a:cubicBezTo>
                        <a:pt x="28" y="65"/>
                        <a:pt x="28" y="65"/>
                        <a:pt x="28" y="65"/>
                      </a:cubicBezTo>
                      <a:cubicBezTo>
                        <a:pt x="30" y="65"/>
                        <a:pt x="32" y="65"/>
                        <a:pt x="34" y="65"/>
                      </a:cubicBezTo>
                      <a:cubicBezTo>
                        <a:pt x="34" y="65"/>
                        <a:pt x="34" y="65"/>
                        <a:pt x="35" y="65"/>
                      </a:cubicBezTo>
                      <a:cubicBezTo>
                        <a:pt x="36" y="65"/>
                        <a:pt x="40" y="74"/>
                        <a:pt x="40" y="80"/>
                      </a:cubicBezTo>
                      <a:cubicBezTo>
                        <a:pt x="41" y="80"/>
                        <a:pt x="43" y="80"/>
                        <a:pt x="44" y="80"/>
                      </a:cubicBezTo>
                      <a:cubicBezTo>
                        <a:pt x="45" y="80"/>
                        <a:pt x="47" y="79"/>
                        <a:pt x="48" y="79"/>
                      </a:cubicBezTo>
                      <a:cubicBezTo>
                        <a:pt x="50" y="80"/>
                        <a:pt x="49" y="82"/>
                        <a:pt x="51" y="82"/>
                      </a:cubicBezTo>
                      <a:cubicBezTo>
                        <a:pt x="52" y="82"/>
                        <a:pt x="56" y="81"/>
                        <a:pt x="57" y="81"/>
                      </a:cubicBezTo>
                      <a:cubicBezTo>
                        <a:pt x="59" y="81"/>
                        <a:pt x="61" y="82"/>
                        <a:pt x="61" y="80"/>
                      </a:cubicBezTo>
                      <a:cubicBezTo>
                        <a:pt x="61" y="79"/>
                        <a:pt x="62" y="77"/>
                        <a:pt x="64" y="77"/>
                      </a:cubicBezTo>
                      <a:cubicBezTo>
                        <a:pt x="65" y="78"/>
                        <a:pt x="67" y="79"/>
                        <a:pt x="69" y="78"/>
                      </a:cubicBezTo>
                      <a:cubicBezTo>
                        <a:pt x="70" y="76"/>
                        <a:pt x="73" y="78"/>
                        <a:pt x="73" y="76"/>
                      </a:cubicBezTo>
                      <a:cubicBezTo>
                        <a:pt x="74" y="75"/>
                        <a:pt x="78" y="74"/>
                        <a:pt x="82" y="73"/>
                      </a:cubicBezTo>
                      <a:cubicBezTo>
                        <a:pt x="82" y="68"/>
                        <a:pt x="76" y="70"/>
                        <a:pt x="76" y="6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4" name="Google Shape;1080;p79">
                  <a:extLst>
                    <a:ext uri="{FF2B5EF4-FFF2-40B4-BE49-F238E27FC236}">
                      <a16:creationId xmlns:a16="http://schemas.microsoft.com/office/drawing/2014/main" id="{A2A36A5A-3549-9C95-977C-2903F462A565}"/>
                    </a:ext>
                  </a:extLst>
                </p:cNvPr>
                <p:cNvSpPr/>
                <p:nvPr/>
              </p:nvSpPr>
              <p:spPr>
                <a:xfrm>
                  <a:off x="4752157" y="7626375"/>
                  <a:ext cx="317225" cy="727299"/>
                </a:xfrm>
                <a:custGeom>
                  <a:avLst/>
                  <a:gdLst/>
                  <a:ahLst/>
                  <a:cxnLst/>
                  <a:rect l="l" t="t" r="r" b="b"/>
                  <a:pathLst>
                    <a:path w="25" h="58" extrusionOk="0">
                      <a:moveTo>
                        <a:pt x="23" y="38"/>
                      </a:moveTo>
                      <a:cubicBezTo>
                        <a:pt x="22" y="37"/>
                        <a:pt x="20" y="35"/>
                        <a:pt x="19" y="34"/>
                      </a:cubicBezTo>
                      <a:cubicBezTo>
                        <a:pt x="19" y="34"/>
                        <a:pt x="19" y="35"/>
                        <a:pt x="18" y="35"/>
                      </a:cubicBezTo>
                      <a:cubicBezTo>
                        <a:pt x="16" y="38"/>
                        <a:pt x="11" y="29"/>
                        <a:pt x="11" y="24"/>
                      </a:cubicBezTo>
                      <a:cubicBezTo>
                        <a:pt x="10" y="18"/>
                        <a:pt x="13" y="15"/>
                        <a:pt x="11" y="11"/>
                      </a:cubicBezTo>
                      <a:cubicBezTo>
                        <a:pt x="9" y="6"/>
                        <a:pt x="8" y="1"/>
                        <a:pt x="10" y="0"/>
                      </a:cubicBezTo>
                      <a:cubicBezTo>
                        <a:pt x="8" y="0"/>
                        <a:pt x="6" y="0"/>
                        <a:pt x="4" y="0"/>
                      </a:cubicBezTo>
                      <a:cubicBezTo>
                        <a:pt x="5" y="2"/>
                        <a:pt x="7" y="7"/>
                        <a:pt x="7" y="8"/>
                      </a:cubicBezTo>
                      <a:cubicBezTo>
                        <a:pt x="7" y="10"/>
                        <a:pt x="5" y="8"/>
                        <a:pt x="4" y="10"/>
                      </a:cubicBezTo>
                      <a:cubicBezTo>
                        <a:pt x="4" y="12"/>
                        <a:pt x="3" y="20"/>
                        <a:pt x="5" y="22"/>
                      </a:cubicBezTo>
                      <a:cubicBezTo>
                        <a:pt x="7" y="23"/>
                        <a:pt x="2" y="22"/>
                        <a:pt x="2" y="24"/>
                      </a:cubicBezTo>
                      <a:cubicBezTo>
                        <a:pt x="2" y="25"/>
                        <a:pt x="1" y="30"/>
                        <a:pt x="0" y="31"/>
                      </a:cubicBezTo>
                      <a:cubicBezTo>
                        <a:pt x="0" y="31"/>
                        <a:pt x="1" y="32"/>
                        <a:pt x="2" y="34"/>
                      </a:cubicBezTo>
                      <a:cubicBezTo>
                        <a:pt x="2" y="34"/>
                        <a:pt x="2" y="34"/>
                        <a:pt x="2" y="34"/>
                      </a:cubicBezTo>
                      <a:cubicBezTo>
                        <a:pt x="3" y="34"/>
                        <a:pt x="6" y="38"/>
                        <a:pt x="7" y="38"/>
                      </a:cubicBezTo>
                      <a:cubicBezTo>
                        <a:pt x="9" y="38"/>
                        <a:pt x="12" y="36"/>
                        <a:pt x="13" y="39"/>
                      </a:cubicBezTo>
                      <a:cubicBezTo>
                        <a:pt x="13" y="41"/>
                        <a:pt x="12" y="47"/>
                        <a:pt x="12" y="48"/>
                      </a:cubicBezTo>
                      <a:cubicBezTo>
                        <a:pt x="12" y="50"/>
                        <a:pt x="18" y="58"/>
                        <a:pt x="18" y="57"/>
                      </a:cubicBezTo>
                      <a:cubicBezTo>
                        <a:pt x="19" y="56"/>
                        <a:pt x="17" y="52"/>
                        <a:pt x="19" y="51"/>
                      </a:cubicBezTo>
                      <a:cubicBezTo>
                        <a:pt x="21" y="49"/>
                        <a:pt x="24" y="51"/>
                        <a:pt x="24" y="46"/>
                      </a:cubicBezTo>
                      <a:cubicBezTo>
                        <a:pt x="23" y="40"/>
                        <a:pt x="25" y="40"/>
                        <a:pt x="23" y="3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5" name="Google Shape;1081;p79">
                  <a:extLst>
                    <a:ext uri="{FF2B5EF4-FFF2-40B4-BE49-F238E27FC236}">
                      <a16:creationId xmlns:a16="http://schemas.microsoft.com/office/drawing/2014/main" id="{BE461A86-94B3-02AC-2D13-43268CEBFC87}"/>
                    </a:ext>
                  </a:extLst>
                </p:cNvPr>
                <p:cNvSpPr/>
                <p:nvPr/>
              </p:nvSpPr>
              <p:spPr>
                <a:xfrm>
                  <a:off x="17023294" y="8686376"/>
                  <a:ext cx="301752" cy="239857"/>
                </a:xfrm>
                <a:custGeom>
                  <a:avLst/>
                  <a:gdLst/>
                  <a:ahLst/>
                  <a:cxnLst/>
                  <a:rect l="l" t="t" r="r" b="b"/>
                  <a:pathLst>
                    <a:path w="24" h="19" extrusionOk="0">
                      <a:moveTo>
                        <a:pt x="0" y="2"/>
                      </a:moveTo>
                      <a:cubicBezTo>
                        <a:pt x="0" y="0"/>
                        <a:pt x="24" y="15"/>
                        <a:pt x="22" y="17"/>
                      </a:cubicBezTo>
                      <a:cubicBezTo>
                        <a:pt x="19" y="19"/>
                        <a:pt x="0" y="5"/>
                        <a:pt x="0" y="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6" name="Google Shape;1082;p79">
                  <a:extLst>
                    <a:ext uri="{FF2B5EF4-FFF2-40B4-BE49-F238E27FC236}">
                      <a16:creationId xmlns:a16="http://schemas.microsoft.com/office/drawing/2014/main" id="{61F2D438-F693-7961-A714-863A9F4FDD53}"/>
                    </a:ext>
                  </a:extLst>
                </p:cNvPr>
                <p:cNvSpPr/>
                <p:nvPr/>
              </p:nvSpPr>
              <p:spPr>
                <a:xfrm>
                  <a:off x="8071390" y="2635874"/>
                  <a:ext cx="719562" cy="495183"/>
                </a:xfrm>
                <a:custGeom>
                  <a:avLst/>
                  <a:gdLst/>
                  <a:ahLst/>
                  <a:cxnLst/>
                  <a:rect l="l" t="t" r="r" b="b"/>
                  <a:pathLst>
                    <a:path w="57" h="39" extrusionOk="0">
                      <a:moveTo>
                        <a:pt x="46" y="31"/>
                      </a:moveTo>
                      <a:cubicBezTo>
                        <a:pt x="48" y="32"/>
                        <a:pt x="47" y="33"/>
                        <a:pt x="49" y="33"/>
                      </a:cubicBezTo>
                      <a:cubicBezTo>
                        <a:pt x="50" y="33"/>
                        <a:pt x="53" y="33"/>
                        <a:pt x="55" y="35"/>
                      </a:cubicBezTo>
                      <a:cubicBezTo>
                        <a:pt x="56" y="34"/>
                        <a:pt x="57" y="34"/>
                        <a:pt x="57" y="34"/>
                      </a:cubicBezTo>
                      <a:cubicBezTo>
                        <a:pt x="57" y="34"/>
                        <a:pt x="56" y="27"/>
                        <a:pt x="56" y="24"/>
                      </a:cubicBezTo>
                      <a:cubicBezTo>
                        <a:pt x="55" y="22"/>
                        <a:pt x="48" y="19"/>
                        <a:pt x="48" y="19"/>
                      </a:cubicBezTo>
                      <a:cubicBezTo>
                        <a:pt x="47" y="13"/>
                        <a:pt x="47" y="13"/>
                        <a:pt x="47" y="13"/>
                      </a:cubicBezTo>
                      <a:cubicBezTo>
                        <a:pt x="47" y="13"/>
                        <a:pt x="39" y="15"/>
                        <a:pt x="37" y="14"/>
                      </a:cubicBezTo>
                      <a:cubicBezTo>
                        <a:pt x="35" y="13"/>
                        <a:pt x="33" y="15"/>
                        <a:pt x="31" y="13"/>
                      </a:cubicBezTo>
                      <a:cubicBezTo>
                        <a:pt x="30" y="11"/>
                        <a:pt x="27" y="14"/>
                        <a:pt x="24" y="12"/>
                      </a:cubicBezTo>
                      <a:cubicBezTo>
                        <a:pt x="22" y="11"/>
                        <a:pt x="14" y="13"/>
                        <a:pt x="14" y="12"/>
                      </a:cubicBezTo>
                      <a:cubicBezTo>
                        <a:pt x="13" y="10"/>
                        <a:pt x="17" y="6"/>
                        <a:pt x="19" y="7"/>
                      </a:cubicBezTo>
                      <a:cubicBezTo>
                        <a:pt x="20" y="7"/>
                        <a:pt x="21" y="7"/>
                        <a:pt x="22" y="7"/>
                      </a:cubicBezTo>
                      <a:cubicBezTo>
                        <a:pt x="23" y="6"/>
                        <a:pt x="24" y="2"/>
                        <a:pt x="24" y="1"/>
                      </a:cubicBezTo>
                      <a:cubicBezTo>
                        <a:pt x="23" y="0"/>
                        <a:pt x="21" y="1"/>
                        <a:pt x="19" y="2"/>
                      </a:cubicBezTo>
                      <a:cubicBezTo>
                        <a:pt x="17" y="4"/>
                        <a:pt x="14" y="2"/>
                        <a:pt x="13" y="4"/>
                      </a:cubicBezTo>
                      <a:cubicBezTo>
                        <a:pt x="12" y="6"/>
                        <a:pt x="11" y="7"/>
                        <a:pt x="10" y="7"/>
                      </a:cubicBezTo>
                      <a:cubicBezTo>
                        <a:pt x="8" y="7"/>
                        <a:pt x="10" y="11"/>
                        <a:pt x="8" y="12"/>
                      </a:cubicBezTo>
                      <a:cubicBezTo>
                        <a:pt x="5" y="13"/>
                        <a:pt x="1" y="12"/>
                        <a:pt x="0" y="14"/>
                      </a:cubicBezTo>
                      <a:cubicBezTo>
                        <a:pt x="0" y="17"/>
                        <a:pt x="5" y="18"/>
                        <a:pt x="5" y="20"/>
                      </a:cubicBezTo>
                      <a:cubicBezTo>
                        <a:pt x="5" y="22"/>
                        <a:pt x="8" y="25"/>
                        <a:pt x="6" y="27"/>
                      </a:cubicBezTo>
                      <a:cubicBezTo>
                        <a:pt x="4" y="28"/>
                        <a:pt x="3" y="31"/>
                        <a:pt x="3" y="34"/>
                      </a:cubicBezTo>
                      <a:cubicBezTo>
                        <a:pt x="4" y="35"/>
                        <a:pt x="6" y="36"/>
                        <a:pt x="6" y="35"/>
                      </a:cubicBezTo>
                      <a:cubicBezTo>
                        <a:pt x="8" y="32"/>
                        <a:pt x="14" y="35"/>
                        <a:pt x="14" y="32"/>
                      </a:cubicBezTo>
                      <a:cubicBezTo>
                        <a:pt x="14" y="31"/>
                        <a:pt x="21" y="31"/>
                        <a:pt x="21" y="30"/>
                      </a:cubicBezTo>
                      <a:cubicBezTo>
                        <a:pt x="21" y="27"/>
                        <a:pt x="25" y="22"/>
                        <a:pt x="28" y="23"/>
                      </a:cubicBezTo>
                      <a:cubicBezTo>
                        <a:pt x="30" y="23"/>
                        <a:pt x="27" y="28"/>
                        <a:pt x="31" y="29"/>
                      </a:cubicBezTo>
                      <a:cubicBezTo>
                        <a:pt x="34" y="31"/>
                        <a:pt x="29" y="36"/>
                        <a:pt x="31" y="38"/>
                      </a:cubicBezTo>
                      <a:cubicBezTo>
                        <a:pt x="32" y="39"/>
                        <a:pt x="33" y="38"/>
                        <a:pt x="35" y="38"/>
                      </a:cubicBezTo>
                      <a:cubicBezTo>
                        <a:pt x="35" y="38"/>
                        <a:pt x="37" y="37"/>
                        <a:pt x="38" y="37"/>
                      </a:cubicBezTo>
                      <a:cubicBezTo>
                        <a:pt x="41" y="34"/>
                        <a:pt x="46" y="31"/>
                        <a:pt x="46" y="3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7" name="Google Shape;1085;p79">
                  <a:extLst>
                    <a:ext uri="{FF2B5EF4-FFF2-40B4-BE49-F238E27FC236}">
                      <a16:creationId xmlns:a16="http://schemas.microsoft.com/office/drawing/2014/main" id="{17D40B40-B308-14C3-1D32-43CE19253053}"/>
                    </a:ext>
                  </a:extLst>
                </p:cNvPr>
                <p:cNvSpPr/>
                <p:nvPr/>
              </p:nvSpPr>
              <p:spPr>
                <a:xfrm>
                  <a:off x="5781197" y="2597183"/>
                  <a:ext cx="317225" cy="255332"/>
                </a:xfrm>
                <a:custGeom>
                  <a:avLst/>
                  <a:gdLst/>
                  <a:ahLst/>
                  <a:cxnLst/>
                  <a:rect l="l" t="t" r="r" b="b"/>
                  <a:pathLst>
                    <a:path w="25" h="20" extrusionOk="0">
                      <a:moveTo>
                        <a:pt x="23" y="16"/>
                      </a:moveTo>
                      <a:cubicBezTo>
                        <a:pt x="23" y="14"/>
                        <a:pt x="18" y="12"/>
                        <a:pt x="18" y="10"/>
                      </a:cubicBezTo>
                      <a:cubicBezTo>
                        <a:pt x="18" y="9"/>
                        <a:pt x="15" y="6"/>
                        <a:pt x="15" y="4"/>
                      </a:cubicBezTo>
                      <a:cubicBezTo>
                        <a:pt x="15" y="3"/>
                        <a:pt x="14" y="1"/>
                        <a:pt x="13" y="1"/>
                      </a:cubicBezTo>
                      <a:cubicBezTo>
                        <a:pt x="12" y="0"/>
                        <a:pt x="9" y="0"/>
                        <a:pt x="7" y="0"/>
                      </a:cubicBezTo>
                      <a:cubicBezTo>
                        <a:pt x="4" y="0"/>
                        <a:pt x="2" y="1"/>
                        <a:pt x="0" y="1"/>
                      </a:cubicBezTo>
                      <a:cubicBezTo>
                        <a:pt x="0" y="3"/>
                        <a:pt x="0" y="4"/>
                        <a:pt x="0" y="7"/>
                      </a:cubicBezTo>
                      <a:cubicBezTo>
                        <a:pt x="2" y="10"/>
                        <a:pt x="5" y="9"/>
                        <a:pt x="7" y="9"/>
                      </a:cubicBezTo>
                      <a:cubicBezTo>
                        <a:pt x="7" y="9"/>
                        <a:pt x="8" y="10"/>
                        <a:pt x="8" y="12"/>
                      </a:cubicBezTo>
                      <a:cubicBezTo>
                        <a:pt x="8" y="12"/>
                        <a:pt x="8" y="12"/>
                        <a:pt x="9" y="12"/>
                      </a:cubicBezTo>
                      <a:cubicBezTo>
                        <a:pt x="10" y="12"/>
                        <a:pt x="11" y="13"/>
                        <a:pt x="11" y="13"/>
                      </a:cubicBezTo>
                      <a:cubicBezTo>
                        <a:pt x="13" y="14"/>
                        <a:pt x="13" y="15"/>
                        <a:pt x="14" y="15"/>
                      </a:cubicBezTo>
                      <a:cubicBezTo>
                        <a:pt x="15" y="16"/>
                        <a:pt x="16" y="14"/>
                        <a:pt x="18" y="17"/>
                      </a:cubicBezTo>
                      <a:cubicBezTo>
                        <a:pt x="19" y="18"/>
                        <a:pt x="20" y="18"/>
                        <a:pt x="19" y="20"/>
                      </a:cubicBezTo>
                      <a:cubicBezTo>
                        <a:pt x="21" y="20"/>
                        <a:pt x="23" y="20"/>
                        <a:pt x="25" y="19"/>
                      </a:cubicBezTo>
                      <a:cubicBezTo>
                        <a:pt x="24" y="18"/>
                        <a:pt x="23" y="17"/>
                        <a:pt x="23" y="1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8" name="Google Shape;1086;p79">
                  <a:extLst>
                    <a:ext uri="{FF2B5EF4-FFF2-40B4-BE49-F238E27FC236}">
                      <a16:creationId xmlns:a16="http://schemas.microsoft.com/office/drawing/2014/main" id="{A0F72D85-87B7-2E81-7D84-06FCDCA00DDD}"/>
                    </a:ext>
                  </a:extLst>
                </p:cNvPr>
                <p:cNvSpPr/>
                <p:nvPr/>
              </p:nvSpPr>
              <p:spPr>
                <a:xfrm>
                  <a:off x="5920462" y="2535297"/>
                  <a:ext cx="464226" cy="379128"/>
                </a:xfrm>
                <a:custGeom>
                  <a:avLst/>
                  <a:gdLst/>
                  <a:ahLst/>
                  <a:cxnLst/>
                  <a:rect l="l" t="t" r="r" b="b"/>
                  <a:pathLst>
                    <a:path w="37" h="30" extrusionOk="0">
                      <a:moveTo>
                        <a:pt x="35" y="9"/>
                      </a:moveTo>
                      <a:cubicBezTo>
                        <a:pt x="34" y="8"/>
                        <a:pt x="31" y="4"/>
                        <a:pt x="27" y="1"/>
                      </a:cubicBezTo>
                      <a:cubicBezTo>
                        <a:pt x="26" y="4"/>
                        <a:pt x="24" y="3"/>
                        <a:pt x="23" y="4"/>
                      </a:cubicBezTo>
                      <a:cubicBezTo>
                        <a:pt x="23" y="6"/>
                        <a:pt x="21" y="4"/>
                        <a:pt x="20" y="4"/>
                      </a:cubicBezTo>
                      <a:cubicBezTo>
                        <a:pt x="19" y="4"/>
                        <a:pt x="16" y="1"/>
                        <a:pt x="14" y="1"/>
                      </a:cubicBezTo>
                      <a:cubicBezTo>
                        <a:pt x="13" y="1"/>
                        <a:pt x="13" y="0"/>
                        <a:pt x="12" y="0"/>
                      </a:cubicBezTo>
                      <a:cubicBezTo>
                        <a:pt x="11" y="1"/>
                        <a:pt x="10" y="2"/>
                        <a:pt x="10" y="3"/>
                      </a:cubicBezTo>
                      <a:cubicBezTo>
                        <a:pt x="11" y="4"/>
                        <a:pt x="13" y="4"/>
                        <a:pt x="13" y="5"/>
                      </a:cubicBezTo>
                      <a:cubicBezTo>
                        <a:pt x="12" y="6"/>
                        <a:pt x="8" y="6"/>
                        <a:pt x="7" y="5"/>
                      </a:cubicBezTo>
                      <a:cubicBezTo>
                        <a:pt x="6" y="4"/>
                        <a:pt x="2" y="3"/>
                        <a:pt x="1" y="4"/>
                      </a:cubicBezTo>
                      <a:cubicBezTo>
                        <a:pt x="1" y="4"/>
                        <a:pt x="5" y="8"/>
                        <a:pt x="4" y="9"/>
                      </a:cubicBezTo>
                      <a:cubicBezTo>
                        <a:pt x="4" y="11"/>
                        <a:pt x="7" y="14"/>
                        <a:pt x="7" y="16"/>
                      </a:cubicBezTo>
                      <a:cubicBezTo>
                        <a:pt x="7" y="17"/>
                        <a:pt x="12" y="19"/>
                        <a:pt x="12" y="21"/>
                      </a:cubicBezTo>
                      <a:cubicBezTo>
                        <a:pt x="12" y="22"/>
                        <a:pt x="13" y="23"/>
                        <a:pt x="13" y="25"/>
                      </a:cubicBezTo>
                      <a:cubicBezTo>
                        <a:pt x="16" y="23"/>
                        <a:pt x="20" y="20"/>
                        <a:pt x="22" y="19"/>
                      </a:cubicBezTo>
                      <a:cubicBezTo>
                        <a:pt x="25" y="17"/>
                        <a:pt x="24" y="25"/>
                        <a:pt x="24" y="26"/>
                      </a:cubicBezTo>
                      <a:cubicBezTo>
                        <a:pt x="23" y="27"/>
                        <a:pt x="25" y="29"/>
                        <a:pt x="28" y="30"/>
                      </a:cubicBezTo>
                      <a:cubicBezTo>
                        <a:pt x="28" y="29"/>
                        <a:pt x="29" y="27"/>
                        <a:pt x="30" y="26"/>
                      </a:cubicBezTo>
                      <a:cubicBezTo>
                        <a:pt x="34" y="21"/>
                        <a:pt x="37" y="14"/>
                        <a:pt x="35" y="9"/>
                      </a:cubicBezTo>
                      <a:close/>
                      <a:moveTo>
                        <a:pt x="3" y="20"/>
                      </a:moveTo>
                      <a:cubicBezTo>
                        <a:pt x="2" y="20"/>
                        <a:pt x="1" y="19"/>
                        <a:pt x="0" y="18"/>
                      </a:cubicBezTo>
                      <a:cubicBezTo>
                        <a:pt x="0" y="20"/>
                        <a:pt x="0" y="22"/>
                        <a:pt x="2" y="23"/>
                      </a:cubicBezTo>
                      <a:cubicBezTo>
                        <a:pt x="5" y="24"/>
                        <a:pt x="1" y="25"/>
                        <a:pt x="7" y="26"/>
                      </a:cubicBezTo>
                      <a:cubicBezTo>
                        <a:pt x="8" y="26"/>
                        <a:pt x="8" y="26"/>
                        <a:pt x="8" y="26"/>
                      </a:cubicBezTo>
                      <a:cubicBezTo>
                        <a:pt x="9" y="24"/>
                        <a:pt x="8" y="24"/>
                        <a:pt x="7" y="22"/>
                      </a:cubicBezTo>
                      <a:cubicBezTo>
                        <a:pt x="5" y="19"/>
                        <a:pt x="4" y="21"/>
                        <a:pt x="3" y="2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9" name="Google Shape;1087;p79">
                  <a:extLst>
                    <a:ext uri="{FF2B5EF4-FFF2-40B4-BE49-F238E27FC236}">
                      <a16:creationId xmlns:a16="http://schemas.microsoft.com/office/drawing/2014/main" id="{B4892CCB-4187-1936-6527-7EC7C99D8603}"/>
                    </a:ext>
                  </a:extLst>
                </p:cNvPr>
                <p:cNvSpPr/>
                <p:nvPr/>
              </p:nvSpPr>
              <p:spPr>
                <a:xfrm>
                  <a:off x="7405990" y="2922154"/>
                  <a:ext cx="1330793" cy="959413"/>
                </a:xfrm>
                <a:custGeom>
                  <a:avLst/>
                  <a:gdLst/>
                  <a:ahLst/>
                  <a:cxnLst/>
                  <a:rect l="l" t="t" r="r" b="b"/>
                  <a:pathLst>
                    <a:path w="106" h="76" extrusionOk="0">
                      <a:moveTo>
                        <a:pt x="103" y="11"/>
                      </a:moveTo>
                      <a:cubicBezTo>
                        <a:pt x="101" y="11"/>
                        <a:pt x="102" y="10"/>
                        <a:pt x="100" y="9"/>
                      </a:cubicBezTo>
                      <a:cubicBezTo>
                        <a:pt x="99" y="8"/>
                        <a:pt x="94" y="11"/>
                        <a:pt x="91" y="14"/>
                      </a:cubicBezTo>
                      <a:cubicBezTo>
                        <a:pt x="91" y="14"/>
                        <a:pt x="89" y="15"/>
                        <a:pt x="88" y="15"/>
                      </a:cubicBezTo>
                      <a:cubicBezTo>
                        <a:pt x="86" y="15"/>
                        <a:pt x="85" y="16"/>
                        <a:pt x="84" y="15"/>
                      </a:cubicBezTo>
                      <a:cubicBezTo>
                        <a:pt x="82" y="13"/>
                        <a:pt x="87" y="8"/>
                        <a:pt x="84" y="6"/>
                      </a:cubicBezTo>
                      <a:cubicBezTo>
                        <a:pt x="80" y="5"/>
                        <a:pt x="83" y="0"/>
                        <a:pt x="81" y="0"/>
                      </a:cubicBezTo>
                      <a:cubicBezTo>
                        <a:pt x="79" y="0"/>
                        <a:pt x="74" y="4"/>
                        <a:pt x="74" y="7"/>
                      </a:cubicBezTo>
                      <a:cubicBezTo>
                        <a:pt x="74" y="9"/>
                        <a:pt x="67" y="8"/>
                        <a:pt x="67" y="10"/>
                      </a:cubicBezTo>
                      <a:cubicBezTo>
                        <a:pt x="67" y="12"/>
                        <a:pt x="61" y="10"/>
                        <a:pt x="59" y="12"/>
                      </a:cubicBezTo>
                      <a:cubicBezTo>
                        <a:pt x="58" y="14"/>
                        <a:pt x="56" y="11"/>
                        <a:pt x="53" y="11"/>
                      </a:cubicBezTo>
                      <a:cubicBezTo>
                        <a:pt x="51" y="11"/>
                        <a:pt x="50" y="8"/>
                        <a:pt x="47" y="8"/>
                      </a:cubicBezTo>
                      <a:cubicBezTo>
                        <a:pt x="44" y="9"/>
                        <a:pt x="43" y="8"/>
                        <a:pt x="41" y="7"/>
                      </a:cubicBezTo>
                      <a:cubicBezTo>
                        <a:pt x="39" y="7"/>
                        <a:pt x="37" y="11"/>
                        <a:pt x="35" y="11"/>
                      </a:cubicBezTo>
                      <a:cubicBezTo>
                        <a:pt x="32" y="10"/>
                        <a:pt x="32" y="15"/>
                        <a:pt x="31" y="18"/>
                      </a:cubicBezTo>
                      <a:cubicBezTo>
                        <a:pt x="30" y="21"/>
                        <a:pt x="20" y="21"/>
                        <a:pt x="20" y="24"/>
                      </a:cubicBezTo>
                      <a:cubicBezTo>
                        <a:pt x="20" y="27"/>
                        <a:pt x="14" y="28"/>
                        <a:pt x="14" y="26"/>
                      </a:cubicBezTo>
                      <a:cubicBezTo>
                        <a:pt x="13" y="24"/>
                        <a:pt x="9" y="25"/>
                        <a:pt x="8" y="25"/>
                      </a:cubicBezTo>
                      <a:cubicBezTo>
                        <a:pt x="8" y="24"/>
                        <a:pt x="5" y="25"/>
                        <a:pt x="5" y="28"/>
                      </a:cubicBezTo>
                      <a:cubicBezTo>
                        <a:pt x="6" y="32"/>
                        <a:pt x="3" y="33"/>
                        <a:pt x="2" y="34"/>
                      </a:cubicBezTo>
                      <a:cubicBezTo>
                        <a:pt x="2" y="35"/>
                        <a:pt x="0" y="39"/>
                        <a:pt x="1" y="41"/>
                      </a:cubicBezTo>
                      <a:cubicBezTo>
                        <a:pt x="3" y="43"/>
                        <a:pt x="0" y="46"/>
                        <a:pt x="1" y="48"/>
                      </a:cubicBezTo>
                      <a:cubicBezTo>
                        <a:pt x="3" y="52"/>
                        <a:pt x="2" y="56"/>
                        <a:pt x="3" y="57"/>
                      </a:cubicBezTo>
                      <a:cubicBezTo>
                        <a:pt x="3" y="58"/>
                        <a:pt x="8" y="57"/>
                        <a:pt x="9" y="61"/>
                      </a:cubicBezTo>
                      <a:cubicBezTo>
                        <a:pt x="11" y="64"/>
                        <a:pt x="3" y="69"/>
                        <a:pt x="2" y="71"/>
                      </a:cubicBezTo>
                      <a:cubicBezTo>
                        <a:pt x="2" y="72"/>
                        <a:pt x="3" y="73"/>
                        <a:pt x="4" y="74"/>
                      </a:cubicBezTo>
                      <a:cubicBezTo>
                        <a:pt x="7" y="74"/>
                        <a:pt x="11" y="74"/>
                        <a:pt x="15" y="75"/>
                      </a:cubicBezTo>
                      <a:cubicBezTo>
                        <a:pt x="20" y="76"/>
                        <a:pt x="44" y="72"/>
                        <a:pt x="45" y="71"/>
                      </a:cubicBezTo>
                      <a:cubicBezTo>
                        <a:pt x="45" y="70"/>
                        <a:pt x="44" y="65"/>
                        <a:pt x="44" y="64"/>
                      </a:cubicBezTo>
                      <a:cubicBezTo>
                        <a:pt x="44" y="63"/>
                        <a:pt x="47" y="60"/>
                        <a:pt x="50" y="60"/>
                      </a:cubicBezTo>
                      <a:cubicBezTo>
                        <a:pt x="53" y="60"/>
                        <a:pt x="56" y="61"/>
                        <a:pt x="56" y="59"/>
                      </a:cubicBezTo>
                      <a:cubicBezTo>
                        <a:pt x="56" y="57"/>
                        <a:pt x="63" y="55"/>
                        <a:pt x="63" y="57"/>
                      </a:cubicBezTo>
                      <a:cubicBezTo>
                        <a:pt x="64" y="58"/>
                        <a:pt x="67" y="57"/>
                        <a:pt x="67" y="53"/>
                      </a:cubicBezTo>
                      <a:cubicBezTo>
                        <a:pt x="67" y="49"/>
                        <a:pt x="67" y="46"/>
                        <a:pt x="69" y="46"/>
                      </a:cubicBezTo>
                      <a:cubicBezTo>
                        <a:pt x="72" y="46"/>
                        <a:pt x="74" y="44"/>
                        <a:pt x="74" y="42"/>
                      </a:cubicBezTo>
                      <a:cubicBezTo>
                        <a:pt x="74" y="41"/>
                        <a:pt x="71" y="38"/>
                        <a:pt x="72" y="37"/>
                      </a:cubicBezTo>
                      <a:cubicBezTo>
                        <a:pt x="72" y="36"/>
                        <a:pt x="79" y="40"/>
                        <a:pt x="80" y="37"/>
                      </a:cubicBezTo>
                      <a:cubicBezTo>
                        <a:pt x="81" y="35"/>
                        <a:pt x="79" y="34"/>
                        <a:pt x="80" y="32"/>
                      </a:cubicBezTo>
                      <a:cubicBezTo>
                        <a:pt x="81" y="30"/>
                        <a:pt x="84" y="28"/>
                        <a:pt x="84" y="26"/>
                      </a:cubicBezTo>
                      <a:cubicBezTo>
                        <a:pt x="84" y="24"/>
                        <a:pt x="84" y="23"/>
                        <a:pt x="83" y="23"/>
                      </a:cubicBezTo>
                      <a:cubicBezTo>
                        <a:pt x="81" y="21"/>
                        <a:pt x="82" y="19"/>
                        <a:pt x="84" y="18"/>
                      </a:cubicBezTo>
                      <a:cubicBezTo>
                        <a:pt x="85" y="18"/>
                        <a:pt x="85" y="18"/>
                        <a:pt x="85" y="18"/>
                      </a:cubicBezTo>
                      <a:cubicBezTo>
                        <a:pt x="87" y="18"/>
                        <a:pt x="88" y="17"/>
                        <a:pt x="89" y="17"/>
                      </a:cubicBezTo>
                      <a:cubicBezTo>
                        <a:pt x="91" y="14"/>
                        <a:pt x="97" y="13"/>
                        <a:pt x="99" y="13"/>
                      </a:cubicBezTo>
                      <a:cubicBezTo>
                        <a:pt x="101" y="14"/>
                        <a:pt x="104" y="13"/>
                        <a:pt x="106" y="11"/>
                      </a:cubicBezTo>
                      <a:cubicBezTo>
                        <a:pt x="105" y="11"/>
                        <a:pt x="103" y="11"/>
                        <a:pt x="103" y="1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00" name="Google Shape;1088;p79">
                  <a:extLst>
                    <a:ext uri="{FF2B5EF4-FFF2-40B4-BE49-F238E27FC236}">
                      <a16:creationId xmlns:a16="http://schemas.microsoft.com/office/drawing/2014/main" id="{8593A123-CA08-844E-EAE1-84376E519778}"/>
                    </a:ext>
                  </a:extLst>
                </p:cNvPr>
                <p:cNvSpPr/>
                <p:nvPr/>
              </p:nvSpPr>
              <p:spPr>
                <a:xfrm>
                  <a:off x="7460161" y="3076894"/>
                  <a:ext cx="1531957" cy="1384964"/>
                </a:xfrm>
                <a:custGeom>
                  <a:avLst/>
                  <a:gdLst/>
                  <a:ahLst/>
                  <a:cxnLst/>
                  <a:rect l="l" t="t" r="r" b="b"/>
                  <a:pathLst>
                    <a:path w="122" h="110" extrusionOk="0">
                      <a:moveTo>
                        <a:pt x="117" y="11"/>
                      </a:moveTo>
                      <a:cubicBezTo>
                        <a:pt x="113" y="10"/>
                        <a:pt x="112" y="6"/>
                        <a:pt x="112" y="5"/>
                      </a:cubicBezTo>
                      <a:cubicBezTo>
                        <a:pt x="112" y="4"/>
                        <a:pt x="109" y="2"/>
                        <a:pt x="106" y="0"/>
                      </a:cubicBezTo>
                      <a:cubicBezTo>
                        <a:pt x="106" y="0"/>
                        <a:pt x="105" y="0"/>
                        <a:pt x="104" y="0"/>
                      </a:cubicBezTo>
                      <a:cubicBezTo>
                        <a:pt x="103" y="0"/>
                        <a:pt x="103" y="0"/>
                        <a:pt x="102" y="0"/>
                      </a:cubicBezTo>
                      <a:cubicBezTo>
                        <a:pt x="100" y="1"/>
                        <a:pt x="97" y="2"/>
                        <a:pt x="95" y="1"/>
                      </a:cubicBezTo>
                      <a:cubicBezTo>
                        <a:pt x="93" y="1"/>
                        <a:pt x="87" y="2"/>
                        <a:pt x="85" y="5"/>
                      </a:cubicBezTo>
                      <a:cubicBezTo>
                        <a:pt x="84" y="5"/>
                        <a:pt x="83" y="6"/>
                        <a:pt x="81" y="6"/>
                      </a:cubicBezTo>
                      <a:cubicBezTo>
                        <a:pt x="80" y="6"/>
                        <a:pt x="80" y="6"/>
                        <a:pt x="80" y="6"/>
                      </a:cubicBezTo>
                      <a:cubicBezTo>
                        <a:pt x="78" y="7"/>
                        <a:pt x="77" y="9"/>
                        <a:pt x="79" y="11"/>
                      </a:cubicBezTo>
                      <a:cubicBezTo>
                        <a:pt x="80" y="11"/>
                        <a:pt x="80" y="12"/>
                        <a:pt x="80" y="14"/>
                      </a:cubicBezTo>
                      <a:cubicBezTo>
                        <a:pt x="80" y="16"/>
                        <a:pt x="77" y="18"/>
                        <a:pt x="76" y="20"/>
                      </a:cubicBezTo>
                      <a:cubicBezTo>
                        <a:pt x="75" y="22"/>
                        <a:pt x="77" y="23"/>
                        <a:pt x="76" y="25"/>
                      </a:cubicBezTo>
                      <a:cubicBezTo>
                        <a:pt x="75" y="28"/>
                        <a:pt x="68" y="24"/>
                        <a:pt x="68" y="25"/>
                      </a:cubicBezTo>
                      <a:cubicBezTo>
                        <a:pt x="67" y="26"/>
                        <a:pt x="70" y="29"/>
                        <a:pt x="70" y="30"/>
                      </a:cubicBezTo>
                      <a:cubicBezTo>
                        <a:pt x="70" y="32"/>
                        <a:pt x="68" y="34"/>
                        <a:pt x="65" y="34"/>
                      </a:cubicBezTo>
                      <a:cubicBezTo>
                        <a:pt x="62" y="34"/>
                        <a:pt x="62" y="37"/>
                        <a:pt x="62" y="41"/>
                      </a:cubicBezTo>
                      <a:cubicBezTo>
                        <a:pt x="62" y="46"/>
                        <a:pt x="60" y="46"/>
                        <a:pt x="59" y="45"/>
                      </a:cubicBezTo>
                      <a:cubicBezTo>
                        <a:pt x="59" y="43"/>
                        <a:pt x="51" y="46"/>
                        <a:pt x="51" y="47"/>
                      </a:cubicBezTo>
                      <a:cubicBezTo>
                        <a:pt x="51" y="49"/>
                        <a:pt x="48" y="48"/>
                        <a:pt x="46" y="48"/>
                      </a:cubicBezTo>
                      <a:cubicBezTo>
                        <a:pt x="43" y="48"/>
                        <a:pt x="40" y="51"/>
                        <a:pt x="40" y="52"/>
                      </a:cubicBezTo>
                      <a:cubicBezTo>
                        <a:pt x="40" y="53"/>
                        <a:pt x="41" y="58"/>
                        <a:pt x="41" y="59"/>
                      </a:cubicBezTo>
                      <a:cubicBezTo>
                        <a:pt x="40" y="60"/>
                        <a:pt x="15" y="64"/>
                        <a:pt x="11" y="63"/>
                      </a:cubicBezTo>
                      <a:cubicBezTo>
                        <a:pt x="7" y="62"/>
                        <a:pt x="2" y="62"/>
                        <a:pt x="0" y="62"/>
                      </a:cubicBezTo>
                      <a:cubicBezTo>
                        <a:pt x="0" y="63"/>
                        <a:pt x="2" y="65"/>
                        <a:pt x="3" y="66"/>
                      </a:cubicBezTo>
                      <a:cubicBezTo>
                        <a:pt x="4" y="69"/>
                        <a:pt x="7" y="70"/>
                        <a:pt x="11" y="72"/>
                      </a:cubicBezTo>
                      <a:cubicBezTo>
                        <a:pt x="14" y="74"/>
                        <a:pt x="12" y="80"/>
                        <a:pt x="14" y="80"/>
                      </a:cubicBezTo>
                      <a:cubicBezTo>
                        <a:pt x="16" y="81"/>
                        <a:pt x="18" y="86"/>
                        <a:pt x="16" y="86"/>
                      </a:cubicBezTo>
                      <a:cubicBezTo>
                        <a:pt x="13" y="86"/>
                        <a:pt x="12" y="87"/>
                        <a:pt x="9" y="88"/>
                      </a:cubicBezTo>
                      <a:cubicBezTo>
                        <a:pt x="7" y="89"/>
                        <a:pt x="4" y="92"/>
                        <a:pt x="4" y="95"/>
                      </a:cubicBezTo>
                      <a:cubicBezTo>
                        <a:pt x="4" y="96"/>
                        <a:pt x="4" y="97"/>
                        <a:pt x="4" y="97"/>
                      </a:cubicBezTo>
                      <a:cubicBezTo>
                        <a:pt x="11" y="98"/>
                        <a:pt x="18" y="97"/>
                        <a:pt x="18" y="96"/>
                      </a:cubicBezTo>
                      <a:cubicBezTo>
                        <a:pt x="20" y="95"/>
                        <a:pt x="23" y="94"/>
                        <a:pt x="24" y="95"/>
                      </a:cubicBezTo>
                      <a:cubicBezTo>
                        <a:pt x="25" y="97"/>
                        <a:pt x="33" y="97"/>
                        <a:pt x="36" y="95"/>
                      </a:cubicBezTo>
                      <a:cubicBezTo>
                        <a:pt x="39" y="93"/>
                        <a:pt x="42" y="95"/>
                        <a:pt x="42" y="97"/>
                      </a:cubicBezTo>
                      <a:cubicBezTo>
                        <a:pt x="42" y="99"/>
                        <a:pt x="44" y="100"/>
                        <a:pt x="46" y="102"/>
                      </a:cubicBezTo>
                      <a:cubicBezTo>
                        <a:pt x="47" y="103"/>
                        <a:pt x="46" y="104"/>
                        <a:pt x="47" y="106"/>
                      </a:cubicBezTo>
                      <a:cubicBezTo>
                        <a:pt x="48" y="108"/>
                        <a:pt x="50" y="108"/>
                        <a:pt x="53" y="109"/>
                      </a:cubicBezTo>
                      <a:cubicBezTo>
                        <a:pt x="54" y="109"/>
                        <a:pt x="54" y="110"/>
                        <a:pt x="55" y="110"/>
                      </a:cubicBezTo>
                      <a:cubicBezTo>
                        <a:pt x="55" y="109"/>
                        <a:pt x="55" y="109"/>
                        <a:pt x="55" y="109"/>
                      </a:cubicBezTo>
                      <a:cubicBezTo>
                        <a:pt x="57" y="107"/>
                        <a:pt x="57" y="104"/>
                        <a:pt x="61" y="104"/>
                      </a:cubicBezTo>
                      <a:cubicBezTo>
                        <a:pt x="66" y="105"/>
                        <a:pt x="66" y="104"/>
                        <a:pt x="69" y="104"/>
                      </a:cubicBezTo>
                      <a:cubicBezTo>
                        <a:pt x="72" y="105"/>
                        <a:pt x="73" y="104"/>
                        <a:pt x="74" y="103"/>
                      </a:cubicBezTo>
                      <a:cubicBezTo>
                        <a:pt x="75" y="101"/>
                        <a:pt x="73" y="98"/>
                        <a:pt x="72" y="96"/>
                      </a:cubicBezTo>
                      <a:cubicBezTo>
                        <a:pt x="71" y="94"/>
                        <a:pt x="68" y="92"/>
                        <a:pt x="69" y="89"/>
                      </a:cubicBezTo>
                      <a:cubicBezTo>
                        <a:pt x="69" y="86"/>
                        <a:pt x="64" y="86"/>
                        <a:pt x="64" y="83"/>
                      </a:cubicBezTo>
                      <a:cubicBezTo>
                        <a:pt x="64" y="81"/>
                        <a:pt x="69" y="77"/>
                        <a:pt x="70" y="76"/>
                      </a:cubicBezTo>
                      <a:cubicBezTo>
                        <a:pt x="71" y="76"/>
                        <a:pt x="74" y="79"/>
                        <a:pt x="75" y="77"/>
                      </a:cubicBezTo>
                      <a:cubicBezTo>
                        <a:pt x="76" y="75"/>
                        <a:pt x="79" y="76"/>
                        <a:pt x="80" y="77"/>
                      </a:cubicBezTo>
                      <a:cubicBezTo>
                        <a:pt x="82" y="77"/>
                        <a:pt x="84" y="74"/>
                        <a:pt x="85" y="71"/>
                      </a:cubicBezTo>
                      <a:cubicBezTo>
                        <a:pt x="85" y="69"/>
                        <a:pt x="89" y="69"/>
                        <a:pt x="90" y="68"/>
                      </a:cubicBezTo>
                      <a:cubicBezTo>
                        <a:pt x="91" y="67"/>
                        <a:pt x="93" y="60"/>
                        <a:pt x="93" y="59"/>
                      </a:cubicBezTo>
                      <a:cubicBezTo>
                        <a:pt x="94" y="58"/>
                        <a:pt x="97" y="59"/>
                        <a:pt x="97" y="56"/>
                      </a:cubicBezTo>
                      <a:cubicBezTo>
                        <a:pt x="97" y="53"/>
                        <a:pt x="99" y="52"/>
                        <a:pt x="101" y="52"/>
                      </a:cubicBezTo>
                      <a:cubicBezTo>
                        <a:pt x="103" y="51"/>
                        <a:pt x="102" y="48"/>
                        <a:pt x="103" y="46"/>
                      </a:cubicBezTo>
                      <a:cubicBezTo>
                        <a:pt x="103" y="44"/>
                        <a:pt x="104" y="41"/>
                        <a:pt x="107" y="41"/>
                      </a:cubicBezTo>
                      <a:cubicBezTo>
                        <a:pt x="109" y="40"/>
                        <a:pt x="106" y="37"/>
                        <a:pt x="103" y="37"/>
                      </a:cubicBezTo>
                      <a:cubicBezTo>
                        <a:pt x="100" y="38"/>
                        <a:pt x="98" y="31"/>
                        <a:pt x="98" y="31"/>
                      </a:cubicBezTo>
                      <a:cubicBezTo>
                        <a:pt x="98" y="31"/>
                        <a:pt x="98" y="24"/>
                        <a:pt x="97" y="23"/>
                      </a:cubicBezTo>
                      <a:cubicBezTo>
                        <a:pt x="96" y="23"/>
                        <a:pt x="97" y="20"/>
                        <a:pt x="101" y="20"/>
                      </a:cubicBezTo>
                      <a:cubicBezTo>
                        <a:pt x="104" y="20"/>
                        <a:pt x="110" y="23"/>
                        <a:pt x="112" y="22"/>
                      </a:cubicBezTo>
                      <a:cubicBezTo>
                        <a:pt x="114" y="20"/>
                        <a:pt x="119" y="19"/>
                        <a:pt x="120" y="19"/>
                      </a:cubicBezTo>
                      <a:cubicBezTo>
                        <a:pt x="121" y="18"/>
                        <a:pt x="121" y="15"/>
                        <a:pt x="122" y="14"/>
                      </a:cubicBezTo>
                      <a:cubicBezTo>
                        <a:pt x="121" y="13"/>
                        <a:pt x="119" y="11"/>
                        <a:pt x="117" y="1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01" name="Google Shape;1089;p79">
                  <a:extLst>
                    <a:ext uri="{FF2B5EF4-FFF2-40B4-BE49-F238E27FC236}">
                      <a16:creationId xmlns:a16="http://schemas.microsoft.com/office/drawing/2014/main" id="{6FFF876E-82A6-A2DC-FC4A-DD62B895BAF6}"/>
                    </a:ext>
                  </a:extLst>
                </p:cNvPr>
                <p:cNvSpPr/>
                <p:nvPr/>
              </p:nvSpPr>
              <p:spPr>
                <a:xfrm>
                  <a:off x="10539548" y="6187242"/>
                  <a:ext cx="4301856" cy="1562920"/>
                </a:xfrm>
                <a:custGeom>
                  <a:avLst/>
                  <a:gdLst/>
                  <a:ahLst/>
                  <a:cxnLst/>
                  <a:rect l="l" t="t" r="r" b="b"/>
                  <a:pathLst>
                    <a:path w="342" h="124" extrusionOk="0">
                      <a:moveTo>
                        <a:pt x="25" y="52"/>
                      </a:moveTo>
                      <a:cubicBezTo>
                        <a:pt x="25" y="53"/>
                        <a:pt x="27" y="58"/>
                        <a:pt x="29" y="56"/>
                      </a:cubicBezTo>
                      <a:cubicBezTo>
                        <a:pt x="31" y="55"/>
                        <a:pt x="27" y="49"/>
                        <a:pt x="25" y="52"/>
                      </a:cubicBezTo>
                      <a:close/>
                      <a:moveTo>
                        <a:pt x="97" y="65"/>
                      </a:moveTo>
                      <a:cubicBezTo>
                        <a:pt x="97" y="64"/>
                        <a:pt x="92" y="64"/>
                        <a:pt x="93" y="67"/>
                      </a:cubicBezTo>
                      <a:cubicBezTo>
                        <a:pt x="95" y="70"/>
                        <a:pt x="97" y="67"/>
                        <a:pt x="97" y="65"/>
                      </a:cubicBezTo>
                      <a:close/>
                      <a:moveTo>
                        <a:pt x="15" y="33"/>
                      </a:moveTo>
                      <a:cubicBezTo>
                        <a:pt x="14" y="36"/>
                        <a:pt x="17" y="42"/>
                        <a:pt x="20" y="39"/>
                      </a:cubicBezTo>
                      <a:cubicBezTo>
                        <a:pt x="21" y="37"/>
                        <a:pt x="15" y="31"/>
                        <a:pt x="15" y="33"/>
                      </a:cubicBezTo>
                      <a:close/>
                      <a:moveTo>
                        <a:pt x="180" y="71"/>
                      </a:moveTo>
                      <a:cubicBezTo>
                        <a:pt x="184" y="71"/>
                        <a:pt x="183" y="76"/>
                        <a:pt x="183" y="78"/>
                      </a:cubicBezTo>
                      <a:cubicBezTo>
                        <a:pt x="182" y="82"/>
                        <a:pt x="180" y="88"/>
                        <a:pt x="183" y="88"/>
                      </a:cubicBezTo>
                      <a:cubicBezTo>
                        <a:pt x="187" y="86"/>
                        <a:pt x="189" y="82"/>
                        <a:pt x="188" y="80"/>
                      </a:cubicBezTo>
                      <a:cubicBezTo>
                        <a:pt x="185" y="78"/>
                        <a:pt x="186" y="69"/>
                        <a:pt x="187" y="66"/>
                      </a:cubicBezTo>
                      <a:cubicBezTo>
                        <a:pt x="188" y="64"/>
                        <a:pt x="193" y="65"/>
                        <a:pt x="191" y="70"/>
                      </a:cubicBezTo>
                      <a:cubicBezTo>
                        <a:pt x="189" y="74"/>
                        <a:pt x="195" y="73"/>
                        <a:pt x="195" y="77"/>
                      </a:cubicBezTo>
                      <a:cubicBezTo>
                        <a:pt x="195" y="81"/>
                        <a:pt x="198" y="79"/>
                        <a:pt x="201" y="78"/>
                      </a:cubicBezTo>
                      <a:cubicBezTo>
                        <a:pt x="205" y="76"/>
                        <a:pt x="204" y="75"/>
                        <a:pt x="202" y="72"/>
                      </a:cubicBezTo>
                      <a:cubicBezTo>
                        <a:pt x="200" y="70"/>
                        <a:pt x="204" y="65"/>
                        <a:pt x="200" y="64"/>
                      </a:cubicBezTo>
                      <a:cubicBezTo>
                        <a:pt x="197" y="62"/>
                        <a:pt x="195" y="58"/>
                        <a:pt x="198" y="57"/>
                      </a:cubicBezTo>
                      <a:cubicBezTo>
                        <a:pt x="201" y="57"/>
                        <a:pt x="211" y="51"/>
                        <a:pt x="210" y="50"/>
                      </a:cubicBezTo>
                      <a:cubicBezTo>
                        <a:pt x="208" y="47"/>
                        <a:pt x="195" y="50"/>
                        <a:pt x="194" y="53"/>
                      </a:cubicBezTo>
                      <a:cubicBezTo>
                        <a:pt x="193" y="58"/>
                        <a:pt x="184" y="53"/>
                        <a:pt x="185" y="47"/>
                      </a:cubicBezTo>
                      <a:cubicBezTo>
                        <a:pt x="186" y="39"/>
                        <a:pt x="204" y="39"/>
                        <a:pt x="210" y="41"/>
                      </a:cubicBezTo>
                      <a:cubicBezTo>
                        <a:pt x="214" y="43"/>
                        <a:pt x="221" y="37"/>
                        <a:pt x="223" y="33"/>
                      </a:cubicBezTo>
                      <a:cubicBezTo>
                        <a:pt x="224" y="29"/>
                        <a:pt x="218" y="34"/>
                        <a:pt x="214" y="37"/>
                      </a:cubicBezTo>
                      <a:cubicBezTo>
                        <a:pt x="211" y="39"/>
                        <a:pt x="200" y="36"/>
                        <a:pt x="196" y="34"/>
                      </a:cubicBezTo>
                      <a:cubicBezTo>
                        <a:pt x="191" y="33"/>
                        <a:pt x="191" y="38"/>
                        <a:pt x="187" y="38"/>
                      </a:cubicBezTo>
                      <a:cubicBezTo>
                        <a:pt x="183" y="39"/>
                        <a:pt x="184" y="48"/>
                        <a:pt x="182" y="49"/>
                      </a:cubicBezTo>
                      <a:cubicBezTo>
                        <a:pt x="179" y="51"/>
                        <a:pt x="179" y="57"/>
                        <a:pt x="176" y="64"/>
                      </a:cubicBezTo>
                      <a:cubicBezTo>
                        <a:pt x="172" y="70"/>
                        <a:pt x="177" y="71"/>
                        <a:pt x="180" y="71"/>
                      </a:cubicBezTo>
                      <a:close/>
                      <a:moveTo>
                        <a:pt x="80" y="76"/>
                      </a:moveTo>
                      <a:cubicBezTo>
                        <a:pt x="80" y="74"/>
                        <a:pt x="81" y="70"/>
                        <a:pt x="81" y="69"/>
                      </a:cubicBezTo>
                      <a:cubicBezTo>
                        <a:pt x="81" y="67"/>
                        <a:pt x="82" y="66"/>
                        <a:pt x="84" y="67"/>
                      </a:cubicBezTo>
                      <a:cubicBezTo>
                        <a:pt x="86" y="67"/>
                        <a:pt x="86" y="63"/>
                        <a:pt x="84" y="63"/>
                      </a:cubicBezTo>
                      <a:cubicBezTo>
                        <a:pt x="83" y="62"/>
                        <a:pt x="82" y="56"/>
                        <a:pt x="79" y="56"/>
                      </a:cubicBezTo>
                      <a:cubicBezTo>
                        <a:pt x="75" y="56"/>
                        <a:pt x="75" y="60"/>
                        <a:pt x="78" y="60"/>
                      </a:cubicBezTo>
                      <a:cubicBezTo>
                        <a:pt x="80" y="60"/>
                        <a:pt x="81" y="62"/>
                        <a:pt x="81" y="64"/>
                      </a:cubicBezTo>
                      <a:cubicBezTo>
                        <a:pt x="80" y="65"/>
                        <a:pt x="79" y="62"/>
                        <a:pt x="76" y="62"/>
                      </a:cubicBezTo>
                      <a:cubicBezTo>
                        <a:pt x="72" y="63"/>
                        <a:pt x="75" y="58"/>
                        <a:pt x="71" y="58"/>
                      </a:cubicBezTo>
                      <a:cubicBezTo>
                        <a:pt x="68" y="58"/>
                        <a:pt x="69" y="51"/>
                        <a:pt x="65" y="51"/>
                      </a:cubicBezTo>
                      <a:cubicBezTo>
                        <a:pt x="61" y="51"/>
                        <a:pt x="60" y="49"/>
                        <a:pt x="63" y="46"/>
                      </a:cubicBezTo>
                      <a:cubicBezTo>
                        <a:pt x="66" y="44"/>
                        <a:pt x="59" y="42"/>
                        <a:pt x="59" y="39"/>
                      </a:cubicBezTo>
                      <a:cubicBezTo>
                        <a:pt x="59" y="37"/>
                        <a:pt x="56" y="39"/>
                        <a:pt x="56" y="36"/>
                      </a:cubicBezTo>
                      <a:cubicBezTo>
                        <a:pt x="56" y="34"/>
                        <a:pt x="54" y="35"/>
                        <a:pt x="52" y="32"/>
                      </a:cubicBezTo>
                      <a:cubicBezTo>
                        <a:pt x="49" y="29"/>
                        <a:pt x="48" y="32"/>
                        <a:pt x="47" y="30"/>
                      </a:cubicBezTo>
                      <a:cubicBezTo>
                        <a:pt x="45" y="28"/>
                        <a:pt x="43" y="27"/>
                        <a:pt x="41" y="27"/>
                      </a:cubicBezTo>
                      <a:cubicBezTo>
                        <a:pt x="40" y="28"/>
                        <a:pt x="36" y="25"/>
                        <a:pt x="34" y="21"/>
                      </a:cubicBezTo>
                      <a:cubicBezTo>
                        <a:pt x="33" y="18"/>
                        <a:pt x="23" y="14"/>
                        <a:pt x="22" y="10"/>
                      </a:cubicBezTo>
                      <a:cubicBezTo>
                        <a:pt x="21" y="6"/>
                        <a:pt x="18" y="5"/>
                        <a:pt x="11" y="5"/>
                      </a:cubicBezTo>
                      <a:cubicBezTo>
                        <a:pt x="6" y="5"/>
                        <a:pt x="3" y="0"/>
                        <a:pt x="2" y="3"/>
                      </a:cubicBezTo>
                      <a:cubicBezTo>
                        <a:pt x="0" y="6"/>
                        <a:pt x="9" y="15"/>
                        <a:pt x="12" y="16"/>
                      </a:cubicBezTo>
                      <a:cubicBezTo>
                        <a:pt x="16" y="19"/>
                        <a:pt x="18" y="27"/>
                        <a:pt x="22" y="27"/>
                      </a:cubicBezTo>
                      <a:cubicBezTo>
                        <a:pt x="26" y="27"/>
                        <a:pt x="27" y="41"/>
                        <a:pt x="30" y="42"/>
                      </a:cubicBezTo>
                      <a:cubicBezTo>
                        <a:pt x="33" y="42"/>
                        <a:pt x="41" y="53"/>
                        <a:pt x="42" y="59"/>
                      </a:cubicBezTo>
                      <a:cubicBezTo>
                        <a:pt x="43" y="65"/>
                        <a:pt x="50" y="68"/>
                        <a:pt x="53" y="72"/>
                      </a:cubicBezTo>
                      <a:cubicBezTo>
                        <a:pt x="55" y="76"/>
                        <a:pt x="65" y="82"/>
                        <a:pt x="66" y="84"/>
                      </a:cubicBezTo>
                      <a:cubicBezTo>
                        <a:pt x="67" y="86"/>
                        <a:pt x="69" y="89"/>
                        <a:pt x="69" y="88"/>
                      </a:cubicBezTo>
                      <a:cubicBezTo>
                        <a:pt x="70" y="86"/>
                        <a:pt x="75" y="88"/>
                        <a:pt x="78" y="88"/>
                      </a:cubicBezTo>
                      <a:cubicBezTo>
                        <a:pt x="80" y="88"/>
                        <a:pt x="81" y="79"/>
                        <a:pt x="80" y="76"/>
                      </a:cubicBezTo>
                      <a:close/>
                      <a:moveTo>
                        <a:pt x="247" y="41"/>
                      </a:moveTo>
                      <a:cubicBezTo>
                        <a:pt x="252" y="42"/>
                        <a:pt x="250" y="39"/>
                        <a:pt x="250" y="36"/>
                      </a:cubicBezTo>
                      <a:cubicBezTo>
                        <a:pt x="250" y="33"/>
                        <a:pt x="246" y="36"/>
                        <a:pt x="246" y="34"/>
                      </a:cubicBezTo>
                      <a:cubicBezTo>
                        <a:pt x="246" y="32"/>
                        <a:pt x="245" y="27"/>
                        <a:pt x="241" y="31"/>
                      </a:cubicBezTo>
                      <a:cubicBezTo>
                        <a:pt x="237" y="36"/>
                        <a:pt x="242" y="48"/>
                        <a:pt x="245" y="47"/>
                      </a:cubicBezTo>
                      <a:cubicBezTo>
                        <a:pt x="247" y="47"/>
                        <a:pt x="243" y="41"/>
                        <a:pt x="247" y="41"/>
                      </a:cubicBezTo>
                      <a:close/>
                      <a:moveTo>
                        <a:pt x="230" y="69"/>
                      </a:moveTo>
                      <a:cubicBezTo>
                        <a:pt x="231" y="73"/>
                        <a:pt x="236" y="75"/>
                        <a:pt x="238" y="71"/>
                      </a:cubicBezTo>
                      <a:cubicBezTo>
                        <a:pt x="240" y="68"/>
                        <a:pt x="229" y="64"/>
                        <a:pt x="230" y="69"/>
                      </a:cubicBezTo>
                      <a:close/>
                      <a:moveTo>
                        <a:pt x="212" y="106"/>
                      </a:moveTo>
                      <a:cubicBezTo>
                        <a:pt x="206" y="105"/>
                        <a:pt x="202" y="110"/>
                        <a:pt x="197" y="107"/>
                      </a:cubicBezTo>
                      <a:cubicBezTo>
                        <a:pt x="190" y="105"/>
                        <a:pt x="182" y="107"/>
                        <a:pt x="183" y="110"/>
                      </a:cubicBezTo>
                      <a:cubicBezTo>
                        <a:pt x="184" y="111"/>
                        <a:pt x="188" y="112"/>
                        <a:pt x="195" y="112"/>
                      </a:cubicBezTo>
                      <a:cubicBezTo>
                        <a:pt x="200" y="112"/>
                        <a:pt x="206" y="109"/>
                        <a:pt x="210" y="108"/>
                      </a:cubicBezTo>
                      <a:cubicBezTo>
                        <a:pt x="214" y="108"/>
                        <a:pt x="218" y="107"/>
                        <a:pt x="212" y="106"/>
                      </a:cubicBezTo>
                      <a:close/>
                      <a:moveTo>
                        <a:pt x="259" y="65"/>
                      </a:moveTo>
                      <a:cubicBezTo>
                        <a:pt x="254" y="64"/>
                        <a:pt x="244" y="65"/>
                        <a:pt x="245" y="68"/>
                      </a:cubicBezTo>
                      <a:cubicBezTo>
                        <a:pt x="246" y="71"/>
                        <a:pt x="250" y="70"/>
                        <a:pt x="255" y="70"/>
                      </a:cubicBezTo>
                      <a:cubicBezTo>
                        <a:pt x="259" y="70"/>
                        <a:pt x="262" y="74"/>
                        <a:pt x="264" y="74"/>
                      </a:cubicBezTo>
                      <a:cubicBezTo>
                        <a:pt x="267" y="74"/>
                        <a:pt x="265" y="67"/>
                        <a:pt x="259" y="65"/>
                      </a:cubicBezTo>
                      <a:close/>
                      <a:moveTo>
                        <a:pt x="143" y="103"/>
                      </a:moveTo>
                      <a:cubicBezTo>
                        <a:pt x="143" y="101"/>
                        <a:pt x="135" y="103"/>
                        <a:pt x="130" y="101"/>
                      </a:cubicBezTo>
                      <a:cubicBezTo>
                        <a:pt x="127" y="100"/>
                        <a:pt x="135" y="99"/>
                        <a:pt x="138" y="97"/>
                      </a:cubicBezTo>
                      <a:cubicBezTo>
                        <a:pt x="141" y="95"/>
                        <a:pt x="137" y="94"/>
                        <a:pt x="129" y="97"/>
                      </a:cubicBezTo>
                      <a:cubicBezTo>
                        <a:pt x="122" y="99"/>
                        <a:pt x="115" y="91"/>
                        <a:pt x="114" y="95"/>
                      </a:cubicBezTo>
                      <a:cubicBezTo>
                        <a:pt x="114" y="98"/>
                        <a:pt x="102" y="93"/>
                        <a:pt x="98" y="91"/>
                      </a:cubicBezTo>
                      <a:cubicBezTo>
                        <a:pt x="95" y="88"/>
                        <a:pt x="83" y="86"/>
                        <a:pt x="81" y="90"/>
                      </a:cubicBezTo>
                      <a:cubicBezTo>
                        <a:pt x="79" y="94"/>
                        <a:pt x="77" y="90"/>
                        <a:pt x="78" y="95"/>
                      </a:cubicBezTo>
                      <a:cubicBezTo>
                        <a:pt x="78" y="97"/>
                        <a:pt x="81" y="96"/>
                        <a:pt x="83" y="96"/>
                      </a:cubicBezTo>
                      <a:cubicBezTo>
                        <a:pt x="85" y="96"/>
                        <a:pt x="84" y="100"/>
                        <a:pt x="87" y="100"/>
                      </a:cubicBezTo>
                      <a:cubicBezTo>
                        <a:pt x="90" y="100"/>
                        <a:pt x="99" y="103"/>
                        <a:pt x="100" y="101"/>
                      </a:cubicBezTo>
                      <a:cubicBezTo>
                        <a:pt x="101" y="99"/>
                        <a:pt x="110" y="101"/>
                        <a:pt x="114" y="104"/>
                      </a:cubicBezTo>
                      <a:cubicBezTo>
                        <a:pt x="118" y="108"/>
                        <a:pt x="128" y="108"/>
                        <a:pt x="132" y="108"/>
                      </a:cubicBezTo>
                      <a:cubicBezTo>
                        <a:pt x="137" y="107"/>
                        <a:pt x="140" y="110"/>
                        <a:pt x="142" y="108"/>
                      </a:cubicBezTo>
                      <a:cubicBezTo>
                        <a:pt x="144" y="106"/>
                        <a:pt x="147" y="112"/>
                        <a:pt x="152" y="108"/>
                      </a:cubicBezTo>
                      <a:cubicBezTo>
                        <a:pt x="155" y="105"/>
                        <a:pt x="144" y="106"/>
                        <a:pt x="143" y="103"/>
                      </a:cubicBezTo>
                      <a:close/>
                      <a:moveTo>
                        <a:pt x="317" y="56"/>
                      </a:moveTo>
                      <a:cubicBezTo>
                        <a:pt x="313" y="56"/>
                        <a:pt x="313" y="62"/>
                        <a:pt x="309" y="62"/>
                      </a:cubicBezTo>
                      <a:cubicBezTo>
                        <a:pt x="307" y="62"/>
                        <a:pt x="303" y="67"/>
                        <a:pt x="297" y="69"/>
                      </a:cubicBezTo>
                      <a:cubicBezTo>
                        <a:pt x="293" y="71"/>
                        <a:pt x="292" y="54"/>
                        <a:pt x="290" y="51"/>
                      </a:cubicBezTo>
                      <a:cubicBezTo>
                        <a:pt x="287" y="48"/>
                        <a:pt x="274" y="45"/>
                        <a:pt x="272" y="49"/>
                      </a:cubicBezTo>
                      <a:cubicBezTo>
                        <a:pt x="271" y="52"/>
                        <a:pt x="267" y="51"/>
                        <a:pt x="267" y="53"/>
                      </a:cubicBezTo>
                      <a:cubicBezTo>
                        <a:pt x="266" y="56"/>
                        <a:pt x="268" y="55"/>
                        <a:pt x="271" y="55"/>
                      </a:cubicBezTo>
                      <a:cubicBezTo>
                        <a:pt x="273" y="55"/>
                        <a:pt x="273" y="58"/>
                        <a:pt x="274" y="61"/>
                      </a:cubicBezTo>
                      <a:cubicBezTo>
                        <a:pt x="276" y="64"/>
                        <a:pt x="283" y="62"/>
                        <a:pt x="286" y="61"/>
                      </a:cubicBezTo>
                      <a:cubicBezTo>
                        <a:pt x="289" y="61"/>
                        <a:pt x="290" y="64"/>
                        <a:pt x="286" y="64"/>
                      </a:cubicBezTo>
                      <a:cubicBezTo>
                        <a:pt x="282" y="62"/>
                        <a:pt x="282" y="65"/>
                        <a:pt x="280" y="64"/>
                      </a:cubicBezTo>
                      <a:cubicBezTo>
                        <a:pt x="277" y="64"/>
                        <a:pt x="273" y="64"/>
                        <a:pt x="275" y="65"/>
                      </a:cubicBezTo>
                      <a:cubicBezTo>
                        <a:pt x="277" y="67"/>
                        <a:pt x="280" y="69"/>
                        <a:pt x="280" y="72"/>
                      </a:cubicBezTo>
                      <a:cubicBezTo>
                        <a:pt x="280" y="76"/>
                        <a:pt x="284" y="75"/>
                        <a:pt x="284" y="72"/>
                      </a:cubicBezTo>
                      <a:cubicBezTo>
                        <a:pt x="284" y="69"/>
                        <a:pt x="287" y="73"/>
                        <a:pt x="293" y="75"/>
                      </a:cubicBezTo>
                      <a:cubicBezTo>
                        <a:pt x="297" y="76"/>
                        <a:pt x="294" y="77"/>
                        <a:pt x="299" y="78"/>
                      </a:cubicBezTo>
                      <a:cubicBezTo>
                        <a:pt x="304" y="78"/>
                        <a:pt x="316" y="82"/>
                        <a:pt x="319" y="85"/>
                      </a:cubicBezTo>
                      <a:cubicBezTo>
                        <a:pt x="324" y="88"/>
                        <a:pt x="321" y="90"/>
                        <a:pt x="324" y="94"/>
                      </a:cubicBezTo>
                      <a:cubicBezTo>
                        <a:pt x="327" y="97"/>
                        <a:pt x="328" y="100"/>
                        <a:pt x="324" y="100"/>
                      </a:cubicBezTo>
                      <a:cubicBezTo>
                        <a:pt x="319" y="100"/>
                        <a:pt x="316" y="104"/>
                        <a:pt x="317" y="106"/>
                      </a:cubicBezTo>
                      <a:cubicBezTo>
                        <a:pt x="318" y="108"/>
                        <a:pt x="330" y="105"/>
                        <a:pt x="334" y="105"/>
                      </a:cubicBezTo>
                      <a:cubicBezTo>
                        <a:pt x="336" y="105"/>
                        <a:pt x="338" y="109"/>
                        <a:pt x="342" y="112"/>
                      </a:cubicBezTo>
                      <a:cubicBezTo>
                        <a:pt x="342" y="64"/>
                        <a:pt x="342" y="64"/>
                        <a:pt x="342" y="64"/>
                      </a:cubicBezTo>
                      <a:cubicBezTo>
                        <a:pt x="332" y="62"/>
                        <a:pt x="319" y="55"/>
                        <a:pt x="317" y="56"/>
                      </a:cubicBezTo>
                      <a:close/>
                      <a:moveTo>
                        <a:pt x="222" y="112"/>
                      </a:moveTo>
                      <a:cubicBezTo>
                        <a:pt x="221" y="112"/>
                        <a:pt x="220" y="112"/>
                        <a:pt x="219" y="112"/>
                      </a:cubicBezTo>
                      <a:cubicBezTo>
                        <a:pt x="219" y="113"/>
                        <a:pt x="218" y="114"/>
                        <a:pt x="218" y="114"/>
                      </a:cubicBezTo>
                      <a:cubicBezTo>
                        <a:pt x="217" y="115"/>
                        <a:pt x="216" y="114"/>
                        <a:pt x="215" y="113"/>
                      </a:cubicBezTo>
                      <a:cubicBezTo>
                        <a:pt x="212" y="115"/>
                        <a:pt x="209" y="120"/>
                        <a:pt x="212" y="122"/>
                      </a:cubicBezTo>
                      <a:cubicBezTo>
                        <a:pt x="214" y="123"/>
                        <a:pt x="219" y="119"/>
                        <a:pt x="221" y="116"/>
                      </a:cubicBezTo>
                      <a:cubicBezTo>
                        <a:pt x="222" y="116"/>
                        <a:pt x="222" y="115"/>
                        <a:pt x="223" y="115"/>
                      </a:cubicBezTo>
                      <a:cubicBezTo>
                        <a:pt x="223" y="114"/>
                        <a:pt x="223" y="114"/>
                        <a:pt x="223" y="114"/>
                      </a:cubicBezTo>
                      <a:cubicBezTo>
                        <a:pt x="223" y="114"/>
                        <a:pt x="223" y="114"/>
                        <a:pt x="223" y="113"/>
                      </a:cubicBezTo>
                      <a:cubicBezTo>
                        <a:pt x="223" y="112"/>
                        <a:pt x="222" y="112"/>
                        <a:pt x="222" y="112"/>
                      </a:cubicBezTo>
                      <a:close/>
                      <a:moveTo>
                        <a:pt x="161" y="55"/>
                      </a:moveTo>
                      <a:cubicBezTo>
                        <a:pt x="164" y="52"/>
                        <a:pt x="165" y="48"/>
                        <a:pt x="164" y="43"/>
                      </a:cubicBezTo>
                      <a:cubicBezTo>
                        <a:pt x="164" y="39"/>
                        <a:pt x="175" y="39"/>
                        <a:pt x="176" y="37"/>
                      </a:cubicBezTo>
                      <a:cubicBezTo>
                        <a:pt x="177" y="35"/>
                        <a:pt x="174" y="32"/>
                        <a:pt x="171" y="31"/>
                      </a:cubicBezTo>
                      <a:cubicBezTo>
                        <a:pt x="168" y="29"/>
                        <a:pt x="170" y="27"/>
                        <a:pt x="168" y="25"/>
                      </a:cubicBezTo>
                      <a:cubicBezTo>
                        <a:pt x="166" y="24"/>
                        <a:pt x="164" y="19"/>
                        <a:pt x="166" y="18"/>
                      </a:cubicBezTo>
                      <a:cubicBezTo>
                        <a:pt x="169" y="18"/>
                        <a:pt x="164" y="15"/>
                        <a:pt x="166" y="13"/>
                      </a:cubicBezTo>
                      <a:cubicBezTo>
                        <a:pt x="167" y="13"/>
                        <a:pt x="167" y="13"/>
                        <a:pt x="167" y="13"/>
                      </a:cubicBezTo>
                      <a:cubicBezTo>
                        <a:pt x="166" y="12"/>
                        <a:pt x="164" y="11"/>
                        <a:pt x="164" y="11"/>
                      </a:cubicBezTo>
                      <a:cubicBezTo>
                        <a:pt x="161" y="11"/>
                        <a:pt x="152" y="11"/>
                        <a:pt x="152" y="16"/>
                      </a:cubicBezTo>
                      <a:cubicBezTo>
                        <a:pt x="153" y="22"/>
                        <a:pt x="148" y="20"/>
                        <a:pt x="148" y="23"/>
                      </a:cubicBezTo>
                      <a:cubicBezTo>
                        <a:pt x="149" y="26"/>
                        <a:pt x="146" y="26"/>
                        <a:pt x="146" y="29"/>
                      </a:cubicBezTo>
                      <a:cubicBezTo>
                        <a:pt x="147" y="34"/>
                        <a:pt x="144" y="32"/>
                        <a:pt x="140" y="34"/>
                      </a:cubicBezTo>
                      <a:cubicBezTo>
                        <a:pt x="135" y="37"/>
                        <a:pt x="137" y="33"/>
                        <a:pt x="132" y="33"/>
                      </a:cubicBezTo>
                      <a:cubicBezTo>
                        <a:pt x="128" y="33"/>
                        <a:pt x="128" y="35"/>
                        <a:pt x="125" y="36"/>
                      </a:cubicBezTo>
                      <a:cubicBezTo>
                        <a:pt x="122" y="37"/>
                        <a:pt x="117" y="36"/>
                        <a:pt x="116" y="37"/>
                      </a:cubicBezTo>
                      <a:cubicBezTo>
                        <a:pt x="114" y="38"/>
                        <a:pt x="111" y="34"/>
                        <a:pt x="109" y="34"/>
                      </a:cubicBezTo>
                      <a:cubicBezTo>
                        <a:pt x="108" y="34"/>
                        <a:pt x="107" y="31"/>
                        <a:pt x="107" y="29"/>
                      </a:cubicBezTo>
                      <a:cubicBezTo>
                        <a:pt x="106" y="29"/>
                        <a:pt x="106" y="28"/>
                        <a:pt x="106" y="29"/>
                      </a:cubicBezTo>
                      <a:cubicBezTo>
                        <a:pt x="104" y="29"/>
                        <a:pt x="99" y="37"/>
                        <a:pt x="102" y="39"/>
                      </a:cubicBezTo>
                      <a:cubicBezTo>
                        <a:pt x="105" y="42"/>
                        <a:pt x="104" y="47"/>
                        <a:pt x="105" y="50"/>
                      </a:cubicBezTo>
                      <a:cubicBezTo>
                        <a:pt x="106" y="51"/>
                        <a:pt x="112" y="52"/>
                        <a:pt x="112" y="57"/>
                      </a:cubicBezTo>
                      <a:cubicBezTo>
                        <a:pt x="112" y="62"/>
                        <a:pt x="116" y="69"/>
                        <a:pt x="118" y="67"/>
                      </a:cubicBezTo>
                      <a:cubicBezTo>
                        <a:pt x="121" y="65"/>
                        <a:pt x="124" y="68"/>
                        <a:pt x="125" y="70"/>
                      </a:cubicBezTo>
                      <a:cubicBezTo>
                        <a:pt x="126" y="72"/>
                        <a:pt x="132" y="68"/>
                        <a:pt x="134" y="69"/>
                      </a:cubicBezTo>
                      <a:cubicBezTo>
                        <a:pt x="137" y="69"/>
                        <a:pt x="143" y="70"/>
                        <a:pt x="144" y="73"/>
                      </a:cubicBezTo>
                      <a:cubicBezTo>
                        <a:pt x="144" y="76"/>
                        <a:pt x="151" y="73"/>
                        <a:pt x="154" y="71"/>
                      </a:cubicBezTo>
                      <a:cubicBezTo>
                        <a:pt x="159" y="70"/>
                        <a:pt x="156" y="57"/>
                        <a:pt x="161" y="55"/>
                      </a:cubicBezTo>
                      <a:close/>
                      <a:moveTo>
                        <a:pt x="176" y="116"/>
                      </a:moveTo>
                      <a:cubicBezTo>
                        <a:pt x="178" y="118"/>
                        <a:pt x="182" y="118"/>
                        <a:pt x="183" y="120"/>
                      </a:cubicBezTo>
                      <a:cubicBezTo>
                        <a:pt x="185" y="121"/>
                        <a:pt x="190" y="124"/>
                        <a:pt x="190" y="120"/>
                      </a:cubicBezTo>
                      <a:cubicBezTo>
                        <a:pt x="190" y="116"/>
                        <a:pt x="176" y="114"/>
                        <a:pt x="176" y="116"/>
                      </a:cubicBezTo>
                      <a:close/>
                      <a:moveTo>
                        <a:pt x="165" y="106"/>
                      </a:moveTo>
                      <a:cubicBezTo>
                        <a:pt x="164" y="108"/>
                        <a:pt x="161" y="108"/>
                        <a:pt x="159" y="106"/>
                      </a:cubicBezTo>
                      <a:cubicBezTo>
                        <a:pt x="157" y="105"/>
                        <a:pt x="154" y="109"/>
                        <a:pt x="155" y="111"/>
                      </a:cubicBezTo>
                      <a:cubicBezTo>
                        <a:pt x="156" y="112"/>
                        <a:pt x="161" y="114"/>
                        <a:pt x="166" y="112"/>
                      </a:cubicBezTo>
                      <a:cubicBezTo>
                        <a:pt x="172" y="110"/>
                        <a:pt x="176" y="112"/>
                        <a:pt x="176" y="109"/>
                      </a:cubicBezTo>
                      <a:cubicBezTo>
                        <a:pt x="178" y="106"/>
                        <a:pt x="166" y="103"/>
                        <a:pt x="165" y="10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02" name="Google Shape;1090;p79">
                  <a:extLst>
                    <a:ext uri="{FF2B5EF4-FFF2-40B4-BE49-F238E27FC236}">
                      <a16:creationId xmlns:a16="http://schemas.microsoft.com/office/drawing/2014/main" id="{91AF8808-0C5A-8817-DFFD-2E4DC87D0057}"/>
                    </a:ext>
                  </a:extLst>
                </p:cNvPr>
                <p:cNvSpPr/>
                <p:nvPr/>
              </p:nvSpPr>
              <p:spPr>
                <a:xfrm>
                  <a:off x="13247552" y="7510326"/>
                  <a:ext cx="309490" cy="131534"/>
                </a:xfrm>
                <a:custGeom>
                  <a:avLst/>
                  <a:gdLst/>
                  <a:ahLst/>
                  <a:cxnLst/>
                  <a:rect l="l" t="t" r="r" b="b"/>
                  <a:pathLst>
                    <a:path w="25" h="10" extrusionOk="0">
                      <a:moveTo>
                        <a:pt x="3" y="8"/>
                      </a:moveTo>
                      <a:cubicBezTo>
                        <a:pt x="2" y="8"/>
                        <a:pt x="1" y="8"/>
                        <a:pt x="0" y="9"/>
                      </a:cubicBezTo>
                      <a:cubicBezTo>
                        <a:pt x="1" y="10"/>
                        <a:pt x="2" y="10"/>
                        <a:pt x="3" y="10"/>
                      </a:cubicBezTo>
                      <a:cubicBezTo>
                        <a:pt x="3" y="10"/>
                        <a:pt x="4" y="9"/>
                        <a:pt x="4" y="8"/>
                      </a:cubicBezTo>
                      <a:cubicBezTo>
                        <a:pt x="3" y="8"/>
                        <a:pt x="3" y="8"/>
                        <a:pt x="3" y="8"/>
                      </a:cubicBezTo>
                      <a:cubicBezTo>
                        <a:pt x="3" y="8"/>
                        <a:pt x="3" y="8"/>
                        <a:pt x="3" y="8"/>
                      </a:cubicBezTo>
                      <a:close/>
                      <a:moveTo>
                        <a:pt x="13" y="2"/>
                      </a:moveTo>
                      <a:cubicBezTo>
                        <a:pt x="10" y="2"/>
                        <a:pt x="10" y="4"/>
                        <a:pt x="7" y="6"/>
                      </a:cubicBezTo>
                      <a:cubicBezTo>
                        <a:pt x="7" y="7"/>
                        <a:pt x="7" y="7"/>
                        <a:pt x="7" y="7"/>
                      </a:cubicBezTo>
                      <a:cubicBezTo>
                        <a:pt x="7" y="7"/>
                        <a:pt x="8" y="8"/>
                        <a:pt x="9" y="9"/>
                      </a:cubicBezTo>
                      <a:cubicBezTo>
                        <a:pt x="13" y="7"/>
                        <a:pt x="23" y="3"/>
                        <a:pt x="24" y="2"/>
                      </a:cubicBezTo>
                      <a:cubicBezTo>
                        <a:pt x="25" y="0"/>
                        <a:pt x="18" y="2"/>
                        <a:pt x="13" y="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03" name="Google Shape;1091;p79">
                  <a:extLst>
                    <a:ext uri="{FF2B5EF4-FFF2-40B4-BE49-F238E27FC236}">
                      <a16:creationId xmlns:a16="http://schemas.microsoft.com/office/drawing/2014/main" id="{49F358A1-5BC6-B37A-F190-7CD5EF632148}"/>
                    </a:ext>
                  </a:extLst>
                </p:cNvPr>
                <p:cNvSpPr/>
                <p:nvPr/>
              </p:nvSpPr>
              <p:spPr>
                <a:xfrm>
                  <a:off x="2384566" y="1916318"/>
                  <a:ext cx="1083198" cy="1176060"/>
                </a:xfrm>
                <a:custGeom>
                  <a:avLst/>
                  <a:gdLst/>
                  <a:ahLst/>
                  <a:cxnLst/>
                  <a:rect l="l" t="t" r="r" b="b"/>
                  <a:pathLst>
                    <a:path w="86" h="93" extrusionOk="0">
                      <a:moveTo>
                        <a:pt x="60" y="81"/>
                      </a:moveTo>
                      <a:cubicBezTo>
                        <a:pt x="56" y="82"/>
                        <a:pt x="54" y="82"/>
                        <a:pt x="51" y="81"/>
                      </a:cubicBezTo>
                      <a:cubicBezTo>
                        <a:pt x="48" y="79"/>
                        <a:pt x="44" y="82"/>
                        <a:pt x="45" y="84"/>
                      </a:cubicBezTo>
                      <a:cubicBezTo>
                        <a:pt x="46" y="85"/>
                        <a:pt x="46" y="87"/>
                        <a:pt x="52" y="88"/>
                      </a:cubicBezTo>
                      <a:cubicBezTo>
                        <a:pt x="58" y="89"/>
                        <a:pt x="58" y="93"/>
                        <a:pt x="61" y="93"/>
                      </a:cubicBezTo>
                      <a:cubicBezTo>
                        <a:pt x="63" y="93"/>
                        <a:pt x="63" y="91"/>
                        <a:pt x="63" y="88"/>
                      </a:cubicBezTo>
                      <a:cubicBezTo>
                        <a:pt x="62" y="86"/>
                        <a:pt x="66" y="82"/>
                        <a:pt x="66" y="81"/>
                      </a:cubicBezTo>
                      <a:cubicBezTo>
                        <a:pt x="66" y="81"/>
                        <a:pt x="64" y="80"/>
                        <a:pt x="60" y="81"/>
                      </a:cubicBezTo>
                      <a:close/>
                      <a:moveTo>
                        <a:pt x="18" y="56"/>
                      </a:moveTo>
                      <a:cubicBezTo>
                        <a:pt x="15" y="58"/>
                        <a:pt x="13" y="55"/>
                        <a:pt x="12" y="57"/>
                      </a:cubicBezTo>
                      <a:cubicBezTo>
                        <a:pt x="10" y="60"/>
                        <a:pt x="16" y="63"/>
                        <a:pt x="15" y="67"/>
                      </a:cubicBezTo>
                      <a:cubicBezTo>
                        <a:pt x="14" y="71"/>
                        <a:pt x="15" y="76"/>
                        <a:pt x="18" y="74"/>
                      </a:cubicBezTo>
                      <a:cubicBezTo>
                        <a:pt x="21" y="72"/>
                        <a:pt x="22" y="73"/>
                        <a:pt x="23" y="71"/>
                      </a:cubicBezTo>
                      <a:cubicBezTo>
                        <a:pt x="24" y="69"/>
                        <a:pt x="23" y="62"/>
                        <a:pt x="24" y="59"/>
                      </a:cubicBezTo>
                      <a:cubicBezTo>
                        <a:pt x="25" y="55"/>
                        <a:pt x="20" y="54"/>
                        <a:pt x="18" y="56"/>
                      </a:cubicBezTo>
                      <a:close/>
                      <a:moveTo>
                        <a:pt x="71" y="52"/>
                      </a:moveTo>
                      <a:cubicBezTo>
                        <a:pt x="69" y="51"/>
                        <a:pt x="70" y="48"/>
                        <a:pt x="66" y="48"/>
                      </a:cubicBezTo>
                      <a:cubicBezTo>
                        <a:pt x="61" y="49"/>
                        <a:pt x="56" y="42"/>
                        <a:pt x="54" y="36"/>
                      </a:cubicBezTo>
                      <a:cubicBezTo>
                        <a:pt x="53" y="29"/>
                        <a:pt x="46" y="29"/>
                        <a:pt x="44" y="26"/>
                      </a:cubicBezTo>
                      <a:cubicBezTo>
                        <a:pt x="42" y="22"/>
                        <a:pt x="46" y="21"/>
                        <a:pt x="44" y="18"/>
                      </a:cubicBezTo>
                      <a:cubicBezTo>
                        <a:pt x="43" y="16"/>
                        <a:pt x="45" y="15"/>
                        <a:pt x="47" y="14"/>
                      </a:cubicBezTo>
                      <a:cubicBezTo>
                        <a:pt x="47" y="10"/>
                        <a:pt x="47" y="6"/>
                        <a:pt x="47" y="4"/>
                      </a:cubicBezTo>
                      <a:cubicBezTo>
                        <a:pt x="46" y="4"/>
                        <a:pt x="45" y="4"/>
                        <a:pt x="44" y="4"/>
                      </a:cubicBezTo>
                      <a:cubicBezTo>
                        <a:pt x="43" y="3"/>
                        <a:pt x="43" y="0"/>
                        <a:pt x="43" y="0"/>
                      </a:cubicBezTo>
                      <a:cubicBezTo>
                        <a:pt x="42" y="0"/>
                        <a:pt x="37" y="0"/>
                        <a:pt x="36" y="1"/>
                      </a:cubicBezTo>
                      <a:cubicBezTo>
                        <a:pt x="35" y="2"/>
                        <a:pt x="34" y="4"/>
                        <a:pt x="32" y="3"/>
                      </a:cubicBezTo>
                      <a:cubicBezTo>
                        <a:pt x="31" y="2"/>
                        <a:pt x="31" y="2"/>
                        <a:pt x="31" y="2"/>
                      </a:cubicBezTo>
                      <a:cubicBezTo>
                        <a:pt x="30" y="4"/>
                        <a:pt x="30" y="4"/>
                        <a:pt x="30" y="4"/>
                      </a:cubicBezTo>
                      <a:cubicBezTo>
                        <a:pt x="30" y="4"/>
                        <a:pt x="29" y="5"/>
                        <a:pt x="28" y="5"/>
                      </a:cubicBezTo>
                      <a:cubicBezTo>
                        <a:pt x="27" y="5"/>
                        <a:pt x="26" y="4"/>
                        <a:pt x="26" y="6"/>
                      </a:cubicBezTo>
                      <a:cubicBezTo>
                        <a:pt x="26" y="7"/>
                        <a:pt x="23" y="7"/>
                        <a:pt x="22" y="7"/>
                      </a:cubicBezTo>
                      <a:cubicBezTo>
                        <a:pt x="22" y="6"/>
                        <a:pt x="20" y="7"/>
                        <a:pt x="20" y="8"/>
                      </a:cubicBezTo>
                      <a:cubicBezTo>
                        <a:pt x="20" y="10"/>
                        <a:pt x="20" y="13"/>
                        <a:pt x="18" y="11"/>
                      </a:cubicBezTo>
                      <a:cubicBezTo>
                        <a:pt x="16" y="9"/>
                        <a:pt x="14" y="5"/>
                        <a:pt x="14" y="6"/>
                      </a:cubicBezTo>
                      <a:cubicBezTo>
                        <a:pt x="13" y="6"/>
                        <a:pt x="11" y="11"/>
                        <a:pt x="10" y="11"/>
                      </a:cubicBezTo>
                      <a:cubicBezTo>
                        <a:pt x="10" y="11"/>
                        <a:pt x="6" y="12"/>
                        <a:pt x="4" y="12"/>
                      </a:cubicBezTo>
                      <a:cubicBezTo>
                        <a:pt x="3" y="14"/>
                        <a:pt x="4" y="15"/>
                        <a:pt x="5" y="16"/>
                      </a:cubicBezTo>
                      <a:cubicBezTo>
                        <a:pt x="6" y="16"/>
                        <a:pt x="4" y="17"/>
                        <a:pt x="3" y="18"/>
                      </a:cubicBezTo>
                      <a:cubicBezTo>
                        <a:pt x="2" y="18"/>
                        <a:pt x="0" y="18"/>
                        <a:pt x="1" y="20"/>
                      </a:cubicBezTo>
                      <a:cubicBezTo>
                        <a:pt x="3" y="22"/>
                        <a:pt x="5" y="22"/>
                        <a:pt x="4" y="24"/>
                      </a:cubicBezTo>
                      <a:cubicBezTo>
                        <a:pt x="3" y="26"/>
                        <a:pt x="4" y="28"/>
                        <a:pt x="6" y="28"/>
                      </a:cubicBezTo>
                      <a:cubicBezTo>
                        <a:pt x="7" y="28"/>
                        <a:pt x="10" y="28"/>
                        <a:pt x="9" y="28"/>
                      </a:cubicBezTo>
                      <a:cubicBezTo>
                        <a:pt x="9" y="29"/>
                        <a:pt x="9" y="30"/>
                        <a:pt x="8" y="31"/>
                      </a:cubicBezTo>
                      <a:cubicBezTo>
                        <a:pt x="10" y="30"/>
                        <a:pt x="10" y="30"/>
                        <a:pt x="11" y="30"/>
                      </a:cubicBezTo>
                      <a:cubicBezTo>
                        <a:pt x="14" y="28"/>
                        <a:pt x="13" y="27"/>
                        <a:pt x="17" y="26"/>
                      </a:cubicBezTo>
                      <a:cubicBezTo>
                        <a:pt x="21" y="25"/>
                        <a:pt x="26" y="28"/>
                        <a:pt x="27" y="30"/>
                      </a:cubicBezTo>
                      <a:cubicBezTo>
                        <a:pt x="29" y="32"/>
                        <a:pt x="29" y="32"/>
                        <a:pt x="30" y="34"/>
                      </a:cubicBezTo>
                      <a:cubicBezTo>
                        <a:pt x="30" y="36"/>
                        <a:pt x="32" y="40"/>
                        <a:pt x="36" y="43"/>
                      </a:cubicBezTo>
                      <a:cubicBezTo>
                        <a:pt x="42" y="47"/>
                        <a:pt x="44" y="51"/>
                        <a:pt x="46" y="52"/>
                      </a:cubicBezTo>
                      <a:cubicBezTo>
                        <a:pt x="49" y="53"/>
                        <a:pt x="52" y="53"/>
                        <a:pt x="54" y="55"/>
                      </a:cubicBezTo>
                      <a:cubicBezTo>
                        <a:pt x="56" y="57"/>
                        <a:pt x="58" y="58"/>
                        <a:pt x="60" y="60"/>
                      </a:cubicBezTo>
                      <a:cubicBezTo>
                        <a:pt x="63" y="61"/>
                        <a:pt x="63" y="63"/>
                        <a:pt x="66" y="63"/>
                      </a:cubicBezTo>
                      <a:cubicBezTo>
                        <a:pt x="68" y="64"/>
                        <a:pt x="67" y="66"/>
                        <a:pt x="68" y="68"/>
                      </a:cubicBezTo>
                      <a:cubicBezTo>
                        <a:pt x="70" y="70"/>
                        <a:pt x="70" y="74"/>
                        <a:pt x="69" y="76"/>
                      </a:cubicBezTo>
                      <a:cubicBezTo>
                        <a:pt x="67" y="78"/>
                        <a:pt x="68" y="82"/>
                        <a:pt x="69" y="82"/>
                      </a:cubicBezTo>
                      <a:cubicBezTo>
                        <a:pt x="70" y="82"/>
                        <a:pt x="72" y="78"/>
                        <a:pt x="72" y="75"/>
                      </a:cubicBezTo>
                      <a:cubicBezTo>
                        <a:pt x="72" y="74"/>
                        <a:pt x="75" y="74"/>
                        <a:pt x="77" y="72"/>
                      </a:cubicBezTo>
                      <a:cubicBezTo>
                        <a:pt x="79" y="69"/>
                        <a:pt x="74" y="69"/>
                        <a:pt x="73" y="65"/>
                      </a:cubicBezTo>
                      <a:cubicBezTo>
                        <a:pt x="72" y="63"/>
                        <a:pt x="77" y="60"/>
                        <a:pt x="81" y="63"/>
                      </a:cubicBezTo>
                      <a:cubicBezTo>
                        <a:pt x="84" y="65"/>
                        <a:pt x="86" y="66"/>
                        <a:pt x="86" y="63"/>
                      </a:cubicBezTo>
                      <a:cubicBezTo>
                        <a:pt x="86" y="59"/>
                        <a:pt x="74" y="54"/>
                        <a:pt x="71" y="5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04" name="Google Shape;1092;p79">
                  <a:extLst>
                    <a:ext uri="{FF2B5EF4-FFF2-40B4-BE49-F238E27FC236}">
                      <a16:creationId xmlns:a16="http://schemas.microsoft.com/office/drawing/2014/main" id="{EBEA09AF-A052-6BB9-B285-52E208AC6A8D}"/>
                    </a:ext>
                  </a:extLst>
                </p:cNvPr>
                <p:cNvSpPr/>
                <p:nvPr/>
              </p:nvSpPr>
              <p:spPr>
                <a:xfrm>
                  <a:off x="3467770" y="2349581"/>
                  <a:ext cx="116059" cy="147008"/>
                </a:xfrm>
                <a:custGeom>
                  <a:avLst/>
                  <a:gdLst/>
                  <a:ahLst/>
                  <a:cxnLst/>
                  <a:rect l="l" t="t" r="r" b="b"/>
                  <a:pathLst>
                    <a:path w="9" h="12" extrusionOk="0">
                      <a:moveTo>
                        <a:pt x="3" y="0"/>
                      </a:moveTo>
                      <a:cubicBezTo>
                        <a:pt x="2" y="3"/>
                        <a:pt x="0" y="5"/>
                        <a:pt x="0" y="5"/>
                      </a:cubicBezTo>
                      <a:cubicBezTo>
                        <a:pt x="0" y="6"/>
                        <a:pt x="0" y="7"/>
                        <a:pt x="0" y="8"/>
                      </a:cubicBezTo>
                      <a:cubicBezTo>
                        <a:pt x="2" y="10"/>
                        <a:pt x="4" y="11"/>
                        <a:pt x="6" y="12"/>
                      </a:cubicBezTo>
                      <a:cubicBezTo>
                        <a:pt x="6" y="12"/>
                        <a:pt x="6" y="12"/>
                        <a:pt x="6" y="12"/>
                      </a:cubicBezTo>
                      <a:cubicBezTo>
                        <a:pt x="7" y="10"/>
                        <a:pt x="7" y="7"/>
                        <a:pt x="9" y="7"/>
                      </a:cubicBezTo>
                      <a:cubicBezTo>
                        <a:pt x="7" y="5"/>
                        <a:pt x="5" y="2"/>
                        <a:pt x="3"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05" name="Google Shape;1093;p79">
                  <a:extLst>
                    <a:ext uri="{FF2B5EF4-FFF2-40B4-BE49-F238E27FC236}">
                      <a16:creationId xmlns:a16="http://schemas.microsoft.com/office/drawing/2014/main" id="{D38A642D-E1CC-9D51-8DCB-6984A77C61F5}"/>
                    </a:ext>
                  </a:extLst>
                </p:cNvPr>
                <p:cNvSpPr/>
                <p:nvPr/>
              </p:nvSpPr>
              <p:spPr>
                <a:xfrm>
                  <a:off x="3491063" y="2016875"/>
                  <a:ext cx="394595" cy="464230"/>
                </a:xfrm>
                <a:custGeom>
                  <a:avLst/>
                  <a:gdLst/>
                  <a:ahLst/>
                  <a:cxnLst/>
                  <a:rect l="l" t="t" r="r" b="b"/>
                  <a:pathLst>
                    <a:path w="31" h="37" extrusionOk="0">
                      <a:moveTo>
                        <a:pt x="28" y="25"/>
                      </a:moveTo>
                      <a:cubicBezTo>
                        <a:pt x="26" y="23"/>
                        <a:pt x="26" y="20"/>
                        <a:pt x="28" y="19"/>
                      </a:cubicBezTo>
                      <a:cubicBezTo>
                        <a:pt x="29" y="18"/>
                        <a:pt x="28" y="17"/>
                        <a:pt x="28" y="16"/>
                      </a:cubicBezTo>
                      <a:cubicBezTo>
                        <a:pt x="28" y="14"/>
                        <a:pt x="20" y="13"/>
                        <a:pt x="19" y="13"/>
                      </a:cubicBezTo>
                      <a:cubicBezTo>
                        <a:pt x="18" y="13"/>
                        <a:pt x="20" y="8"/>
                        <a:pt x="18" y="8"/>
                      </a:cubicBezTo>
                      <a:cubicBezTo>
                        <a:pt x="17" y="8"/>
                        <a:pt x="16" y="7"/>
                        <a:pt x="16" y="6"/>
                      </a:cubicBezTo>
                      <a:cubicBezTo>
                        <a:pt x="16" y="5"/>
                        <a:pt x="13" y="2"/>
                        <a:pt x="13" y="2"/>
                      </a:cubicBezTo>
                      <a:cubicBezTo>
                        <a:pt x="13" y="1"/>
                        <a:pt x="13" y="1"/>
                        <a:pt x="13" y="1"/>
                      </a:cubicBezTo>
                      <a:cubicBezTo>
                        <a:pt x="12" y="1"/>
                        <a:pt x="11" y="1"/>
                        <a:pt x="11" y="1"/>
                      </a:cubicBezTo>
                      <a:cubicBezTo>
                        <a:pt x="10" y="1"/>
                        <a:pt x="8" y="0"/>
                        <a:pt x="8" y="0"/>
                      </a:cubicBezTo>
                      <a:cubicBezTo>
                        <a:pt x="8" y="0"/>
                        <a:pt x="4" y="1"/>
                        <a:pt x="0" y="2"/>
                      </a:cubicBezTo>
                      <a:cubicBezTo>
                        <a:pt x="1" y="4"/>
                        <a:pt x="1" y="6"/>
                        <a:pt x="2" y="6"/>
                      </a:cubicBezTo>
                      <a:cubicBezTo>
                        <a:pt x="5" y="7"/>
                        <a:pt x="4" y="10"/>
                        <a:pt x="5" y="12"/>
                      </a:cubicBezTo>
                      <a:cubicBezTo>
                        <a:pt x="6" y="14"/>
                        <a:pt x="6" y="23"/>
                        <a:pt x="4" y="23"/>
                      </a:cubicBezTo>
                      <a:cubicBezTo>
                        <a:pt x="4" y="23"/>
                        <a:pt x="3" y="25"/>
                        <a:pt x="1" y="26"/>
                      </a:cubicBezTo>
                      <a:cubicBezTo>
                        <a:pt x="3" y="28"/>
                        <a:pt x="6" y="31"/>
                        <a:pt x="7" y="33"/>
                      </a:cubicBezTo>
                      <a:cubicBezTo>
                        <a:pt x="7" y="33"/>
                        <a:pt x="7" y="33"/>
                        <a:pt x="7" y="33"/>
                      </a:cubicBezTo>
                      <a:cubicBezTo>
                        <a:pt x="9" y="33"/>
                        <a:pt x="14" y="37"/>
                        <a:pt x="14" y="37"/>
                      </a:cubicBezTo>
                      <a:cubicBezTo>
                        <a:pt x="14" y="37"/>
                        <a:pt x="22" y="35"/>
                        <a:pt x="27" y="34"/>
                      </a:cubicBezTo>
                      <a:cubicBezTo>
                        <a:pt x="27" y="33"/>
                        <a:pt x="27" y="32"/>
                        <a:pt x="27" y="32"/>
                      </a:cubicBezTo>
                      <a:cubicBezTo>
                        <a:pt x="27" y="31"/>
                        <a:pt x="28" y="30"/>
                        <a:pt x="29" y="30"/>
                      </a:cubicBezTo>
                      <a:cubicBezTo>
                        <a:pt x="31" y="30"/>
                        <a:pt x="29" y="26"/>
                        <a:pt x="28" y="2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grpSp>
          <p:grpSp>
            <p:nvGrpSpPr>
              <p:cNvPr id="66" name="Group 6">
                <a:extLst>
                  <a:ext uri="{FF2B5EF4-FFF2-40B4-BE49-F238E27FC236}">
                    <a16:creationId xmlns:a16="http://schemas.microsoft.com/office/drawing/2014/main" id="{A6E58AA8-DAD1-D6C0-4B40-86BDB0C33D21}"/>
                  </a:ext>
                </a:extLst>
              </p:cNvPr>
              <p:cNvGrpSpPr/>
              <p:nvPr/>
            </p:nvGrpSpPr>
            <p:grpSpPr>
              <a:xfrm>
                <a:off x="894135" y="1573524"/>
                <a:ext cx="5292342" cy="4514264"/>
                <a:chOff x="5387334" y="2761874"/>
                <a:chExt cx="1924768" cy="1641788"/>
              </a:xfrm>
              <a:grpFill/>
            </p:grpSpPr>
            <p:sp>
              <p:nvSpPr>
                <p:cNvPr id="67" name="Google Shape;959;p79">
                  <a:extLst>
                    <a:ext uri="{FF2B5EF4-FFF2-40B4-BE49-F238E27FC236}">
                      <a16:creationId xmlns:a16="http://schemas.microsoft.com/office/drawing/2014/main" id="{4606505C-CF1D-D38B-1E82-54982C01179E}"/>
                    </a:ext>
                  </a:extLst>
                </p:cNvPr>
                <p:cNvSpPr/>
                <p:nvPr/>
              </p:nvSpPr>
              <p:spPr>
                <a:xfrm>
                  <a:off x="5387334" y="3353174"/>
                  <a:ext cx="530127" cy="538280"/>
                </a:xfrm>
                <a:custGeom>
                  <a:avLst/>
                  <a:gdLst/>
                  <a:ahLst/>
                  <a:cxnLst/>
                  <a:rect l="l" t="t" r="r" b="b"/>
                  <a:pathLst>
                    <a:path w="80" h="81" extrusionOk="0">
                      <a:moveTo>
                        <a:pt x="75" y="17"/>
                      </a:moveTo>
                      <a:cubicBezTo>
                        <a:pt x="69" y="4"/>
                        <a:pt x="69" y="4"/>
                        <a:pt x="69" y="4"/>
                      </a:cubicBezTo>
                      <a:cubicBezTo>
                        <a:pt x="69" y="5"/>
                        <a:pt x="69" y="5"/>
                        <a:pt x="69" y="5"/>
                      </a:cubicBezTo>
                      <a:cubicBezTo>
                        <a:pt x="68" y="6"/>
                        <a:pt x="64" y="4"/>
                        <a:pt x="61" y="5"/>
                      </a:cubicBezTo>
                      <a:cubicBezTo>
                        <a:pt x="58" y="6"/>
                        <a:pt x="55" y="5"/>
                        <a:pt x="52" y="3"/>
                      </a:cubicBezTo>
                      <a:cubicBezTo>
                        <a:pt x="48" y="2"/>
                        <a:pt x="37" y="3"/>
                        <a:pt x="36" y="6"/>
                      </a:cubicBezTo>
                      <a:cubicBezTo>
                        <a:pt x="35" y="8"/>
                        <a:pt x="31" y="8"/>
                        <a:pt x="28" y="6"/>
                      </a:cubicBezTo>
                      <a:cubicBezTo>
                        <a:pt x="25" y="5"/>
                        <a:pt x="21" y="3"/>
                        <a:pt x="15" y="3"/>
                      </a:cubicBezTo>
                      <a:cubicBezTo>
                        <a:pt x="9" y="3"/>
                        <a:pt x="4" y="2"/>
                        <a:pt x="4" y="0"/>
                      </a:cubicBezTo>
                      <a:cubicBezTo>
                        <a:pt x="4" y="1"/>
                        <a:pt x="3" y="2"/>
                        <a:pt x="3" y="2"/>
                      </a:cubicBezTo>
                      <a:cubicBezTo>
                        <a:pt x="1" y="7"/>
                        <a:pt x="4" y="8"/>
                        <a:pt x="2" y="11"/>
                      </a:cubicBezTo>
                      <a:cubicBezTo>
                        <a:pt x="0" y="14"/>
                        <a:pt x="2" y="17"/>
                        <a:pt x="2" y="22"/>
                      </a:cubicBezTo>
                      <a:cubicBezTo>
                        <a:pt x="2" y="26"/>
                        <a:pt x="2" y="59"/>
                        <a:pt x="2" y="79"/>
                      </a:cubicBezTo>
                      <a:cubicBezTo>
                        <a:pt x="47" y="79"/>
                        <a:pt x="47" y="79"/>
                        <a:pt x="47" y="79"/>
                      </a:cubicBezTo>
                      <a:cubicBezTo>
                        <a:pt x="47" y="79"/>
                        <a:pt x="48" y="78"/>
                        <a:pt x="49" y="77"/>
                      </a:cubicBezTo>
                      <a:cubicBezTo>
                        <a:pt x="51" y="76"/>
                        <a:pt x="53" y="79"/>
                        <a:pt x="53" y="79"/>
                      </a:cubicBezTo>
                      <a:cubicBezTo>
                        <a:pt x="62" y="79"/>
                        <a:pt x="62" y="79"/>
                        <a:pt x="62" y="79"/>
                      </a:cubicBezTo>
                      <a:cubicBezTo>
                        <a:pt x="62" y="79"/>
                        <a:pt x="64" y="81"/>
                        <a:pt x="67" y="81"/>
                      </a:cubicBezTo>
                      <a:cubicBezTo>
                        <a:pt x="69" y="81"/>
                        <a:pt x="68" y="77"/>
                        <a:pt x="70" y="77"/>
                      </a:cubicBezTo>
                      <a:cubicBezTo>
                        <a:pt x="74" y="77"/>
                        <a:pt x="73" y="72"/>
                        <a:pt x="76" y="72"/>
                      </a:cubicBezTo>
                      <a:cubicBezTo>
                        <a:pt x="78" y="72"/>
                        <a:pt x="78" y="73"/>
                        <a:pt x="80" y="70"/>
                      </a:cubicBezTo>
                      <a:cubicBezTo>
                        <a:pt x="80" y="69"/>
                        <a:pt x="80" y="69"/>
                        <a:pt x="80" y="69"/>
                      </a:cubicBezTo>
                      <a:cubicBezTo>
                        <a:pt x="80" y="68"/>
                        <a:pt x="80" y="67"/>
                        <a:pt x="80" y="66"/>
                      </a:cubicBezTo>
                      <a:cubicBezTo>
                        <a:pt x="80" y="62"/>
                        <a:pt x="78" y="63"/>
                        <a:pt x="77" y="58"/>
                      </a:cubicBezTo>
                      <a:cubicBezTo>
                        <a:pt x="75" y="53"/>
                        <a:pt x="69" y="46"/>
                        <a:pt x="69" y="43"/>
                      </a:cubicBezTo>
                      <a:cubicBezTo>
                        <a:pt x="69" y="40"/>
                        <a:pt x="65" y="38"/>
                        <a:pt x="65" y="36"/>
                      </a:cubicBezTo>
                      <a:cubicBezTo>
                        <a:pt x="65" y="32"/>
                        <a:pt x="63" y="32"/>
                        <a:pt x="60" y="27"/>
                      </a:cubicBezTo>
                      <a:cubicBezTo>
                        <a:pt x="57" y="22"/>
                        <a:pt x="56" y="14"/>
                        <a:pt x="57" y="14"/>
                      </a:cubicBezTo>
                      <a:cubicBezTo>
                        <a:pt x="58" y="14"/>
                        <a:pt x="60" y="21"/>
                        <a:pt x="61" y="23"/>
                      </a:cubicBezTo>
                      <a:cubicBezTo>
                        <a:pt x="63" y="26"/>
                        <a:pt x="67" y="33"/>
                        <a:pt x="69" y="33"/>
                      </a:cubicBezTo>
                      <a:cubicBezTo>
                        <a:pt x="71" y="33"/>
                        <a:pt x="72" y="22"/>
                        <a:pt x="73" y="22"/>
                      </a:cubicBezTo>
                      <a:cubicBezTo>
                        <a:pt x="73" y="22"/>
                        <a:pt x="73" y="23"/>
                        <a:pt x="74" y="23"/>
                      </a:cubicBezTo>
                      <a:cubicBezTo>
                        <a:pt x="74" y="21"/>
                        <a:pt x="74" y="21"/>
                        <a:pt x="74" y="21"/>
                      </a:cubicBezTo>
                      <a:cubicBezTo>
                        <a:pt x="75" y="17"/>
                        <a:pt x="75" y="17"/>
                        <a:pt x="75" y="17"/>
                      </a:cubicBezTo>
                      <a:cubicBezTo>
                        <a:pt x="75" y="17"/>
                        <a:pt x="75" y="17"/>
                        <a:pt x="75" y="1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68" name="Google Shape;967;p79">
                  <a:extLst>
                    <a:ext uri="{FF2B5EF4-FFF2-40B4-BE49-F238E27FC236}">
                      <a16:creationId xmlns:a16="http://schemas.microsoft.com/office/drawing/2014/main" id="{2C8EAE99-5A79-541D-BA03-D3A4329D2BD0}"/>
                    </a:ext>
                  </a:extLst>
                </p:cNvPr>
                <p:cNvSpPr/>
                <p:nvPr/>
              </p:nvSpPr>
              <p:spPr>
                <a:xfrm>
                  <a:off x="5897075" y="3194132"/>
                  <a:ext cx="73403" cy="85637"/>
                </a:xfrm>
                <a:custGeom>
                  <a:avLst/>
                  <a:gdLst/>
                  <a:ahLst/>
                  <a:cxnLst/>
                  <a:rect l="l" t="t" r="r" b="b"/>
                  <a:pathLst>
                    <a:path w="11" h="13" extrusionOk="0">
                      <a:moveTo>
                        <a:pt x="9" y="5"/>
                      </a:moveTo>
                      <a:cubicBezTo>
                        <a:pt x="10" y="4"/>
                        <a:pt x="11" y="0"/>
                        <a:pt x="6" y="0"/>
                      </a:cubicBezTo>
                      <a:cubicBezTo>
                        <a:pt x="6" y="1"/>
                        <a:pt x="6" y="1"/>
                        <a:pt x="6" y="1"/>
                      </a:cubicBezTo>
                      <a:cubicBezTo>
                        <a:pt x="6" y="2"/>
                        <a:pt x="2" y="8"/>
                        <a:pt x="0" y="11"/>
                      </a:cubicBezTo>
                      <a:cubicBezTo>
                        <a:pt x="4" y="13"/>
                        <a:pt x="4" y="13"/>
                        <a:pt x="4" y="13"/>
                      </a:cubicBezTo>
                      <a:cubicBezTo>
                        <a:pt x="6" y="10"/>
                        <a:pt x="8" y="6"/>
                        <a:pt x="9" y="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69" name="Google Shape;968;p79">
                  <a:extLst>
                    <a:ext uri="{FF2B5EF4-FFF2-40B4-BE49-F238E27FC236}">
                      <a16:creationId xmlns:a16="http://schemas.microsoft.com/office/drawing/2014/main" id="{7793D3CC-5EA2-49C8-4B5B-443986F953E0}"/>
                    </a:ext>
                  </a:extLst>
                </p:cNvPr>
                <p:cNvSpPr/>
                <p:nvPr/>
              </p:nvSpPr>
              <p:spPr>
                <a:xfrm>
                  <a:off x="5917464" y="3055481"/>
                  <a:ext cx="346622" cy="273223"/>
                </a:xfrm>
                <a:custGeom>
                  <a:avLst/>
                  <a:gdLst/>
                  <a:ahLst/>
                  <a:cxnLst/>
                  <a:rect l="l" t="t" r="r" b="b"/>
                  <a:pathLst>
                    <a:path w="52" h="41" extrusionOk="0">
                      <a:moveTo>
                        <a:pt x="6" y="26"/>
                      </a:moveTo>
                      <a:cubicBezTo>
                        <a:pt x="5" y="27"/>
                        <a:pt x="2" y="31"/>
                        <a:pt x="0" y="35"/>
                      </a:cubicBezTo>
                      <a:cubicBezTo>
                        <a:pt x="0" y="35"/>
                        <a:pt x="0" y="35"/>
                        <a:pt x="0" y="35"/>
                      </a:cubicBezTo>
                      <a:cubicBezTo>
                        <a:pt x="1" y="37"/>
                        <a:pt x="1" y="37"/>
                        <a:pt x="1" y="37"/>
                      </a:cubicBezTo>
                      <a:cubicBezTo>
                        <a:pt x="8" y="41"/>
                        <a:pt x="8" y="41"/>
                        <a:pt x="8" y="41"/>
                      </a:cubicBezTo>
                      <a:cubicBezTo>
                        <a:pt x="8" y="41"/>
                        <a:pt x="13" y="37"/>
                        <a:pt x="15" y="36"/>
                      </a:cubicBezTo>
                      <a:cubicBezTo>
                        <a:pt x="17" y="36"/>
                        <a:pt x="41" y="24"/>
                        <a:pt x="41" y="24"/>
                      </a:cubicBezTo>
                      <a:cubicBezTo>
                        <a:pt x="41" y="24"/>
                        <a:pt x="43" y="21"/>
                        <a:pt x="43" y="20"/>
                      </a:cubicBezTo>
                      <a:cubicBezTo>
                        <a:pt x="43" y="18"/>
                        <a:pt x="43" y="15"/>
                        <a:pt x="43" y="13"/>
                      </a:cubicBezTo>
                      <a:cubicBezTo>
                        <a:pt x="44" y="13"/>
                        <a:pt x="42" y="10"/>
                        <a:pt x="43" y="8"/>
                      </a:cubicBezTo>
                      <a:cubicBezTo>
                        <a:pt x="43" y="5"/>
                        <a:pt x="47" y="4"/>
                        <a:pt x="47" y="4"/>
                      </a:cubicBezTo>
                      <a:cubicBezTo>
                        <a:pt x="52" y="1"/>
                        <a:pt x="52" y="1"/>
                        <a:pt x="52" y="1"/>
                      </a:cubicBezTo>
                      <a:cubicBezTo>
                        <a:pt x="49" y="0"/>
                        <a:pt x="49" y="0"/>
                        <a:pt x="49" y="0"/>
                      </a:cubicBezTo>
                      <a:cubicBezTo>
                        <a:pt x="49" y="0"/>
                        <a:pt x="45" y="1"/>
                        <a:pt x="41" y="1"/>
                      </a:cubicBezTo>
                      <a:cubicBezTo>
                        <a:pt x="36" y="1"/>
                        <a:pt x="35" y="4"/>
                        <a:pt x="30" y="4"/>
                      </a:cubicBezTo>
                      <a:cubicBezTo>
                        <a:pt x="26" y="4"/>
                        <a:pt x="23" y="5"/>
                        <a:pt x="22" y="4"/>
                      </a:cubicBezTo>
                      <a:cubicBezTo>
                        <a:pt x="21" y="2"/>
                        <a:pt x="20" y="3"/>
                        <a:pt x="17" y="5"/>
                      </a:cubicBezTo>
                      <a:cubicBezTo>
                        <a:pt x="14" y="6"/>
                        <a:pt x="12" y="6"/>
                        <a:pt x="11" y="5"/>
                      </a:cubicBezTo>
                      <a:cubicBezTo>
                        <a:pt x="9" y="3"/>
                        <a:pt x="8" y="5"/>
                        <a:pt x="7" y="6"/>
                      </a:cubicBezTo>
                      <a:cubicBezTo>
                        <a:pt x="7" y="8"/>
                        <a:pt x="8" y="11"/>
                        <a:pt x="3" y="12"/>
                      </a:cubicBezTo>
                      <a:cubicBezTo>
                        <a:pt x="2" y="13"/>
                        <a:pt x="2" y="14"/>
                        <a:pt x="3" y="15"/>
                      </a:cubicBezTo>
                      <a:cubicBezTo>
                        <a:pt x="4" y="17"/>
                        <a:pt x="2" y="18"/>
                        <a:pt x="2" y="21"/>
                      </a:cubicBezTo>
                      <a:cubicBezTo>
                        <a:pt x="8" y="21"/>
                        <a:pt x="7" y="25"/>
                        <a:pt x="6" y="2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0" name="Google Shape;973;p79">
                  <a:extLst>
                    <a:ext uri="{FF2B5EF4-FFF2-40B4-BE49-F238E27FC236}">
                      <a16:creationId xmlns:a16="http://schemas.microsoft.com/office/drawing/2014/main" id="{FD2B2023-5726-9F40-C808-D7061BFED64F}"/>
                    </a:ext>
                  </a:extLst>
                </p:cNvPr>
                <p:cNvSpPr/>
                <p:nvPr/>
              </p:nvSpPr>
              <p:spPr>
                <a:xfrm>
                  <a:off x="5892995" y="3316474"/>
                  <a:ext cx="24467" cy="73403"/>
                </a:xfrm>
                <a:custGeom>
                  <a:avLst/>
                  <a:gdLst/>
                  <a:ahLst/>
                  <a:cxnLst/>
                  <a:rect l="l" t="t" r="r" b="b"/>
                  <a:pathLst>
                    <a:path w="4" h="11" extrusionOk="0">
                      <a:moveTo>
                        <a:pt x="2" y="0"/>
                      </a:moveTo>
                      <a:cubicBezTo>
                        <a:pt x="1" y="1"/>
                        <a:pt x="0" y="5"/>
                        <a:pt x="0" y="6"/>
                      </a:cubicBezTo>
                      <a:cubicBezTo>
                        <a:pt x="0" y="7"/>
                        <a:pt x="1" y="9"/>
                        <a:pt x="3" y="11"/>
                      </a:cubicBezTo>
                      <a:cubicBezTo>
                        <a:pt x="4" y="8"/>
                        <a:pt x="4" y="3"/>
                        <a:pt x="4" y="2"/>
                      </a:cubicBezTo>
                      <a:cubicBezTo>
                        <a:pt x="4" y="1"/>
                        <a:pt x="4" y="1"/>
                        <a:pt x="4" y="0"/>
                      </a:cubicBezTo>
                      <a:cubicBezTo>
                        <a:pt x="3" y="0"/>
                        <a:pt x="2" y="0"/>
                        <a:pt x="2"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1" name="Google Shape;974;p79">
                  <a:extLst>
                    <a:ext uri="{FF2B5EF4-FFF2-40B4-BE49-F238E27FC236}">
                      <a16:creationId xmlns:a16="http://schemas.microsoft.com/office/drawing/2014/main" id="{EB893218-41DF-DCF2-21AF-20E9EDD753E0}"/>
                    </a:ext>
                  </a:extLst>
                </p:cNvPr>
                <p:cNvSpPr/>
                <p:nvPr/>
              </p:nvSpPr>
              <p:spPr>
                <a:xfrm>
                  <a:off x="5844056" y="3275688"/>
                  <a:ext cx="73403" cy="203895"/>
                </a:xfrm>
                <a:custGeom>
                  <a:avLst/>
                  <a:gdLst/>
                  <a:ahLst/>
                  <a:cxnLst/>
                  <a:rect l="l" t="t" r="r" b="b"/>
                  <a:pathLst>
                    <a:path w="11" h="31" extrusionOk="0">
                      <a:moveTo>
                        <a:pt x="6" y="30"/>
                      </a:moveTo>
                      <a:cubicBezTo>
                        <a:pt x="6" y="30"/>
                        <a:pt x="6" y="31"/>
                        <a:pt x="7" y="31"/>
                      </a:cubicBezTo>
                      <a:cubicBezTo>
                        <a:pt x="7" y="26"/>
                        <a:pt x="8" y="21"/>
                        <a:pt x="9" y="20"/>
                      </a:cubicBezTo>
                      <a:cubicBezTo>
                        <a:pt x="10" y="19"/>
                        <a:pt x="10" y="18"/>
                        <a:pt x="10" y="16"/>
                      </a:cubicBezTo>
                      <a:cubicBezTo>
                        <a:pt x="8" y="14"/>
                        <a:pt x="7" y="13"/>
                        <a:pt x="7" y="12"/>
                      </a:cubicBezTo>
                      <a:cubicBezTo>
                        <a:pt x="7" y="11"/>
                        <a:pt x="8" y="7"/>
                        <a:pt x="9" y="6"/>
                      </a:cubicBezTo>
                      <a:cubicBezTo>
                        <a:pt x="9" y="6"/>
                        <a:pt x="10" y="6"/>
                        <a:pt x="11" y="6"/>
                      </a:cubicBezTo>
                      <a:cubicBezTo>
                        <a:pt x="11" y="5"/>
                        <a:pt x="11" y="3"/>
                        <a:pt x="11" y="2"/>
                      </a:cubicBezTo>
                      <a:cubicBezTo>
                        <a:pt x="8" y="0"/>
                        <a:pt x="8" y="0"/>
                        <a:pt x="8" y="0"/>
                      </a:cubicBezTo>
                      <a:cubicBezTo>
                        <a:pt x="7" y="1"/>
                        <a:pt x="7" y="3"/>
                        <a:pt x="7" y="3"/>
                      </a:cubicBezTo>
                      <a:cubicBezTo>
                        <a:pt x="6" y="7"/>
                        <a:pt x="2" y="14"/>
                        <a:pt x="0" y="16"/>
                      </a:cubicBezTo>
                      <a:cubicBezTo>
                        <a:pt x="6" y="29"/>
                        <a:pt x="6" y="29"/>
                        <a:pt x="6" y="29"/>
                      </a:cubicBezTo>
                      <a:cubicBezTo>
                        <a:pt x="6" y="30"/>
                        <a:pt x="6" y="30"/>
                        <a:pt x="6" y="30"/>
                      </a:cubicBezTo>
                      <a:cubicBezTo>
                        <a:pt x="6" y="30"/>
                        <a:pt x="6" y="30"/>
                        <a:pt x="6" y="3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2" name="Google Shape;975;p79">
                  <a:extLst>
                    <a:ext uri="{FF2B5EF4-FFF2-40B4-BE49-F238E27FC236}">
                      <a16:creationId xmlns:a16="http://schemas.microsoft.com/office/drawing/2014/main" id="{7BFD2547-A957-5619-D829-7A13EA454382}"/>
                    </a:ext>
                  </a:extLst>
                </p:cNvPr>
                <p:cNvSpPr/>
                <p:nvPr/>
              </p:nvSpPr>
              <p:spPr>
                <a:xfrm>
                  <a:off x="5892995" y="3275688"/>
                  <a:ext cx="199817" cy="224284"/>
                </a:xfrm>
                <a:custGeom>
                  <a:avLst/>
                  <a:gdLst/>
                  <a:ahLst/>
                  <a:cxnLst/>
                  <a:rect l="l" t="t" r="r" b="b"/>
                  <a:pathLst>
                    <a:path w="30" h="34" extrusionOk="0">
                      <a:moveTo>
                        <a:pt x="29" y="0"/>
                      </a:moveTo>
                      <a:cubicBezTo>
                        <a:pt x="24" y="2"/>
                        <a:pt x="19" y="3"/>
                        <a:pt x="19" y="3"/>
                      </a:cubicBezTo>
                      <a:cubicBezTo>
                        <a:pt x="17" y="4"/>
                        <a:pt x="12" y="8"/>
                        <a:pt x="12" y="8"/>
                      </a:cubicBezTo>
                      <a:cubicBezTo>
                        <a:pt x="6" y="4"/>
                        <a:pt x="6" y="4"/>
                        <a:pt x="6" y="4"/>
                      </a:cubicBezTo>
                      <a:cubicBezTo>
                        <a:pt x="5" y="2"/>
                        <a:pt x="5" y="2"/>
                        <a:pt x="5" y="2"/>
                      </a:cubicBezTo>
                      <a:cubicBezTo>
                        <a:pt x="5" y="2"/>
                        <a:pt x="5" y="2"/>
                        <a:pt x="5" y="2"/>
                      </a:cubicBezTo>
                      <a:cubicBezTo>
                        <a:pt x="5" y="4"/>
                        <a:pt x="4" y="7"/>
                        <a:pt x="4" y="8"/>
                      </a:cubicBezTo>
                      <a:cubicBezTo>
                        <a:pt x="4" y="10"/>
                        <a:pt x="4" y="18"/>
                        <a:pt x="2" y="20"/>
                      </a:cubicBezTo>
                      <a:cubicBezTo>
                        <a:pt x="1" y="21"/>
                        <a:pt x="0" y="26"/>
                        <a:pt x="0" y="31"/>
                      </a:cubicBezTo>
                      <a:cubicBezTo>
                        <a:pt x="2" y="32"/>
                        <a:pt x="5" y="34"/>
                        <a:pt x="7" y="34"/>
                      </a:cubicBezTo>
                      <a:cubicBezTo>
                        <a:pt x="9" y="34"/>
                        <a:pt x="12" y="31"/>
                        <a:pt x="12" y="29"/>
                      </a:cubicBezTo>
                      <a:cubicBezTo>
                        <a:pt x="12" y="27"/>
                        <a:pt x="15" y="27"/>
                        <a:pt x="17" y="27"/>
                      </a:cubicBezTo>
                      <a:cubicBezTo>
                        <a:pt x="19" y="27"/>
                        <a:pt x="19" y="25"/>
                        <a:pt x="21" y="24"/>
                      </a:cubicBezTo>
                      <a:cubicBezTo>
                        <a:pt x="23" y="23"/>
                        <a:pt x="18" y="18"/>
                        <a:pt x="16" y="17"/>
                      </a:cubicBezTo>
                      <a:cubicBezTo>
                        <a:pt x="14" y="16"/>
                        <a:pt x="17" y="13"/>
                        <a:pt x="23" y="13"/>
                      </a:cubicBezTo>
                      <a:cubicBezTo>
                        <a:pt x="29" y="13"/>
                        <a:pt x="28" y="10"/>
                        <a:pt x="30" y="10"/>
                      </a:cubicBezTo>
                      <a:cubicBezTo>
                        <a:pt x="30" y="10"/>
                        <a:pt x="30" y="10"/>
                        <a:pt x="30" y="10"/>
                      </a:cubicBezTo>
                      <a:cubicBezTo>
                        <a:pt x="30" y="8"/>
                        <a:pt x="29" y="4"/>
                        <a:pt x="29" y="3"/>
                      </a:cubicBezTo>
                      <a:cubicBezTo>
                        <a:pt x="29" y="2"/>
                        <a:pt x="29" y="1"/>
                        <a:pt x="29" y="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3" name="Google Shape;978;p79">
                  <a:extLst>
                    <a:ext uri="{FF2B5EF4-FFF2-40B4-BE49-F238E27FC236}">
                      <a16:creationId xmlns:a16="http://schemas.microsoft.com/office/drawing/2014/main" id="{62BB5BE5-7140-2593-F8B5-9EA9B82F20E5}"/>
                    </a:ext>
                  </a:extLst>
                </p:cNvPr>
                <p:cNvSpPr/>
                <p:nvPr/>
              </p:nvSpPr>
              <p:spPr>
                <a:xfrm>
                  <a:off x="5448506" y="2761874"/>
                  <a:ext cx="925683" cy="375168"/>
                </a:xfrm>
                <a:custGeom>
                  <a:avLst/>
                  <a:gdLst/>
                  <a:ahLst/>
                  <a:cxnLst/>
                  <a:rect l="l" t="t" r="r" b="b"/>
                  <a:pathLst>
                    <a:path w="140" h="56" extrusionOk="0">
                      <a:moveTo>
                        <a:pt x="136" y="39"/>
                      </a:moveTo>
                      <a:cubicBezTo>
                        <a:pt x="135" y="39"/>
                        <a:pt x="137" y="32"/>
                        <a:pt x="136" y="31"/>
                      </a:cubicBezTo>
                      <a:cubicBezTo>
                        <a:pt x="136" y="30"/>
                        <a:pt x="135" y="25"/>
                        <a:pt x="136" y="25"/>
                      </a:cubicBezTo>
                      <a:cubicBezTo>
                        <a:pt x="138" y="25"/>
                        <a:pt x="136" y="21"/>
                        <a:pt x="138" y="21"/>
                      </a:cubicBezTo>
                      <a:cubicBezTo>
                        <a:pt x="138" y="19"/>
                        <a:pt x="137" y="19"/>
                        <a:pt x="137" y="19"/>
                      </a:cubicBezTo>
                      <a:cubicBezTo>
                        <a:pt x="135" y="18"/>
                        <a:pt x="133" y="19"/>
                        <a:pt x="131" y="16"/>
                      </a:cubicBezTo>
                      <a:cubicBezTo>
                        <a:pt x="130" y="13"/>
                        <a:pt x="131" y="12"/>
                        <a:pt x="129" y="9"/>
                      </a:cubicBezTo>
                      <a:cubicBezTo>
                        <a:pt x="127" y="6"/>
                        <a:pt x="126" y="4"/>
                        <a:pt x="124" y="6"/>
                      </a:cubicBezTo>
                      <a:cubicBezTo>
                        <a:pt x="123" y="6"/>
                        <a:pt x="120" y="6"/>
                        <a:pt x="116" y="6"/>
                      </a:cubicBezTo>
                      <a:cubicBezTo>
                        <a:pt x="112" y="8"/>
                        <a:pt x="105" y="11"/>
                        <a:pt x="102" y="10"/>
                      </a:cubicBezTo>
                      <a:cubicBezTo>
                        <a:pt x="99" y="9"/>
                        <a:pt x="94" y="10"/>
                        <a:pt x="89" y="10"/>
                      </a:cubicBezTo>
                      <a:cubicBezTo>
                        <a:pt x="86" y="10"/>
                        <a:pt x="84" y="7"/>
                        <a:pt x="81" y="7"/>
                      </a:cubicBezTo>
                      <a:cubicBezTo>
                        <a:pt x="77" y="7"/>
                        <a:pt x="77" y="5"/>
                        <a:pt x="74" y="5"/>
                      </a:cubicBezTo>
                      <a:cubicBezTo>
                        <a:pt x="71" y="5"/>
                        <a:pt x="74" y="3"/>
                        <a:pt x="63" y="2"/>
                      </a:cubicBezTo>
                      <a:cubicBezTo>
                        <a:pt x="52" y="0"/>
                        <a:pt x="44" y="6"/>
                        <a:pt x="40" y="8"/>
                      </a:cubicBezTo>
                      <a:cubicBezTo>
                        <a:pt x="37" y="11"/>
                        <a:pt x="25" y="8"/>
                        <a:pt x="24" y="9"/>
                      </a:cubicBezTo>
                      <a:cubicBezTo>
                        <a:pt x="23" y="10"/>
                        <a:pt x="24" y="14"/>
                        <a:pt x="21" y="15"/>
                      </a:cubicBezTo>
                      <a:cubicBezTo>
                        <a:pt x="16" y="17"/>
                        <a:pt x="8" y="15"/>
                        <a:pt x="5" y="17"/>
                      </a:cubicBezTo>
                      <a:cubicBezTo>
                        <a:pt x="1" y="18"/>
                        <a:pt x="0" y="22"/>
                        <a:pt x="3" y="22"/>
                      </a:cubicBezTo>
                      <a:cubicBezTo>
                        <a:pt x="6" y="21"/>
                        <a:pt x="7" y="23"/>
                        <a:pt x="6" y="24"/>
                      </a:cubicBezTo>
                      <a:cubicBezTo>
                        <a:pt x="5" y="25"/>
                        <a:pt x="9" y="29"/>
                        <a:pt x="7" y="30"/>
                      </a:cubicBezTo>
                      <a:cubicBezTo>
                        <a:pt x="5" y="31"/>
                        <a:pt x="5" y="33"/>
                        <a:pt x="7" y="35"/>
                      </a:cubicBezTo>
                      <a:cubicBezTo>
                        <a:pt x="9" y="36"/>
                        <a:pt x="10" y="39"/>
                        <a:pt x="7" y="39"/>
                      </a:cubicBezTo>
                      <a:cubicBezTo>
                        <a:pt x="5" y="39"/>
                        <a:pt x="11" y="42"/>
                        <a:pt x="11" y="43"/>
                      </a:cubicBezTo>
                      <a:cubicBezTo>
                        <a:pt x="11" y="44"/>
                        <a:pt x="16" y="45"/>
                        <a:pt x="16" y="45"/>
                      </a:cubicBezTo>
                      <a:cubicBezTo>
                        <a:pt x="16" y="47"/>
                        <a:pt x="17" y="47"/>
                        <a:pt x="20" y="46"/>
                      </a:cubicBezTo>
                      <a:cubicBezTo>
                        <a:pt x="22" y="46"/>
                        <a:pt x="23" y="49"/>
                        <a:pt x="24" y="52"/>
                      </a:cubicBezTo>
                      <a:cubicBezTo>
                        <a:pt x="25" y="54"/>
                        <a:pt x="34" y="52"/>
                        <a:pt x="34" y="50"/>
                      </a:cubicBezTo>
                      <a:cubicBezTo>
                        <a:pt x="34" y="47"/>
                        <a:pt x="37" y="46"/>
                        <a:pt x="39" y="47"/>
                      </a:cubicBezTo>
                      <a:cubicBezTo>
                        <a:pt x="43" y="47"/>
                        <a:pt x="48" y="52"/>
                        <a:pt x="49" y="53"/>
                      </a:cubicBezTo>
                      <a:cubicBezTo>
                        <a:pt x="51" y="54"/>
                        <a:pt x="55" y="52"/>
                        <a:pt x="58" y="52"/>
                      </a:cubicBezTo>
                      <a:cubicBezTo>
                        <a:pt x="60" y="52"/>
                        <a:pt x="63" y="48"/>
                        <a:pt x="64" y="47"/>
                      </a:cubicBezTo>
                      <a:cubicBezTo>
                        <a:pt x="66" y="46"/>
                        <a:pt x="68" y="50"/>
                        <a:pt x="70" y="49"/>
                      </a:cubicBezTo>
                      <a:cubicBezTo>
                        <a:pt x="73" y="47"/>
                        <a:pt x="74" y="46"/>
                        <a:pt x="76" y="47"/>
                      </a:cubicBezTo>
                      <a:cubicBezTo>
                        <a:pt x="77" y="48"/>
                        <a:pt x="73" y="51"/>
                        <a:pt x="74" y="53"/>
                      </a:cubicBezTo>
                      <a:cubicBezTo>
                        <a:pt x="74" y="54"/>
                        <a:pt x="74" y="55"/>
                        <a:pt x="74" y="56"/>
                      </a:cubicBezTo>
                      <a:cubicBezTo>
                        <a:pt x="79" y="55"/>
                        <a:pt x="78" y="52"/>
                        <a:pt x="78" y="50"/>
                      </a:cubicBezTo>
                      <a:cubicBezTo>
                        <a:pt x="79" y="49"/>
                        <a:pt x="80" y="47"/>
                        <a:pt x="82" y="49"/>
                      </a:cubicBezTo>
                      <a:cubicBezTo>
                        <a:pt x="83" y="50"/>
                        <a:pt x="85" y="50"/>
                        <a:pt x="88" y="49"/>
                      </a:cubicBezTo>
                      <a:cubicBezTo>
                        <a:pt x="91" y="47"/>
                        <a:pt x="92" y="46"/>
                        <a:pt x="93" y="48"/>
                      </a:cubicBezTo>
                      <a:cubicBezTo>
                        <a:pt x="94" y="49"/>
                        <a:pt x="97" y="48"/>
                        <a:pt x="101" y="48"/>
                      </a:cubicBezTo>
                      <a:cubicBezTo>
                        <a:pt x="106" y="48"/>
                        <a:pt x="107" y="45"/>
                        <a:pt x="111" y="45"/>
                      </a:cubicBezTo>
                      <a:cubicBezTo>
                        <a:pt x="116" y="45"/>
                        <a:pt x="120" y="44"/>
                        <a:pt x="120" y="44"/>
                      </a:cubicBezTo>
                      <a:cubicBezTo>
                        <a:pt x="123" y="45"/>
                        <a:pt x="123" y="45"/>
                        <a:pt x="123" y="45"/>
                      </a:cubicBezTo>
                      <a:cubicBezTo>
                        <a:pt x="123" y="44"/>
                        <a:pt x="123" y="43"/>
                        <a:pt x="125" y="43"/>
                      </a:cubicBezTo>
                      <a:cubicBezTo>
                        <a:pt x="129" y="42"/>
                        <a:pt x="131" y="45"/>
                        <a:pt x="133" y="44"/>
                      </a:cubicBezTo>
                      <a:cubicBezTo>
                        <a:pt x="134" y="43"/>
                        <a:pt x="140" y="49"/>
                        <a:pt x="140" y="45"/>
                      </a:cubicBezTo>
                      <a:cubicBezTo>
                        <a:pt x="140" y="44"/>
                        <a:pt x="138" y="39"/>
                        <a:pt x="136" y="39"/>
                      </a:cubicBezTo>
                      <a:close/>
                      <a:moveTo>
                        <a:pt x="12" y="10"/>
                      </a:moveTo>
                      <a:cubicBezTo>
                        <a:pt x="15" y="9"/>
                        <a:pt x="22" y="11"/>
                        <a:pt x="23" y="9"/>
                      </a:cubicBezTo>
                      <a:cubicBezTo>
                        <a:pt x="24" y="8"/>
                        <a:pt x="19" y="6"/>
                        <a:pt x="17" y="5"/>
                      </a:cubicBezTo>
                      <a:cubicBezTo>
                        <a:pt x="16" y="4"/>
                        <a:pt x="15" y="3"/>
                        <a:pt x="15" y="1"/>
                      </a:cubicBezTo>
                      <a:cubicBezTo>
                        <a:pt x="14" y="2"/>
                        <a:pt x="13" y="2"/>
                        <a:pt x="12" y="2"/>
                      </a:cubicBezTo>
                      <a:cubicBezTo>
                        <a:pt x="11" y="1"/>
                        <a:pt x="6" y="1"/>
                        <a:pt x="5" y="2"/>
                      </a:cubicBezTo>
                      <a:cubicBezTo>
                        <a:pt x="4" y="2"/>
                        <a:pt x="5" y="5"/>
                        <a:pt x="5" y="6"/>
                      </a:cubicBezTo>
                      <a:cubicBezTo>
                        <a:pt x="5" y="8"/>
                        <a:pt x="3" y="9"/>
                        <a:pt x="3" y="10"/>
                      </a:cubicBezTo>
                      <a:cubicBezTo>
                        <a:pt x="3" y="11"/>
                        <a:pt x="2" y="12"/>
                        <a:pt x="1" y="13"/>
                      </a:cubicBezTo>
                      <a:cubicBezTo>
                        <a:pt x="3" y="14"/>
                        <a:pt x="4" y="15"/>
                        <a:pt x="6" y="15"/>
                      </a:cubicBezTo>
                      <a:cubicBezTo>
                        <a:pt x="9" y="15"/>
                        <a:pt x="10" y="11"/>
                        <a:pt x="12" y="1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4" name="Google Shape;1011;p79">
                  <a:extLst>
                    <a:ext uri="{FF2B5EF4-FFF2-40B4-BE49-F238E27FC236}">
                      <a16:creationId xmlns:a16="http://schemas.microsoft.com/office/drawing/2014/main" id="{11596799-B29C-4E23-7491-E78BFA6F872F}"/>
                    </a:ext>
                  </a:extLst>
                </p:cNvPr>
                <p:cNvSpPr/>
                <p:nvPr/>
              </p:nvSpPr>
              <p:spPr>
                <a:xfrm>
                  <a:off x="5872603" y="3340933"/>
                  <a:ext cx="1039866" cy="835973"/>
                </a:xfrm>
                <a:custGeom>
                  <a:avLst/>
                  <a:gdLst/>
                  <a:ahLst/>
                  <a:cxnLst/>
                  <a:rect l="l" t="t" r="r" b="b"/>
                  <a:pathLst>
                    <a:path w="157" h="126" extrusionOk="0">
                      <a:moveTo>
                        <a:pt x="94" y="27"/>
                      </a:moveTo>
                      <a:cubicBezTo>
                        <a:pt x="94" y="27"/>
                        <a:pt x="82" y="25"/>
                        <a:pt x="81" y="25"/>
                      </a:cubicBezTo>
                      <a:cubicBezTo>
                        <a:pt x="80" y="25"/>
                        <a:pt x="75" y="24"/>
                        <a:pt x="72" y="22"/>
                      </a:cubicBezTo>
                      <a:cubicBezTo>
                        <a:pt x="70" y="19"/>
                        <a:pt x="57" y="10"/>
                        <a:pt x="55" y="9"/>
                      </a:cubicBezTo>
                      <a:cubicBezTo>
                        <a:pt x="52" y="7"/>
                        <a:pt x="43" y="1"/>
                        <a:pt x="40" y="0"/>
                      </a:cubicBezTo>
                      <a:cubicBezTo>
                        <a:pt x="37" y="0"/>
                        <a:pt x="37" y="0"/>
                        <a:pt x="34" y="0"/>
                      </a:cubicBezTo>
                      <a:cubicBezTo>
                        <a:pt x="31" y="0"/>
                        <a:pt x="32" y="3"/>
                        <a:pt x="26" y="3"/>
                      </a:cubicBezTo>
                      <a:cubicBezTo>
                        <a:pt x="20" y="3"/>
                        <a:pt x="17" y="6"/>
                        <a:pt x="19" y="7"/>
                      </a:cubicBezTo>
                      <a:cubicBezTo>
                        <a:pt x="21" y="8"/>
                        <a:pt x="26" y="13"/>
                        <a:pt x="24" y="14"/>
                      </a:cubicBezTo>
                      <a:cubicBezTo>
                        <a:pt x="22" y="15"/>
                        <a:pt x="22" y="17"/>
                        <a:pt x="20" y="17"/>
                      </a:cubicBezTo>
                      <a:cubicBezTo>
                        <a:pt x="18" y="17"/>
                        <a:pt x="15" y="17"/>
                        <a:pt x="15" y="19"/>
                      </a:cubicBezTo>
                      <a:cubicBezTo>
                        <a:pt x="15" y="21"/>
                        <a:pt x="12" y="24"/>
                        <a:pt x="10" y="24"/>
                      </a:cubicBezTo>
                      <a:cubicBezTo>
                        <a:pt x="8" y="24"/>
                        <a:pt x="4" y="22"/>
                        <a:pt x="2" y="20"/>
                      </a:cubicBezTo>
                      <a:cubicBezTo>
                        <a:pt x="1" y="23"/>
                        <a:pt x="1" y="23"/>
                        <a:pt x="1" y="23"/>
                      </a:cubicBezTo>
                      <a:cubicBezTo>
                        <a:pt x="1" y="25"/>
                        <a:pt x="1" y="25"/>
                        <a:pt x="1" y="25"/>
                      </a:cubicBezTo>
                      <a:cubicBezTo>
                        <a:pt x="1" y="26"/>
                        <a:pt x="0" y="32"/>
                        <a:pt x="2" y="33"/>
                      </a:cubicBezTo>
                      <a:cubicBezTo>
                        <a:pt x="4" y="34"/>
                        <a:pt x="5" y="37"/>
                        <a:pt x="8" y="41"/>
                      </a:cubicBezTo>
                      <a:cubicBezTo>
                        <a:pt x="11" y="44"/>
                        <a:pt x="19" y="54"/>
                        <a:pt x="19" y="57"/>
                      </a:cubicBezTo>
                      <a:cubicBezTo>
                        <a:pt x="19" y="60"/>
                        <a:pt x="20" y="63"/>
                        <a:pt x="24" y="66"/>
                      </a:cubicBezTo>
                      <a:cubicBezTo>
                        <a:pt x="29" y="68"/>
                        <a:pt x="29" y="72"/>
                        <a:pt x="31" y="74"/>
                      </a:cubicBezTo>
                      <a:cubicBezTo>
                        <a:pt x="34" y="76"/>
                        <a:pt x="33" y="78"/>
                        <a:pt x="34" y="82"/>
                      </a:cubicBezTo>
                      <a:cubicBezTo>
                        <a:pt x="34" y="87"/>
                        <a:pt x="35" y="92"/>
                        <a:pt x="39" y="94"/>
                      </a:cubicBezTo>
                      <a:cubicBezTo>
                        <a:pt x="43" y="97"/>
                        <a:pt x="46" y="100"/>
                        <a:pt x="47" y="104"/>
                      </a:cubicBezTo>
                      <a:cubicBezTo>
                        <a:pt x="49" y="109"/>
                        <a:pt x="52" y="113"/>
                        <a:pt x="55" y="115"/>
                      </a:cubicBezTo>
                      <a:cubicBezTo>
                        <a:pt x="57" y="118"/>
                        <a:pt x="56" y="119"/>
                        <a:pt x="57" y="121"/>
                      </a:cubicBezTo>
                      <a:cubicBezTo>
                        <a:pt x="58" y="122"/>
                        <a:pt x="58" y="124"/>
                        <a:pt x="59" y="126"/>
                      </a:cubicBezTo>
                      <a:cubicBezTo>
                        <a:pt x="61" y="125"/>
                        <a:pt x="63" y="124"/>
                        <a:pt x="63" y="124"/>
                      </a:cubicBezTo>
                      <a:cubicBezTo>
                        <a:pt x="63" y="123"/>
                        <a:pt x="62" y="121"/>
                        <a:pt x="63" y="120"/>
                      </a:cubicBezTo>
                      <a:cubicBezTo>
                        <a:pt x="63" y="119"/>
                        <a:pt x="65" y="117"/>
                        <a:pt x="66" y="117"/>
                      </a:cubicBezTo>
                      <a:cubicBezTo>
                        <a:pt x="67" y="116"/>
                        <a:pt x="69" y="118"/>
                        <a:pt x="71" y="118"/>
                      </a:cubicBezTo>
                      <a:cubicBezTo>
                        <a:pt x="74" y="117"/>
                        <a:pt x="80" y="118"/>
                        <a:pt x="81" y="119"/>
                      </a:cubicBezTo>
                      <a:cubicBezTo>
                        <a:pt x="82" y="119"/>
                        <a:pt x="89" y="119"/>
                        <a:pt x="91" y="120"/>
                      </a:cubicBezTo>
                      <a:cubicBezTo>
                        <a:pt x="93" y="122"/>
                        <a:pt x="94" y="121"/>
                        <a:pt x="96" y="118"/>
                      </a:cubicBezTo>
                      <a:cubicBezTo>
                        <a:pt x="97" y="115"/>
                        <a:pt x="106" y="109"/>
                        <a:pt x="107" y="108"/>
                      </a:cubicBezTo>
                      <a:cubicBezTo>
                        <a:pt x="108" y="108"/>
                        <a:pt x="118" y="108"/>
                        <a:pt x="122" y="108"/>
                      </a:cubicBezTo>
                      <a:cubicBezTo>
                        <a:pt x="126" y="107"/>
                        <a:pt x="151" y="99"/>
                        <a:pt x="152" y="98"/>
                      </a:cubicBezTo>
                      <a:cubicBezTo>
                        <a:pt x="153" y="97"/>
                        <a:pt x="157" y="84"/>
                        <a:pt x="157" y="82"/>
                      </a:cubicBezTo>
                      <a:cubicBezTo>
                        <a:pt x="157" y="81"/>
                        <a:pt x="155" y="77"/>
                        <a:pt x="154" y="77"/>
                      </a:cubicBezTo>
                      <a:cubicBezTo>
                        <a:pt x="152" y="78"/>
                        <a:pt x="136" y="76"/>
                        <a:pt x="134" y="75"/>
                      </a:cubicBezTo>
                      <a:cubicBezTo>
                        <a:pt x="134" y="75"/>
                        <a:pt x="130" y="71"/>
                        <a:pt x="129" y="67"/>
                      </a:cubicBezTo>
                      <a:cubicBezTo>
                        <a:pt x="128" y="66"/>
                        <a:pt x="127" y="64"/>
                        <a:pt x="126" y="62"/>
                      </a:cubicBezTo>
                      <a:cubicBezTo>
                        <a:pt x="124" y="63"/>
                        <a:pt x="121" y="62"/>
                        <a:pt x="119" y="58"/>
                      </a:cubicBezTo>
                      <a:cubicBezTo>
                        <a:pt x="118" y="57"/>
                        <a:pt x="115" y="52"/>
                        <a:pt x="116" y="50"/>
                      </a:cubicBezTo>
                      <a:cubicBezTo>
                        <a:pt x="118" y="48"/>
                        <a:pt x="115" y="44"/>
                        <a:pt x="112" y="41"/>
                      </a:cubicBezTo>
                      <a:cubicBezTo>
                        <a:pt x="110" y="40"/>
                        <a:pt x="106" y="36"/>
                        <a:pt x="105" y="33"/>
                      </a:cubicBezTo>
                      <a:cubicBezTo>
                        <a:pt x="105" y="32"/>
                        <a:pt x="105" y="31"/>
                        <a:pt x="104" y="29"/>
                      </a:cubicBezTo>
                      <a:cubicBezTo>
                        <a:pt x="98" y="29"/>
                        <a:pt x="98" y="29"/>
                        <a:pt x="98" y="29"/>
                      </a:cubicBezTo>
                      <a:cubicBezTo>
                        <a:pt x="94" y="27"/>
                        <a:pt x="94" y="27"/>
                        <a:pt x="94" y="27"/>
                      </a:cubicBezTo>
                      <a:cubicBezTo>
                        <a:pt x="94" y="27"/>
                        <a:pt x="94" y="27"/>
                        <a:pt x="94" y="2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5" name="Google Shape;1012;p79">
                  <a:extLst>
                    <a:ext uri="{FF2B5EF4-FFF2-40B4-BE49-F238E27FC236}">
                      <a16:creationId xmlns:a16="http://schemas.microsoft.com/office/drawing/2014/main" id="{2590DFF6-BE86-8585-0C78-7346E2968D0A}"/>
                    </a:ext>
                  </a:extLst>
                </p:cNvPr>
                <p:cNvSpPr/>
                <p:nvPr/>
              </p:nvSpPr>
              <p:spPr>
                <a:xfrm>
                  <a:off x="6728958" y="3728343"/>
                  <a:ext cx="391477" cy="444496"/>
                </a:xfrm>
                <a:custGeom>
                  <a:avLst/>
                  <a:gdLst/>
                  <a:ahLst/>
                  <a:cxnLst/>
                  <a:rect l="l" t="t" r="r" b="b"/>
                  <a:pathLst>
                    <a:path w="59" h="67" extrusionOk="0">
                      <a:moveTo>
                        <a:pt x="30" y="1"/>
                      </a:moveTo>
                      <a:cubicBezTo>
                        <a:pt x="30" y="6"/>
                        <a:pt x="30" y="6"/>
                        <a:pt x="30" y="6"/>
                      </a:cubicBezTo>
                      <a:cubicBezTo>
                        <a:pt x="25" y="13"/>
                        <a:pt x="25" y="13"/>
                        <a:pt x="25" y="13"/>
                      </a:cubicBezTo>
                      <a:cubicBezTo>
                        <a:pt x="23" y="18"/>
                        <a:pt x="23" y="18"/>
                        <a:pt x="23" y="18"/>
                      </a:cubicBezTo>
                      <a:cubicBezTo>
                        <a:pt x="23" y="18"/>
                        <a:pt x="23" y="19"/>
                        <a:pt x="24" y="18"/>
                      </a:cubicBezTo>
                      <a:cubicBezTo>
                        <a:pt x="26" y="18"/>
                        <a:pt x="28" y="23"/>
                        <a:pt x="28" y="24"/>
                      </a:cubicBezTo>
                      <a:cubicBezTo>
                        <a:pt x="28" y="26"/>
                        <a:pt x="23" y="39"/>
                        <a:pt x="23" y="40"/>
                      </a:cubicBezTo>
                      <a:cubicBezTo>
                        <a:pt x="22" y="41"/>
                        <a:pt x="9" y="44"/>
                        <a:pt x="0" y="47"/>
                      </a:cubicBezTo>
                      <a:cubicBezTo>
                        <a:pt x="2" y="52"/>
                        <a:pt x="6" y="59"/>
                        <a:pt x="10" y="67"/>
                      </a:cubicBezTo>
                      <a:cubicBezTo>
                        <a:pt x="10" y="66"/>
                        <a:pt x="11" y="66"/>
                        <a:pt x="11" y="66"/>
                      </a:cubicBezTo>
                      <a:cubicBezTo>
                        <a:pt x="15" y="63"/>
                        <a:pt x="20" y="64"/>
                        <a:pt x="23" y="63"/>
                      </a:cubicBezTo>
                      <a:cubicBezTo>
                        <a:pt x="26" y="62"/>
                        <a:pt x="23" y="60"/>
                        <a:pt x="26" y="57"/>
                      </a:cubicBezTo>
                      <a:cubicBezTo>
                        <a:pt x="29" y="56"/>
                        <a:pt x="33" y="56"/>
                        <a:pt x="35" y="56"/>
                      </a:cubicBezTo>
                      <a:cubicBezTo>
                        <a:pt x="35" y="56"/>
                        <a:pt x="36" y="50"/>
                        <a:pt x="39" y="49"/>
                      </a:cubicBezTo>
                      <a:cubicBezTo>
                        <a:pt x="41" y="48"/>
                        <a:pt x="44" y="49"/>
                        <a:pt x="44" y="47"/>
                      </a:cubicBezTo>
                      <a:cubicBezTo>
                        <a:pt x="44" y="44"/>
                        <a:pt x="44" y="37"/>
                        <a:pt x="47" y="37"/>
                      </a:cubicBezTo>
                      <a:cubicBezTo>
                        <a:pt x="48" y="36"/>
                        <a:pt x="52" y="34"/>
                        <a:pt x="52" y="32"/>
                      </a:cubicBezTo>
                      <a:cubicBezTo>
                        <a:pt x="52" y="31"/>
                        <a:pt x="57" y="27"/>
                        <a:pt x="59" y="24"/>
                      </a:cubicBezTo>
                      <a:cubicBezTo>
                        <a:pt x="59" y="21"/>
                        <a:pt x="59" y="20"/>
                        <a:pt x="58" y="20"/>
                      </a:cubicBezTo>
                      <a:cubicBezTo>
                        <a:pt x="56" y="19"/>
                        <a:pt x="52" y="14"/>
                        <a:pt x="51" y="12"/>
                      </a:cubicBezTo>
                      <a:cubicBezTo>
                        <a:pt x="50" y="10"/>
                        <a:pt x="45" y="11"/>
                        <a:pt x="39" y="7"/>
                      </a:cubicBezTo>
                      <a:cubicBezTo>
                        <a:pt x="37" y="6"/>
                        <a:pt x="35" y="3"/>
                        <a:pt x="35" y="0"/>
                      </a:cubicBezTo>
                      <a:cubicBezTo>
                        <a:pt x="33" y="1"/>
                        <a:pt x="33" y="1"/>
                        <a:pt x="33" y="1"/>
                      </a:cubicBezTo>
                      <a:cubicBezTo>
                        <a:pt x="30" y="1"/>
                        <a:pt x="30" y="1"/>
                        <a:pt x="30" y="1"/>
                      </a:cubicBezTo>
                      <a:cubicBezTo>
                        <a:pt x="30" y="1"/>
                        <a:pt x="30" y="1"/>
                        <a:pt x="30" y="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6" name="Google Shape;1013;p79">
                  <a:extLst>
                    <a:ext uri="{FF2B5EF4-FFF2-40B4-BE49-F238E27FC236}">
                      <a16:creationId xmlns:a16="http://schemas.microsoft.com/office/drawing/2014/main" id="{1B538DC9-E9B5-1C8E-7129-127ACABA06AC}"/>
                    </a:ext>
                  </a:extLst>
                </p:cNvPr>
                <p:cNvSpPr/>
                <p:nvPr/>
              </p:nvSpPr>
              <p:spPr>
                <a:xfrm>
                  <a:off x="6659633" y="3675326"/>
                  <a:ext cx="61169" cy="85637"/>
                </a:xfrm>
                <a:custGeom>
                  <a:avLst/>
                  <a:gdLst/>
                  <a:ahLst/>
                  <a:cxnLst/>
                  <a:rect l="l" t="t" r="r" b="b"/>
                  <a:pathLst>
                    <a:path w="9" h="13" extrusionOk="0">
                      <a:moveTo>
                        <a:pt x="7" y="12"/>
                      </a:moveTo>
                      <a:cubicBezTo>
                        <a:pt x="7" y="12"/>
                        <a:pt x="7" y="11"/>
                        <a:pt x="7" y="10"/>
                      </a:cubicBezTo>
                      <a:cubicBezTo>
                        <a:pt x="9" y="8"/>
                        <a:pt x="9" y="2"/>
                        <a:pt x="6" y="1"/>
                      </a:cubicBezTo>
                      <a:cubicBezTo>
                        <a:pt x="3" y="0"/>
                        <a:pt x="1" y="6"/>
                        <a:pt x="1" y="8"/>
                      </a:cubicBezTo>
                      <a:cubicBezTo>
                        <a:pt x="1" y="8"/>
                        <a:pt x="1" y="8"/>
                        <a:pt x="0" y="8"/>
                      </a:cubicBezTo>
                      <a:cubicBezTo>
                        <a:pt x="2" y="12"/>
                        <a:pt x="5" y="13"/>
                        <a:pt x="7" y="1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7" name="Google Shape;1014;p79">
                  <a:extLst>
                    <a:ext uri="{FF2B5EF4-FFF2-40B4-BE49-F238E27FC236}">
                      <a16:creationId xmlns:a16="http://schemas.microsoft.com/office/drawing/2014/main" id="{3D393607-764F-60E3-72F8-EA34C7CD235A}"/>
                    </a:ext>
                  </a:extLst>
                </p:cNvPr>
                <p:cNvSpPr/>
                <p:nvPr/>
              </p:nvSpPr>
              <p:spPr>
                <a:xfrm>
                  <a:off x="6724543" y="3654179"/>
                  <a:ext cx="240597" cy="195740"/>
                </a:xfrm>
                <a:custGeom>
                  <a:avLst/>
                  <a:gdLst/>
                  <a:ahLst/>
                  <a:cxnLst/>
                  <a:rect l="l" t="t" r="r" b="b"/>
                  <a:pathLst>
                    <a:path w="36" h="29" extrusionOk="0">
                      <a:moveTo>
                        <a:pt x="6" y="27"/>
                      </a:moveTo>
                      <a:cubicBezTo>
                        <a:pt x="7" y="28"/>
                        <a:pt x="19" y="29"/>
                        <a:pt x="24" y="29"/>
                      </a:cubicBezTo>
                      <a:cubicBezTo>
                        <a:pt x="26" y="23"/>
                        <a:pt x="26" y="23"/>
                        <a:pt x="26" y="23"/>
                      </a:cubicBezTo>
                      <a:cubicBezTo>
                        <a:pt x="31" y="17"/>
                        <a:pt x="31" y="17"/>
                        <a:pt x="31" y="17"/>
                      </a:cubicBezTo>
                      <a:cubicBezTo>
                        <a:pt x="31" y="11"/>
                        <a:pt x="31" y="11"/>
                        <a:pt x="31" y="11"/>
                      </a:cubicBezTo>
                      <a:cubicBezTo>
                        <a:pt x="34" y="11"/>
                        <a:pt x="34" y="11"/>
                        <a:pt x="34" y="11"/>
                      </a:cubicBezTo>
                      <a:cubicBezTo>
                        <a:pt x="36" y="10"/>
                        <a:pt x="36" y="10"/>
                        <a:pt x="36" y="10"/>
                      </a:cubicBezTo>
                      <a:cubicBezTo>
                        <a:pt x="35" y="5"/>
                        <a:pt x="35" y="1"/>
                        <a:pt x="34" y="1"/>
                      </a:cubicBezTo>
                      <a:cubicBezTo>
                        <a:pt x="33" y="0"/>
                        <a:pt x="27" y="6"/>
                        <a:pt x="25" y="10"/>
                      </a:cubicBezTo>
                      <a:cubicBezTo>
                        <a:pt x="23" y="15"/>
                        <a:pt x="17" y="18"/>
                        <a:pt x="12" y="18"/>
                      </a:cubicBezTo>
                      <a:cubicBezTo>
                        <a:pt x="6" y="16"/>
                        <a:pt x="4" y="18"/>
                        <a:pt x="2" y="19"/>
                      </a:cubicBezTo>
                      <a:cubicBezTo>
                        <a:pt x="2" y="19"/>
                        <a:pt x="1" y="19"/>
                        <a:pt x="0" y="19"/>
                      </a:cubicBezTo>
                      <a:cubicBezTo>
                        <a:pt x="1" y="23"/>
                        <a:pt x="6" y="27"/>
                        <a:pt x="6" y="2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8" name="Google Shape;1017;p79">
                  <a:extLst>
                    <a:ext uri="{FF2B5EF4-FFF2-40B4-BE49-F238E27FC236}">
                      <a16:creationId xmlns:a16="http://schemas.microsoft.com/office/drawing/2014/main" id="{8AEA80D3-71D4-454C-AE97-D92512B06ED2}"/>
                    </a:ext>
                  </a:extLst>
                </p:cNvPr>
                <p:cNvSpPr/>
                <p:nvPr/>
              </p:nvSpPr>
              <p:spPr>
                <a:xfrm>
                  <a:off x="6076500" y="3035098"/>
                  <a:ext cx="485272" cy="481191"/>
                </a:xfrm>
                <a:custGeom>
                  <a:avLst/>
                  <a:gdLst/>
                  <a:ahLst/>
                  <a:cxnLst/>
                  <a:rect l="l" t="t" r="r" b="b"/>
                  <a:pathLst>
                    <a:path w="73" h="72" extrusionOk="0">
                      <a:moveTo>
                        <a:pt x="61" y="65"/>
                      </a:moveTo>
                      <a:cubicBezTo>
                        <a:pt x="62" y="64"/>
                        <a:pt x="62" y="62"/>
                        <a:pt x="65" y="62"/>
                      </a:cubicBezTo>
                      <a:cubicBezTo>
                        <a:pt x="67" y="62"/>
                        <a:pt x="68" y="63"/>
                        <a:pt x="70" y="65"/>
                      </a:cubicBezTo>
                      <a:cubicBezTo>
                        <a:pt x="71" y="64"/>
                        <a:pt x="72" y="64"/>
                        <a:pt x="73" y="63"/>
                      </a:cubicBezTo>
                      <a:cubicBezTo>
                        <a:pt x="71" y="62"/>
                        <a:pt x="69" y="59"/>
                        <a:pt x="69" y="58"/>
                      </a:cubicBezTo>
                      <a:cubicBezTo>
                        <a:pt x="69" y="55"/>
                        <a:pt x="67" y="54"/>
                        <a:pt x="66" y="52"/>
                      </a:cubicBezTo>
                      <a:cubicBezTo>
                        <a:pt x="66" y="51"/>
                        <a:pt x="68" y="49"/>
                        <a:pt x="67" y="48"/>
                      </a:cubicBezTo>
                      <a:cubicBezTo>
                        <a:pt x="66" y="47"/>
                        <a:pt x="65" y="44"/>
                        <a:pt x="63" y="43"/>
                      </a:cubicBezTo>
                      <a:cubicBezTo>
                        <a:pt x="61" y="43"/>
                        <a:pt x="55" y="39"/>
                        <a:pt x="55" y="37"/>
                      </a:cubicBezTo>
                      <a:cubicBezTo>
                        <a:pt x="55" y="36"/>
                        <a:pt x="53" y="34"/>
                        <a:pt x="51" y="34"/>
                      </a:cubicBezTo>
                      <a:cubicBezTo>
                        <a:pt x="50" y="33"/>
                        <a:pt x="49" y="27"/>
                        <a:pt x="50" y="26"/>
                      </a:cubicBezTo>
                      <a:cubicBezTo>
                        <a:pt x="52" y="26"/>
                        <a:pt x="52" y="21"/>
                        <a:pt x="54" y="21"/>
                      </a:cubicBezTo>
                      <a:cubicBezTo>
                        <a:pt x="55" y="21"/>
                        <a:pt x="54" y="18"/>
                        <a:pt x="55" y="16"/>
                      </a:cubicBezTo>
                      <a:cubicBezTo>
                        <a:pt x="55" y="14"/>
                        <a:pt x="53" y="13"/>
                        <a:pt x="51" y="13"/>
                      </a:cubicBezTo>
                      <a:cubicBezTo>
                        <a:pt x="50" y="13"/>
                        <a:pt x="48" y="11"/>
                        <a:pt x="48" y="10"/>
                      </a:cubicBezTo>
                      <a:cubicBezTo>
                        <a:pt x="48" y="8"/>
                        <a:pt x="45" y="4"/>
                        <a:pt x="45" y="3"/>
                      </a:cubicBezTo>
                      <a:cubicBezTo>
                        <a:pt x="45" y="8"/>
                        <a:pt x="38" y="1"/>
                        <a:pt x="37" y="2"/>
                      </a:cubicBezTo>
                      <a:cubicBezTo>
                        <a:pt x="36" y="3"/>
                        <a:pt x="34" y="0"/>
                        <a:pt x="30" y="1"/>
                      </a:cubicBezTo>
                      <a:cubicBezTo>
                        <a:pt x="28" y="1"/>
                        <a:pt x="28" y="2"/>
                        <a:pt x="27" y="3"/>
                      </a:cubicBezTo>
                      <a:cubicBezTo>
                        <a:pt x="27" y="3"/>
                        <a:pt x="27" y="3"/>
                        <a:pt x="27" y="3"/>
                      </a:cubicBezTo>
                      <a:cubicBezTo>
                        <a:pt x="23" y="7"/>
                        <a:pt x="23" y="7"/>
                        <a:pt x="23" y="7"/>
                      </a:cubicBezTo>
                      <a:cubicBezTo>
                        <a:pt x="23" y="7"/>
                        <a:pt x="19" y="8"/>
                        <a:pt x="18" y="10"/>
                      </a:cubicBezTo>
                      <a:cubicBezTo>
                        <a:pt x="17" y="12"/>
                        <a:pt x="20" y="15"/>
                        <a:pt x="19" y="16"/>
                      </a:cubicBezTo>
                      <a:cubicBezTo>
                        <a:pt x="18" y="18"/>
                        <a:pt x="18" y="21"/>
                        <a:pt x="18" y="23"/>
                      </a:cubicBezTo>
                      <a:cubicBezTo>
                        <a:pt x="18" y="23"/>
                        <a:pt x="16" y="26"/>
                        <a:pt x="16" y="26"/>
                      </a:cubicBezTo>
                      <a:cubicBezTo>
                        <a:pt x="16" y="26"/>
                        <a:pt x="8" y="32"/>
                        <a:pt x="0" y="36"/>
                      </a:cubicBezTo>
                      <a:cubicBezTo>
                        <a:pt x="0" y="36"/>
                        <a:pt x="0" y="37"/>
                        <a:pt x="1" y="39"/>
                      </a:cubicBezTo>
                      <a:cubicBezTo>
                        <a:pt x="1" y="40"/>
                        <a:pt x="2" y="44"/>
                        <a:pt x="2" y="46"/>
                      </a:cubicBezTo>
                      <a:cubicBezTo>
                        <a:pt x="6" y="46"/>
                        <a:pt x="6" y="46"/>
                        <a:pt x="9" y="46"/>
                      </a:cubicBezTo>
                      <a:cubicBezTo>
                        <a:pt x="12" y="47"/>
                        <a:pt x="21" y="53"/>
                        <a:pt x="24" y="55"/>
                      </a:cubicBezTo>
                      <a:cubicBezTo>
                        <a:pt x="25" y="56"/>
                        <a:pt x="38" y="65"/>
                        <a:pt x="41" y="68"/>
                      </a:cubicBezTo>
                      <a:cubicBezTo>
                        <a:pt x="44" y="70"/>
                        <a:pt x="49" y="71"/>
                        <a:pt x="49" y="71"/>
                      </a:cubicBezTo>
                      <a:cubicBezTo>
                        <a:pt x="51" y="71"/>
                        <a:pt x="55" y="72"/>
                        <a:pt x="59" y="72"/>
                      </a:cubicBezTo>
                      <a:cubicBezTo>
                        <a:pt x="60" y="69"/>
                        <a:pt x="61" y="66"/>
                        <a:pt x="61" y="6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79" name="Google Shape;1018;p79">
                  <a:extLst>
                    <a:ext uri="{FF2B5EF4-FFF2-40B4-BE49-F238E27FC236}">
                      <a16:creationId xmlns:a16="http://schemas.microsoft.com/office/drawing/2014/main" id="{CDCF0734-C584-E130-B702-348D98301904}"/>
                    </a:ext>
                  </a:extLst>
                </p:cNvPr>
                <p:cNvSpPr/>
                <p:nvPr/>
              </p:nvSpPr>
              <p:spPr>
                <a:xfrm>
                  <a:off x="6467975" y="3455122"/>
                  <a:ext cx="85636" cy="85637"/>
                </a:xfrm>
                <a:custGeom>
                  <a:avLst/>
                  <a:gdLst/>
                  <a:ahLst/>
                  <a:cxnLst/>
                  <a:rect l="l" t="t" r="r" b="b"/>
                  <a:pathLst>
                    <a:path w="13" h="13" extrusionOk="0">
                      <a:moveTo>
                        <a:pt x="4" y="10"/>
                      </a:moveTo>
                      <a:cubicBezTo>
                        <a:pt x="8" y="13"/>
                        <a:pt x="8" y="13"/>
                        <a:pt x="8" y="13"/>
                      </a:cubicBezTo>
                      <a:cubicBezTo>
                        <a:pt x="13" y="13"/>
                        <a:pt x="13" y="13"/>
                        <a:pt x="13" y="13"/>
                      </a:cubicBezTo>
                      <a:cubicBezTo>
                        <a:pt x="13" y="10"/>
                        <a:pt x="10" y="5"/>
                        <a:pt x="10" y="3"/>
                      </a:cubicBezTo>
                      <a:cubicBezTo>
                        <a:pt x="11" y="2"/>
                        <a:pt x="11" y="2"/>
                        <a:pt x="11" y="2"/>
                      </a:cubicBezTo>
                      <a:cubicBezTo>
                        <a:pt x="9" y="1"/>
                        <a:pt x="8" y="0"/>
                        <a:pt x="6" y="0"/>
                      </a:cubicBezTo>
                      <a:cubicBezTo>
                        <a:pt x="3" y="0"/>
                        <a:pt x="3" y="2"/>
                        <a:pt x="2" y="2"/>
                      </a:cubicBezTo>
                      <a:cubicBezTo>
                        <a:pt x="1" y="3"/>
                        <a:pt x="0" y="6"/>
                        <a:pt x="0" y="9"/>
                      </a:cubicBezTo>
                      <a:cubicBezTo>
                        <a:pt x="1" y="9"/>
                        <a:pt x="4" y="10"/>
                        <a:pt x="4" y="1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0" name="Google Shape;1051;p79">
                  <a:extLst>
                    <a:ext uri="{FF2B5EF4-FFF2-40B4-BE49-F238E27FC236}">
                      <a16:creationId xmlns:a16="http://schemas.microsoft.com/office/drawing/2014/main" id="{38DD2EF1-E5F7-05E4-FE43-1C2757E1BF0A}"/>
                    </a:ext>
                  </a:extLst>
                </p:cNvPr>
                <p:cNvSpPr/>
                <p:nvPr/>
              </p:nvSpPr>
              <p:spPr>
                <a:xfrm>
                  <a:off x="5770659" y="3112285"/>
                  <a:ext cx="122336" cy="81559"/>
                </a:xfrm>
                <a:custGeom>
                  <a:avLst/>
                  <a:gdLst/>
                  <a:ahLst/>
                  <a:cxnLst/>
                  <a:rect l="l" t="t" r="r" b="b"/>
                  <a:pathLst>
                    <a:path w="19" h="12" extrusionOk="0">
                      <a:moveTo>
                        <a:pt x="13" y="8"/>
                      </a:moveTo>
                      <a:cubicBezTo>
                        <a:pt x="13" y="7"/>
                        <a:pt x="15" y="4"/>
                        <a:pt x="17" y="3"/>
                      </a:cubicBezTo>
                      <a:cubicBezTo>
                        <a:pt x="19" y="2"/>
                        <a:pt x="18" y="0"/>
                        <a:pt x="16" y="2"/>
                      </a:cubicBezTo>
                      <a:cubicBezTo>
                        <a:pt x="15" y="3"/>
                        <a:pt x="11" y="5"/>
                        <a:pt x="6" y="5"/>
                      </a:cubicBezTo>
                      <a:cubicBezTo>
                        <a:pt x="1" y="5"/>
                        <a:pt x="0" y="9"/>
                        <a:pt x="2" y="10"/>
                      </a:cubicBezTo>
                      <a:cubicBezTo>
                        <a:pt x="7" y="12"/>
                        <a:pt x="13" y="9"/>
                        <a:pt x="13" y="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1" name="Google Shape;1068;p79">
                  <a:extLst>
                    <a:ext uri="{FF2B5EF4-FFF2-40B4-BE49-F238E27FC236}">
                      <a16:creationId xmlns:a16="http://schemas.microsoft.com/office/drawing/2014/main" id="{F7C36769-9816-B13C-6B79-9D609C38EFBA}"/>
                    </a:ext>
                  </a:extLst>
                </p:cNvPr>
                <p:cNvSpPr/>
                <p:nvPr/>
              </p:nvSpPr>
              <p:spPr>
                <a:xfrm>
                  <a:off x="6266274" y="4036655"/>
                  <a:ext cx="591297" cy="367007"/>
                </a:xfrm>
                <a:custGeom>
                  <a:avLst/>
                  <a:gdLst/>
                  <a:ahLst/>
                  <a:cxnLst/>
                  <a:rect l="l" t="t" r="r" b="b"/>
                  <a:pathLst>
                    <a:path w="89" h="55" extrusionOk="0">
                      <a:moveTo>
                        <a:pt x="63" y="3"/>
                      </a:moveTo>
                      <a:cubicBezTo>
                        <a:pt x="60" y="3"/>
                        <a:pt x="49" y="3"/>
                        <a:pt x="48" y="3"/>
                      </a:cubicBezTo>
                      <a:cubicBezTo>
                        <a:pt x="47" y="4"/>
                        <a:pt x="38" y="11"/>
                        <a:pt x="37" y="13"/>
                      </a:cubicBezTo>
                      <a:cubicBezTo>
                        <a:pt x="35" y="16"/>
                        <a:pt x="34" y="17"/>
                        <a:pt x="32" y="15"/>
                      </a:cubicBezTo>
                      <a:cubicBezTo>
                        <a:pt x="30" y="14"/>
                        <a:pt x="23" y="14"/>
                        <a:pt x="22" y="14"/>
                      </a:cubicBezTo>
                      <a:cubicBezTo>
                        <a:pt x="21" y="13"/>
                        <a:pt x="15" y="13"/>
                        <a:pt x="12" y="13"/>
                      </a:cubicBezTo>
                      <a:cubicBezTo>
                        <a:pt x="10" y="13"/>
                        <a:pt x="8" y="12"/>
                        <a:pt x="7" y="13"/>
                      </a:cubicBezTo>
                      <a:cubicBezTo>
                        <a:pt x="6" y="13"/>
                        <a:pt x="4" y="14"/>
                        <a:pt x="4" y="15"/>
                      </a:cubicBezTo>
                      <a:cubicBezTo>
                        <a:pt x="3" y="16"/>
                        <a:pt x="4" y="18"/>
                        <a:pt x="4" y="19"/>
                      </a:cubicBezTo>
                      <a:cubicBezTo>
                        <a:pt x="4" y="19"/>
                        <a:pt x="2" y="20"/>
                        <a:pt x="0" y="21"/>
                      </a:cubicBezTo>
                      <a:cubicBezTo>
                        <a:pt x="1" y="23"/>
                        <a:pt x="1" y="25"/>
                        <a:pt x="1" y="26"/>
                      </a:cubicBezTo>
                      <a:cubicBezTo>
                        <a:pt x="0" y="28"/>
                        <a:pt x="1" y="34"/>
                        <a:pt x="3" y="38"/>
                      </a:cubicBezTo>
                      <a:cubicBezTo>
                        <a:pt x="6" y="41"/>
                        <a:pt x="5" y="47"/>
                        <a:pt x="6" y="49"/>
                      </a:cubicBezTo>
                      <a:cubicBezTo>
                        <a:pt x="7" y="50"/>
                        <a:pt x="15" y="50"/>
                        <a:pt x="19" y="47"/>
                      </a:cubicBezTo>
                      <a:cubicBezTo>
                        <a:pt x="23" y="44"/>
                        <a:pt x="26" y="44"/>
                        <a:pt x="29" y="44"/>
                      </a:cubicBezTo>
                      <a:cubicBezTo>
                        <a:pt x="32" y="44"/>
                        <a:pt x="36" y="41"/>
                        <a:pt x="37" y="39"/>
                      </a:cubicBezTo>
                      <a:cubicBezTo>
                        <a:pt x="38" y="38"/>
                        <a:pt x="43" y="38"/>
                        <a:pt x="45" y="38"/>
                      </a:cubicBezTo>
                      <a:cubicBezTo>
                        <a:pt x="47" y="38"/>
                        <a:pt x="48" y="37"/>
                        <a:pt x="50" y="35"/>
                      </a:cubicBezTo>
                      <a:cubicBezTo>
                        <a:pt x="52" y="33"/>
                        <a:pt x="59" y="32"/>
                        <a:pt x="66" y="29"/>
                      </a:cubicBezTo>
                      <a:cubicBezTo>
                        <a:pt x="73" y="27"/>
                        <a:pt x="72" y="24"/>
                        <a:pt x="73" y="22"/>
                      </a:cubicBezTo>
                      <a:cubicBezTo>
                        <a:pt x="74" y="20"/>
                        <a:pt x="76" y="21"/>
                        <a:pt x="80" y="20"/>
                      </a:cubicBezTo>
                      <a:cubicBezTo>
                        <a:pt x="76" y="13"/>
                        <a:pt x="72" y="5"/>
                        <a:pt x="71" y="0"/>
                      </a:cubicBezTo>
                      <a:cubicBezTo>
                        <a:pt x="67" y="1"/>
                        <a:pt x="64" y="2"/>
                        <a:pt x="63" y="3"/>
                      </a:cubicBezTo>
                      <a:close/>
                      <a:moveTo>
                        <a:pt x="82" y="52"/>
                      </a:moveTo>
                      <a:cubicBezTo>
                        <a:pt x="84" y="55"/>
                        <a:pt x="88" y="51"/>
                        <a:pt x="89" y="51"/>
                      </a:cubicBezTo>
                      <a:cubicBezTo>
                        <a:pt x="89" y="50"/>
                        <a:pt x="78" y="50"/>
                        <a:pt x="82" y="5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82" name="Google Shape;1074;p79">
                  <a:extLst>
                    <a:ext uri="{FF2B5EF4-FFF2-40B4-BE49-F238E27FC236}">
                      <a16:creationId xmlns:a16="http://schemas.microsoft.com/office/drawing/2014/main" id="{66531453-C264-340D-0122-8C4965E6565A}"/>
                    </a:ext>
                  </a:extLst>
                </p:cNvPr>
                <p:cNvSpPr/>
                <p:nvPr/>
              </p:nvSpPr>
              <p:spPr>
                <a:xfrm>
                  <a:off x="6341561" y="2904611"/>
                  <a:ext cx="970541" cy="815582"/>
                </a:xfrm>
                <a:custGeom>
                  <a:avLst/>
                  <a:gdLst/>
                  <a:ahLst/>
                  <a:cxnLst/>
                  <a:rect l="l" t="t" r="r" b="b"/>
                  <a:pathLst>
                    <a:path w="146" h="123" extrusionOk="0">
                      <a:moveTo>
                        <a:pt x="143" y="106"/>
                      </a:moveTo>
                      <a:cubicBezTo>
                        <a:pt x="141" y="105"/>
                        <a:pt x="143" y="100"/>
                        <a:pt x="139" y="98"/>
                      </a:cubicBezTo>
                      <a:cubicBezTo>
                        <a:pt x="135" y="96"/>
                        <a:pt x="132" y="94"/>
                        <a:pt x="132" y="92"/>
                      </a:cubicBezTo>
                      <a:cubicBezTo>
                        <a:pt x="131" y="90"/>
                        <a:pt x="126" y="87"/>
                        <a:pt x="126" y="85"/>
                      </a:cubicBezTo>
                      <a:cubicBezTo>
                        <a:pt x="127" y="83"/>
                        <a:pt x="135" y="78"/>
                        <a:pt x="133" y="75"/>
                      </a:cubicBezTo>
                      <a:cubicBezTo>
                        <a:pt x="132" y="71"/>
                        <a:pt x="127" y="72"/>
                        <a:pt x="127" y="71"/>
                      </a:cubicBezTo>
                      <a:cubicBezTo>
                        <a:pt x="126" y="70"/>
                        <a:pt x="127" y="66"/>
                        <a:pt x="125" y="62"/>
                      </a:cubicBezTo>
                      <a:cubicBezTo>
                        <a:pt x="124" y="59"/>
                        <a:pt x="127" y="57"/>
                        <a:pt x="125" y="55"/>
                      </a:cubicBezTo>
                      <a:cubicBezTo>
                        <a:pt x="124" y="53"/>
                        <a:pt x="126" y="49"/>
                        <a:pt x="126" y="48"/>
                      </a:cubicBezTo>
                      <a:cubicBezTo>
                        <a:pt x="127" y="47"/>
                        <a:pt x="130" y="46"/>
                        <a:pt x="129" y="42"/>
                      </a:cubicBezTo>
                      <a:cubicBezTo>
                        <a:pt x="129" y="40"/>
                        <a:pt x="130" y="39"/>
                        <a:pt x="131" y="39"/>
                      </a:cubicBezTo>
                      <a:cubicBezTo>
                        <a:pt x="130" y="36"/>
                        <a:pt x="130" y="31"/>
                        <a:pt x="130" y="30"/>
                      </a:cubicBezTo>
                      <a:cubicBezTo>
                        <a:pt x="130" y="29"/>
                        <a:pt x="126" y="29"/>
                        <a:pt x="124" y="29"/>
                      </a:cubicBezTo>
                      <a:cubicBezTo>
                        <a:pt x="122" y="29"/>
                        <a:pt x="120" y="24"/>
                        <a:pt x="120" y="24"/>
                      </a:cubicBezTo>
                      <a:cubicBezTo>
                        <a:pt x="118" y="24"/>
                        <a:pt x="116" y="24"/>
                        <a:pt x="116" y="23"/>
                      </a:cubicBezTo>
                      <a:cubicBezTo>
                        <a:pt x="116" y="21"/>
                        <a:pt x="111" y="20"/>
                        <a:pt x="109" y="20"/>
                      </a:cubicBezTo>
                      <a:cubicBezTo>
                        <a:pt x="108" y="21"/>
                        <a:pt x="107" y="19"/>
                        <a:pt x="106" y="19"/>
                      </a:cubicBezTo>
                      <a:cubicBezTo>
                        <a:pt x="105" y="19"/>
                        <a:pt x="102" y="17"/>
                        <a:pt x="100" y="16"/>
                      </a:cubicBezTo>
                      <a:cubicBezTo>
                        <a:pt x="99" y="14"/>
                        <a:pt x="93" y="14"/>
                        <a:pt x="92" y="16"/>
                      </a:cubicBezTo>
                      <a:cubicBezTo>
                        <a:pt x="91" y="17"/>
                        <a:pt x="88" y="16"/>
                        <a:pt x="86" y="16"/>
                      </a:cubicBezTo>
                      <a:cubicBezTo>
                        <a:pt x="85" y="16"/>
                        <a:pt x="81" y="20"/>
                        <a:pt x="80" y="21"/>
                      </a:cubicBezTo>
                      <a:cubicBezTo>
                        <a:pt x="79" y="22"/>
                        <a:pt x="76" y="23"/>
                        <a:pt x="74" y="23"/>
                      </a:cubicBezTo>
                      <a:cubicBezTo>
                        <a:pt x="74" y="24"/>
                        <a:pt x="74" y="25"/>
                        <a:pt x="74" y="26"/>
                      </a:cubicBezTo>
                      <a:cubicBezTo>
                        <a:pt x="73" y="28"/>
                        <a:pt x="64" y="29"/>
                        <a:pt x="58" y="30"/>
                      </a:cubicBezTo>
                      <a:cubicBezTo>
                        <a:pt x="51" y="30"/>
                        <a:pt x="51" y="22"/>
                        <a:pt x="44" y="22"/>
                      </a:cubicBezTo>
                      <a:cubicBezTo>
                        <a:pt x="39" y="22"/>
                        <a:pt x="36" y="17"/>
                        <a:pt x="35" y="13"/>
                      </a:cubicBezTo>
                      <a:cubicBezTo>
                        <a:pt x="32" y="12"/>
                        <a:pt x="29" y="10"/>
                        <a:pt x="30" y="9"/>
                      </a:cubicBezTo>
                      <a:cubicBezTo>
                        <a:pt x="30" y="8"/>
                        <a:pt x="32" y="1"/>
                        <a:pt x="28" y="2"/>
                      </a:cubicBezTo>
                      <a:cubicBezTo>
                        <a:pt x="25" y="4"/>
                        <a:pt x="20" y="10"/>
                        <a:pt x="14" y="9"/>
                      </a:cubicBezTo>
                      <a:cubicBezTo>
                        <a:pt x="7" y="8"/>
                        <a:pt x="12" y="7"/>
                        <a:pt x="9" y="6"/>
                      </a:cubicBezTo>
                      <a:cubicBezTo>
                        <a:pt x="5" y="4"/>
                        <a:pt x="7" y="1"/>
                        <a:pt x="4" y="1"/>
                      </a:cubicBezTo>
                      <a:cubicBezTo>
                        <a:pt x="1" y="0"/>
                        <a:pt x="4" y="4"/>
                        <a:pt x="2" y="4"/>
                      </a:cubicBezTo>
                      <a:cubicBezTo>
                        <a:pt x="0" y="4"/>
                        <a:pt x="2" y="9"/>
                        <a:pt x="2" y="10"/>
                      </a:cubicBezTo>
                      <a:cubicBezTo>
                        <a:pt x="3" y="12"/>
                        <a:pt x="1" y="18"/>
                        <a:pt x="2" y="18"/>
                      </a:cubicBezTo>
                      <a:cubicBezTo>
                        <a:pt x="4" y="18"/>
                        <a:pt x="5" y="23"/>
                        <a:pt x="5" y="24"/>
                      </a:cubicBezTo>
                      <a:cubicBezTo>
                        <a:pt x="5" y="24"/>
                        <a:pt x="8" y="28"/>
                        <a:pt x="8" y="30"/>
                      </a:cubicBezTo>
                      <a:cubicBezTo>
                        <a:pt x="8" y="32"/>
                        <a:pt x="11" y="34"/>
                        <a:pt x="12" y="34"/>
                      </a:cubicBezTo>
                      <a:cubicBezTo>
                        <a:pt x="14" y="34"/>
                        <a:pt x="15" y="35"/>
                        <a:pt x="15" y="36"/>
                      </a:cubicBezTo>
                      <a:cubicBezTo>
                        <a:pt x="15" y="38"/>
                        <a:pt x="15" y="41"/>
                        <a:pt x="15" y="41"/>
                      </a:cubicBezTo>
                      <a:cubicBezTo>
                        <a:pt x="13" y="41"/>
                        <a:pt x="13" y="47"/>
                        <a:pt x="11" y="47"/>
                      </a:cubicBezTo>
                      <a:cubicBezTo>
                        <a:pt x="10" y="47"/>
                        <a:pt x="11" y="53"/>
                        <a:pt x="12" y="54"/>
                      </a:cubicBezTo>
                      <a:cubicBezTo>
                        <a:pt x="14" y="54"/>
                        <a:pt x="15" y="56"/>
                        <a:pt x="15" y="58"/>
                      </a:cubicBezTo>
                      <a:cubicBezTo>
                        <a:pt x="15" y="59"/>
                        <a:pt x="22" y="63"/>
                        <a:pt x="24" y="63"/>
                      </a:cubicBezTo>
                      <a:cubicBezTo>
                        <a:pt x="26" y="64"/>
                        <a:pt x="27" y="67"/>
                        <a:pt x="27" y="68"/>
                      </a:cubicBezTo>
                      <a:cubicBezTo>
                        <a:pt x="28" y="69"/>
                        <a:pt x="27" y="71"/>
                        <a:pt x="27" y="72"/>
                      </a:cubicBezTo>
                      <a:cubicBezTo>
                        <a:pt x="27" y="74"/>
                        <a:pt x="29" y="75"/>
                        <a:pt x="29" y="78"/>
                      </a:cubicBezTo>
                      <a:cubicBezTo>
                        <a:pt x="29" y="79"/>
                        <a:pt x="31" y="82"/>
                        <a:pt x="34" y="83"/>
                      </a:cubicBezTo>
                      <a:cubicBezTo>
                        <a:pt x="34" y="83"/>
                        <a:pt x="35" y="83"/>
                        <a:pt x="36" y="83"/>
                      </a:cubicBezTo>
                      <a:cubicBezTo>
                        <a:pt x="38" y="83"/>
                        <a:pt x="38" y="81"/>
                        <a:pt x="39" y="82"/>
                      </a:cubicBezTo>
                      <a:cubicBezTo>
                        <a:pt x="40" y="83"/>
                        <a:pt x="42" y="82"/>
                        <a:pt x="44" y="82"/>
                      </a:cubicBezTo>
                      <a:cubicBezTo>
                        <a:pt x="46" y="82"/>
                        <a:pt x="50" y="90"/>
                        <a:pt x="51" y="94"/>
                      </a:cubicBezTo>
                      <a:cubicBezTo>
                        <a:pt x="53" y="97"/>
                        <a:pt x="53" y="99"/>
                        <a:pt x="56" y="101"/>
                      </a:cubicBezTo>
                      <a:cubicBezTo>
                        <a:pt x="58" y="102"/>
                        <a:pt x="62" y="101"/>
                        <a:pt x="64" y="105"/>
                      </a:cubicBezTo>
                      <a:cubicBezTo>
                        <a:pt x="68" y="108"/>
                        <a:pt x="77" y="111"/>
                        <a:pt x="82" y="111"/>
                      </a:cubicBezTo>
                      <a:cubicBezTo>
                        <a:pt x="85" y="112"/>
                        <a:pt x="88" y="107"/>
                        <a:pt x="94" y="108"/>
                      </a:cubicBezTo>
                      <a:cubicBezTo>
                        <a:pt x="98" y="109"/>
                        <a:pt x="97" y="116"/>
                        <a:pt x="99" y="117"/>
                      </a:cubicBezTo>
                      <a:cubicBezTo>
                        <a:pt x="101" y="120"/>
                        <a:pt x="121" y="122"/>
                        <a:pt x="125" y="123"/>
                      </a:cubicBezTo>
                      <a:cubicBezTo>
                        <a:pt x="126" y="123"/>
                        <a:pt x="130" y="123"/>
                        <a:pt x="132" y="123"/>
                      </a:cubicBezTo>
                      <a:cubicBezTo>
                        <a:pt x="132" y="123"/>
                        <a:pt x="132" y="122"/>
                        <a:pt x="132" y="121"/>
                      </a:cubicBezTo>
                      <a:cubicBezTo>
                        <a:pt x="132" y="118"/>
                        <a:pt x="135" y="115"/>
                        <a:pt x="137" y="114"/>
                      </a:cubicBezTo>
                      <a:cubicBezTo>
                        <a:pt x="140" y="113"/>
                        <a:pt x="142" y="112"/>
                        <a:pt x="144" y="112"/>
                      </a:cubicBezTo>
                      <a:cubicBezTo>
                        <a:pt x="146" y="112"/>
                        <a:pt x="144" y="107"/>
                        <a:pt x="143" y="10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grpSp>
        </p:grpSp>
        <p:grpSp>
          <p:nvGrpSpPr>
            <p:cNvPr id="10" name="Gruppieren 897">
              <a:extLst>
                <a:ext uri="{FF2B5EF4-FFF2-40B4-BE49-F238E27FC236}">
                  <a16:creationId xmlns:a16="http://schemas.microsoft.com/office/drawing/2014/main" id="{5ABB414D-10A3-4F15-D627-C9416B85AABC}"/>
                </a:ext>
              </a:extLst>
            </p:cNvPr>
            <p:cNvGrpSpPr/>
            <p:nvPr/>
          </p:nvGrpSpPr>
          <p:grpSpPr>
            <a:xfrm>
              <a:off x="1775044" y="1816043"/>
              <a:ext cx="3684512" cy="4183674"/>
              <a:chOff x="-12650399" y="-3458835"/>
              <a:chExt cx="12683790" cy="14402137"/>
            </a:xfrm>
            <a:grpFill/>
          </p:grpSpPr>
          <p:sp>
            <p:nvSpPr>
              <p:cNvPr id="11" name="Google Shape;924;p79">
                <a:extLst>
                  <a:ext uri="{FF2B5EF4-FFF2-40B4-BE49-F238E27FC236}">
                    <a16:creationId xmlns:a16="http://schemas.microsoft.com/office/drawing/2014/main" id="{31749A4D-1FB7-86B7-F464-B46E26617AC4}"/>
                  </a:ext>
                </a:extLst>
              </p:cNvPr>
              <p:cNvSpPr/>
              <p:nvPr/>
            </p:nvSpPr>
            <p:spPr>
              <a:xfrm>
                <a:off x="-12650399" y="-1292496"/>
                <a:ext cx="3135846" cy="2320124"/>
              </a:xfrm>
              <a:custGeom>
                <a:avLst/>
                <a:gdLst/>
                <a:ahLst/>
                <a:cxnLst/>
                <a:rect l="l" t="t" r="r" b="b"/>
                <a:pathLst>
                  <a:path w="288" h="213" extrusionOk="0">
                    <a:moveTo>
                      <a:pt x="284" y="188"/>
                    </a:moveTo>
                    <a:cubicBezTo>
                      <a:pt x="284" y="186"/>
                      <a:pt x="284" y="184"/>
                      <a:pt x="276" y="180"/>
                    </a:cubicBezTo>
                    <a:cubicBezTo>
                      <a:pt x="268" y="177"/>
                      <a:pt x="269" y="174"/>
                      <a:pt x="263" y="164"/>
                    </a:cubicBezTo>
                    <a:cubicBezTo>
                      <a:pt x="258" y="155"/>
                      <a:pt x="248" y="150"/>
                      <a:pt x="248" y="147"/>
                    </a:cubicBezTo>
                    <a:cubicBezTo>
                      <a:pt x="248" y="143"/>
                      <a:pt x="237" y="143"/>
                      <a:pt x="237" y="146"/>
                    </a:cubicBezTo>
                    <a:cubicBezTo>
                      <a:pt x="237" y="149"/>
                      <a:pt x="233" y="150"/>
                      <a:pt x="230" y="151"/>
                    </a:cubicBezTo>
                    <a:cubicBezTo>
                      <a:pt x="228" y="153"/>
                      <a:pt x="226" y="150"/>
                      <a:pt x="224" y="148"/>
                    </a:cubicBezTo>
                    <a:cubicBezTo>
                      <a:pt x="223" y="145"/>
                      <a:pt x="217" y="142"/>
                      <a:pt x="217" y="140"/>
                    </a:cubicBezTo>
                    <a:cubicBezTo>
                      <a:pt x="217" y="138"/>
                      <a:pt x="216" y="135"/>
                      <a:pt x="212" y="137"/>
                    </a:cubicBezTo>
                    <a:cubicBezTo>
                      <a:pt x="208" y="138"/>
                      <a:pt x="206" y="137"/>
                      <a:pt x="205" y="138"/>
                    </a:cubicBezTo>
                    <a:cubicBezTo>
                      <a:pt x="204" y="139"/>
                      <a:pt x="201" y="137"/>
                      <a:pt x="201" y="137"/>
                    </a:cubicBezTo>
                    <a:cubicBezTo>
                      <a:pt x="201" y="23"/>
                      <a:pt x="201" y="23"/>
                      <a:pt x="201" y="23"/>
                    </a:cubicBezTo>
                    <a:cubicBezTo>
                      <a:pt x="200" y="23"/>
                      <a:pt x="199" y="23"/>
                      <a:pt x="198" y="22"/>
                    </a:cubicBezTo>
                    <a:cubicBezTo>
                      <a:pt x="193" y="20"/>
                      <a:pt x="186" y="17"/>
                      <a:pt x="182" y="18"/>
                    </a:cubicBezTo>
                    <a:cubicBezTo>
                      <a:pt x="178" y="19"/>
                      <a:pt x="171" y="20"/>
                      <a:pt x="168" y="18"/>
                    </a:cubicBezTo>
                    <a:cubicBezTo>
                      <a:pt x="165" y="17"/>
                      <a:pt x="162" y="16"/>
                      <a:pt x="156" y="16"/>
                    </a:cubicBezTo>
                    <a:cubicBezTo>
                      <a:pt x="151" y="17"/>
                      <a:pt x="148" y="14"/>
                      <a:pt x="140" y="12"/>
                    </a:cubicBezTo>
                    <a:cubicBezTo>
                      <a:pt x="134" y="11"/>
                      <a:pt x="124" y="13"/>
                      <a:pt x="122" y="14"/>
                    </a:cubicBezTo>
                    <a:cubicBezTo>
                      <a:pt x="119" y="15"/>
                      <a:pt x="120" y="11"/>
                      <a:pt x="117" y="12"/>
                    </a:cubicBezTo>
                    <a:cubicBezTo>
                      <a:pt x="114" y="12"/>
                      <a:pt x="116" y="10"/>
                      <a:pt x="115" y="7"/>
                    </a:cubicBezTo>
                    <a:cubicBezTo>
                      <a:pt x="113" y="5"/>
                      <a:pt x="104" y="7"/>
                      <a:pt x="102" y="8"/>
                    </a:cubicBezTo>
                    <a:cubicBezTo>
                      <a:pt x="99" y="8"/>
                      <a:pt x="98" y="6"/>
                      <a:pt x="98" y="4"/>
                    </a:cubicBezTo>
                    <a:cubicBezTo>
                      <a:pt x="98" y="3"/>
                      <a:pt x="95" y="3"/>
                      <a:pt x="94" y="5"/>
                    </a:cubicBezTo>
                    <a:cubicBezTo>
                      <a:pt x="93" y="8"/>
                      <a:pt x="90" y="8"/>
                      <a:pt x="89" y="7"/>
                    </a:cubicBezTo>
                    <a:cubicBezTo>
                      <a:pt x="87" y="5"/>
                      <a:pt x="92" y="5"/>
                      <a:pt x="92" y="3"/>
                    </a:cubicBezTo>
                    <a:cubicBezTo>
                      <a:pt x="92" y="2"/>
                      <a:pt x="87" y="1"/>
                      <a:pt x="86" y="1"/>
                    </a:cubicBezTo>
                    <a:cubicBezTo>
                      <a:pt x="84" y="0"/>
                      <a:pt x="81" y="3"/>
                      <a:pt x="78" y="5"/>
                    </a:cubicBezTo>
                    <a:cubicBezTo>
                      <a:pt x="75" y="8"/>
                      <a:pt x="69" y="8"/>
                      <a:pt x="67" y="8"/>
                    </a:cubicBezTo>
                    <a:cubicBezTo>
                      <a:pt x="63" y="7"/>
                      <a:pt x="59" y="8"/>
                      <a:pt x="59" y="10"/>
                    </a:cubicBezTo>
                    <a:cubicBezTo>
                      <a:pt x="59" y="12"/>
                      <a:pt x="63" y="12"/>
                      <a:pt x="61" y="14"/>
                    </a:cubicBezTo>
                    <a:cubicBezTo>
                      <a:pt x="58" y="16"/>
                      <a:pt x="58" y="11"/>
                      <a:pt x="56" y="14"/>
                    </a:cubicBezTo>
                    <a:cubicBezTo>
                      <a:pt x="54" y="15"/>
                      <a:pt x="46" y="15"/>
                      <a:pt x="44" y="15"/>
                    </a:cubicBezTo>
                    <a:cubicBezTo>
                      <a:pt x="44" y="15"/>
                      <a:pt x="38" y="21"/>
                      <a:pt x="36" y="23"/>
                    </a:cubicBezTo>
                    <a:cubicBezTo>
                      <a:pt x="34" y="24"/>
                      <a:pt x="37" y="26"/>
                      <a:pt x="32" y="30"/>
                    </a:cubicBezTo>
                    <a:cubicBezTo>
                      <a:pt x="29" y="35"/>
                      <a:pt x="17" y="34"/>
                      <a:pt x="14" y="34"/>
                    </a:cubicBezTo>
                    <a:cubicBezTo>
                      <a:pt x="11" y="34"/>
                      <a:pt x="13" y="37"/>
                      <a:pt x="12" y="39"/>
                    </a:cubicBezTo>
                    <a:cubicBezTo>
                      <a:pt x="11" y="40"/>
                      <a:pt x="14" y="42"/>
                      <a:pt x="20" y="44"/>
                    </a:cubicBezTo>
                    <a:cubicBezTo>
                      <a:pt x="27" y="46"/>
                      <a:pt x="32" y="55"/>
                      <a:pt x="32" y="57"/>
                    </a:cubicBezTo>
                    <a:cubicBezTo>
                      <a:pt x="33" y="59"/>
                      <a:pt x="42" y="57"/>
                      <a:pt x="45" y="57"/>
                    </a:cubicBezTo>
                    <a:cubicBezTo>
                      <a:pt x="48" y="58"/>
                      <a:pt x="44" y="63"/>
                      <a:pt x="47" y="64"/>
                    </a:cubicBezTo>
                    <a:cubicBezTo>
                      <a:pt x="50" y="65"/>
                      <a:pt x="55" y="64"/>
                      <a:pt x="56" y="65"/>
                    </a:cubicBezTo>
                    <a:cubicBezTo>
                      <a:pt x="56" y="68"/>
                      <a:pt x="50" y="65"/>
                      <a:pt x="46" y="68"/>
                    </a:cubicBezTo>
                    <a:cubicBezTo>
                      <a:pt x="44" y="70"/>
                      <a:pt x="42" y="72"/>
                      <a:pt x="40" y="70"/>
                    </a:cubicBezTo>
                    <a:cubicBezTo>
                      <a:pt x="39" y="68"/>
                      <a:pt x="33" y="69"/>
                      <a:pt x="31" y="69"/>
                    </a:cubicBezTo>
                    <a:cubicBezTo>
                      <a:pt x="28" y="70"/>
                      <a:pt x="31" y="66"/>
                      <a:pt x="31" y="64"/>
                    </a:cubicBezTo>
                    <a:cubicBezTo>
                      <a:pt x="31" y="63"/>
                      <a:pt x="27" y="62"/>
                      <a:pt x="21" y="64"/>
                    </a:cubicBezTo>
                    <a:cubicBezTo>
                      <a:pt x="16" y="68"/>
                      <a:pt x="18" y="66"/>
                      <a:pt x="18" y="69"/>
                    </a:cubicBezTo>
                    <a:cubicBezTo>
                      <a:pt x="17" y="72"/>
                      <a:pt x="14" y="67"/>
                      <a:pt x="11" y="70"/>
                    </a:cubicBezTo>
                    <a:cubicBezTo>
                      <a:pt x="8" y="72"/>
                      <a:pt x="2" y="74"/>
                      <a:pt x="1" y="76"/>
                    </a:cubicBezTo>
                    <a:cubicBezTo>
                      <a:pt x="0" y="77"/>
                      <a:pt x="8" y="79"/>
                      <a:pt x="11" y="80"/>
                    </a:cubicBezTo>
                    <a:cubicBezTo>
                      <a:pt x="15" y="80"/>
                      <a:pt x="8" y="83"/>
                      <a:pt x="10" y="83"/>
                    </a:cubicBezTo>
                    <a:cubicBezTo>
                      <a:pt x="13" y="84"/>
                      <a:pt x="12" y="87"/>
                      <a:pt x="16" y="89"/>
                    </a:cubicBezTo>
                    <a:cubicBezTo>
                      <a:pt x="20" y="91"/>
                      <a:pt x="30" y="89"/>
                      <a:pt x="32" y="89"/>
                    </a:cubicBezTo>
                    <a:cubicBezTo>
                      <a:pt x="34" y="89"/>
                      <a:pt x="36" y="92"/>
                      <a:pt x="39" y="89"/>
                    </a:cubicBezTo>
                    <a:cubicBezTo>
                      <a:pt x="41" y="88"/>
                      <a:pt x="48" y="82"/>
                      <a:pt x="52" y="85"/>
                    </a:cubicBezTo>
                    <a:cubicBezTo>
                      <a:pt x="56" y="89"/>
                      <a:pt x="47" y="88"/>
                      <a:pt x="49" y="90"/>
                    </a:cubicBezTo>
                    <a:cubicBezTo>
                      <a:pt x="52" y="92"/>
                      <a:pt x="54" y="98"/>
                      <a:pt x="50" y="100"/>
                    </a:cubicBezTo>
                    <a:cubicBezTo>
                      <a:pt x="46" y="102"/>
                      <a:pt x="44" y="101"/>
                      <a:pt x="42" y="101"/>
                    </a:cubicBezTo>
                    <a:cubicBezTo>
                      <a:pt x="39" y="101"/>
                      <a:pt x="41" y="104"/>
                      <a:pt x="37" y="107"/>
                    </a:cubicBezTo>
                    <a:cubicBezTo>
                      <a:pt x="34" y="109"/>
                      <a:pt x="32" y="104"/>
                      <a:pt x="28" y="104"/>
                    </a:cubicBezTo>
                    <a:cubicBezTo>
                      <a:pt x="24" y="104"/>
                      <a:pt x="25" y="109"/>
                      <a:pt x="25" y="112"/>
                    </a:cubicBezTo>
                    <a:cubicBezTo>
                      <a:pt x="25" y="114"/>
                      <a:pt x="19" y="112"/>
                      <a:pt x="18" y="117"/>
                    </a:cubicBezTo>
                    <a:cubicBezTo>
                      <a:pt x="16" y="123"/>
                      <a:pt x="9" y="118"/>
                      <a:pt x="14" y="124"/>
                    </a:cubicBezTo>
                    <a:cubicBezTo>
                      <a:pt x="18" y="129"/>
                      <a:pt x="18" y="125"/>
                      <a:pt x="20" y="128"/>
                    </a:cubicBezTo>
                    <a:cubicBezTo>
                      <a:pt x="24" y="130"/>
                      <a:pt x="17" y="135"/>
                      <a:pt x="20" y="136"/>
                    </a:cubicBezTo>
                    <a:cubicBezTo>
                      <a:pt x="23" y="136"/>
                      <a:pt x="27" y="142"/>
                      <a:pt x="30" y="144"/>
                    </a:cubicBezTo>
                    <a:cubicBezTo>
                      <a:pt x="32" y="146"/>
                      <a:pt x="35" y="143"/>
                      <a:pt x="38" y="143"/>
                    </a:cubicBezTo>
                    <a:cubicBezTo>
                      <a:pt x="42" y="142"/>
                      <a:pt x="40" y="138"/>
                      <a:pt x="42" y="139"/>
                    </a:cubicBezTo>
                    <a:cubicBezTo>
                      <a:pt x="44" y="141"/>
                      <a:pt x="47" y="147"/>
                      <a:pt x="45" y="148"/>
                    </a:cubicBezTo>
                    <a:cubicBezTo>
                      <a:pt x="44" y="150"/>
                      <a:pt x="44" y="153"/>
                      <a:pt x="44" y="155"/>
                    </a:cubicBezTo>
                    <a:cubicBezTo>
                      <a:pt x="44" y="158"/>
                      <a:pt x="52" y="157"/>
                      <a:pt x="53" y="154"/>
                    </a:cubicBezTo>
                    <a:cubicBezTo>
                      <a:pt x="53" y="152"/>
                      <a:pt x="59" y="151"/>
                      <a:pt x="63" y="155"/>
                    </a:cubicBezTo>
                    <a:cubicBezTo>
                      <a:pt x="66" y="159"/>
                      <a:pt x="68" y="160"/>
                      <a:pt x="68" y="157"/>
                    </a:cubicBezTo>
                    <a:cubicBezTo>
                      <a:pt x="68" y="154"/>
                      <a:pt x="70" y="150"/>
                      <a:pt x="70" y="153"/>
                    </a:cubicBezTo>
                    <a:cubicBezTo>
                      <a:pt x="70" y="155"/>
                      <a:pt x="73" y="156"/>
                      <a:pt x="79" y="154"/>
                    </a:cubicBezTo>
                    <a:cubicBezTo>
                      <a:pt x="83" y="151"/>
                      <a:pt x="81" y="154"/>
                      <a:pt x="79" y="157"/>
                    </a:cubicBezTo>
                    <a:cubicBezTo>
                      <a:pt x="75" y="162"/>
                      <a:pt x="79" y="168"/>
                      <a:pt x="76" y="169"/>
                    </a:cubicBezTo>
                    <a:cubicBezTo>
                      <a:pt x="73" y="170"/>
                      <a:pt x="71" y="176"/>
                      <a:pt x="67" y="177"/>
                    </a:cubicBezTo>
                    <a:cubicBezTo>
                      <a:pt x="63" y="177"/>
                      <a:pt x="56" y="186"/>
                      <a:pt x="55" y="187"/>
                    </a:cubicBezTo>
                    <a:cubicBezTo>
                      <a:pt x="54" y="188"/>
                      <a:pt x="44" y="185"/>
                      <a:pt x="43" y="188"/>
                    </a:cubicBezTo>
                    <a:cubicBezTo>
                      <a:pt x="42" y="192"/>
                      <a:pt x="36" y="195"/>
                      <a:pt x="37" y="196"/>
                    </a:cubicBezTo>
                    <a:cubicBezTo>
                      <a:pt x="39" y="198"/>
                      <a:pt x="46" y="193"/>
                      <a:pt x="46" y="191"/>
                    </a:cubicBezTo>
                    <a:cubicBezTo>
                      <a:pt x="46" y="189"/>
                      <a:pt x="47" y="190"/>
                      <a:pt x="49" y="191"/>
                    </a:cubicBezTo>
                    <a:cubicBezTo>
                      <a:pt x="50" y="193"/>
                      <a:pt x="54" y="190"/>
                      <a:pt x="56" y="189"/>
                    </a:cubicBezTo>
                    <a:cubicBezTo>
                      <a:pt x="56" y="188"/>
                      <a:pt x="59" y="188"/>
                      <a:pt x="60" y="188"/>
                    </a:cubicBezTo>
                    <a:cubicBezTo>
                      <a:pt x="62" y="188"/>
                      <a:pt x="63" y="187"/>
                      <a:pt x="68" y="186"/>
                    </a:cubicBezTo>
                    <a:cubicBezTo>
                      <a:pt x="71" y="186"/>
                      <a:pt x="70" y="184"/>
                      <a:pt x="71" y="182"/>
                    </a:cubicBezTo>
                    <a:cubicBezTo>
                      <a:pt x="72" y="179"/>
                      <a:pt x="83" y="174"/>
                      <a:pt x="85" y="174"/>
                    </a:cubicBezTo>
                    <a:cubicBezTo>
                      <a:pt x="87" y="174"/>
                      <a:pt x="86" y="170"/>
                      <a:pt x="88" y="170"/>
                    </a:cubicBezTo>
                    <a:cubicBezTo>
                      <a:pt x="91" y="170"/>
                      <a:pt x="93" y="167"/>
                      <a:pt x="96" y="164"/>
                    </a:cubicBezTo>
                    <a:cubicBezTo>
                      <a:pt x="99" y="162"/>
                      <a:pt x="100" y="163"/>
                      <a:pt x="102" y="162"/>
                    </a:cubicBezTo>
                    <a:cubicBezTo>
                      <a:pt x="104" y="162"/>
                      <a:pt x="103" y="158"/>
                      <a:pt x="104" y="157"/>
                    </a:cubicBezTo>
                    <a:cubicBezTo>
                      <a:pt x="106" y="157"/>
                      <a:pt x="108" y="155"/>
                      <a:pt x="108" y="153"/>
                    </a:cubicBezTo>
                    <a:cubicBezTo>
                      <a:pt x="108" y="151"/>
                      <a:pt x="103" y="151"/>
                      <a:pt x="103" y="150"/>
                    </a:cubicBezTo>
                    <a:cubicBezTo>
                      <a:pt x="102" y="150"/>
                      <a:pt x="106" y="145"/>
                      <a:pt x="108" y="145"/>
                    </a:cubicBezTo>
                    <a:cubicBezTo>
                      <a:pt x="110" y="145"/>
                      <a:pt x="113" y="143"/>
                      <a:pt x="114" y="140"/>
                    </a:cubicBezTo>
                    <a:cubicBezTo>
                      <a:pt x="114" y="138"/>
                      <a:pt x="116" y="138"/>
                      <a:pt x="118" y="135"/>
                    </a:cubicBezTo>
                    <a:cubicBezTo>
                      <a:pt x="120" y="133"/>
                      <a:pt x="120" y="131"/>
                      <a:pt x="122" y="131"/>
                    </a:cubicBezTo>
                    <a:cubicBezTo>
                      <a:pt x="124" y="130"/>
                      <a:pt x="127" y="127"/>
                      <a:pt x="128" y="126"/>
                    </a:cubicBezTo>
                    <a:cubicBezTo>
                      <a:pt x="131" y="125"/>
                      <a:pt x="128" y="128"/>
                      <a:pt x="133" y="128"/>
                    </a:cubicBezTo>
                    <a:cubicBezTo>
                      <a:pt x="138" y="128"/>
                      <a:pt x="137" y="132"/>
                      <a:pt x="133" y="131"/>
                    </a:cubicBezTo>
                    <a:cubicBezTo>
                      <a:pt x="129" y="129"/>
                      <a:pt x="128" y="129"/>
                      <a:pt x="126" y="132"/>
                    </a:cubicBezTo>
                    <a:cubicBezTo>
                      <a:pt x="122" y="135"/>
                      <a:pt x="125" y="136"/>
                      <a:pt x="122" y="139"/>
                    </a:cubicBezTo>
                    <a:cubicBezTo>
                      <a:pt x="120" y="142"/>
                      <a:pt x="120" y="144"/>
                      <a:pt x="123" y="145"/>
                    </a:cubicBezTo>
                    <a:cubicBezTo>
                      <a:pt x="126" y="145"/>
                      <a:pt x="123" y="147"/>
                      <a:pt x="120" y="148"/>
                    </a:cubicBezTo>
                    <a:cubicBezTo>
                      <a:pt x="117" y="149"/>
                      <a:pt x="119" y="150"/>
                      <a:pt x="123" y="150"/>
                    </a:cubicBezTo>
                    <a:cubicBezTo>
                      <a:pt x="127" y="150"/>
                      <a:pt x="133" y="145"/>
                      <a:pt x="138" y="142"/>
                    </a:cubicBezTo>
                    <a:cubicBezTo>
                      <a:pt x="143" y="139"/>
                      <a:pt x="147" y="142"/>
                      <a:pt x="149" y="142"/>
                    </a:cubicBezTo>
                    <a:cubicBezTo>
                      <a:pt x="150" y="141"/>
                      <a:pt x="147" y="138"/>
                      <a:pt x="149" y="138"/>
                    </a:cubicBezTo>
                    <a:cubicBezTo>
                      <a:pt x="151" y="138"/>
                      <a:pt x="147" y="137"/>
                      <a:pt x="145" y="134"/>
                    </a:cubicBezTo>
                    <a:cubicBezTo>
                      <a:pt x="144" y="130"/>
                      <a:pt x="147" y="132"/>
                      <a:pt x="148" y="130"/>
                    </a:cubicBezTo>
                    <a:cubicBezTo>
                      <a:pt x="149" y="127"/>
                      <a:pt x="151" y="128"/>
                      <a:pt x="152" y="129"/>
                    </a:cubicBezTo>
                    <a:cubicBezTo>
                      <a:pt x="153" y="131"/>
                      <a:pt x="156" y="128"/>
                      <a:pt x="157" y="132"/>
                    </a:cubicBezTo>
                    <a:cubicBezTo>
                      <a:pt x="159" y="135"/>
                      <a:pt x="161" y="131"/>
                      <a:pt x="164" y="133"/>
                    </a:cubicBezTo>
                    <a:cubicBezTo>
                      <a:pt x="166" y="135"/>
                      <a:pt x="163" y="135"/>
                      <a:pt x="160" y="136"/>
                    </a:cubicBezTo>
                    <a:cubicBezTo>
                      <a:pt x="157" y="136"/>
                      <a:pt x="159" y="139"/>
                      <a:pt x="161" y="138"/>
                    </a:cubicBezTo>
                    <a:cubicBezTo>
                      <a:pt x="163" y="137"/>
                      <a:pt x="164" y="135"/>
                      <a:pt x="166" y="137"/>
                    </a:cubicBezTo>
                    <a:cubicBezTo>
                      <a:pt x="169" y="138"/>
                      <a:pt x="169" y="138"/>
                      <a:pt x="171" y="137"/>
                    </a:cubicBezTo>
                    <a:cubicBezTo>
                      <a:pt x="173" y="135"/>
                      <a:pt x="173" y="137"/>
                      <a:pt x="173" y="138"/>
                    </a:cubicBezTo>
                    <a:cubicBezTo>
                      <a:pt x="173" y="139"/>
                      <a:pt x="176" y="139"/>
                      <a:pt x="181" y="140"/>
                    </a:cubicBezTo>
                    <a:cubicBezTo>
                      <a:pt x="186" y="141"/>
                      <a:pt x="195" y="140"/>
                      <a:pt x="198" y="139"/>
                    </a:cubicBezTo>
                    <a:cubicBezTo>
                      <a:pt x="200" y="139"/>
                      <a:pt x="199" y="143"/>
                      <a:pt x="204" y="144"/>
                    </a:cubicBezTo>
                    <a:cubicBezTo>
                      <a:pt x="209" y="145"/>
                      <a:pt x="211" y="139"/>
                      <a:pt x="213" y="141"/>
                    </a:cubicBezTo>
                    <a:cubicBezTo>
                      <a:pt x="215" y="143"/>
                      <a:pt x="213" y="144"/>
                      <a:pt x="212" y="146"/>
                    </a:cubicBezTo>
                    <a:cubicBezTo>
                      <a:pt x="210" y="148"/>
                      <a:pt x="213" y="148"/>
                      <a:pt x="215" y="149"/>
                    </a:cubicBezTo>
                    <a:cubicBezTo>
                      <a:pt x="217" y="150"/>
                      <a:pt x="222" y="150"/>
                      <a:pt x="224" y="153"/>
                    </a:cubicBezTo>
                    <a:cubicBezTo>
                      <a:pt x="226" y="155"/>
                      <a:pt x="227" y="157"/>
                      <a:pt x="233" y="160"/>
                    </a:cubicBezTo>
                    <a:cubicBezTo>
                      <a:pt x="237" y="162"/>
                      <a:pt x="233" y="153"/>
                      <a:pt x="236" y="156"/>
                    </a:cubicBezTo>
                    <a:cubicBezTo>
                      <a:pt x="241" y="160"/>
                      <a:pt x="239" y="156"/>
                      <a:pt x="243" y="160"/>
                    </a:cubicBezTo>
                    <a:cubicBezTo>
                      <a:pt x="246" y="162"/>
                      <a:pt x="245" y="158"/>
                      <a:pt x="244" y="153"/>
                    </a:cubicBezTo>
                    <a:cubicBezTo>
                      <a:pt x="242" y="149"/>
                      <a:pt x="245" y="151"/>
                      <a:pt x="247" y="154"/>
                    </a:cubicBezTo>
                    <a:cubicBezTo>
                      <a:pt x="248" y="156"/>
                      <a:pt x="248" y="161"/>
                      <a:pt x="247" y="163"/>
                    </a:cubicBezTo>
                    <a:cubicBezTo>
                      <a:pt x="246" y="166"/>
                      <a:pt x="241" y="164"/>
                      <a:pt x="241" y="162"/>
                    </a:cubicBezTo>
                    <a:cubicBezTo>
                      <a:pt x="242" y="161"/>
                      <a:pt x="236" y="162"/>
                      <a:pt x="236" y="163"/>
                    </a:cubicBezTo>
                    <a:cubicBezTo>
                      <a:pt x="236" y="166"/>
                      <a:pt x="240" y="171"/>
                      <a:pt x="242" y="171"/>
                    </a:cubicBezTo>
                    <a:cubicBezTo>
                      <a:pt x="245" y="172"/>
                      <a:pt x="243" y="175"/>
                      <a:pt x="245" y="176"/>
                    </a:cubicBezTo>
                    <a:cubicBezTo>
                      <a:pt x="247" y="176"/>
                      <a:pt x="247" y="181"/>
                      <a:pt x="248" y="180"/>
                    </a:cubicBezTo>
                    <a:cubicBezTo>
                      <a:pt x="249" y="180"/>
                      <a:pt x="249" y="174"/>
                      <a:pt x="248" y="173"/>
                    </a:cubicBezTo>
                    <a:cubicBezTo>
                      <a:pt x="246" y="170"/>
                      <a:pt x="247" y="167"/>
                      <a:pt x="248" y="167"/>
                    </a:cubicBezTo>
                    <a:cubicBezTo>
                      <a:pt x="250" y="168"/>
                      <a:pt x="248" y="172"/>
                      <a:pt x="249" y="173"/>
                    </a:cubicBezTo>
                    <a:cubicBezTo>
                      <a:pt x="250" y="174"/>
                      <a:pt x="252" y="172"/>
                      <a:pt x="254" y="170"/>
                    </a:cubicBezTo>
                    <a:cubicBezTo>
                      <a:pt x="257" y="169"/>
                      <a:pt x="253" y="165"/>
                      <a:pt x="254" y="163"/>
                    </a:cubicBezTo>
                    <a:cubicBezTo>
                      <a:pt x="255" y="161"/>
                      <a:pt x="258" y="164"/>
                      <a:pt x="259" y="168"/>
                    </a:cubicBezTo>
                    <a:cubicBezTo>
                      <a:pt x="260" y="172"/>
                      <a:pt x="256" y="172"/>
                      <a:pt x="256" y="174"/>
                    </a:cubicBezTo>
                    <a:cubicBezTo>
                      <a:pt x="256" y="175"/>
                      <a:pt x="253" y="174"/>
                      <a:pt x="252" y="175"/>
                    </a:cubicBezTo>
                    <a:cubicBezTo>
                      <a:pt x="251" y="176"/>
                      <a:pt x="251" y="183"/>
                      <a:pt x="253" y="183"/>
                    </a:cubicBezTo>
                    <a:cubicBezTo>
                      <a:pt x="254" y="183"/>
                      <a:pt x="255" y="177"/>
                      <a:pt x="256" y="180"/>
                    </a:cubicBezTo>
                    <a:cubicBezTo>
                      <a:pt x="257" y="183"/>
                      <a:pt x="260" y="176"/>
                      <a:pt x="260" y="179"/>
                    </a:cubicBezTo>
                    <a:cubicBezTo>
                      <a:pt x="261" y="182"/>
                      <a:pt x="265" y="185"/>
                      <a:pt x="267" y="185"/>
                    </a:cubicBezTo>
                    <a:cubicBezTo>
                      <a:pt x="268" y="184"/>
                      <a:pt x="266" y="181"/>
                      <a:pt x="263" y="181"/>
                    </a:cubicBezTo>
                    <a:cubicBezTo>
                      <a:pt x="261" y="181"/>
                      <a:pt x="261" y="176"/>
                      <a:pt x="264" y="176"/>
                    </a:cubicBezTo>
                    <a:cubicBezTo>
                      <a:pt x="266" y="176"/>
                      <a:pt x="270" y="182"/>
                      <a:pt x="270" y="184"/>
                    </a:cubicBezTo>
                    <a:cubicBezTo>
                      <a:pt x="270" y="186"/>
                      <a:pt x="268" y="186"/>
                      <a:pt x="266" y="187"/>
                    </a:cubicBezTo>
                    <a:cubicBezTo>
                      <a:pt x="264" y="190"/>
                      <a:pt x="261" y="185"/>
                      <a:pt x="260" y="185"/>
                    </a:cubicBezTo>
                    <a:cubicBezTo>
                      <a:pt x="258" y="185"/>
                      <a:pt x="260" y="188"/>
                      <a:pt x="260" y="190"/>
                    </a:cubicBezTo>
                    <a:cubicBezTo>
                      <a:pt x="261" y="193"/>
                      <a:pt x="258" y="196"/>
                      <a:pt x="260" y="198"/>
                    </a:cubicBezTo>
                    <a:cubicBezTo>
                      <a:pt x="263" y="199"/>
                      <a:pt x="262" y="197"/>
                      <a:pt x="263" y="195"/>
                    </a:cubicBezTo>
                    <a:cubicBezTo>
                      <a:pt x="263" y="194"/>
                      <a:pt x="266" y="196"/>
                      <a:pt x="267" y="197"/>
                    </a:cubicBezTo>
                    <a:cubicBezTo>
                      <a:pt x="269" y="198"/>
                      <a:pt x="269" y="194"/>
                      <a:pt x="269" y="193"/>
                    </a:cubicBezTo>
                    <a:cubicBezTo>
                      <a:pt x="269" y="191"/>
                      <a:pt x="272" y="192"/>
                      <a:pt x="272" y="194"/>
                    </a:cubicBezTo>
                    <a:cubicBezTo>
                      <a:pt x="274" y="196"/>
                      <a:pt x="274" y="192"/>
                      <a:pt x="276" y="192"/>
                    </a:cubicBezTo>
                    <a:cubicBezTo>
                      <a:pt x="278" y="192"/>
                      <a:pt x="277" y="196"/>
                      <a:pt x="277" y="198"/>
                    </a:cubicBezTo>
                    <a:cubicBezTo>
                      <a:pt x="277" y="199"/>
                      <a:pt x="280" y="196"/>
                      <a:pt x="280" y="198"/>
                    </a:cubicBezTo>
                    <a:cubicBezTo>
                      <a:pt x="280" y="199"/>
                      <a:pt x="280" y="199"/>
                      <a:pt x="280" y="199"/>
                    </a:cubicBezTo>
                    <a:cubicBezTo>
                      <a:pt x="282" y="198"/>
                      <a:pt x="284" y="196"/>
                      <a:pt x="284" y="195"/>
                    </a:cubicBezTo>
                    <a:cubicBezTo>
                      <a:pt x="288" y="193"/>
                      <a:pt x="283" y="191"/>
                      <a:pt x="284" y="188"/>
                    </a:cubicBezTo>
                    <a:close/>
                    <a:moveTo>
                      <a:pt x="6" y="211"/>
                    </a:moveTo>
                    <a:cubicBezTo>
                      <a:pt x="9" y="210"/>
                      <a:pt x="11" y="208"/>
                      <a:pt x="9" y="206"/>
                    </a:cubicBezTo>
                    <a:cubicBezTo>
                      <a:pt x="8" y="204"/>
                      <a:pt x="3" y="213"/>
                      <a:pt x="6" y="211"/>
                    </a:cubicBezTo>
                    <a:close/>
                    <a:moveTo>
                      <a:pt x="33" y="197"/>
                    </a:moveTo>
                    <a:cubicBezTo>
                      <a:pt x="30" y="196"/>
                      <a:pt x="20" y="201"/>
                      <a:pt x="23" y="202"/>
                    </a:cubicBezTo>
                    <a:cubicBezTo>
                      <a:pt x="26" y="202"/>
                      <a:pt x="27" y="199"/>
                      <a:pt x="30" y="199"/>
                    </a:cubicBezTo>
                    <a:cubicBezTo>
                      <a:pt x="32" y="199"/>
                      <a:pt x="37" y="199"/>
                      <a:pt x="33" y="197"/>
                    </a:cubicBezTo>
                    <a:close/>
                    <a:moveTo>
                      <a:pt x="117" y="158"/>
                    </a:moveTo>
                    <a:cubicBezTo>
                      <a:pt x="117" y="156"/>
                      <a:pt x="115" y="156"/>
                      <a:pt x="111" y="161"/>
                    </a:cubicBezTo>
                    <a:cubicBezTo>
                      <a:pt x="108" y="164"/>
                      <a:pt x="105" y="166"/>
                      <a:pt x="104" y="168"/>
                    </a:cubicBezTo>
                    <a:cubicBezTo>
                      <a:pt x="104" y="170"/>
                      <a:pt x="101" y="167"/>
                      <a:pt x="99" y="170"/>
                    </a:cubicBezTo>
                    <a:cubicBezTo>
                      <a:pt x="98" y="172"/>
                      <a:pt x="100" y="177"/>
                      <a:pt x="103" y="175"/>
                    </a:cubicBezTo>
                    <a:cubicBezTo>
                      <a:pt x="104" y="174"/>
                      <a:pt x="104" y="175"/>
                      <a:pt x="106" y="175"/>
                    </a:cubicBezTo>
                    <a:cubicBezTo>
                      <a:pt x="108" y="175"/>
                      <a:pt x="115" y="171"/>
                      <a:pt x="116" y="169"/>
                    </a:cubicBezTo>
                    <a:cubicBezTo>
                      <a:pt x="117" y="166"/>
                      <a:pt x="114" y="165"/>
                      <a:pt x="113" y="164"/>
                    </a:cubicBezTo>
                    <a:cubicBezTo>
                      <a:pt x="113" y="162"/>
                      <a:pt x="116" y="162"/>
                      <a:pt x="118" y="162"/>
                    </a:cubicBezTo>
                    <a:cubicBezTo>
                      <a:pt x="120" y="161"/>
                      <a:pt x="116" y="160"/>
                      <a:pt x="117" y="158"/>
                    </a:cubicBezTo>
                    <a:close/>
                    <a:moveTo>
                      <a:pt x="12" y="138"/>
                    </a:moveTo>
                    <a:cubicBezTo>
                      <a:pt x="12" y="136"/>
                      <a:pt x="5" y="138"/>
                      <a:pt x="6" y="141"/>
                    </a:cubicBezTo>
                    <a:cubicBezTo>
                      <a:pt x="7" y="143"/>
                      <a:pt x="13" y="145"/>
                      <a:pt x="16" y="144"/>
                    </a:cubicBezTo>
                    <a:cubicBezTo>
                      <a:pt x="19" y="143"/>
                      <a:pt x="20" y="140"/>
                      <a:pt x="18" y="139"/>
                    </a:cubicBezTo>
                    <a:cubicBezTo>
                      <a:pt x="16" y="138"/>
                      <a:pt x="12" y="141"/>
                      <a:pt x="12" y="13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2" name="Google Shape;925;p79">
                <a:extLst>
                  <a:ext uri="{FF2B5EF4-FFF2-40B4-BE49-F238E27FC236}">
                    <a16:creationId xmlns:a16="http://schemas.microsoft.com/office/drawing/2014/main" id="{2A32794D-3EF7-0038-BFD8-AB78CEEC7606}"/>
                  </a:ext>
                </a:extLst>
              </p:cNvPr>
              <p:cNvSpPr/>
              <p:nvPr/>
            </p:nvSpPr>
            <p:spPr>
              <a:xfrm>
                <a:off x="-9126750" y="1422108"/>
                <a:ext cx="4680364" cy="2353548"/>
              </a:xfrm>
              <a:custGeom>
                <a:avLst/>
                <a:gdLst/>
                <a:ahLst/>
                <a:cxnLst/>
                <a:rect l="l" t="t" r="r" b="b"/>
                <a:pathLst>
                  <a:path w="430" h="216" extrusionOk="0">
                    <a:moveTo>
                      <a:pt x="425" y="23"/>
                    </a:moveTo>
                    <a:cubicBezTo>
                      <a:pt x="424" y="21"/>
                      <a:pt x="417" y="23"/>
                      <a:pt x="415" y="21"/>
                    </a:cubicBezTo>
                    <a:cubicBezTo>
                      <a:pt x="412" y="18"/>
                      <a:pt x="406" y="29"/>
                      <a:pt x="405" y="34"/>
                    </a:cubicBezTo>
                    <a:cubicBezTo>
                      <a:pt x="404" y="38"/>
                      <a:pt x="396" y="43"/>
                      <a:pt x="396" y="43"/>
                    </a:cubicBezTo>
                    <a:cubicBezTo>
                      <a:pt x="396" y="43"/>
                      <a:pt x="372" y="44"/>
                      <a:pt x="370" y="44"/>
                    </a:cubicBezTo>
                    <a:cubicBezTo>
                      <a:pt x="369" y="44"/>
                      <a:pt x="364" y="48"/>
                      <a:pt x="360" y="51"/>
                    </a:cubicBezTo>
                    <a:cubicBezTo>
                      <a:pt x="361" y="51"/>
                      <a:pt x="361" y="51"/>
                      <a:pt x="361" y="51"/>
                    </a:cubicBezTo>
                    <a:cubicBezTo>
                      <a:pt x="363" y="56"/>
                      <a:pt x="355" y="59"/>
                      <a:pt x="346" y="59"/>
                    </a:cubicBezTo>
                    <a:cubicBezTo>
                      <a:pt x="343" y="59"/>
                      <a:pt x="342" y="59"/>
                      <a:pt x="341" y="60"/>
                    </a:cubicBezTo>
                    <a:cubicBezTo>
                      <a:pt x="341" y="60"/>
                      <a:pt x="341" y="61"/>
                      <a:pt x="341" y="62"/>
                    </a:cubicBezTo>
                    <a:cubicBezTo>
                      <a:pt x="341" y="62"/>
                      <a:pt x="340" y="63"/>
                      <a:pt x="339" y="64"/>
                    </a:cubicBezTo>
                    <a:cubicBezTo>
                      <a:pt x="337" y="67"/>
                      <a:pt x="327" y="72"/>
                      <a:pt x="321" y="74"/>
                    </a:cubicBezTo>
                    <a:cubicBezTo>
                      <a:pt x="315" y="78"/>
                      <a:pt x="307" y="76"/>
                      <a:pt x="307" y="72"/>
                    </a:cubicBezTo>
                    <a:cubicBezTo>
                      <a:pt x="307" y="66"/>
                      <a:pt x="311" y="67"/>
                      <a:pt x="312" y="70"/>
                    </a:cubicBezTo>
                    <a:cubicBezTo>
                      <a:pt x="313" y="71"/>
                      <a:pt x="314" y="70"/>
                      <a:pt x="315" y="69"/>
                    </a:cubicBezTo>
                    <a:cubicBezTo>
                      <a:pt x="314" y="67"/>
                      <a:pt x="314" y="65"/>
                      <a:pt x="314" y="63"/>
                    </a:cubicBezTo>
                    <a:cubicBezTo>
                      <a:pt x="312" y="62"/>
                      <a:pt x="315" y="55"/>
                      <a:pt x="311" y="53"/>
                    </a:cubicBezTo>
                    <a:cubicBezTo>
                      <a:pt x="307" y="52"/>
                      <a:pt x="303" y="59"/>
                      <a:pt x="304" y="55"/>
                    </a:cubicBezTo>
                    <a:cubicBezTo>
                      <a:pt x="304" y="50"/>
                      <a:pt x="310" y="47"/>
                      <a:pt x="307" y="41"/>
                    </a:cubicBezTo>
                    <a:cubicBezTo>
                      <a:pt x="303" y="36"/>
                      <a:pt x="296" y="36"/>
                      <a:pt x="295" y="40"/>
                    </a:cubicBezTo>
                    <a:cubicBezTo>
                      <a:pt x="294" y="44"/>
                      <a:pt x="289" y="42"/>
                      <a:pt x="287" y="46"/>
                    </a:cubicBezTo>
                    <a:cubicBezTo>
                      <a:pt x="285" y="48"/>
                      <a:pt x="284" y="56"/>
                      <a:pt x="285" y="61"/>
                    </a:cubicBezTo>
                    <a:cubicBezTo>
                      <a:pt x="286" y="67"/>
                      <a:pt x="285" y="69"/>
                      <a:pt x="280" y="73"/>
                    </a:cubicBezTo>
                    <a:cubicBezTo>
                      <a:pt x="275" y="75"/>
                      <a:pt x="272" y="68"/>
                      <a:pt x="274" y="58"/>
                    </a:cubicBezTo>
                    <a:cubicBezTo>
                      <a:pt x="276" y="51"/>
                      <a:pt x="280" y="45"/>
                      <a:pt x="276" y="45"/>
                    </a:cubicBezTo>
                    <a:cubicBezTo>
                      <a:pt x="272" y="45"/>
                      <a:pt x="281" y="37"/>
                      <a:pt x="287" y="36"/>
                    </a:cubicBezTo>
                    <a:cubicBezTo>
                      <a:pt x="295" y="34"/>
                      <a:pt x="303" y="35"/>
                      <a:pt x="303" y="33"/>
                    </a:cubicBezTo>
                    <a:cubicBezTo>
                      <a:pt x="303" y="32"/>
                      <a:pt x="303" y="32"/>
                      <a:pt x="304" y="32"/>
                    </a:cubicBezTo>
                    <a:cubicBezTo>
                      <a:pt x="302" y="31"/>
                      <a:pt x="301" y="30"/>
                      <a:pt x="299" y="29"/>
                    </a:cubicBezTo>
                    <a:cubicBezTo>
                      <a:pt x="299" y="29"/>
                      <a:pt x="299" y="30"/>
                      <a:pt x="298" y="30"/>
                    </a:cubicBezTo>
                    <a:cubicBezTo>
                      <a:pt x="295" y="32"/>
                      <a:pt x="296" y="27"/>
                      <a:pt x="292" y="27"/>
                    </a:cubicBezTo>
                    <a:cubicBezTo>
                      <a:pt x="286" y="27"/>
                      <a:pt x="282" y="32"/>
                      <a:pt x="278" y="30"/>
                    </a:cubicBezTo>
                    <a:cubicBezTo>
                      <a:pt x="274" y="27"/>
                      <a:pt x="276" y="25"/>
                      <a:pt x="272" y="25"/>
                    </a:cubicBezTo>
                    <a:cubicBezTo>
                      <a:pt x="269" y="25"/>
                      <a:pt x="275" y="18"/>
                      <a:pt x="270" y="21"/>
                    </a:cubicBezTo>
                    <a:cubicBezTo>
                      <a:pt x="264" y="24"/>
                      <a:pt x="257" y="31"/>
                      <a:pt x="253" y="28"/>
                    </a:cubicBezTo>
                    <a:cubicBezTo>
                      <a:pt x="249" y="24"/>
                      <a:pt x="246" y="29"/>
                      <a:pt x="243" y="26"/>
                    </a:cubicBezTo>
                    <a:cubicBezTo>
                      <a:pt x="241" y="23"/>
                      <a:pt x="252" y="16"/>
                      <a:pt x="258" y="17"/>
                    </a:cubicBezTo>
                    <a:cubicBezTo>
                      <a:pt x="259" y="17"/>
                      <a:pt x="260" y="16"/>
                      <a:pt x="262" y="15"/>
                    </a:cubicBezTo>
                    <a:cubicBezTo>
                      <a:pt x="259" y="14"/>
                      <a:pt x="253" y="11"/>
                      <a:pt x="251" y="14"/>
                    </a:cubicBezTo>
                    <a:cubicBezTo>
                      <a:pt x="249" y="16"/>
                      <a:pt x="247" y="14"/>
                      <a:pt x="245" y="12"/>
                    </a:cubicBezTo>
                    <a:cubicBezTo>
                      <a:pt x="243" y="11"/>
                      <a:pt x="241" y="13"/>
                      <a:pt x="238" y="11"/>
                    </a:cubicBezTo>
                    <a:cubicBezTo>
                      <a:pt x="236" y="7"/>
                      <a:pt x="234" y="10"/>
                      <a:pt x="232" y="10"/>
                    </a:cubicBezTo>
                    <a:cubicBezTo>
                      <a:pt x="230" y="11"/>
                      <a:pt x="228" y="9"/>
                      <a:pt x="225" y="8"/>
                    </a:cubicBezTo>
                    <a:cubicBezTo>
                      <a:pt x="223" y="7"/>
                      <a:pt x="224" y="4"/>
                      <a:pt x="223" y="2"/>
                    </a:cubicBezTo>
                    <a:cubicBezTo>
                      <a:pt x="220" y="0"/>
                      <a:pt x="220" y="6"/>
                      <a:pt x="220" y="6"/>
                    </a:cubicBezTo>
                    <a:cubicBezTo>
                      <a:pt x="15" y="7"/>
                      <a:pt x="15" y="7"/>
                      <a:pt x="15" y="7"/>
                    </a:cubicBezTo>
                    <a:cubicBezTo>
                      <a:pt x="16" y="7"/>
                      <a:pt x="16" y="7"/>
                      <a:pt x="16" y="8"/>
                    </a:cubicBezTo>
                    <a:cubicBezTo>
                      <a:pt x="19" y="11"/>
                      <a:pt x="17" y="12"/>
                      <a:pt x="18" y="15"/>
                    </a:cubicBezTo>
                    <a:cubicBezTo>
                      <a:pt x="19" y="19"/>
                      <a:pt x="18" y="23"/>
                      <a:pt x="15" y="23"/>
                    </a:cubicBezTo>
                    <a:cubicBezTo>
                      <a:pt x="12" y="23"/>
                      <a:pt x="12" y="20"/>
                      <a:pt x="14" y="19"/>
                    </a:cubicBezTo>
                    <a:cubicBezTo>
                      <a:pt x="16" y="18"/>
                      <a:pt x="15" y="14"/>
                      <a:pt x="13" y="14"/>
                    </a:cubicBezTo>
                    <a:cubicBezTo>
                      <a:pt x="12" y="14"/>
                      <a:pt x="11" y="13"/>
                      <a:pt x="11" y="11"/>
                    </a:cubicBezTo>
                    <a:cubicBezTo>
                      <a:pt x="8" y="12"/>
                      <a:pt x="5" y="12"/>
                      <a:pt x="0" y="11"/>
                    </a:cubicBezTo>
                    <a:cubicBezTo>
                      <a:pt x="0" y="12"/>
                      <a:pt x="0" y="12"/>
                      <a:pt x="0" y="12"/>
                    </a:cubicBezTo>
                    <a:cubicBezTo>
                      <a:pt x="0" y="14"/>
                      <a:pt x="1" y="19"/>
                      <a:pt x="4" y="23"/>
                    </a:cubicBezTo>
                    <a:cubicBezTo>
                      <a:pt x="7" y="25"/>
                      <a:pt x="5" y="28"/>
                      <a:pt x="8" y="29"/>
                    </a:cubicBezTo>
                    <a:cubicBezTo>
                      <a:pt x="9" y="31"/>
                      <a:pt x="9" y="32"/>
                      <a:pt x="8" y="32"/>
                    </a:cubicBezTo>
                    <a:cubicBezTo>
                      <a:pt x="5" y="31"/>
                      <a:pt x="7" y="34"/>
                      <a:pt x="6" y="38"/>
                    </a:cubicBezTo>
                    <a:cubicBezTo>
                      <a:pt x="5" y="43"/>
                      <a:pt x="5" y="53"/>
                      <a:pt x="5" y="57"/>
                    </a:cubicBezTo>
                    <a:cubicBezTo>
                      <a:pt x="4" y="60"/>
                      <a:pt x="0" y="65"/>
                      <a:pt x="3" y="68"/>
                    </a:cubicBezTo>
                    <a:cubicBezTo>
                      <a:pt x="5" y="72"/>
                      <a:pt x="7" y="76"/>
                      <a:pt x="5" y="80"/>
                    </a:cubicBezTo>
                    <a:cubicBezTo>
                      <a:pt x="4" y="85"/>
                      <a:pt x="4" y="87"/>
                      <a:pt x="6" y="90"/>
                    </a:cubicBezTo>
                    <a:cubicBezTo>
                      <a:pt x="8" y="93"/>
                      <a:pt x="7" y="98"/>
                      <a:pt x="8" y="99"/>
                    </a:cubicBezTo>
                    <a:cubicBezTo>
                      <a:pt x="10" y="101"/>
                      <a:pt x="12" y="103"/>
                      <a:pt x="14" y="106"/>
                    </a:cubicBezTo>
                    <a:cubicBezTo>
                      <a:pt x="16" y="109"/>
                      <a:pt x="17" y="108"/>
                      <a:pt x="18" y="110"/>
                    </a:cubicBezTo>
                    <a:cubicBezTo>
                      <a:pt x="18" y="113"/>
                      <a:pt x="18" y="114"/>
                      <a:pt x="20" y="115"/>
                    </a:cubicBezTo>
                    <a:cubicBezTo>
                      <a:pt x="23" y="116"/>
                      <a:pt x="21" y="119"/>
                      <a:pt x="21" y="121"/>
                    </a:cubicBezTo>
                    <a:cubicBezTo>
                      <a:pt x="21" y="122"/>
                      <a:pt x="25" y="125"/>
                      <a:pt x="30" y="129"/>
                    </a:cubicBezTo>
                    <a:cubicBezTo>
                      <a:pt x="33" y="133"/>
                      <a:pt x="30" y="136"/>
                      <a:pt x="33" y="136"/>
                    </a:cubicBezTo>
                    <a:cubicBezTo>
                      <a:pt x="36" y="136"/>
                      <a:pt x="39" y="138"/>
                      <a:pt x="43" y="140"/>
                    </a:cubicBezTo>
                    <a:cubicBezTo>
                      <a:pt x="45" y="142"/>
                      <a:pt x="46" y="141"/>
                      <a:pt x="48" y="141"/>
                    </a:cubicBezTo>
                    <a:cubicBezTo>
                      <a:pt x="51" y="142"/>
                      <a:pt x="55" y="146"/>
                      <a:pt x="56" y="149"/>
                    </a:cubicBezTo>
                    <a:cubicBezTo>
                      <a:pt x="56" y="151"/>
                      <a:pt x="56" y="152"/>
                      <a:pt x="57" y="154"/>
                    </a:cubicBezTo>
                    <a:cubicBezTo>
                      <a:pt x="74" y="152"/>
                      <a:pt x="74" y="152"/>
                      <a:pt x="74" y="152"/>
                    </a:cubicBezTo>
                    <a:cubicBezTo>
                      <a:pt x="74" y="152"/>
                      <a:pt x="80" y="156"/>
                      <a:pt x="82" y="157"/>
                    </a:cubicBezTo>
                    <a:cubicBezTo>
                      <a:pt x="85" y="157"/>
                      <a:pt x="102" y="163"/>
                      <a:pt x="102" y="163"/>
                    </a:cubicBezTo>
                    <a:cubicBezTo>
                      <a:pt x="123" y="163"/>
                      <a:pt x="123" y="163"/>
                      <a:pt x="123" y="163"/>
                    </a:cubicBezTo>
                    <a:cubicBezTo>
                      <a:pt x="125" y="159"/>
                      <a:pt x="125" y="159"/>
                      <a:pt x="125" y="159"/>
                    </a:cubicBezTo>
                    <a:cubicBezTo>
                      <a:pt x="137" y="159"/>
                      <a:pt x="137" y="159"/>
                      <a:pt x="137" y="159"/>
                    </a:cubicBezTo>
                    <a:cubicBezTo>
                      <a:pt x="137" y="159"/>
                      <a:pt x="144" y="167"/>
                      <a:pt x="145" y="167"/>
                    </a:cubicBezTo>
                    <a:cubicBezTo>
                      <a:pt x="146" y="168"/>
                      <a:pt x="150" y="171"/>
                      <a:pt x="150" y="173"/>
                    </a:cubicBezTo>
                    <a:cubicBezTo>
                      <a:pt x="150" y="175"/>
                      <a:pt x="151" y="177"/>
                      <a:pt x="152" y="178"/>
                    </a:cubicBezTo>
                    <a:cubicBezTo>
                      <a:pt x="154" y="179"/>
                      <a:pt x="161" y="183"/>
                      <a:pt x="161" y="183"/>
                    </a:cubicBezTo>
                    <a:cubicBezTo>
                      <a:pt x="162" y="182"/>
                      <a:pt x="163" y="175"/>
                      <a:pt x="167" y="175"/>
                    </a:cubicBezTo>
                    <a:cubicBezTo>
                      <a:pt x="170" y="175"/>
                      <a:pt x="179" y="178"/>
                      <a:pt x="180" y="183"/>
                    </a:cubicBezTo>
                    <a:cubicBezTo>
                      <a:pt x="182" y="188"/>
                      <a:pt x="186" y="192"/>
                      <a:pt x="187" y="193"/>
                    </a:cubicBezTo>
                    <a:cubicBezTo>
                      <a:pt x="188" y="194"/>
                      <a:pt x="187" y="197"/>
                      <a:pt x="189" y="198"/>
                    </a:cubicBezTo>
                    <a:cubicBezTo>
                      <a:pt x="190" y="200"/>
                      <a:pt x="190" y="203"/>
                      <a:pt x="191" y="203"/>
                    </a:cubicBezTo>
                    <a:cubicBezTo>
                      <a:pt x="192" y="203"/>
                      <a:pt x="199" y="207"/>
                      <a:pt x="201" y="207"/>
                    </a:cubicBezTo>
                    <a:cubicBezTo>
                      <a:pt x="202" y="207"/>
                      <a:pt x="203" y="207"/>
                      <a:pt x="204" y="207"/>
                    </a:cubicBezTo>
                    <a:cubicBezTo>
                      <a:pt x="205" y="202"/>
                      <a:pt x="199" y="201"/>
                      <a:pt x="202" y="198"/>
                    </a:cubicBezTo>
                    <a:cubicBezTo>
                      <a:pt x="207" y="195"/>
                      <a:pt x="202" y="193"/>
                      <a:pt x="204" y="191"/>
                    </a:cubicBezTo>
                    <a:cubicBezTo>
                      <a:pt x="206" y="190"/>
                      <a:pt x="210" y="189"/>
                      <a:pt x="210" y="186"/>
                    </a:cubicBezTo>
                    <a:cubicBezTo>
                      <a:pt x="210" y="184"/>
                      <a:pt x="211" y="184"/>
                      <a:pt x="214" y="185"/>
                    </a:cubicBezTo>
                    <a:cubicBezTo>
                      <a:pt x="217" y="185"/>
                      <a:pt x="222" y="181"/>
                      <a:pt x="222" y="179"/>
                    </a:cubicBezTo>
                    <a:cubicBezTo>
                      <a:pt x="221" y="177"/>
                      <a:pt x="222" y="177"/>
                      <a:pt x="225" y="177"/>
                    </a:cubicBezTo>
                    <a:cubicBezTo>
                      <a:pt x="228" y="178"/>
                      <a:pt x="227" y="174"/>
                      <a:pt x="230" y="174"/>
                    </a:cubicBezTo>
                    <a:cubicBezTo>
                      <a:pt x="232" y="175"/>
                      <a:pt x="233" y="176"/>
                      <a:pt x="234" y="175"/>
                    </a:cubicBezTo>
                    <a:cubicBezTo>
                      <a:pt x="234" y="173"/>
                      <a:pt x="235" y="173"/>
                      <a:pt x="237" y="175"/>
                    </a:cubicBezTo>
                    <a:cubicBezTo>
                      <a:pt x="238" y="178"/>
                      <a:pt x="243" y="178"/>
                      <a:pt x="243" y="176"/>
                    </a:cubicBezTo>
                    <a:cubicBezTo>
                      <a:pt x="244" y="173"/>
                      <a:pt x="246" y="176"/>
                      <a:pt x="248" y="178"/>
                    </a:cubicBezTo>
                    <a:cubicBezTo>
                      <a:pt x="250" y="181"/>
                      <a:pt x="251" y="180"/>
                      <a:pt x="254" y="180"/>
                    </a:cubicBezTo>
                    <a:cubicBezTo>
                      <a:pt x="258" y="180"/>
                      <a:pt x="258" y="179"/>
                      <a:pt x="258" y="177"/>
                    </a:cubicBezTo>
                    <a:cubicBezTo>
                      <a:pt x="258" y="175"/>
                      <a:pt x="261" y="182"/>
                      <a:pt x="264" y="182"/>
                    </a:cubicBezTo>
                    <a:cubicBezTo>
                      <a:pt x="267" y="183"/>
                      <a:pt x="265" y="180"/>
                      <a:pt x="262" y="178"/>
                    </a:cubicBezTo>
                    <a:cubicBezTo>
                      <a:pt x="260" y="176"/>
                      <a:pt x="263" y="175"/>
                      <a:pt x="261" y="174"/>
                    </a:cubicBezTo>
                    <a:cubicBezTo>
                      <a:pt x="259" y="172"/>
                      <a:pt x="263" y="171"/>
                      <a:pt x="268" y="171"/>
                    </a:cubicBezTo>
                    <a:cubicBezTo>
                      <a:pt x="271" y="171"/>
                      <a:pt x="271" y="171"/>
                      <a:pt x="272" y="170"/>
                    </a:cubicBezTo>
                    <a:cubicBezTo>
                      <a:pt x="274" y="167"/>
                      <a:pt x="275" y="170"/>
                      <a:pt x="275" y="171"/>
                    </a:cubicBezTo>
                    <a:cubicBezTo>
                      <a:pt x="275" y="173"/>
                      <a:pt x="282" y="171"/>
                      <a:pt x="285" y="171"/>
                    </a:cubicBezTo>
                    <a:cubicBezTo>
                      <a:pt x="289" y="171"/>
                      <a:pt x="292" y="173"/>
                      <a:pt x="293" y="175"/>
                    </a:cubicBezTo>
                    <a:cubicBezTo>
                      <a:pt x="293" y="177"/>
                      <a:pt x="295" y="178"/>
                      <a:pt x="297" y="176"/>
                    </a:cubicBezTo>
                    <a:cubicBezTo>
                      <a:pt x="300" y="174"/>
                      <a:pt x="302" y="171"/>
                      <a:pt x="305" y="174"/>
                    </a:cubicBezTo>
                    <a:cubicBezTo>
                      <a:pt x="307" y="176"/>
                      <a:pt x="309" y="179"/>
                      <a:pt x="312" y="182"/>
                    </a:cubicBezTo>
                    <a:cubicBezTo>
                      <a:pt x="315" y="184"/>
                      <a:pt x="310" y="188"/>
                      <a:pt x="312" y="191"/>
                    </a:cubicBezTo>
                    <a:cubicBezTo>
                      <a:pt x="314" y="193"/>
                      <a:pt x="312" y="195"/>
                      <a:pt x="315" y="198"/>
                    </a:cubicBezTo>
                    <a:cubicBezTo>
                      <a:pt x="319" y="200"/>
                      <a:pt x="316" y="205"/>
                      <a:pt x="319" y="206"/>
                    </a:cubicBezTo>
                    <a:cubicBezTo>
                      <a:pt x="320" y="207"/>
                      <a:pt x="323" y="210"/>
                      <a:pt x="323" y="212"/>
                    </a:cubicBezTo>
                    <a:cubicBezTo>
                      <a:pt x="323" y="214"/>
                      <a:pt x="329" y="216"/>
                      <a:pt x="329" y="213"/>
                    </a:cubicBezTo>
                    <a:cubicBezTo>
                      <a:pt x="329" y="210"/>
                      <a:pt x="331" y="207"/>
                      <a:pt x="332" y="204"/>
                    </a:cubicBezTo>
                    <a:cubicBezTo>
                      <a:pt x="332" y="202"/>
                      <a:pt x="331" y="192"/>
                      <a:pt x="328" y="189"/>
                    </a:cubicBezTo>
                    <a:cubicBezTo>
                      <a:pt x="326" y="186"/>
                      <a:pt x="329" y="185"/>
                      <a:pt x="326" y="183"/>
                    </a:cubicBezTo>
                    <a:cubicBezTo>
                      <a:pt x="323" y="179"/>
                      <a:pt x="321" y="172"/>
                      <a:pt x="321" y="168"/>
                    </a:cubicBezTo>
                    <a:cubicBezTo>
                      <a:pt x="322" y="163"/>
                      <a:pt x="328" y="155"/>
                      <a:pt x="331" y="152"/>
                    </a:cubicBezTo>
                    <a:cubicBezTo>
                      <a:pt x="333" y="149"/>
                      <a:pt x="336" y="151"/>
                      <a:pt x="337" y="148"/>
                    </a:cubicBezTo>
                    <a:cubicBezTo>
                      <a:pt x="338" y="146"/>
                      <a:pt x="341" y="143"/>
                      <a:pt x="343" y="143"/>
                    </a:cubicBezTo>
                    <a:cubicBezTo>
                      <a:pt x="345" y="143"/>
                      <a:pt x="347" y="143"/>
                      <a:pt x="347" y="141"/>
                    </a:cubicBezTo>
                    <a:cubicBezTo>
                      <a:pt x="348" y="139"/>
                      <a:pt x="351" y="136"/>
                      <a:pt x="355" y="135"/>
                    </a:cubicBezTo>
                    <a:cubicBezTo>
                      <a:pt x="360" y="134"/>
                      <a:pt x="357" y="133"/>
                      <a:pt x="356" y="131"/>
                    </a:cubicBezTo>
                    <a:cubicBezTo>
                      <a:pt x="355" y="128"/>
                      <a:pt x="357" y="126"/>
                      <a:pt x="358" y="128"/>
                    </a:cubicBezTo>
                    <a:cubicBezTo>
                      <a:pt x="359" y="129"/>
                      <a:pt x="361" y="129"/>
                      <a:pt x="363" y="128"/>
                    </a:cubicBezTo>
                    <a:cubicBezTo>
                      <a:pt x="365" y="127"/>
                      <a:pt x="368" y="123"/>
                      <a:pt x="365" y="123"/>
                    </a:cubicBezTo>
                    <a:cubicBezTo>
                      <a:pt x="361" y="123"/>
                      <a:pt x="360" y="122"/>
                      <a:pt x="363" y="122"/>
                    </a:cubicBezTo>
                    <a:cubicBezTo>
                      <a:pt x="365" y="121"/>
                      <a:pt x="363" y="116"/>
                      <a:pt x="360" y="116"/>
                    </a:cubicBezTo>
                    <a:cubicBezTo>
                      <a:pt x="357" y="116"/>
                      <a:pt x="358" y="114"/>
                      <a:pt x="360" y="112"/>
                    </a:cubicBezTo>
                    <a:cubicBezTo>
                      <a:pt x="362" y="110"/>
                      <a:pt x="357" y="108"/>
                      <a:pt x="355" y="106"/>
                    </a:cubicBezTo>
                    <a:cubicBezTo>
                      <a:pt x="353" y="105"/>
                      <a:pt x="356" y="104"/>
                      <a:pt x="358" y="104"/>
                    </a:cubicBezTo>
                    <a:cubicBezTo>
                      <a:pt x="359" y="103"/>
                      <a:pt x="358" y="96"/>
                      <a:pt x="359" y="94"/>
                    </a:cubicBezTo>
                    <a:cubicBezTo>
                      <a:pt x="360" y="92"/>
                      <a:pt x="363" y="92"/>
                      <a:pt x="362" y="94"/>
                    </a:cubicBezTo>
                    <a:cubicBezTo>
                      <a:pt x="360" y="96"/>
                      <a:pt x="359" y="98"/>
                      <a:pt x="361" y="101"/>
                    </a:cubicBezTo>
                    <a:cubicBezTo>
                      <a:pt x="363" y="104"/>
                      <a:pt x="364" y="106"/>
                      <a:pt x="363" y="109"/>
                    </a:cubicBezTo>
                    <a:cubicBezTo>
                      <a:pt x="362" y="114"/>
                      <a:pt x="364" y="113"/>
                      <a:pt x="367" y="108"/>
                    </a:cubicBezTo>
                    <a:cubicBezTo>
                      <a:pt x="368" y="103"/>
                      <a:pt x="369" y="98"/>
                      <a:pt x="367" y="98"/>
                    </a:cubicBezTo>
                    <a:cubicBezTo>
                      <a:pt x="366" y="97"/>
                      <a:pt x="366" y="93"/>
                      <a:pt x="367" y="95"/>
                    </a:cubicBezTo>
                    <a:cubicBezTo>
                      <a:pt x="369" y="97"/>
                      <a:pt x="370" y="97"/>
                      <a:pt x="373" y="95"/>
                    </a:cubicBezTo>
                    <a:cubicBezTo>
                      <a:pt x="376" y="92"/>
                      <a:pt x="379" y="86"/>
                      <a:pt x="377" y="85"/>
                    </a:cubicBezTo>
                    <a:cubicBezTo>
                      <a:pt x="375" y="85"/>
                      <a:pt x="378" y="83"/>
                      <a:pt x="381" y="84"/>
                    </a:cubicBezTo>
                    <a:cubicBezTo>
                      <a:pt x="384" y="84"/>
                      <a:pt x="391" y="81"/>
                      <a:pt x="391" y="80"/>
                    </a:cubicBezTo>
                    <a:cubicBezTo>
                      <a:pt x="393" y="77"/>
                      <a:pt x="380" y="82"/>
                      <a:pt x="380" y="80"/>
                    </a:cubicBezTo>
                    <a:cubicBezTo>
                      <a:pt x="380" y="78"/>
                      <a:pt x="389" y="76"/>
                      <a:pt x="392" y="76"/>
                    </a:cubicBezTo>
                    <a:cubicBezTo>
                      <a:pt x="396" y="76"/>
                      <a:pt x="394" y="71"/>
                      <a:pt x="396" y="73"/>
                    </a:cubicBezTo>
                    <a:cubicBezTo>
                      <a:pt x="398" y="75"/>
                      <a:pt x="400" y="74"/>
                      <a:pt x="403" y="73"/>
                    </a:cubicBezTo>
                    <a:cubicBezTo>
                      <a:pt x="404" y="73"/>
                      <a:pt x="403" y="69"/>
                      <a:pt x="401" y="68"/>
                    </a:cubicBezTo>
                    <a:cubicBezTo>
                      <a:pt x="398" y="67"/>
                      <a:pt x="403" y="65"/>
                      <a:pt x="402" y="64"/>
                    </a:cubicBezTo>
                    <a:cubicBezTo>
                      <a:pt x="401" y="62"/>
                      <a:pt x="403" y="57"/>
                      <a:pt x="406" y="56"/>
                    </a:cubicBezTo>
                    <a:cubicBezTo>
                      <a:pt x="409" y="55"/>
                      <a:pt x="408" y="53"/>
                      <a:pt x="411" y="53"/>
                    </a:cubicBezTo>
                    <a:cubicBezTo>
                      <a:pt x="413" y="53"/>
                      <a:pt x="414" y="50"/>
                      <a:pt x="415" y="48"/>
                    </a:cubicBezTo>
                    <a:cubicBezTo>
                      <a:pt x="418" y="46"/>
                      <a:pt x="422" y="51"/>
                      <a:pt x="425" y="48"/>
                    </a:cubicBezTo>
                    <a:cubicBezTo>
                      <a:pt x="427" y="47"/>
                      <a:pt x="428" y="46"/>
                      <a:pt x="430" y="44"/>
                    </a:cubicBezTo>
                    <a:cubicBezTo>
                      <a:pt x="422" y="33"/>
                      <a:pt x="425" y="25"/>
                      <a:pt x="425" y="2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3" name="Google Shape;1020;p79">
                <a:extLst>
                  <a:ext uri="{FF2B5EF4-FFF2-40B4-BE49-F238E27FC236}">
                    <a16:creationId xmlns:a16="http://schemas.microsoft.com/office/drawing/2014/main" id="{1605C249-2342-EF5A-CC1B-FB3E8D8EBEF0}"/>
                  </a:ext>
                </a:extLst>
              </p:cNvPr>
              <p:cNvSpPr/>
              <p:nvPr/>
            </p:nvSpPr>
            <p:spPr>
              <a:xfrm>
                <a:off x="-6331911" y="4658247"/>
                <a:ext cx="200588" cy="106977"/>
              </a:xfrm>
              <a:custGeom>
                <a:avLst/>
                <a:gdLst/>
                <a:ahLst/>
                <a:cxnLst/>
                <a:rect l="l" t="t" r="r" b="b"/>
                <a:pathLst>
                  <a:path w="18" h="10" extrusionOk="0">
                    <a:moveTo>
                      <a:pt x="18" y="4"/>
                    </a:moveTo>
                    <a:cubicBezTo>
                      <a:pt x="16" y="2"/>
                      <a:pt x="14" y="4"/>
                      <a:pt x="10" y="2"/>
                    </a:cubicBezTo>
                    <a:cubicBezTo>
                      <a:pt x="9" y="1"/>
                      <a:pt x="8" y="0"/>
                      <a:pt x="6" y="0"/>
                    </a:cubicBezTo>
                    <a:cubicBezTo>
                      <a:pt x="6" y="0"/>
                      <a:pt x="6" y="0"/>
                      <a:pt x="6" y="0"/>
                    </a:cubicBezTo>
                    <a:cubicBezTo>
                      <a:pt x="5" y="0"/>
                      <a:pt x="3" y="2"/>
                      <a:pt x="0" y="5"/>
                    </a:cubicBezTo>
                    <a:cubicBezTo>
                      <a:pt x="3" y="7"/>
                      <a:pt x="13" y="10"/>
                      <a:pt x="15" y="10"/>
                    </a:cubicBezTo>
                    <a:cubicBezTo>
                      <a:pt x="16" y="10"/>
                      <a:pt x="17" y="9"/>
                      <a:pt x="18" y="9"/>
                    </a:cubicBezTo>
                    <a:cubicBezTo>
                      <a:pt x="18" y="6"/>
                      <a:pt x="18" y="4"/>
                      <a:pt x="18" y="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4" name="Google Shape;1021;p79">
                <a:extLst>
                  <a:ext uri="{FF2B5EF4-FFF2-40B4-BE49-F238E27FC236}">
                    <a16:creationId xmlns:a16="http://schemas.microsoft.com/office/drawing/2014/main" id="{AB66DED7-F866-5C77-38A2-1FC40757D4C8}"/>
                  </a:ext>
                </a:extLst>
              </p:cNvPr>
              <p:cNvSpPr/>
              <p:nvPr/>
            </p:nvSpPr>
            <p:spPr>
              <a:xfrm>
                <a:off x="-6265040" y="4517838"/>
                <a:ext cx="501471" cy="267452"/>
              </a:xfrm>
              <a:custGeom>
                <a:avLst/>
                <a:gdLst/>
                <a:ahLst/>
                <a:cxnLst/>
                <a:rect l="l" t="t" r="r" b="b"/>
                <a:pathLst>
                  <a:path w="46" h="25" extrusionOk="0">
                    <a:moveTo>
                      <a:pt x="20" y="22"/>
                    </a:moveTo>
                    <a:cubicBezTo>
                      <a:pt x="20" y="21"/>
                      <a:pt x="18" y="17"/>
                      <a:pt x="22" y="17"/>
                    </a:cubicBezTo>
                    <a:cubicBezTo>
                      <a:pt x="26" y="17"/>
                      <a:pt x="30" y="16"/>
                      <a:pt x="30" y="13"/>
                    </a:cubicBezTo>
                    <a:cubicBezTo>
                      <a:pt x="31" y="11"/>
                      <a:pt x="36" y="12"/>
                      <a:pt x="37" y="12"/>
                    </a:cubicBezTo>
                    <a:cubicBezTo>
                      <a:pt x="38" y="12"/>
                      <a:pt x="43" y="9"/>
                      <a:pt x="46" y="9"/>
                    </a:cubicBezTo>
                    <a:cubicBezTo>
                      <a:pt x="46" y="5"/>
                      <a:pt x="41" y="6"/>
                      <a:pt x="38" y="2"/>
                    </a:cubicBezTo>
                    <a:cubicBezTo>
                      <a:pt x="34" y="0"/>
                      <a:pt x="26" y="0"/>
                      <a:pt x="21" y="2"/>
                    </a:cubicBezTo>
                    <a:cubicBezTo>
                      <a:pt x="18" y="4"/>
                      <a:pt x="12" y="0"/>
                      <a:pt x="8" y="3"/>
                    </a:cubicBezTo>
                    <a:cubicBezTo>
                      <a:pt x="8" y="3"/>
                      <a:pt x="8" y="3"/>
                      <a:pt x="8" y="3"/>
                    </a:cubicBezTo>
                    <a:cubicBezTo>
                      <a:pt x="7" y="4"/>
                      <a:pt x="6" y="6"/>
                      <a:pt x="4" y="8"/>
                    </a:cubicBezTo>
                    <a:cubicBezTo>
                      <a:pt x="1" y="10"/>
                      <a:pt x="2" y="12"/>
                      <a:pt x="0" y="13"/>
                    </a:cubicBezTo>
                    <a:cubicBezTo>
                      <a:pt x="2" y="13"/>
                      <a:pt x="3" y="14"/>
                      <a:pt x="4" y="15"/>
                    </a:cubicBezTo>
                    <a:cubicBezTo>
                      <a:pt x="8" y="17"/>
                      <a:pt x="10" y="15"/>
                      <a:pt x="12" y="17"/>
                    </a:cubicBezTo>
                    <a:cubicBezTo>
                      <a:pt x="12" y="17"/>
                      <a:pt x="12" y="19"/>
                      <a:pt x="12" y="22"/>
                    </a:cubicBezTo>
                    <a:cubicBezTo>
                      <a:pt x="12" y="21"/>
                      <a:pt x="13" y="21"/>
                      <a:pt x="14" y="22"/>
                    </a:cubicBezTo>
                    <a:cubicBezTo>
                      <a:pt x="15" y="23"/>
                      <a:pt x="15" y="24"/>
                      <a:pt x="15" y="25"/>
                    </a:cubicBezTo>
                    <a:cubicBezTo>
                      <a:pt x="18" y="24"/>
                      <a:pt x="18" y="24"/>
                      <a:pt x="18" y="24"/>
                    </a:cubicBezTo>
                    <a:cubicBezTo>
                      <a:pt x="18" y="24"/>
                      <a:pt x="20" y="23"/>
                      <a:pt x="20" y="2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5" name="Google Shape;1022;p79">
                <a:extLst>
                  <a:ext uri="{FF2B5EF4-FFF2-40B4-BE49-F238E27FC236}">
                    <a16:creationId xmlns:a16="http://schemas.microsoft.com/office/drawing/2014/main" id="{D97D2433-FB59-B796-02CC-D2EBB81B75E9}"/>
                  </a:ext>
                </a:extLst>
              </p:cNvPr>
              <p:cNvSpPr/>
              <p:nvPr/>
            </p:nvSpPr>
            <p:spPr>
              <a:xfrm>
                <a:off x="-8504933" y="3080296"/>
                <a:ext cx="2467223" cy="1531144"/>
              </a:xfrm>
              <a:custGeom>
                <a:avLst/>
                <a:gdLst/>
                <a:ahLst/>
                <a:cxnLst/>
                <a:rect l="l" t="t" r="r" b="b"/>
                <a:pathLst>
                  <a:path w="227" h="141" extrusionOk="0">
                    <a:moveTo>
                      <a:pt x="189" y="132"/>
                    </a:moveTo>
                    <a:cubicBezTo>
                      <a:pt x="189" y="132"/>
                      <a:pt x="197" y="133"/>
                      <a:pt x="198" y="131"/>
                    </a:cubicBezTo>
                    <a:cubicBezTo>
                      <a:pt x="199" y="130"/>
                      <a:pt x="193" y="125"/>
                      <a:pt x="193" y="124"/>
                    </a:cubicBezTo>
                    <a:cubicBezTo>
                      <a:pt x="194" y="124"/>
                      <a:pt x="194" y="118"/>
                      <a:pt x="195" y="118"/>
                    </a:cubicBezTo>
                    <a:cubicBezTo>
                      <a:pt x="196" y="118"/>
                      <a:pt x="208" y="119"/>
                      <a:pt x="209" y="118"/>
                    </a:cubicBezTo>
                    <a:cubicBezTo>
                      <a:pt x="209" y="118"/>
                      <a:pt x="212" y="115"/>
                      <a:pt x="214" y="114"/>
                    </a:cubicBezTo>
                    <a:cubicBezTo>
                      <a:pt x="215" y="114"/>
                      <a:pt x="216" y="115"/>
                      <a:pt x="218" y="117"/>
                    </a:cubicBezTo>
                    <a:cubicBezTo>
                      <a:pt x="219" y="115"/>
                      <a:pt x="220" y="110"/>
                      <a:pt x="220" y="106"/>
                    </a:cubicBezTo>
                    <a:cubicBezTo>
                      <a:pt x="221" y="102"/>
                      <a:pt x="219" y="100"/>
                      <a:pt x="222" y="98"/>
                    </a:cubicBezTo>
                    <a:cubicBezTo>
                      <a:pt x="224" y="95"/>
                      <a:pt x="227" y="95"/>
                      <a:pt x="226" y="92"/>
                    </a:cubicBezTo>
                    <a:cubicBezTo>
                      <a:pt x="225" y="88"/>
                      <a:pt x="222" y="92"/>
                      <a:pt x="219" y="90"/>
                    </a:cubicBezTo>
                    <a:cubicBezTo>
                      <a:pt x="217" y="89"/>
                      <a:pt x="215" y="90"/>
                      <a:pt x="207" y="91"/>
                    </a:cubicBezTo>
                    <a:cubicBezTo>
                      <a:pt x="201" y="92"/>
                      <a:pt x="198" y="94"/>
                      <a:pt x="198" y="99"/>
                    </a:cubicBezTo>
                    <a:cubicBezTo>
                      <a:pt x="198" y="104"/>
                      <a:pt x="196" y="102"/>
                      <a:pt x="196" y="106"/>
                    </a:cubicBezTo>
                    <a:cubicBezTo>
                      <a:pt x="196" y="110"/>
                      <a:pt x="191" y="110"/>
                      <a:pt x="191" y="113"/>
                    </a:cubicBezTo>
                    <a:cubicBezTo>
                      <a:pt x="192" y="115"/>
                      <a:pt x="187" y="113"/>
                      <a:pt x="185" y="112"/>
                    </a:cubicBezTo>
                    <a:cubicBezTo>
                      <a:pt x="184" y="111"/>
                      <a:pt x="170" y="116"/>
                      <a:pt x="168" y="116"/>
                    </a:cubicBezTo>
                    <a:cubicBezTo>
                      <a:pt x="166" y="116"/>
                      <a:pt x="162" y="112"/>
                      <a:pt x="159" y="112"/>
                    </a:cubicBezTo>
                    <a:cubicBezTo>
                      <a:pt x="157" y="112"/>
                      <a:pt x="156" y="107"/>
                      <a:pt x="156" y="104"/>
                    </a:cubicBezTo>
                    <a:cubicBezTo>
                      <a:pt x="155" y="101"/>
                      <a:pt x="150" y="97"/>
                      <a:pt x="147" y="94"/>
                    </a:cubicBezTo>
                    <a:cubicBezTo>
                      <a:pt x="145" y="92"/>
                      <a:pt x="145" y="84"/>
                      <a:pt x="145" y="80"/>
                    </a:cubicBezTo>
                    <a:cubicBezTo>
                      <a:pt x="145" y="75"/>
                      <a:pt x="144" y="68"/>
                      <a:pt x="147" y="59"/>
                    </a:cubicBezTo>
                    <a:cubicBezTo>
                      <a:pt x="147" y="58"/>
                      <a:pt x="147" y="56"/>
                      <a:pt x="147" y="56"/>
                    </a:cubicBezTo>
                    <a:cubicBezTo>
                      <a:pt x="146" y="56"/>
                      <a:pt x="145" y="55"/>
                      <a:pt x="145" y="55"/>
                    </a:cubicBezTo>
                    <a:cubicBezTo>
                      <a:pt x="142" y="55"/>
                      <a:pt x="135" y="51"/>
                      <a:pt x="134" y="51"/>
                    </a:cubicBezTo>
                    <a:cubicBezTo>
                      <a:pt x="133" y="51"/>
                      <a:pt x="133" y="48"/>
                      <a:pt x="133" y="46"/>
                    </a:cubicBezTo>
                    <a:cubicBezTo>
                      <a:pt x="131" y="45"/>
                      <a:pt x="132" y="42"/>
                      <a:pt x="131" y="41"/>
                    </a:cubicBezTo>
                    <a:cubicBezTo>
                      <a:pt x="129" y="40"/>
                      <a:pt x="125" y="36"/>
                      <a:pt x="123" y="31"/>
                    </a:cubicBezTo>
                    <a:cubicBezTo>
                      <a:pt x="122" y="26"/>
                      <a:pt x="113" y="23"/>
                      <a:pt x="110" y="23"/>
                    </a:cubicBezTo>
                    <a:cubicBezTo>
                      <a:pt x="107" y="23"/>
                      <a:pt x="105" y="30"/>
                      <a:pt x="104" y="31"/>
                    </a:cubicBezTo>
                    <a:cubicBezTo>
                      <a:pt x="104" y="31"/>
                      <a:pt x="97" y="27"/>
                      <a:pt x="96" y="26"/>
                    </a:cubicBezTo>
                    <a:cubicBezTo>
                      <a:pt x="94" y="25"/>
                      <a:pt x="93" y="23"/>
                      <a:pt x="93" y="21"/>
                    </a:cubicBezTo>
                    <a:cubicBezTo>
                      <a:pt x="93" y="19"/>
                      <a:pt x="89" y="16"/>
                      <a:pt x="88" y="15"/>
                    </a:cubicBezTo>
                    <a:cubicBezTo>
                      <a:pt x="87" y="15"/>
                      <a:pt x="80" y="7"/>
                      <a:pt x="80" y="7"/>
                    </a:cubicBezTo>
                    <a:cubicBezTo>
                      <a:pt x="68" y="7"/>
                      <a:pt x="68" y="7"/>
                      <a:pt x="68" y="7"/>
                    </a:cubicBezTo>
                    <a:cubicBezTo>
                      <a:pt x="66" y="11"/>
                      <a:pt x="66" y="11"/>
                      <a:pt x="66" y="11"/>
                    </a:cubicBezTo>
                    <a:cubicBezTo>
                      <a:pt x="45" y="11"/>
                      <a:pt x="45" y="11"/>
                      <a:pt x="45" y="11"/>
                    </a:cubicBezTo>
                    <a:cubicBezTo>
                      <a:pt x="45" y="11"/>
                      <a:pt x="28" y="5"/>
                      <a:pt x="25" y="5"/>
                    </a:cubicBezTo>
                    <a:cubicBezTo>
                      <a:pt x="22" y="4"/>
                      <a:pt x="17" y="0"/>
                      <a:pt x="17" y="0"/>
                    </a:cubicBezTo>
                    <a:cubicBezTo>
                      <a:pt x="0" y="2"/>
                      <a:pt x="0" y="2"/>
                      <a:pt x="0" y="2"/>
                    </a:cubicBezTo>
                    <a:cubicBezTo>
                      <a:pt x="1" y="4"/>
                      <a:pt x="2" y="6"/>
                      <a:pt x="4" y="8"/>
                    </a:cubicBezTo>
                    <a:cubicBezTo>
                      <a:pt x="8" y="13"/>
                      <a:pt x="10" y="20"/>
                      <a:pt x="10" y="23"/>
                    </a:cubicBezTo>
                    <a:cubicBezTo>
                      <a:pt x="10" y="25"/>
                      <a:pt x="15" y="28"/>
                      <a:pt x="20" y="31"/>
                    </a:cubicBezTo>
                    <a:cubicBezTo>
                      <a:pt x="23" y="32"/>
                      <a:pt x="23" y="39"/>
                      <a:pt x="23" y="40"/>
                    </a:cubicBezTo>
                    <a:cubicBezTo>
                      <a:pt x="22" y="42"/>
                      <a:pt x="18" y="39"/>
                      <a:pt x="17" y="41"/>
                    </a:cubicBezTo>
                    <a:cubicBezTo>
                      <a:pt x="17" y="42"/>
                      <a:pt x="23" y="48"/>
                      <a:pt x="26" y="47"/>
                    </a:cubicBezTo>
                    <a:cubicBezTo>
                      <a:pt x="29" y="47"/>
                      <a:pt x="30" y="49"/>
                      <a:pt x="34" y="53"/>
                    </a:cubicBezTo>
                    <a:cubicBezTo>
                      <a:pt x="38" y="56"/>
                      <a:pt x="38" y="60"/>
                      <a:pt x="36" y="62"/>
                    </a:cubicBezTo>
                    <a:cubicBezTo>
                      <a:pt x="34" y="63"/>
                      <a:pt x="40" y="66"/>
                      <a:pt x="46" y="69"/>
                    </a:cubicBezTo>
                    <a:cubicBezTo>
                      <a:pt x="50" y="73"/>
                      <a:pt x="53" y="77"/>
                      <a:pt x="53" y="79"/>
                    </a:cubicBezTo>
                    <a:cubicBezTo>
                      <a:pt x="54" y="81"/>
                      <a:pt x="56" y="79"/>
                      <a:pt x="57" y="77"/>
                    </a:cubicBezTo>
                    <a:cubicBezTo>
                      <a:pt x="58" y="74"/>
                      <a:pt x="55" y="73"/>
                      <a:pt x="55" y="70"/>
                    </a:cubicBezTo>
                    <a:cubicBezTo>
                      <a:pt x="55" y="68"/>
                      <a:pt x="51" y="68"/>
                      <a:pt x="48" y="68"/>
                    </a:cubicBezTo>
                    <a:cubicBezTo>
                      <a:pt x="47" y="68"/>
                      <a:pt x="49" y="63"/>
                      <a:pt x="47" y="61"/>
                    </a:cubicBezTo>
                    <a:cubicBezTo>
                      <a:pt x="45" y="59"/>
                      <a:pt x="43" y="55"/>
                      <a:pt x="42" y="51"/>
                    </a:cubicBezTo>
                    <a:cubicBezTo>
                      <a:pt x="41" y="47"/>
                      <a:pt x="36" y="44"/>
                      <a:pt x="34" y="40"/>
                    </a:cubicBezTo>
                    <a:cubicBezTo>
                      <a:pt x="32" y="35"/>
                      <a:pt x="30" y="32"/>
                      <a:pt x="28" y="31"/>
                    </a:cubicBezTo>
                    <a:cubicBezTo>
                      <a:pt x="26" y="31"/>
                      <a:pt x="30" y="29"/>
                      <a:pt x="29" y="28"/>
                    </a:cubicBezTo>
                    <a:cubicBezTo>
                      <a:pt x="27" y="26"/>
                      <a:pt x="25" y="26"/>
                      <a:pt x="23" y="25"/>
                    </a:cubicBezTo>
                    <a:cubicBezTo>
                      <a:pt x="21" y="24"/>
                      <a:pt x="19" y="22"/>
                      <a:pt x="19" y="19"/>
                    </a:cubicBezTo>
                    <a:cubicBezTo>
                      <a:pt x="19" y="17"/>
                      <a:pt x="17" y="10"/>
                      <a:pt x="16" y="8"/>
                    </a:cubicBezTo>
                    <a:cubicBezTo>
                      <a:pt x="16" y="6"/>
                      <a:pt x="18" y="6"/>
                      <a:pt x="19" y="7"/>
                    </a:cubicBezTo>
                    <a:cubicBezTo>
                      <a:pt x="20" y="8"/>
                      <a:pt x="21" y="9"/>
                      <a:pt x="22" y="8"/>
                    </a:cubicBezTo>
                    <a:cubicBezTo>
                      <a:pt x="22" y="8"/>
                      <a:pt x="25" y="8"/>
                      <a:pt x="25" y="10"/>
                    </a:cubicBezTo>
                    <a:cubicBezTo>
                      <a:pt x="26" y="12"/>
                      <a:pt x="29" y="10"/>
                      <a:pt x="31" y="11"/>
                    </a:cubicBezTo>
                    <a:cubicBezTo>
                      <a:pt x="32" y="12"/>
                      <a:pt x="28" y="13"/>
                      <a:pt x="32" y="20"/>
                    </a:cubicBezTo>
                    <a:cubicBezTo>
                      <a:pt x="36" y="29"/>
                      <a:pt x="34" y="24"/>
                      <a:pt x="34" y="30"/>
                    </a:cubicBezTo>
                    <a:cubicBezTo>
                      <a:pt x="34" y="34"/>
                      <a:pt x="36" y="32"/>
                      <a:pt x="36" y="31"/>
                    </a:cubicBezTo>
                    <a:cubicBezTo>
                      <a:pt x="37" y="31"/>
                      <a:pt x="40" y="32"/>
                      <a:pt x="42" y="35"/>
                    </a:cubicBezTo>
                    <a:cubicBezTo>
                      <a:pt x="44" y="38"/>
                      <a:pt x="48" y="38"/>
                      <a:pt x="48" y="40"/>
                    </a:cubicBezTo>
                    <a:cubicBezTo>
                      <a:pt x="48" y="42"/>
                      <a:pt x="49" y="44"/>
                      <a:pt x="52" y="44"/>
                    </a:cubicBezTo>
                    <a:cubicBezTo>
                      <a:pt x="55" y="45"/>
                      <a:pt x="55" y="48"/>
                      <a:pt x="57" y="49"/>
                    </a:cubicBezTo>
                    <a:cubicBezTo>
                      <a:pt x="59" y="49"/>
                      <a:pt x="59" y="51"/>
                      <a:pt x="59" y="53"/>
                    </a:cubicBezTo>
                    <a:cubicBezTo>
                      <a:pt x="58" y="56"/>
                      <a:pt x="59" y="57"/>
                      <a:pt x="63" y="59"/>
                    </a:cubicBezTo>
                    <a:cubicBezTo>
                      <a:pt x="68" y="61"/>
                      <a:pt x="65" y="61"/>
                      <a:pt x="69" y="65"/>
                    </a:cubicBezTo>
                    <a:cubicBezTo>
                      <a:pt x="72" y="68"/>
                      <a:pt x="83" y="80"/>
                      <a:pt x="84" y="82"/>
                    </a:cubicBezTo>
                    <a:cubicBezTo>
                      <a:pt x="87" y="85"/>
                      <a:pt x="88" y="88"/>
                      <a:pt x="88" y="91"/>
                    </a:cubicBezTo>
                    <a:cubicBezTo>
                      <a:pt x="89" y="93"/>
                      <a:pt x="87" y="93"/>
                      <a:pt x="88" y="96"/>
                    </a:cubicBezTo>
                    <a:cubicBezTo>
                      <a:pt x="89" y="98"/>
                      <a:pt x="85" y="97"/>
                      <a:pt x="86" y="98"/>
                    </a:cubicBezTo>
                    <a:cubicBezTo>
                      <a:pt x="86" y="100"/>
                      <a:pt x="88" y="107"/>
                      <a:pt x="92" y="107"/>
                    </a:cubicBezTo>
                    <a:cubicBezTo>
                      <a:pt x="96" y="108"/>
                      <a:pt x="99" y="113"/>
                      <a:pt x="103" y="115"/>
                    </a:cubicBezTo>
                    <a:cubicBezTo>
                      <a:pt x="106" y="118"/>
                      <a:pt x="110" y="117"/>
                      <a:pt x="114" y="118"/>
                    </a:cubicBezTo>
                    <a:cubicBezTo>
                      <a:pt x="119" y="120"/>
                      <a:pt x="122" y="124"/>
                      <a:pt x="129" y="126"/>
                    </a:cubicBezTo>
                    <a:cubicBezTo>
                      <a:pt x="135" y="128"/>
                      <a:pt x="142" y="130"/>
                      <a:pt x="145" y="133"/>
                    </a:cubicBezTo>
                    <a:cubicBezTo>
                      <a:pt x="150" y="136"/>
                      <a:pt x="155" y="135"/>
                      <a:pt x="161" y="132"/>
                    </a:cubicBezTo>
                    <a:cubicBezTo>
                      <a:pt x="167" y="130"/>
                      <a:pt x="171" y="133"/>
                      <a:pt x="174" y="134"/>
                    </a:cubicBezTo>
                    <a:cubicBezTo>
                      <a:pt x="176" y="135"/>
                      <a:pt x="180" y="138"/>
                      <a:pt x="182" y="141"/>
                    </a:cubicBezTo>
                    <a:cubicBezTo>
                      <a:pt x="185" y="137"/>
                      <a:pt x="188" y="132"/>
                      <a:pt x="189" y="13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6" name="Google Shape;1023;p79">
                <a:extLst>
                  <a:ext uri="{FF2B5EF4-FFF2-40B4-BE49-F238E27FC236}">
                    <a16:creationId xmlns:a16="http://schemas.microsoft.com/office/drawing/2014/main" id="{5BB2CCD9-014C-4D0A-744B-065BB536160A}"/>
                  </a:ext>
                </a:extLst>
              </p:cNvPr>
              <p:cNvSpPr/>
              <p:nvPr/>
            </p:nvSpPr>
            <p:spPr>
              <a:xfrm>
                <a:off x="-6525814" y="4370743"/>
                <a:ext cx="340997" cy="340997"/>
              </a:xfrm>
              <a:custGeom>
                <a:avLst/>
                <a:gdLst/>
                <a:ahLst/>
                <a:cxnLst/>
                <a:rect l="l" t="t" r="r" b="b"/>
                <a:pathLst>
                  <a:path w="31" h="31" extrusionOk="0">
                    <a:moveTo>
                      <a:pt x="28" y="21"/>
                    </a:moveTo>
                    <a:cubicBezTo>
                      <a:pt x="30" y="19"/>
                      <a:pt x="30" y="17"/>
                      <a:pt x="31" y="16"/>
                    </a:cubicBezTo>
                    <a:cubicBezTo>
                      <a:pt x="30" y="18"/>
                      <a:pt x="29" y="16"/>
                      <a:pt x="29" y="14"/>
                    </a:cubicBezTo>
                    <a:cubicBezTo>
                      <a:pt x="25" y="15"/>
                      <a:pt x="25" y="15"/>
                      <a:pt x="25" y="15"/>
                    </a:cubicBezTo>
                    <a:cubicBezTo>
                      <a:pt x="25" y="0"/>
                      <a:pt x="25" y="0"/>
                      <a:pt x="25" y="0"/>
                    </a:cubicBezTo>
                    <a:cubicBezTo>
                      <a:pt x="22" y="0"/>
                      <a:pt x="14" y="0"/>
                      <a:pt x="13" y="0"/>
                    </a:cubicBezTo>
                    <a:cubicBezTo>
                      <a:pt x="12" y="0"/>
                      <a:pt x="11" y="5"/>
                      <a:pt x="10" y="5"/>
                    </a:cubicBezTo>
                    <a:cubicBezTo>
                      <a:pt x="10" y="6"/>
                      <a:pt x="17" y="11"/>
                      <a:pt x="16" y="12"/>
                    </a:cubicBezTo>
                    <a:cubicBezTo>
                      <a:pt x="15" y="14"/>
                      <a:pt x="7" y="13"/>
                      <a:pt x="7" y="13"/>
                    </a:cubicBezTo>
                    <a:cubicBezTo>
                      <a:pt x="6" y="13"/>
                      <a:pt x="3" y="18"/>
                      <a:pt x="0" y="22"/>
                    </a:cubicBezTo>
                    <a:cubicBezTo>
                      <a:pt x="4" y="24"/>
                      <a:pt x="7" y="27"/>
                      <a:pt x="8" y="29"/>
                    </a:cubicBezTo>
                    <a:cubicBezTo>
                      <a:pt x="11" y="31"/>
                      <a:pt x="17" y="28"/>
                      <a:pt x="19" y="31"/>
                    </a:cubicBezTo>
                    <a:cubicBezTo>
                      <a:pt x="19" y="31"/>
                      <a:pt x="19" y="31"/>
                      <a:pt x="19" y="31"/>
                    </a:cubicBezTo>
                    <a:cubicBezTo>
                      <a:pt x="21" y="28"/>
                      <a:pt x="23" y="26"/>
                      <a:pt x="24" y="26"/>
                    </a:cubicBezTo>
                    <a:cubicBezTo>
                      <a:pt x="26" y="25"/>
                      <a:pt x="24" y="23"/>
                      <a:pt x="28" y="2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7" name="Google Shape;1024;p79">
                <a:extLst>
                  <a:ext uri="{FF2B5EF4-FFF2-40B4-BE49-F238E27FC236}">
                    <a16:creationId xmlns:a16="http://schemas.microsoft.com/office/drawing/2014/main" id="{4FD792EF-0697-5EC5-7C55-A0EA018A2BA1}"/>
                  </a:ext>
                </a:extLst>
              </p:cNvPr>
              <p:cNvSpPr/>
              <p:nvPr/>
            </p:nvSpPr>
            <p:spPr>
              <a:xfrm>
                <a:off x="-6251668" y="4317250"/>
                <a:ext cx="106977" cy="220648"/>
              </a:xfrm>
              <a:custGeom>
                <a:avLst/>
                <a:gdLst/>
                <a:ahLst/>
                <a:cxnLst/>
                <a:rect l="l" t="t" r="r" b="b"/>
                <a:pathLst>
                  <a:path w="10" h="20" extrusionOk="0">
                    <a:moveTo>
                      <a:pt x="2" y="4"/>
                    </a:moveTo>
                    <a:cubicBezTo>
                      <a:pt x="1" y="4"/>
                      <a:pt x="1" y="4"/>
                      <a:pt x="0" y="4"/>
                    </a:cubicBezTo>
                    <a:cubicBezTo>
                      <a:pt x="0" y="20"/>
                      <a:pt x="0" y="20"/>
                      <a:pt x="0" y="20"/>
                    </a:cubicBezTo>
                    <a:cubicBezTo>
                      <a:pt x="4" y="19"/>
                      <a:pt x="4" y="19"/>
                      <a:pt x="4" y="19"/>
                    </a:cubicBezTo>
                    <a:cubicBezTo>
                      <a:pt x="4" y="18"/>
                      <a:pt x="5" y="16"/>
                      <a:pt x="7" y="15"/>
                    </a:cubicBezTo>
                    <a:cubicBezTo>
                      <a:pt x="9" y="14"/>
                      <a:pt x="5" y="4"/>
                      <a:pt x="8" y="3"/>
                    </a:cubicBezTo>
                    <a:cubicBezTo>
                      <a:pt x="8" y="3"/>
                      <a:pt x="9" y="3"/>
                      <a:pt x="10" y="3"/>
                    </a:cubicBezTo>
                    <a:cubicBezTo>
                      <a:pt x="8" y="1"/>
                      <a:pt x="7" y="0"/>
                      <a:pt x="7" y="0"/>
                    </a:cubicBezTo>
                    <a:cubicBezTo>
                      <a:pt x="5" y="1"/>
                      <a:pt x="2" y="4"/>
                      <a:pt x="2" y="4"/>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8" name="Google Shape;1025;p79">
                <a:extLst>
                  <a:ext uri="{FF2B5EF4-FFF2-40B4-BE49-F238E27FC236}">
                    <a16:creationId xmlns:a16="http://schemas.microsoft.com/office/drawing/2014/main" id="{4D97F557-D008-B778-7AE4-648D52238B09}"/>
                  </a:ext>
                </a:extLst>
              </p:cNvPr>
              <p:cNvSpPr/>
              <p:nvPr/>
            </p:nvSpPr>
            <p:spPr>
              <a:xfrm>
                <a:off x="-5068207" y="4170151"/>
                <a:ext cx="240705" cy="200588"/>
              </a:xfrm>
              <a:custGeom>
                <a:avLst/>
                <a:gdLst/>
                <a:ahLst/>
                <a:cxnLst/>
                <a:rect l="l" t="t" r="r" b="b"/>
                <a:pathLst>
                  <a:path w="22" h="19" extrusionOk="0">
                    <a:moveTo>
                      <a:pt x="10" y="2"/>
                    </a:moveTo>
                    <a:cubicBezTo>
                      <a:pt x="7" y="4"/>
                      <a:pt x="16" y="9"/>
                      <a:pt x="16" y="12"/>
                    </a:cubicBezTo>
                    <a:cubicBezTo>
                      <a:pt x="16" y="15"/>
                      <a:pt x="2" y="11"/>
                      <a:pt x="1" y="15"/>
                    </a:cubicBezTo>
                    <a:cubicBezTo>
                      <a:pt x="0" y="17"/>
                      <a:pt x="6" y="19"/>
                      <a:pt x="10" y="17"/>
                    </a:cubicBezTo>
                    <a:cubicBezTo>
                      <a:pt x="15" y="16"/>
                      <a:pt x="19" y="17"/>
                      <a:pt x="20" y="19"/>
                    </a:cubicBezTo>
                    <a:cubicBezTo>
                      <a:pt x="21" y="13"/>
                      <a:pt x="21" y="7"/>
                      <a:pt x="22" y="4"/>
                    </a:cubicBezTo>
                    <a:cubicBezTo>
                      <a:pt x="19" y="3"/>
                      <a:pt x="13" y="0"/>
                      <a:pt x="10" y="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19" name="Google Shape;1026;p79">
                <a:extLst>
                  <a:ext uri="{FF2B5EF4-FFF2-40B4-BE49-F238E27FC236}">
                    <a16:creationId xmlns:a16="http://schemas.microsoft.com/office/drawing/2014/main" id="{CBE3DEFC-210A-987B-FA25-A5D1E137CEC7}"/>
                  </a:ext>
                </a:extLst>
              </p:cNvPr>
              <p:cNvSpPr/>
              <p:nvPr/>
            </p:nvSpPr>
            <p:spPr>
              <a:xfrm>
                <a:off x="-4847566" y="4196894"/>
                <a:ext cx="280823" cy="187217"/>
              </a:xfrm>
              <a:custGeom>
                <a:avLst/>
                <a:gdLst/>
                <a:ahLst/>
                <a:cxnLst/>
                <a:rect l="l" t="t" r="r" b="b"/>
                <a:pathLst>
                  <a:path w="26" h="17" extrusionOk="0">
                    <a:moveTo>
                      <a:pt x="10" y="12"/>
                    </a:moveTo>
                    <a:cubicBezTo>
                      <a:pt x="16" y="10"/>
                      <a:pt x="26" y="14"/>
                      <a:pt x="26" y="9"/>
                    </a:cubicBezTo>
                    <a:cubicBezTo>
                      <a:pt x="26" y="4"/>
                      <a:pt x="10" y="0"/>
                      <a:pt x="6" y="1"/>
                    </a:cubicBezTo>
                    <a:cubicBezTo>
                      <a:pt x="5" y="2"/>
                      <a:pt x="4" y="2"/>
                      <a:pt x="2" y="1"/>
                    </a:cubicBezTo>
                    <a:cubicBezTo>
                      <a:pt x="1" y="4"/>
                      <a:pt x="1" y="10"/>
                      <a:pt x="0" y="16"/>
                    </a:cubicBezTo>
                    <a:cubicBezTo>
                      <a:pt x="1" y="16"/>
                      <a:pt x="1" y="16"/>
                      <a:pt x="1" y="16"/>
                    </a:cubicBezTo>
                    <a:cubicBezTo>
                      <a:pt x="4" y="17"/>
                      <a:pt x="5" y="15"/>
                      <a:pt x="10" y="1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0" name="Google Shape;1027;p79">
                <a:extLst>
                  <a:ext uri="{FF2B5EF4-FFF2-40B4-BE49-F238E27FC236}">
                    <a16:creationId xmlns:a16="http://schemas.microsoft.com/office/drawing/2014/main" id="{1F0DFA2E-B42C-CBAC-1213-0F5C71978896}"/>
                  </a:ext>
                </a:extLst>
              </p:cNvPr>
              <p:cNvSpPr/>
              <p:nvPr/>
            </p:nvSpPr>
            <p:spPr>
              <a:xfrm>
                <a:off x="-6111267" y="4611448"/>
                <a:ext cx="347683" cy="347683"/>
              </a:xfrm>
              <a:custGeom>
                <a:avLst/>
                <a:gdLst/>
                <a:ahLst/>
                <a:cxnLst/>
                <a:rect l="l" t="t" r="r" b="b"/>
                <a:pathLst>
                  <a:path w="32" h="32" extrusionOk="0">
                    <a:moveTo>
                      <a:pt x="18" y="30"/>
                    </a:moveTo>
                    <a:cubicBezTo>
                      <a:pt x="19" y="31"/>
                      <a:pt x="23" y="30"/>
                      <a:pt x="25" y="31"/>
                    </a:cubicBezTo>
                    <a:cubicBezTo>
                      <a:pt x="26" y="32"/>
                      <a:pt x="27" y="32"/>
                      <a:pt x="29" y="32"/>
                    </a:cubicBezTo>
                    <a:cubicBezTo>
                      <a:pt x="28" y="31"/>
                      <a:pt x="28" y="30"/>
                      <a:pt x="28" y="30"/>
                    </a:cubicBezTo>
                    <a:cubicBezTo>
                      <a:pt x="26" y="28"/>
                      <a:pt x="29" y="24"/>
                      <a:pt x="30" y="21"/>
                    </a:cubicBezTo>
                    <a:cubicBezTo>
                      <a:pt x="30" y="17"/>
                      <a:pt x="29" y="10"/>
                      <a:pt x="30" y="8"/>
                    </a:cubicBezTo>
                    <a:cubicBezTo>
                      <a:pt x="32" y="6"/>
                      <a:pt x="31" y="5"/>
                      <a:pt x="32" y="1"/>
                    </a:cubicBezTo>
                    <a:cubicBezTo>
                      <a:pt x="32" y="0"/>
                      <a:pt x="32" y="0"/>
                      <a:pt x="32" y="0"/>
                    </a:cubicBezTo>
                    <a:cubicBezTo>
                      <a:pt x="29" y="0"/>
                      <a:pt x="24" y="2"/>
                      <a:pt x="23" y="3"/>
                    </a:cubicBezTo>
                    <a:cubicBezTo>
                      <a:pt x="22" y="3"/>
                      <a:pt x="17" y="1"/>
                      <a:pt x="16" y="4"/>
                    </a:cubicBezTo>
                    <a:cubicBezTo>
                      <a:pt x="16" y="7"/>
                      <a:pt x="12" y="8"/>
                      <a:pt x="8" y="8"/>
                    </a:cubicBezTo>
                    <a:cubicBezTo>
                      <a:pt x="4" y="8"/>
                      <a:pt x="6" y="12"/>
                      <a:pt x="6" y="13"/>
                    </a:cubicBezTo>
                    <a:cubicBezTo>
                      <a:pt x="6" y="13"/>
                      <a:pt x="4" y="14"/>
                      <a:pt x="4" y="14"/>
                    </a:cubicBezTo>
                    <a:cubicBezTo>
                      <a:pt x="1" y="15"/>
                      <a:pt x="1" y="15"/>
                      <a:pt x="1" y="15"/>
                    </a:cubicBezTo>
                    <a:cubicBezTo>
                      <a:pt x="0" y="16"/>
                      <a:pt x="0" y="17"/>
                      <a:pt x="2" y="18"/>
                    </a:cubicBezTo>
                    <a:cubicBezTo>
                      <a:pt x="5" y="20"/>
                      <a:pt x="8" y="25"/>
                      <a:pt x="11" y="27"/>
                    </a:cubicBezTo>
                    <a:cubicBezTo>
                      <a:pt x="12" y="27"/>
                      <a:pt x="13" y="29"/>
                      <a:pt x="13" y="30"/>
                    </a:cubicBezTo>
                    <a:cubicBezTo>
                      <a:pt x="15" y="30"/>
                      <a:pt x="17" y="30"/>
                      <a:pt x="18" y="30"/>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1" name="Google Shape;1028;p79">
                <a:extLst>
                  <a:ext uri="{FF2B5EF4-FFF2-40B4-BE49-F238E27FC236}">
                    <a16:creationId xmlns:a16="http://schemas.microsoft.com/office/drawing/2014/main" id="{AC612BB1-EB3C-406B-2670-AFF4EED8F5FF}"/>
                  </a:ext>
                </a:extLst>
              </p:cNvPr>
              <p:cNvSpPr/>
              <p:nvPr/>
            </p:nvSpPr>
            <p:spPr>
              <a:xfrm>
                <a:off x="-5021412" y="5420473"/>
                <a:ext cx="3229456" cy="3289622"/>
              </a:xfrm>
              <a:custGeom>
                <a:avLst/>
                <a:gdLst/>
                <a:ahLst/>
                <a:cxnLst/>
                <a:rect l="l" t="t" r="r" b="b"/>
                <a:pathLst>
                  <a:path w="297" h="302" extrusionOk="0">
                    <a:moveTo>
                      <a:pt x="157" y="299"/>
                    </a:moveTo>
                    <a:cubicBezTo>
                      <a:pt x="162" y="295"/>
                      <a:pt x="161" y="293"/>
                      <a:pt x="163" y="290"/>
                    </a:cubicBezTo>
                    <a:cubicBezTo>
                      <a:pt x="165" y="286"/>
                      <a:pt x="163" y="284"/>
                      <a:pt x="167" y="280"/>
                    </a:cubicBezTo>
                    <a:cubicBezTo>
                      <a:pt x="170" y="278"/>
                      <a:pt x="167" y="275"/>
                      <a:pt x="171" y="273"/>
                    </a:cubicBezTo>
                    <a:cubicBezTo>
                      <a:pt x="176" y="270"/>
                      <a:pt x="175" y="275"/>
                      <a:pt x="171" y="279"/>
                    </a:cubicBezTo>
                    <a:cubicBezTo>
                      <a:pt x="167" y="284"/>
                      <a:pt x="167" y="286"/>
                      <a:pt x="171" y="282"/>
                    </a:cubicBezTo>
                    <a:cubicBezTo>
                      <a:pt x="177" y="278"/>
                      <a:pt x="179" y="273"/>
                      <a:pt x="181" y="267"/>
                    </a:cubicBezTo>
                    <a:cubicBezTo>
                      <a:pt x="184" y="262"/>
                      <a:pt x="186" y="260"/>
                      <a:pt x="189" y="259"/>
                    </a:cubicBezTo>
                    <a:cubicBezTo>
                      <a:pt x="190" y="259"/>
                      <a:pt x="190" y="253"/>
                      <a:pt x="190" y="249"/>
                    </a:cubicBezTo>
                    <a:cubicBezTo>
                      <a:pt x="190" y="244"/>
                      <a:pt x="189" y="241"/>
                      <a:pt x="190" y="238"/>
                    </a:cubicBezTo>
                    <a:cubicBezTo>
                      <a:pt x="192" y="235"/>
                      <a:pt x="190" y="232"/>
                      <a:pt x="193" y="232"/>
                    </a:cubicBezTo>
                    <a:cubicBezTo>
                      <a:pt x="195" y="232"/>
                      <a:pt x="199" y="229"/>
                      <a:pt x="202" y="225"/>
                    </a:cubicBezTo>
                    <a:cubicBezTo>
                      <a:pt x="206" y="221"/>
                      <a:pt x="208" y="221"/>
                      <a:pt x="212" y="221"/>
                    </a:cubicBezTo>
                    <a:cubicBezTo>
                      <a:pt x="216" y="220"/>
                      <a:pt x="214" y="219"/>
                      <a:pt x="216" y="218"/>
                    </a:cubicBezTo>
                    <a:cubicBezTo>
                      <a:pt x="219" y="218"/>
                      <a:pt x="220" y="216"/>
                      <a:pt x="222" y="214"/>
                    </a:cubicBezTo>
                    <a:cubicBezTo>
                      <a:pt x="224" y="213"/>
                      <a:pt x="230" y="215"/>
                      <a:pt x="234" y="215"/>
                    </a:cubicBezTo>
                    <a:cubicBezTo>
                      <a:pt x="238" y="215"/>
                      <a:pt x="241" y="215"/>
                      <a:pt x="241" y="212"/>
                    </a:cubicBezTo>
                    <a:cubicBezTo>
                      <a:pt x="241" y="210"/>
                      <a:pt x="243" y="207"/>
                      <a:pt x="245" y="207"/>
                    </a:cubicBezTo>
                    <a:cubicBezTo>
                      <a:pt x="248" y="207"/>
                      <a:pt x="249" y="207"/>
                      <a:pt x="249" y="204"/>
                    </a:cubicBezTo>
                    <a:cubicBezTo>
                      <a:pt x="249" y="201"/>
                      <a:pt x="250" y="198"/>
                      <a:pt x="251" y="197"/>
                    </a:cubicBezTo>
                    <a:cubicBezTo>
                      <a:pt x="253" y="195"/>
                      <a:pt x="253" y="193"/>
                      <a:pt x="254" y="190"/>
                    </a:cubicBezTo>
                    <a:cubicBezTo>
                      <a:pt x="255" y="188"/>
                      <a:pt x="257" y="189"/>
                      <a:pt x="257" y="186"/>
                    </a:cubicBezTo>
                    <a:cubicBezTo>
                      <a:pt x="257" y="183"/>
                      <a:pt x="258" y="180"/>
                      <a:pt x="258" y="177"/>
                    </a:cubicBezTo>
                    <a:cubicBezTo>
                      <a:pt x="258" y="175"/>
                      <a:pt x="261" y="175"/>
                      <a:pt x="262" y="173"/>
                    </a:cubicBezTo>
                    <a:cubicBezTo>
                      <a:pt x="263" y="171"/>
                      <a:pt x="261" y="169"/>
                      <a:pt x="262" y="164"/>
                    </a:cubicBezTo>
                    <a:cubicBezTo>
                      <a:pt x="264" y="158"/>
                      <a:pt x="262" y="154"/>
                      <a:pt x="262" y="149"/>
                    </a:cubicBezTo>
                    <a:cubicBezTo>
                      <a:pt x="262" y="145"/>
                      <a:pt x="262" y="140"/>
                      <a:pt x="264" y="139"/>
                    </a:cubicBezTo>
                    <a:cubicBezTo>
                      <a:pt x="266" y="137"/>
                      <a:pt x="265" y="136"/>
                      <a:pt x="264" y="135"/>
                    </a:cubicBezTo>
                    <a:cubicBezTo>
                      <a:pt x="262" y="135"/>
                      <a:pt x="264" y="133"/>
                      <a:pt x="265" y="133"/>
                    </a:cubicBezTo>
                    <a:cubicBezTo>
                      <a:pt x="266" y="133"/>
                      <a:pt x="268" y="136"/>
                      <a:pt x="270" y="135"/>
                    </a:cubicBezTo>
                    <a:cubicBezTo>
                      <a:pt x="272" y="133"/>
                      <a:pt x="274" y="128"/>
                      <a:pt x="275" y="123"/>
                    </a:cubicBezTo>
                    <a:cubicBezTo>
                      <a:pt x="277" y="119"/>
                      <a:pt x="281" y="119"/>
                      <a:pt x="283" y="118"/>
                    </a:cubicBezTo>
                    <a:cubicBezTo>
                      <a:pt x="286" y="117"/>
                      <a:pt x="290" y="111"/>
                      <a:pt x="293" y="103"/>
                    </a:cubicBezTo>
                    <a:cubicBezTo>
                      <a:pt x="297" y="96"/>
                      <a:pt x="293" y="87"/>
                      <a:pt x="292" y="82"/>
                    </a:cubicBezTo>
                    <a:cubicBezTo>
                      <a:pt x="290" y="76"/>
                      <a:pt x="288" y="77"/>
                      <a:pt x="286" y="77"/>
                    </a:cubicBezTo>
                    <a:cubicBezTo>
                      <a:pt x="282" y="78"/>
                      <a:pt x="275" y="77"/>
                      <a:pt x="268" y="68"/>
                    </a:cubicBezTo>
                    <a:cubicBezTo>
                      <a:pt x="260" y="59"/>
                      <a:pt x="251" y="60"/>
                      <a:pt x="246" y="61"/>
                    </a:cubicBezTo>
                    <a:cubicBezTo>
                      <a:pt x="240" y="62"/>
                      <a:pt x="235" y="59"/>
                      <a:pt x="231" y="58"/>
                    </a:cubicBezTo>
                    <a:cubicBezTo>
                      <a:pt x="227" y="57"/>
                      <a:pt x="224" y="61"/>
                      <a:pt x="222" y="62"/>
                    </a:cubicBezTo>
                    <a:cubicBezTo>
                      <a:pt x="219" y="63"/>
                      <a:pt x="223" y="59"/>
                      <a:pt x="223" y="55"/>
                    </a:cubicBezTo>
                    <a:cubicBezTo>
                      <a:pt x="223" y="52"/>
                      <a:pt x="213" y="48"/>
                      <a:pt x="205" y="45"/>
                    </a:cubicBezTo>
                    <a:cubicBezTo>
                      <a:pt x="198" y="42"/>
                      <a:pt x="195" y="43"/>
                      <a:pt x="195" y="49"/>
                    </a:cubicBezTo>
                    <a:cubicBezTo>
                      <a:pt x="195" y="53"/>
                      <a:pt x="191" y="47"/>
                      <a:pt x="190" y="52"/>
                    </a:cubicBezTo>
                    <a:cubicBezTo>
                      <a:pt x="187" y="57"/>
                      <a:pt x="183" y="53"/>
                      <a:pt x="186" y="52"/>
                    </a:cubicBezTo>
                    <a:cubicBezTo>
                      <a:pt x="189" y="50"/>
                      <a:pt x="191" y="47"/>
                      <a:pt x="192" y="43"/>
                    </a:cubicBezTo>
                    <a:cubicBezTo>
                      <a:pt x="193" y="40"/>
                      <a:pt x="181" y="37"/>
                      <a:pt x="177" y="39"/>
                    </a:cubicBezTo>
                    <a:cubicBezTo>
                      <a:pt x="173" y="41"/>
                      <a:pt x="176" y="47"/>
                      <a:pt x="172" y="45"/>
                    </a:cubicBezTo>
                    <a:cubicBezTo>
                      <a:pt x="169" y="43"/>
                      <a:pt x="172" y="39"/>
                      <a:pt x="174" y="39"/>
                    </a:cubicBezTo>
                    <a:cubicBezTo>
                      <a:pt x="177" y="39"/>
                      <a:pt x="179" y="34"/>
                      <a:pt x="181" y="30"/>
                    </a:cubicBezTo>
                    <a:cubicBezTo>
                      <a:pt x="183" y="26"/>
                      <a:pt x="179" y="25"/>
                      <a:pt x="176" y="22"/>
                    </a:cubicBezTo>
                    <a:cubicBezTo>
                      <a:pt x="173" y="19"/>
                      <a:pt x="173" y="9"/>
                      <a:pt x="170" y="8"/>
                    </a:cubicBezTo>
                    <a:cubicBezTo>
                      <a:pt x="167" y="11"/>
                      <a:pt x="163" y="16"/>
                      <a:pt x="162" y="20"/>
                    </a:cubicBezTo>
                    <a:cubicBezTo>
                      <a:pt x="160" y="25"/>
                      <a:pt x="158" y="22"/>
                      <a:pt x="154" y="23"/>
                    </a:cubicBezTo>
                    <a:cubicBezTo>
                      <a:pt x="150" y="25"/>
                      <a:pt x="147" y="23"/>
                      <a:pt x="146" y="21"/>
                    </a:cubicBezTo>
                    <a:cubicBezTo>
                      <a:pt x="145" y="19"/>
                      <a:pt x="141" y="21"/>
                      <a:pt x="138" y="21"/>
                    </a:cubicBezTo>
                    <a:cubicBezTo>
                      <a:pt x="135" y="20"/>
                      <a:pt x="137" y="24"/>
                      <a:pt x="135" y="25"/>
                    </a:cubicBezTo>
                    <a:cubicBezTo>
                      <a:pt x="133" y="26"/>
                      <a:pt x="128" y="23"/>
                      <a:pt x="126" y="25"/>
                    </a:cubicBezTo>
                    <a:cubicBezTo>
                      <a:pt x="124" y="27"/>
                      <a:pt x="123" y="25"/>
                      <a:pt x="122" y="26"/>
                    </a:cubicBezTo>
                    <a:cubicBezTo>
                      <a:pt x="121" y="28"/>
                      <a:pt x="119" y="27"/>
                      <a:pt x="118" y="28"/>
                    </a:cubicBezTo>
                    <a:cubicBezTo>
                      <a:pt x="117" y="29"/>
                      <a:pt x="113" y="30"/>
                      <a:pt x="109" y="25"/>
                    </a:cubicBezTo>
                    <a:cubicBezTo>
                      <a:pt x="106" y="22"/>
                      <a:pt x="106" y="14"/>
                      <a:pt x="107" y="13"/>
                    </a:cubicBezTo>
                    <a:cubicBezTo>
                      <a:pt x="109" y="12"/>
                      <a:pt x="109" y="8"/>
                      <a:pt x="107" y="6"/>
                    </a:cubicBezTo>
                    <a:cubicBezTo>
                      <a:pt x="105" y="5"/>
                      <a:pt x="107" y="1"/>
                      <a:pt x="104" y="1"/>
                    </a:cubicBezTo>
                    <a:cubicBezTo>
                      <a:pt x="101" y="0"/>
                      <a:pt x="101" y="3"/>
                      <a:pt x="99" y="4"/>
                    </a:cubicBezTo>
                    <a:cubicBezTo>
                      <a:pt x="97" y="5"/>
                      <a:pt x="93" y="9"/>
                      <a:pt x="90" y="8"/>
                    </a:cubicBezTo>
                    <a:cubicBezTo>
                      <a:pt x="88" y="8"/>
                      <a:pt x="85" y="9"/>
                      <a:pt x="85" y="11"/>
                    </a:cubicBezTo>
                    <a:cubicBezTo>
                      <a:pt x="85" y="13"/>
                      <a:pt x="83" y="13"/>
                      <a:pt x="83" y="11"/>
                    </a:cubicBezTo>
                    <a:cubicBezTo>
                      <a:pt x="82" y="9"/>
                      <a:pt x="77" y="10"/>
                      <a:pt x="76" y="9"/>
                    </a:cubicBezTo>
                    <a:cubicBezTo>
                      <a:pt x="74" y="7"/>
                      <a:pt x="68" y="8"/>
                      <a:pt x="71" y="10"/>
                    </a:cubicBezTo>
                    <a:cubicBezTo>
                      <a:pt x="73" y="11"/>
                      <a:pt x="73" y="13"/>
                      <a:pt x="73" y="15"/>
                    </a:cubicBezTo>
                    <a:cubicBezTo>
                      <a:pt x="73" y="17"/>
                      <a:pt x="76" y="16"/>
                      <a:pt x="76" y="20"/>
                    </a:cubicBezTo>
                    <a:cubicBezTo>
                      <a:pt x="76" y="23"/>
                      <a:pt x="78" y="21"/>
                      <a:pt x="80" y="21"/>
                    </a:cubicBezTo>
                    <a:cubicBezTo>
                      <a:pt x="81" y="21"/>
                      <a:pt x="81" y="23"/>
                      <a:pt x="79" y="24"/>
                    </a:cubicBezTo>
                    <a:cubicBezTo>
                      <a:pt x="76" y="24"/>
                      <a:pt x="75" y="25"/>
                      <a:pt x="74" y="27"/>
                    </a:cubicBezTo>
                    <a:cubicBezTo>
                      <a:pt x="73" y="30"/>
                      <a:pt x="71" y="28"/>
                      <a:pt x="70" y="30"/>
                    </a:cubicBezTo>
                    <a:cubicBezTo>
                      <a:pt x="68" y="32"/>
                      <a:pt x="66" y="34"/>
                      <a:pt x="64" y="33"/>
                    </a:cubicBezTo>
                    <a:cubicBezTo>
                      <a:pt x="63" y="32"/>
                      <a:pt x="62" y="33"/>
                      <a:pt x="60" y="34"/>
                    </a:cubicBezTo>
                    <a:cubicBezTo>
                      <a:pt x="59" y="35"/>
                      <a:pt x="59" y="34"/>
                      <a:pt x="56" y="32"/>
                    </a:cubicBezTo>
                    <a:cubicBezTo>
                      <a:pt x="54" y="30"/>
                      <a:pt x="53" y="27"/>
                      <a:pt x="50" y="25"/>
                    </a:cubicBezTo>
                    <a:cubicBezTo>
                      <a:pt x="48" y="25"/>
                      <a:pt x="45" y="26"/>
                      <a:pt x="43" y="26"/>
                    </a:cubicBezTo>
                    <a:cubicBezTo>
                      <a:pt x="40" y="26"/>
                      <a:pt x="32" y="25"/>
                      <a:pt x="32" y="27"/>
                    </a:cubicBezTo>
                    <a:cubicBezTo>
                      <a:pt x="31" y="28"/>
                      <a:pt x="33" y="31"/>
                      <a:pt x="34" y="31"/>
                    </a:cubicBezTo>
                    <a:cubicBezTo>
                      <a:pt x="35" y="31"/>
                      <a:pt x="38" y="32"/>
                      <a:pt x="35" y="34"/>
                    </a:cubicBezTo>
                    <a:cubicBezTo>
                      <a:pt x="33" y="37"/>
                      <a:pt x="30" y="34"/>
                      <a:pt x="30" y="38"/>
                    </a:cubicBezTo>
                    <a:cubicBezTo>
                      <a:pt x="30" y="43"/>
                      <a:pt x="36" y="46"/>
                      <a:pt x="35" y="50"/>
                    </a:cubicBezTo>
                    <a:cubicBezTo>
                      <a:pt x="35" y="52"/>
                      <a:pt x="34" y="58"/>
                      <a:pt x="34" y="61"/>
                    </a:cubicBezTo>
                    <a:cubicBezTo>
                      <a:pt x="34" y="62"/>
                      <a:pt x="33" y="70"/>
                      <a:pt x="31" y="71"/>
                    </a:cubicBezTo>
                    <a:cubicBezTo>
                      <a:pt x="28" y="71"/>
                      <a:pt x="27" y="69"/>
                      <a:pt x="24" y="71"/>
                    </a:cubicBezTo>
                    <a:cubicBezTo>
                      <a:pt x="22" y="73"/>
                      <a:pt x="18" y="72"/>
                      <a:pt x="15" y="74"/>
                    </a:cubicBezTo>
                    <a:cubicBezTo>
                      <a:pt x="12" y="76"/>
                      <a:pt x="9" y="75"/>
                      <a:pt x="9" y="79"/>
                    </a:cubicBezTo>
                    <a:cubicBezTo>
                      <a:pt x="9" y="82"/>
                      <a:pt x="5" y="83"/>
                      <a:pt x="6" y="85"/>
                    </a:cubicBezTo>
                    <a:cubicBezTo>
                      <a:pt x="7" y="88"/>
                      <a:pt x="5" y="87"/>
                      <a:pt x="3" y="89"/>
                    </a:cubicBezTo>
                    <a:cubicBezTo>
                      <a:pt x="0" y="92"/>
                      <a:pt x="3" y="93"/>
                      <a:pt x="1" y="95"/>
                    </a:cubicBezTo>
                    <a:cubicBezTo>
                      <a:pt x="0" y="96"/>
                      <a:pt x="2" y="98"/>
                      <a:pt x="4" y="101"/>
                    </a:cubicBezTo>
                    <a:cubicBezTo>
                      <a:pt x="5" y="103"/>
                      <a:pt x="7" y="105"/>
                      <a:pt x="7" y="107"/>
                    </a:cubicBezTo>
                    <a:cubicBezTo>
                      <a:pt x="7" y="109"/>
                      <a:pt x="9" y="110"/>
                      <a:pt x="11" y="110"/>
                    </a:cubicBezTo>
                    <a:cubicBezTo>
                      <a:pt x="12" y="109"/>
                      <a:pt x="11" y="114"/>
                      <a:pt x="14" y="114"/>
                    </a:cubicBezTo>
                    <a:cubicBezTo>
                      <a:pt x="18" y="114"/>
                      <a:pt x="22" y="115"/>
                      <a:pt x="23" y="113"/>
                    </a:cubicBezTo>
                    <a:cubicBezTo>
                      <a:pt x="24" y="111"/>
                      <a:pt x="25" y="109"/>
                      <a:pt x="25" y="112"/>
                    </a:cubicBezTo>
                    <a:cubicBezTo>
                      <a:pt x="25" y="115"/>
                      <a:pt x="25" y="123"/>
                      <a:pt x="27" y="122"/>
                    </a:cubicBezTo>
                    <a:cubicBezTo>
                      <a:pt x="30" y="121"/>
                      <a:pt x="35" y="121"/>
                      <a:pt x="37" y="122"/>
                    </a:cubicBezTo>
                    <a:cubicBezTo>
                      <a:pt x="39" y="123"/>
                      <a:pt x="42" y="122"/>
                      <a:pt x="44" y="121"/>
                    </a:cubicBezTo>
                    <a:cubicBezTo>
                      <a:pt x="45" y="120"/>
                      <a:pt x="47" y="120"/>
                      <a:pt x="50" y="118"/>
                    </a:cubicBezTo>
                    <a:cubicBezTo>
                      <a:pt x="53" y="116"/>
                      <a:pt x="56" y="113"/>
                      <a:pt x="59" y="113"/>
                    </a:cubicBezTo>
                    <a:cubicBezTo>
                      <a:pt x="61" y="113"/>
                      <a:pt x="66" y="111"/>
                      <a:pt x="66" y="114"/>
                    </a:cubicBezTo>
                    <a:cubicBezTo>
                      <a:pt x="65" y="116"/>
                      <a:pt x="64" y="124"/>
                      <a:pt x="68" y="129"/>
                    </a:cubicBezTo>
                    <a:cubicBezTo>
                      <a:pt x="71" y="133"/>
                      <a:pt x="73" y="134"/>
                      <a:pt x="77" y="133"/>
                    </a:cubicBezTo>
                    <a:cubicBezTo>
                      <a:pt x="80" y="133"/>
                      <a:pt x="80" y="135"/>
                      <a:pt x="82" y="134"/>
                    </a:cubicBezTo>
                    <a:cubicBezTo>
                      <a:pt x="84" y="134"/>
                      <a:pt x="83" y="137"/>
                      <a:pt x="85" y="137"/>
                    </a:cubicBezTo>
                    <a:cubicBezTo>
                      <a:pt x="87" y="137"/>
                      <a:pt x="91" y="138"/>
                      <a:pt x="91" y="140"/>
                    </a:cubicBezTo>
                    <a:cubicBezTo>
                      <a:pt x="91" y="143"/>
                      <a:pt x="98" y="141"/>
                      <a:pt x="99" y="142"/>
                    </a:cubicBezTo>
                    <a:cubicBezTo>
                      <a:pt x="101" y="144"/>
                      <a:pt x="103" y="145"/>
                      <a:pt x="102" y="147"/>
                    </a:cubicBezTo>
                    <a:cubicBezTo>
                      <a:pt x="102" y="150"/>
                      <a:pt x="106" y="152"/>
                      <a:pt x="104" y="153"/>
                    </a:cubicBezTo>
                    <a:cubicBezTo>
                      <a:pt x="101" y="154"/>
                      <a:pt x="104" y="156"/>
                      <a:pt x="104" y="159"/>
                    </a:cubicBezTo>
                    <a:cubicBezTo>
                      <a:pt x="105" y="162"/>
                      <a:pt x="107" y="163"/>
                      <a:pt x="112" y="163"/>
                    </a:cubicBezTo>
                    <a:cubicBezTo>
                      <a:pt x="118" y="162"/>
                      <a:pt x="119" y="163"/>
                      <a:pt x="119" y="167"/>
                    </a:cubicBezTo>
                    <a:cubicBezTo>
                      <a:pt x="119" y="169"/>
                      <a:pt x="122" y="170"/>
                      <a:pt x="123" y="174"/>
                    </a:cubicBezTo>
                    <a:cubicBezTo>
                      <a:pt x="124" y="177"/>
                      <a:pt x="121" y="181"/>
                      <a:pt x="122" y="183"/>
                    </a:cubicBezTo>
                    <a:cubicBezTo>
                      <a:pt x="122" y="185"/>
                      <a:pt x="121" y="187"/>
                      <a:pt x="119" y="188"/>
                    </a:cubicBezTo>
                    <a:cubicBezTo>
                      <a:pt x="121" y="191"/>
                      <a:pt x="121" y="192"/>
                      <a:pt x="120" y="193"/>
                    </a:cubicBezTo>
                    <a:cubicBezTo>
                      <a:pt x="118" y="193"/>
                      <a:pt x="122" y="196"/>
                      <a:pt x="121" y="202"/>
                    </a:cubicBezTo>
                    <a:cubicBezTo>
                      <a:pt x="120" y="206"/>
                      <a:pt x="120" y="207"/>
                      <a:pt x="125" y="207"/>
                    </a:cubicBezTo>
                    <a:cubicBezTo>
                      <a:pt x="131" y="207"/>
                      <a:pt x="130" y="209"/>
                      <a:pt x="131" y="208"/>
                    </a:cubicBezTo>
                    <a:cubicBezTo>
                      <a:pt x="133" y="207"/>
                      <a:pt x="136" y="212"/>
                      <a:pt x="137" y="215"/>
                    </a:cubicBezTo>
                    <a:cubicBezTo>
                      <a:pt x="137" y="217"/>
                      <a:pt x="140" y="223"/>
                      <a:pt x="141" y="223"/>
                    </a:cubicBezTo>
                    <a:cubicBezTo>
                      <a:pt x="142" y="223"/>
                      <a:pt x="143" y="220"/>
                      <a:pt x="146" y="221"/>
                    </a:cubicBezTo>
                    <a:cubicBezTo>
                      <a:pt x="149" y="222"/>
                      <a:pt x="146" y="231"/>
                      <a:pt x="146" y="235"/>
                    </a:cubicBezTo>
                    <a:cubicBezTo>
                      <a:pt x="148" y="234"/>
                      <a:pt x="150" y="234"/>
                      <a:pt x="151" y="235"/>
                    </a:cubicBezTo>
                    <a:cubicBezTo>
                      <a:pt x="152" y="236"/>
                      <a:pt x="153" y="244"/>
                      <a:pt x="152" y="246"/>
                    </a:cubicBezTo>
                    <a:cubicBezTo>
                      <a:pt x="152" y="248"/>
                      <a:pt x="146" y="250"/>
                      <a:pt x="143" y="252"/>
                    </a:cubicBezTo>
                    <a:cubicBezTo>
                      <a:pt x="141" y="254"/>
                      <a:pt x="133" y="260"/>
                      <a:pt x="131" y="265"/>
                    </a:cubicBezTo>
                    <a:cubicBezTo>
                      <a:pt x="129" y="268"/>
                      <a:pt x="126" y="270"/>
                      <a:pt x="124" y="273"/>
                    </a:cubicBezTo>
                    <a:cubicBezTo>
                      <a:pt x="125" y="273"/>
                      <a:pt x="125" y="273"/>
                      <a:pt x="126" y="273"/>
                    </a:cubicBezTo>
                    <a:cubicBezTo>
                      <a:pt x="128" y="272"/>
                      <a:pt x="130" y="272"/>
                      <a:pt x="132" y="275"/>
                    </a:cubicBezTo>
                    <a:cubicBezTo>
                      <a:pt x="135" y="278"/>
                      <a:pt x="134" y="280"/>
                      <a:pt x="135" y="280"/>
                    </a:cubicBezTo>
                    <a:cubicBezTo>
                      <a:pt x="137" y="279"/>
                      <a:pt x="138" y="276"/>
                      <a:pt x="140" y="278"/>
                    </a:cubicBezTo>
                    <a:cubicBezTo>
                      <a:pt x="142" y="281"/>
                      <a:pt x="147" y="284"/>
                      <a:pt x="148" y="285"/>
                    </a:cubicBezTo>
                    <a:cubicBezTo>
                      <a:pt x="149" y="287"/>
                      <a:pt x="153" y="288"/>
                      <a:pt x="153" y="291"/>
                    </a:cubicBezTo>
                    <a:cubicBezTo>
                      <a:pt x="153" y="293"/>
                      <a:pt x="152" y="298"/>
                      <a:pt x="154" y="302"/>
                    </a:cubicBezTo>
                    <a:cubicBezTo>
                      <a:pt x="155" y="301"/>
                      <a:pt x="155" y="300"/>
                      <a:pt x="157" y="29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2" name="Google Shape;1029;p79">
                <a:extLst>
                  <a:ext uri="{FF2B5EF4-FFF2-40B4-BE49-F238E27FC236}">
                    <a16:creationId xmlns:a16="http://schemas.microsoft.com/office/drawing/2014/main" id="{55E1138E-48A2-41D4-436A-2216496A709E}"/>
                  </a:ext>
                </a:extLst>
              </p:cNvPr>
              <p:cNvSpPr/>
              <p:nvPr/>
            </p:nvSpPr>
            <p:spPr>
              <a:xfrm>
                <a:off x="-3751017" y="8382477"/>
                <a:ext cx="401171" cy="447983"/>
              </a:xfrm>
              <a:custGeom>
                <a:avLst/>
                <a:gdLst/>
                <a:ahLst/>
                <a:cxnLst/>
                <a:rect l="l" t="t" r="r" b="b"/>
                <a:pathLst>
                  <a:path w="37" h="41" extrusionOk="0">
                    <a:moveTo>
                      <a:pt x="36" y="19"/>
                    </a:moveTo>
                    <a:cubicBezTo>
                      <a:pt x="36" y="16"/>
                      <a:pt x="32" y="15"/>
                      <a:pt x="31" y="13"/>
                    </a:cubicBezTo>
                    <a:cubicBezTo>
                      <a:pt x="30" y="12"/>
                      <a:pt x="25" y="9"/>
                      <a:pt x="23" y="6"/>
                    </a:cubicBezTo>
                    <a:cubicBezTo>
                      <a:pt x="21" y="3"/>
                      <a:pt x="20" y="7"/>
                      <a:pt x="18" y="8"/>
                    </a:cubicBezTo>
                    <a:cubicBezTo>
                      <a:pt x="17" y="8"/>
                      <a:pt x="18" y="5"/>
                      <a:pt x="15" y="3"/>
                    </a:cubicBezTo>
                    <a:cubicBezTo>
                      <a:pt x="13" y="0"/>
                      <a:pt x="11" y="0"/>
                      <a:pt x="9" y="1"/>
                    </a:cubicBezTo>
                    <a:cubicBezTo>
                      <a:pt x="8" y="1"/>
                      <a:pt x="8" y="1"/>
                      <a:pt x="7" y="1"/>
                    </a:cubicBezTo>
                    <a:cubicBezTo>
                      <a:pt x="5" y="2"/>
                      <a:pt x="4" y="3"/>
                      <a:pt x="4" y="4"/>
                    </a:cubicBezTo>
                    <a:cubicBezTo>
                      <a:pt x="4" y="8"/>
                      <a:pt x="2" y="11"/>
                      <a:pt x="1" y="18"/>
                    </a:cubicBezTo>
                    <a:cubicBezTo>
                      <a:pt x="1" y="23"/>
                      <a:pt x="0" y="22"/>
                      <a:pt x="0" y="27"/>
                    </a:cubicBezTo>
                    <a:cubicBezTo>
                      <a:pt x="0" y="32"/>
                      <a:pt x="1" y="32"/>
                      <a:pt x="2" y="32"/>
                    </a:cubicBezTo>
                    <a:cubicBezTo>
                      <a:pt x="2" y="33"/>
                      <a:pt x="1" y="34"/>
                      <a:pt x="1" y="35"/>
                    </a:cubicBezTo>
                    <a:cubicBezTo>
                      <a:pt x="2" y="35"/>
                      <a:pt x="2" y="36"/>
                      <a:pt x="4" y="36"/>
                    </a:cubicBezTo>
                    <a:cubicBezTo>
                      <a:pt x="7" y="36"/>
                      <a:pt x="11" y="37"/>
                      <a:pt x="13" y="39"/>
                    </a:cubicBezTo>
                    <a:cubicBezTo>
                      <a:pt x="17" y="41"/>
                      <a:pt x="16" y="38"/>
                      <a:pt x="20" y="39"/>
                    </a:cubicBezTo>
                    <a:cubicBezTo>
                      <a:pt x="23" y="39"/>
                      <a:pt x="27" y="40"/>
                      <a:pt x="31" y="37"/>
                    </a:cubicBezTo>
                    <a:cubicBezTo>
                      <a:pt x="34" y="36"/>
                      <a:pt x="35" y="34"/>
                      <a:pt x="37" y="31"/>
                    </a:cubicBezTo>
                    <a:cubicBezTo>
                      <a:pt x="35" y="26"/>
                      <a:pt x="36" y="21"/>
                      <a:pt x="36" y="19"/>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3" name="Google Shape;1030;p79">
                <a:extLst>
                  <a:ext uri="{FF2B5EF4-FFF2-40B4-BE49-F238E27FC236}">
                    <a16:creationId xmlns:a16="http://schemas.microsoft.com/office/drawing/2014/main" id="{F753BC78-8400-FDD2-1801-632E85E32E7F}"/>
                  </a:ext>
                </a:extLst>
              </p:cNvPr>
              <p:cNvSpPr/>
              <p:nvPr/>
            </p:nvSpPr>
            <p:spPr>
              <a:xfrm>
                <a:off x="-4994657" y="7640305"/>
                <a:ext cx="1631440" cy="3242823"/>
              </a:xfrm>
              <a:custGeom>
                <a:avLst/>
                <a:gdLst/>
                <a:ahLst/>
                <a:cxnLst/>
                <a:rect l="l" t="t" r="r" b="b"/>
                <a:pathLst>
                  <a:path w="150" h="298" extrusionOk="0">
                    <a:moveTo>
                      <a:pt x="57" y="291"/>
                    </a:moveTo>
                    <a:cubicBezTo>
                      <a:pt x="53" y="291"/>
                      <a:pt x="45" y="284"/>
                      <a:pt x="42" y="282"/>
                    </a:cubicBezTo>
                    <a:cubicBezTo>
                      <a:pt x="40" y="280"/>
                      <a:pt x="42" y="278"/>
                      <a:pt x="38" y="278"/>
                    </a:cubicBezTo>
                    <a:cubicBezTo>
                      <a:pt x="36" y="279"/>
                      <a:pt x="38" y="276"/>
                      <a:pt x="39" y="275"/>
                    </a:cubicBezTo>
                    <a:cubicBezTo>
                      <a:pt x="41" y="275"/>
                      <a:pt x="38" y="272"/>
                      <a:pt x="37" y="271"/>
                    </a:cubicBezTo>
                    <a:cubicBezTo>
                      <a:pt x="37" y="275"/>
                      <a:pt x="36" y="296"/>
                      <a:pt x="37" y="296"/>
                    </a:cubicBezTo>
                    <a:cubicBezTo>
                      <a:pt x="38" y="296"/>
                      <a:pt x="47" y="295"/>
                      <a:pt x="49" y="297"/>
                    </a:cubicBezTo>
                    <a:cubicBezTo>
                      <a:pt x="50" y="297"/>
                      <a:pt x="51" y="298"/>
                      <a:pt x="52" y="297"/>
                    </a:cubicBezTo>
                    <a:cubicBezTo>
                      <a:pt x="54" y="295"/>
                      <a:pt x="60" y="296"/>
                      <a:pt x="61" y="294"/>
                    </a:cubicBezTo>
                    <a:cubicBezTo>
                      <a:pt x="64" y="292"/>
                      <a:pt x="61" y="292"/>
                      <a:pt x="57" y="291"/>
                    </a:cubicBezTo>
                    <a:close/>
                    <a:moveTo>
                      <a:pt x="148" y="31"/>
                    </a:moveTo>
                    <a:cubicBezTo>
                      <a:pt x="147" y="31"/>
                      <a:pt x="145" y="31"/>
                      <a:pt x="143" y="31"/>
                    </a:cubicBezTo>
                    <a:cubicBezTo>
                      <a:pt x="143" y="31"/>
                      <a:pt x="143" y="31"/>
                      <a:pt x="143" y="31"/>
                    </a:cubicBezTo>
                    <a:cubicBezTo>
                      <a:pt x="143" y="35"/>
                      <a:pt x="141" y="43"/>
                      <a:pt x="139" y="43"/>
                    </a:cubicBezTo>
                    <a:cubicBezTo>
                      <a:pt x="137" y="43"/>
                      <a:pt x="135" y="46"/>
                      <a:pt x="133" y="45"/>
                    </a:cubicBezTo>
                    <a:cubicBezTo>
                      <a:pt x="131" y="45"/>
                      <a:pt x="129" y="48"/>
                      <a:pt x="127" y="47"/>
                    </a:cubicBezTo>
                    <a:cubicBezTo>
                      <a:pt x="125" y="45"/>
                      <a:pt x="121" y="47"/>
                      <a:pt x="120" y="46"/>
                    </a:cubicBezTo>
                    <a:cubicBezTo>
                      <a:pt x="118" y="45"/>
                      <a:pt x="113" y="46"/>
                      <a:pt x="113" y="44"/>
                    </a:cubicBezTo>
                    <a:cubicBezTo>
                      <a:pt x="113" y="43"/>
                      <a:pt x="116" y="43"/>
                      <a:pt x="116" y="40"/>
                    </a:cubicBezTo>
                    <a:cubicBezTo>
                      <a:pt x="116" y="36"/>
                      <a:pt x="122" y="31"/>
                      <a:pt x="121" y="30"/>
                    </a:cubicBezTo>
                    <a:cubicBezTo>
                      <a:pt x="120" y="28"/>
                      <a:pt x="109" y="25"/>
                      <a:pt x="107" y="23"/>
                    </a:cubicBezTo>
                    <a:cubicBezTo>
                      <a:pt x="105" y="20"/>
                      <a:pt x="104" y="19"/>
                      <a:pt x="99" y="19"/>
                    </a:cubicBezTo>
                    <a:cubicBezTo>
                      <a:pt x="94" y="19"/>
                      <a:pt x="94" y="16"/>
                      <a:pt x="91" y="14"/>
                    </a:cubicBezTo>
                    <a:cubicBezTo>
                      <a:pt x="88" y="11"/>
                      <a:pt x="83" y="6"/>
                      <a:pt x="81" y="3"/>
                    </a:cubicBezTo>
                    <a:cubicBezTo>
                      <a:pt x="78" y="3"/>
                      <a:pt x="74" y="2"/>
                      <a:pt x="73" y="3"/>
                    </a:cubicBezTo>
                    <a:cubicBezTo>
                      <a:pt x="72" y="5"/>
                      <a:pt x="71" y="10"/>
                      <a:pt x="69" y="7"/>
                    </a:cubicBezTo>
                    <a:cubicBezTo>
                      <a:pt x="68" y="5"/>
                      <a:pt x="64" y="5"/>
                      <a:pt x="60" y="4"/>
                    </a:cubicBezTo>
                    <a:cubicBezTo>
                      <a:pt x="57" y="4"/>
                      <a:pt x="58" y="0"/>
                      <a:pt x="54" y="4"/>
                    </a:cubicBezTo>
                    <a:cubicBezTo>
                      <a:pt x="52" y="6"/>
                      <a:pt x="50" y="7"/>
                      <a:pt x="49" y="8"/>
                    </a:cubicBezTo>
                    <a:cubicBezTo>
                      <a:pt x="49" y="12"/>
                      <a:pt x="48" y="16"/>
                      <a:pt x="47" y="18"/>
                    </a:cubicBezTo>
                    <a:cubicBezTo>
                      <a:pt x="46" y="19"/>
                      <a:pt x="38" y="22"/>
                      <a:pt x="38" y="24"/>
                    </a:cubicBezTo>
                    <a:cubicBezTo>
                      <a:pt x="38" y="26"/>
                      <a:pt x="39" y="28"/>
                      <a:pt x="38" y="30"/>
                    </a:cubicBezTo>
                    <a:cubicBezTo>
                      <a:pt x="37" y="31"/>
                      <a:pt x="41" y="36"/>
                      <a:pt x="38" y="37"/>
                    </a:cubicBezTo>
                    <a:cubicBezTo>
                      <a:pt x="37" y="39"/>
                      <a:pt x="40" y="41"/>
                      <a:pt x="39" y="43"/>
                    </a:cubicBezTo>
                    <a:cubicBezTo>
                      <a:pt x="38" y="43"/>
                      <a:pt x="35" y="44"/>
                      <a:pt x="35" y="46"/>
                    </a:cubicBezTo>
                    <a:cubicBezTo>
                      <a:pt x="35" y="47"/>
                      <a:pt x="35" y="51"/>
                      <a:pt x="32" y="52"/>
                    </a:cubicBezTo>
                    <a:cubicBezTo>
                      <a:pt x="30" y="53"/>
                      <a:pt x="29" y="56"/>
                      <a:pt x="29" y="59"/>
                    </a:cubicBezTo>
                    <a:cubicBezTo>
                      <a:pt x="29" y="61"/>
                      <a:pt x="26" y="59"/>
                      <a:pt x="27" y="63"/>
                    </a:cubicBezTo>
                    <a:cubicBezTo>
                      <a:pt x="28" y="66"/>
                      <a:pt x="29" y="69"/>
                      <a:pt x="27" y="70"/>
                    </a:cubicBezTo>
                    <a:cubicBezTo>
                      <a:pt x="25" y="71"/>
                      <a:pt x="26" y="76"/>
                      <a:pt x="24" y="76"/>
                    </a:cubicBezTo>
                    <a:cubicBezTo>
                      <a:pt x="23" y="76"/>
                      <a:pt x="22" y="81"/>
                      <a:pt x="24" y="84"/>
                    </a:cubicBezTo>
                    <a:cubicBezTo>
                      <a:pt x="26" y="87"/>
                      <a:pt x="26" y="89"/>
                      <a:pt x="26" y="92"/>
                    </a:cubicBezTo>
                    <a:cubicBezTo>
                      <a:pt x="26" y="94"/>
                      <a:pt x="29" y="95"/>
                      <a:pt x="28" y="98"/>
                    </a:cubicBezTo>
                    <a:cubicBezTo>
                      <a:pt x="27" y="101"/>
                      <a:pt x="27" y="104"/>
                      <a:pt x="26" y="104"/>
                    </a:cubicBezTo>
                    <a:cubicBezTo>
                      <a:pt x="25" y="105"/>
                      <a:pt x="26" y="109"/>
                      <a:pt x="24" y="110"/>
                    </a:cubicBezTo>
                    <a:cubicBezTo>
                      <a:pt x="22" y="111"/>
                      <a:pt x="26" y="117"/>
                      <a:pt x="24" y="119"/>
                    </a:cubicBezTo>
                    <a:cubicBezTo>
                      <a:pt x="23" y="120"/>
                      <a:pt x="18" y="121"/>
                      <a:pt x="18" y="127"/>
                    </a:cubicBezTo>
                    <a:cubicBezTo>
                      <a:pt x="18" y="131"/>
                      <a:pt x="19" y="134"/>
                      <a:pt x="18" y="136"/>
                    </a:cubicBezTo>
                    <a:cubicBezTo>
                      <a:pt x="18" y="138"/>
                      <a:pt x="21" y="138"/>
                      <a:pt x="20" y="141"/>
                    </a:cubicBezTo>
                    <a:cubicBezTo>
                      <a:pt x="20" y="143"/>
                      <a:pt x="16" y="141"/>
                      <a:pt x="16" y="143"/>
                    </a:cubicBezTo>
                    <a:cubicBezTo>
                      <a:pt x="16" y="145"/>
                      <a:pt x="17" y="149"/>
                      <a:pt x="15" y="149"/>
                    </a:cubicBezTo>
                    <a:cubicBezTo>
                      <a:pt x="15" y="149"/>
                      <a:pt x="14" y="151"/>
                      <a:pt x="14" y="153"/>
                    </a:cubicBezTo>
                    <a:cubicBezTo>
                      <a:pt x="14" y="157"/>
                      <a:pt x="12" y="157"/>
                      <a:pt x="12" y="159"/>
                    </a:cubicBezTo>
                    <a:cubicBezTo>
                      <a:pt x="12" y="160"/>
                      <a:pt x="14" y="162"/>
                      <a:pt x="14" y="164"/>
                    </a:cubicBezTo>
                    <a:cubicBezTo>
                      <a:pt x="14" y="165"/>
                      <a:pt x="15" y="172"/>
                      <a:pt x="13" y="172"/>
                    </a:cubicBezTo>
                    <a:cubicBezTo>
                      <a:pt x="11" y="172"/>
                      <a:pt x="11" y="178"/>
                      <a:pt x="12" y="179"/>
                    </a:cubicBezTo>
                    <a:cubicBezTo>
                      <a:pt x="13" y="180"/>
                      <a:pt x="13" y="182"/>
                      <a:pt x="13" y="184"/>
                    </a:cubicBezTo>
                    <a:cubicBezTo>
                      <a:pt x="12" y="185"/>
                      <a:pt x="15" y="187"/>
                      <a:pt x="14" y="189"/>
                    </a:cubicBezTo>
                    <a:cubicBezTo>
                      <a:pt x="12" y="190"/>
                      <a:pt x="13" y="193"/>
                      <a:pt x="15" y="192"/>
                    </a:cubicBezTo>
                    <a:cubicBezTo>
                      <a:pt x="18" y="191"/>
                      <a:pt x="19" y="196"/>
                      <a:pt x="17" y="196"/>
                    </a:cubicBezTo>
                    <a:cubicBezTo>
                      <a:pt x="15" y="196"/>
                      <a:pt x="12" y="196"/>
                      <a:pt x="14" y="197"/>
                    </a:cubicBezTo>
                    <a:cubicBezTo>
                      <a:pt x="16" y="199"/>
                      <a:pt x="18" y="201"/>
                      <a:pt x="15" y="202"/>
                    </a:cubicBezTo>
                    <a:cubicBezTo>
                      <a:pt x="12" y="203"/>
                      <a:pt x="15" y="205"/>
                      <a:pt x="14" y="208"/>
                    </a:cubicBezTo>
                    <a:cubicBezTo>
                      <a:pt x="14" y="211"/>
                      <a:pt x="16" y="213"/>
                      <a:pt x="14" y="214"/>
                    </a:cubicBezTo>
                    <a:cubicBezTo>
                      <a:pt x="12" y="214"/>
                      <a:pt x="15" y="218"/>
                      <a:pt x="12" y="219"/>
                    </a:cubicBezTo>
                    <a:cubicBezTo>
                      <a:pt x="8" y="219"/>
                      <a:pt x="11" y="222"/>
                      <a:pt x="8" y="224"/>
                    </a:cubicBezTo>
                    <a:cubicBezTo>
                      <a:pt x="6" y="226"/>
                      <a:pt x="11" y="228"/>
                      <a:pt x="9" y="229"/>
                    </a:cubicBezTo>
                    <a:cubicBezTo>
                      <a:pt x="6" y="231"/>
                      <a:pt x="8" y="235"/>
                      <a:pt x="5" y="235"/>
                    </a:cubicBezTo>
                    <a:cubicBezTo>
                      <a:pt x="4" y="235"/>
                      <a:pt x="2" y="238"/>
                      <a:pt x="2" y="239"/>
                    </a:cubicBezTo>
                    <a:cubicBezTo>
                      <a:pt x="2" y="241"/>
                      <a:pt x="0" y="244"/>
                      <a:pt x="2" y="247"/>
                    </a:cubicBezTo>
                    <a:cubicBezTo>
                      <a:pt x="4" y="249"/>
                      <a:pt x="2" y="251"/>
                      <a:pt x="4" y="251"/>
                    </a:cubicBezTo>
                    <a:cubicBezTo>
                      <a:pt x="4" y="252"/>
                      <a:pt x="11" y="251"/>
                      <a:pt x="10" y="253"/>
                    </a:cubicBezTo>
                    <a:cubicBezTo>
                      <a:pt x="9" y="256"/>
                      <a:pt x="9" y="262"/>
                      <a:pt x="11" y="262"/>
                    </a:cubicBezTo>
                    <a:cubicBezTo>
                      <a:pt x="12" y="262"/>
                      <a:pt x="12" y="265"/>
                      <a:pt x="14" y="265"/>
                    </a:cubicBezTo>
                    <a:cubicBezTo>
                      <a:pt x="15" y="265"/>
                      <a:pt x="24" y="264"/>
                      <a:pt x="27" y="265"/>
                    </a:cubicBezTo>
                    <a:cubicBezTo>
                      <a:pt x="28" y="265"/>
                      <a:pt x="30" y="266"/>
                      <a:pt x="31" y="267"/>
                    </a:cubicBezTo>
                    <a:cubicBezTo>
                      <a:pt x="33" y="266"/>
                      <a:pt x="38" y="269"/>
                      <a:pt x="38" y="268"/>
                    </a:cubicBezTo>
                    <a:cubicBezTo>
                      <a:pt x="39" y="267"/>
                      <a:pt x="34" y="263"/>
                      <a:pt x="34" y="262"/>
                    </a:cubicBezTo>
                    <a:cubicBezTo>
                      <a:pt x="34" y="260"/>
                      <a:pt x="33" y="257"/>
                      <a:pt x="33" y="256"/>
                    </a:cubicBezTo>
                    <a:cubicBezTo>
                      <a:pt x="33" y="254"/>
                      <a:pt x="33" y="251"/>
                      <a:pt x="35" y="249"/>
                    </a:cubicBezTo>
                    <a:cubicBezTo>
                      <a:pt x="38" y="247"/>
                      <a:pt x="38" y="246"/>
                      <a:pt x="38" y="246"/>
                    </a:cubicBezTo>
                    <a:cubicBezTo>
                      <a:pt x="40" y="246"/>
                      <a:pt x="43" y="244"/>
                      <a:pt x="43" y="240"/>
                    </a:cubicBezTo>
                    <a:cubicBezTo>
                      <a:pt x="43" y="237"/>
                      <a:pt x="45" y="235"/>
                      <a:pt x="49" y="232"/>
                    </a:cubicBezTo>
                    <a:cubicBezTo>
                      <a:pt x="52" y="229"/>
                      <a:pt x="58" y="226"/>
                      <a:pt x="57" y="225"/>
                    </a:cubicBezTo>
                    <a:cubicBezTo>
                      <a:pt x="57" y="224"/>
                      <a:pt x="59" y="219"/>
                      <a:pt x="59" y="218"/>
                    </a:cubicBezTo>
                    <a:cubicBezTo>
                      <a:pt x="59" y="216"/>
                      <a:pt x="53" y="216"/>
                      <a:pt x="51" y="215"/>
                    </a:cubicBezTo>
                    <a:cubicBezTo>
                      <a:pt x="49" y="215"/>
                      <a:pt x="43" y="211"/>
                      <a:pt x="46" y="204"/>
                    </a:cubicBezTo>
                    <a:cubicBezTo>
                      <a:pt x="49" y="199"/>
                      <a:pt x="56" y="198"/>
                      <a:pt x="59" y="198"/>
                    </a:cubicBezTo>
                    <a:cubicBezTo>
                      <a:pt x="60" y="197"/>
                      <a:pt x="59" y="194"/>
                      <a:pt x="60" y="193"/>
                    </a:cubicBezTo>
                    <a:cubicBezTo>
                      <a:pt x="61" y="192"/>
                      <a:pt x="62" y="190"/>
                      <a:pt x="62" y="189"/>
                    </a:cubicBezTo>
                    <a:cubicBezTo>
                      <a:pt x="62" y="186"/>
                      <a:pt x="62" y="181"/>
                      <a:pt x="65" y="181"/>
                    </a:cubicBezTo>
                    <a:cubicBezTo>
                      <a:pt x="68" y="180"/>
                      <a:pt x="69" y="178"/>
                      <a:pt x="67" y="178"/>
                    </a:cubicBezTo>
                    <a:cubicBezTo>
                      <a:pt x="65" y="178"/>
                      <a:pt x="64" y="176"/>
                      <a:pt x="67" y="176"/>
                    </a:cubicBezTo>
                    <a:cubicBezTo>
                      <a:pt x="71" y="175"/>
                      <a:pt x="69" y="178"/>
                      <a:pt x="72" y="178"/>
                    </a:cubicBezTo>
                    <a:cubicBezTo>
                      <a:pt x="73" y="178"/>
                      <a:pt x="77" y="174"/>
                      <a:pt x="74" y="172"/>
                    </a:cubicBezTo>
                    <a:cubicBezTo>
                      <a:pt x="72" y="170"/>
                      <a:pt x="71" y="173"/>
                      <a:pt x="69" y="174"/>
                    </a:cubicBezTo>
                    <a:cubicBezTo>
                      <a:pt x="68" y="174"/>
                      <a:pt x="67" y="171"/>
                      <a:pt x="65" y="171"/>
                    </a:cubicBezTo>
                    <a:cubicBezTo>
                      <a:pt x="63" y="171"/>
                      <a:pt x="64" y="167"/>
                      <a:pt x="64" y="165"/>
                    </a:cubicBezTo>
                    <a:cubicBezTo>
                      <a:pt x="63" y="165"/>
                      <a:pt x="62" y="161"/>
                      <a:pt x="63" y="159"/>
                    </a:cubicBezTo>
                    <a:cubicBezTo>
                      <a:pt x="65" y="157"/>
                      <a:pt x="71" y="162"/>
                      <a:pt x="75" y="162"/>
                    </a:cubicBezTo>
                    <a:cubicBezTo>
                      <a:pt x="81" y="163"/>
                      <a:pt x="84" y="160"/>
                      <a:pt x="84" y="158"/>
                    </a:cubicBezTo>
                    <a:cubicBezTo>
                      <a:pt x="84" y="156"/>
                      <a:pt x="82" y="153"/>
                      <a:pt x="84" y="151"/>
                    </a:cubicBezTo>
                    <a:cubicBezTo>
                      <a:pt x="87" y="149"/>
                      <a:pt x="85" y="148"/>
                      <a:pt x="84" y="145"/>
                    </a:cubicBezTo>
                    <a:cubicBezTo>
                      <a:pt x="83" y="142"/>
                      <a:pt x="85" y="141"/>
                      <a:pt x="87" y="142"/>
                    </a:cubicBezTo>
                    <a:cubicBezTo>
                      <a:pt x="88" y="143"/>
                      <a:pt x="98" y="143"/>
                      <a:pt x="105" y="141"/>
                    </a:cubicBezTo>
                    <a:cubicBezTo>
                      <a:pt x="114" y="140"/>
                      <a:pt x="119" y="137"/>
                      <a:pt x="120" y="134"/>
                    </a:cubicBezTo>
                    <a:cubicBezTo>
                      <a:pt x="120" y="132"/>
                      <a:pt x="126" y="127"/>
                      <a:pt x="127" y="125"/>
                    </a:cubicBezTo>
                    <a:cubicBezTo>
                      <a:pt x="128" y="123"/>
                      <a:pt x="127" y="120"/>
                      <a:pt x="124" y="119"/>
                    </a:cubicBezTo>
                    <a:cubicBezTo>
                      <a:pt x="120" y="119"/>
                      <a:pt x="120" y="116"/>
                      <a:pt x="122" y="113"/>
                    </a:cubicBezTo>
                    <a:cubicBezTo>
                      <a:pt x="124" y="111"/>
                      <a:pt x="121" y="109"/>
                      <a:pt x="118" y="109"/>
                    </a:cubicBezTo>
                    <a:cubicBezTo>
                      <a:pt x="115" y="108"/>
                      <a:pt x="110" y="106"/>
                      <a:pt x="113" y="104"/>
                    </a:cubicBezTo>
                    <a:cubicBezTo>
                      <a:pt x="115" y="103"/>
                      <a:pt x="115" y="103"/>
                      <a:pt x="116" y="104"/>
                    </a:cubicBezTo>
                    <a:cubicBezTo>
                      <a:pt x="116" y="102"/>
                      <a:pt x="117" y="101"/>
                      <a:pt x="117" y="100"/>
                    </a:cubicBezTo>
                    <a:cubicBezTo>
                      <a:pt x="116" y="100"/>
                      <a:pt x="114" y="100"/>
                      <a:pt x="114" y="95"/>
                    </a:cubicBezTo>
                    <a:cubicBezTo>
                      <a:pt x="114" y="91"/>
                      <a:pt x="116" y="92"/>
                      <a:pt x="116" y="86"/>
                    </a:cubicBezTo>
                    <a:cubicBezTo>
                      <a:pt x="117" y="80"/>
                      <a:pt x="118" y="77"/>
                      <a:pt x="118" y="73"/>
                    </a:cubicBezTo>
                    <a:cubicBezTo>
                      <a:pt x="118" y="70"/>
                      <a:pt x="124" y="67"/>
                      <a:pt x="128" y="61"/>
                    </a:cubicBezTo>
                    <a:cubicBezTo>
                      <a:pt x="130" y="56"/>
                      <a:pt x="138" y="50"/>
                      <a:pt x="140" y="48"/>
                    </a:cubicBezTo>
                    <a:cubicBezTo>
                      <a:pt x="143" y="46"/>
                      <a:pt x="149" y="44"/>
                      <a:pt x="149" y="43"/>
                    </a:cubicBezTo>
                    <a:cubicBezTo>
                      <a:pt x="150" y="41"/>
                      <a:pt x="149" y="32"/>
                      <a:pt x="148" y="31"/>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4" name="Google Shape;1031;p79">
                <a:extLst>
                  <a:ext uri="{FF2B5EF4-FFF2-40B4-BE49-F238E27FC236}">
                    <a16:creationId xmlns:a16="http://schemas.microsoft.com/office/drawing/2014/main" id="{B1CE4F0C-6165-09F1-9137-23172D146E4B}"/>
                  </a:ext>
                </a:extLst>
              </p:cNvPr>
              <p:cNvSpPr/>
              <p:nvPr/>
            </p:nvSpPr>
            <p:spPr>
              <a:xfrm>
                <a:off x="-5168499" y="7272565"/>
                <a:ext cx="708741" cy="3670737"/>
              </a:xfrm>
              <a:custGeom>
                <a:avLst/>
                <a:gdLst/>
                <a:ahLst/>
                <a:cxnLst/>
                <a:rect l="l" t="t" r="r" b="b"/>
                <a:pathLst>
                  <a:path w="65" h="337" extrusionOk="0">
                    <a:moveTo>
                      <a:pt x="42" y="138"/>
                    </a:moveTo>
                    <a:cubicBezTo>
                      <a:pt x="43" y="137"/>
                      <a:pt x="43" y="134"/>
                      <a:pt x="44" y="132"/>
                    </a:cubicBezTo>
                    <a:cubicBezTo>
                      <a:pt x="45" y="129"/>
                      <a:pt x="42" y="128"/>
                      <a:pt x="42" y="125"/>
                    </a:cubicBezTo>
                    <a:cubicBezTo>
                      <a:pt x="42" y="122"/>
                      <a:pt x="41" y="121"/>
                      <a:pt x="39" y="118"/>
                    </a:cubicBezTo>
                    <a:cubicBezTo>
                      <a:pt x="37" y="115"/>
                      <a:pt x="38" y="110"/>
                      <a:pt x="39" y="110"/>
                    </a:cubicBezTo>
                    <a:cubicBezTo>
                      <a:pt x="41" y="110"/>
                      <a:pt x="40" y="105"/>
                      <a:pt x="43" y="104"/>
                    </a:cubicBezTo>
                    <a:cubicBezTo>
                      <a:pt x="45" y="103"/>
                      <a:pt x="44" y="99"/>
                      <a:pt x="43" y="97"/>
                    </a:cubicBezTo>
                    <a:cubicBezTo>
                      <a:pt x="41" y="93"/>
                      <a:pt x="45" y="95"/>
                      <a:pt x="45" y="93"/>
                    </a:cubicBezTo>
                    <a:cubicBezTo>
                      <a:pt x="45" y="90"/>
                      <a:pt x="46" y="86"/>
                      <a:pt x="48" y="86"/>
                    </a:cubicBezTo>
                    <a:cubicBezTo>
                      <a:pt x="50" y="85"/>
                      <a:pt x="50" y="81"/>
                      <a:pt x="50" y="80"/>
                    </a:cubicBezTo>
                    <a:cubicBezTo>
                      <a:pt x="50" y="78"/>
                      <a:pt x="53" y="77"/>
                      <a:pt x="55" y="76"/>
                    </a:cubicBezTo>
                    <a:cubicBezTo>
                      <a:pt x="56" y="74"/>
                      <a:pt x="52" y="73"/>
                      <a:pt x="54" y="71"/>
                    </a:cubicBezTo>
                    <a:cubicBezTo>
                      <a:pt x="57" y="70"/>
                      <a:pt x="52" y="64"/>
                      <a:pt x="54" y="63"/>
                    </a:cubicBezTo>
                    <a:cubicBezTo>
                      <a:pt x="55" y="61"/>
                      <a:pt x="54" y="60"/>
                      <a:pt x="54" y="58"/>
                    </a:cubicBezTo>
                    <a:cubicBezTo>
                      <a:pt x="54" y="56"/>
                      <a:pt x="62" y="52"/>
                      <a:pt x="63" y="51"/>
                    </a:cubicBezTo>
                    <a:cubicBezTo>
                      <a:pt x="63" y="49"/>
                      <a:pt x="64" y="46"/>
                      <a:pt x="64" y="42"/>
                    </a:cubicBezTo>
                    <a:cubicBezTo>
                      <a:pt x="63" y="44"/>
                      <a:pt x="60" y="45"/>
                      <a:pt x="60" y="44"/>
                    </a:cubicBezTo>
                    <a:cubicBezTo>
                      <a:pt x="59" y="42"/>
                      <a:pt x="60" y="37"/>
                      <a:pt x="58" y="36"/>
                    </a:cubicBezTo>
                    <a:cubicBezTo>
                      <a:pt x="56" y="34"/>
                      <a:pt x="57" y="30"/>
                      <a:pt x="55" y="29"/>
                    </a:cubicBezTo>
                    <a:cubicBezTo>
                      <a:pt x="53" y="28"/>
                      <a:pt x="50" y="24"/>
                      <a:pt x="52" y="23"/>
                    </a:cubicBezTo>
                    <a:cubicBezTo>
                      <a:pt x="54" y="22"/>
                      <a:pt x="52" y="19"/>
                      <a:pt x="54" y="17"/>
                    </a:cubicBezTo>
                    <a:cubicBezTo>
                      <a:pt x="56" y="16"/>
                      <a:pt x="53" y="16"/>
                      <a:pt x="51" y="13"/>
                    </a:cubicBezTo>
                    <a:cubicBezTo>
                      <a:pt x="49" y="11"/>
                      <a:pt x="52" y="7"/>
                      <a:pt x="50" y="5"/>
                    </a:cubicBezTo>
                    <a:cubicBezTo>
                      <a:pt x="47" y="3"/>
                      <a:pt x="47" y="0"/>
                      <a:pt x="46" y="2"/>
                    </a:cubicBezTo>
                    <a:cubicBezTo>
                      <a:pt x="45" y="3"/>
                      <a:pt x="45" y="7"/>
                      <a:pt x="43" y="8"/>
                    </a:cubicBezTo>
                    <a:cubicBezTo>
                      <a:pt x="42" y="8"/>
                      <a:pt x="42" y="9"/>
                      <a:pt x="41" y="9"/>
                    </a:cubicBezTo>
                    <a:cubicBezTo>
                      <a:pt x="41" y="11"/>
                      <a:pt x="40" y="14"/>
                      <a:pt x="41" y="16"/>
                    </a:cubicBezTo>
                    <a:cubicBezTo>
                      <a:pt x="42" y="18"/>
                      <a:pt x="43" y="30"/>
                      <a:pt x="42" y="35"/>
                    </a:cubicBezTo>
                    <a:cubicBezTo>
                      <a:pt x="41" y="39"/>
                      <a:pt x="40" y="43"/>
                      <a:pt x="39" y="46"/>
                    </a:cubicBezTo>
                    <a:cubicBezTo>
                      <a:pt x="37" y="49"/>
                      <a:pt x="41" y="49"/>
                      <a:pt x="40" y="50"/>
                    </a:cubicBezTo>
                    <a:cubicBezTo>
                      <a:pt x="38" y="51"/>
                      <a:pt x="39" y="55"/>
                      <a:pt x="39" y="61"/>
                    </a:cubicBezTo>
                    <a:cubicBezTo>
                      <a:pt x="39" y="65"/>
                      <a:pt x="36" y="74"/>
                      <a:pt x="36" y="77"/>
                    </a:cubicBezTo>
                    <a:cubicBezTo>
                      <a:pt x="36" y="80"/>
                      <a:pt x="34" y="82"/>
                      <a:pt x="34" y="85"/>
                    </a:cubicBezTo>
                    <a:cubicBezTo>
                      <a:pt x="34" y="88"/>
                      <a:pt x="32" y="90"/>
                      <a:pt x="30" y="91"/>
                    </a:cubicBezTo>
                    <a:cubicBezTo>
                      <a:pt x="28" y="93"/>
                      <a:pt x="34" y="98"/>
                      <a:pt x="33" y="100"/>
                    </a:cubicBezTo>
                    <a:cubicBezTo>
                      <a:pt x="33" y="103"/>
                      <a:pt x="30" y="104"/>
                      <a:pt x="30" y="109"/>
                    </a:cubicBezTo>
                    <a:cubicBezTo>
                      <a:pt x="32" y="114"/>
                      <a:pt x="30" y="122"/>
                      <a:pt x="30" y="124"/>
                    </a:cubicBezTo>
                    <a:cubicBezTo>
                      <a:pt x="30" y="126"/>
                      <a:pt x="28" y="126"/>
                      <a:pt x="29" y="130"/>
                    </a:cubicBezTo>
                    <a:cubicBezTo>
                      <a:pt x="29" y="134"/>
                      <a:pt x="26" y="134"/>
                      <a:pt x="26" y="139"/>
                    </a:cubicBezTo>
                    <a:cubicBezTo>
                      <a:pt x="25" y="144"/>
                      <a:pt x="22" y="151"/>
                      <a:pt x="21" y="155"/>
                    </a:cubicBezTo>
                    <a:cubicBezTo>
                      <a:pt x="19" y="159"/>
                      <a:pt x="19" y="160"/>
                      <a:pt x="17" y="160"/>
                    </a:cubicBezTo>
                    <a:cubicBezTo>
                      <a:pt x="15" y="160"/>
                      <a:pt x="14" y="163"/>
                      <a:pt x="16" y="166"/>
                    </a:cubicBezTo>
                    <a:cubicBezTo>
                      <a:pt x="17" y="170"/>
                      <a:pt x="15" y="172"/>
                      <a:pt x="17" y="176"/>
                    </a:cubicBezTo>
                    <a:cubicBezTo>
                      <a:pt x="19" y="179"/>
                      <a:pt x="18" y="180"/>
                      <a:pt x="17" y="183"/>
                    </a:cubicBezTo>
                    <a:cubicBezTo>
                      <a:pt x="16" y="186"/>
                      <a:pt x="15" y="186"/>
                      <a:pt x="15" y="189"/>
                    </a:cubicBezTo>
                    <a:cubicBezTo>
                      <a:pt x="15" y="193"/>
                      <a:pt x="12" y="195"/>
                      <a:pt x="14" y="198"/>
                    </a:cubicBezTo>
                    <a:cubicBezTo>
                      <a:pt x="15" y="202"/>
                      <a:pt x="15" y="203"/>
                      <a:pt x="13" y="203"/>
                    </a:cubicBezTo>
                    <a:cubicBezTo>
                      <a:pt x="12" y="203"/>
                      <a:pt x="11" y="206"/>
                      <a:pt x="10" y="211"/>
                    </a:cubicBezTo>
                    <a:cubicBezTo>
                      <a:pt x="10" y="216"/>
                      <a:pt x="10" y="216"/>
                      <a:pt x="13" y="216"/>
                    </a:cubicBezTo>
                    <a:cubicBezTo>
                      <a:pt x="18" y="216"/>
                      <a:pt x="14" y="202"/>
                      <a:pt x="17" y="202"/>
                    </a:cubicBezTo>
                    <a:cubicBezTo>
                      <a:pt x="19" y="202"/>
                      <a:pt x="17" y="200"/>
                      <a:pt x="20" y="199"/>
                    </a:cubicBezTo>
                    <a:cubicBezTo>
                      <a:pt x="23" y="199"/>
                      <a:pt x="20" y="202"/>
                      <a:pt x="22" y="202"/>
                    </a:cubicBezTo>
                    <a:cubicBezTo>
                      <a:pt x="24" y="203"/>
                      <a:pt x="25" y="204"/>
                      <a:pt x="23" y="206"/>
                    </a:cubicBezTo>
                    <a:cubicBezTo>
                      <a:pt x="20" y="208"/>
                      <a:pt x="23" y="210"/>
                      <a:pt x="22" y="212"/>
                    </a:cubicBezTo>
                    <a:cubicBezTo>
                      <a:pt x="21" y="214"/>
                      <a:pt x="19" y="216"/>
                      <a:pt x="20" y="218"/>
                    </a:cubicBezTo>
                    <a:cubicBezTo>
                      <a:pt x="21" y="220"/>
                      <a:pt x="19" y="220"/>
                      <a:pt x="18" y="222"/>
                    </a:cubicBezTo>
                    <a:cubicBezTo>
                      <a:pt x="18" y="225"/>
                      <a:pt x="20" y="226"/>
                      <a:pt x="19" y="226"/>
                    </a:cubicBezTo>
                    <a:cubicBezTo>
                      <a:pt x="18" y="227"/>
                      <a:pt x="20" y="229"/>
                      <a:pt x="19" y="230"/>
                    </a:cubicBezTo>
                    <a:cubicBezTo>
                      <a:pt x="17" y="230"/>
                      <a:pt x="18" y="232"/>
                      <a:pt x="19" y="233"/>
                    </a:cubicBezTo>
                    <a:cubicBezTo>
                      <a:pt x="20" y="236"/>
                      <a:pt x="17" y="234"/>
                      <a:pt x="15" y="236"/>
                    </a:cubicBezTo>
                    <a:cubicBezTo>
                      <a:pt x="13" y="237"/>
                      <a:pt x="17" y="239"/>
                      <a:pt x="16" y="241"/>
                    </a:cubicBezTo>
                    <a:cubicBezTo>
                      <a:pt x="14" y="243"/>
                      <a:pt x="12" y="240"/>
                      <a:pt x="11" y="239"/>
                    </a:cubicBezTo>
                    <a:cubicBezTo>
                      <a:pt x="10" y="238"/>
                      <a:pt x="12" y="236"/>
                      <a:pt x="14" y="234"/>
                    </a:cubicBezTo>
                    <a:cubicBezTo>
                      <a:pt x="16" y="232"/>
                      <a:pt x="12" y="228"/>
                      <a:pt x="11" y="229"/>
                    </a:cubicBezTo>
                    <a:cubicBezTo>
                      <a:pt x="8" y="230"/>
                      <a:pt x="12" y="232"/>
                      <a:pt x="12" y="234"/>
                    </a:cubicBezTo>
                    <a:cubicBezTo>
                      <a:pt x="12" y="237"/>
                      <a:pt x="9" y="234"/>
                      <a:pt x="9" y="236"/>
                    </a:cubicBezTo>
                    <a:cubicBezTo>
                      <a:pt x="9" y="239"/>
                      <a:pt x="6" y="238"/>
                      <a:pt x="4" y="240"/>
                    </a:cubicBezTo>
                    <a:cubicBezTo>
                      <a:pt x="3" y="241"/>
                      <a:pt x="7" y="243"/>
                      <a:pt x="5" y="243"/>
                    </a:cubicBezTo>
                    <a:cubicBezTo>
                      <a:pt x="3" y="244"/>
                      <a:pt x="0" y="245"/>
                      <a:pt x="0" y="247"/>
                    </a:cubicBezTo>
                    <a:cubicBezTo>
                      <a:pt x="0" y="249"/>
                      <a:pt x="2" y="249"/>
                      <a:pt x="2" y="248"/>
                    </a:cubicBezTo>
                    <a:cubicBezTo>
                      <a:pt x="2" y="246"/>
                      <a:pt x="5" y="245"/>
                      <a:pt x="6" y="248"/>
                    </a:cubicBezTo>
                    <a:cubicBezTo>
                      <a:pt x="6" y="250"/>
                      <a:pt x="8" y="248"/>
                      <a:pt x="10" y="248"/>
                    </a:cubicBezTo>
                    <a:cubicBezTo>
                      <a:pt x="12" y="249"/>
                      <a:pt x="12" y="252"/>
                      <a:pt x="11" y="252"/>
                    </a:cubicBezTo>
                    <a:cubicBezTo>
                      <a:pt x="9" y="252"/>
                      <a:pt x="8" y="255"/>
                      <a:pt x="8" y="257"/>
                    </a:cubicBezTo>
                    <a:cubicBezTo>
                      <a:pt x="9" y="259"/>
                      <a:pt x="13" y="257"/>
                      <a:pt x="15" y="257"/>
                    </a:cubicBezTo>
                    <a:cubicBezTo>
                      <a:pt x="17" y="258"/>
                      <a:pt x="16" y="261"/>
                      <a:pt x="15" y="260"/>
                    </a:cubicBezTo>
                    <a:cubicBezTo>
                      <a:pt x="14" y="259"/>
                      <a:pt x="12" y="257"/>
                      <a:pt x="11" y="259"/>
                    </a:cubicBezTo>
                    <a:cubicBezTo>
                      <a:pt x="9" y="261"/>
                      <a:pt x="7" y="260"/>
                      <a:pt x="6" y="259"/>
                    </a:cubicBezTo>
                    <a:cubicBezTo>
                      <a:pt x="4" y="259"/>
                      <a:pt x="0" y="262"/>
                      <a:pt x="1" y="264"/>
                    </a:cubicBezTo>
                    <a:cubicBezTo>
                      <a:pt x="2" y="265"/>
                      <a:pt x="2" y="267"/>
                      <a:pt x="4" y="267"/>
                    </a:cubicBezTo>
                    <a:cubicBezTo>
                      <a:pt x="5" y="267"/>
                      <a:pt x="7" y="266"/>
                      <a:pt x="7" y="265"/>
                    </a:cubicBezTo>
                    <a:cubicBezTo>
                      <a:pt x="8" y="263"/>
                      <a:pt x="11" y="262"/>
                      <a:pt x="11" y="265"/>
                    </a:cubicBezTo>
                    <a:cubicBezTo>
                      <a:pt x="11" y="268"/>
                      <a:pt x="7" y="267"/>
                      <a:pt x="7" y="269"/>
                    </a:cubicBezTo>
                    <a:cubicBezTo>
                      <a:pt x="6" y="269"/>
                      <a:pt x="5" y="271"/>
                      <a:pt x="2" y="272"/>
                    </a:cubicBezTo>
                    <a:cubicBezTo>
                      <a:pt x="0" y="274"/>
                      <a:pt x="2" y="277"/>
                      <a:pt x="4" y="276"/>
                    </a:cubicBezTo>
                    <a:cubicBezTo>
                      <a:pt x="6" y="275"/>
                      <a:pt x="4" y="278"/>
                      <a:pt x="6" y="278"/>
                    </a:cubicBezTo>
                    <a:cubicBezTo>
                      <a:pt x="9" y="279"/>
                      <a:pt x="9" y="277"/>
                      <a:pt x="9" y="275"/>
                    </a:cubicBezTo>
                    <a:cubicBezTo>
                      <a:pt x="8" y="273"/>
                      <a:pt x="10" y="269"/>
                      <a:pt x="12" y="271"/>
                    </a:cubicBezTo>
                    <a:cubicBezTo>
                      <a:pt x="13" y="273"/>
                      <a:pt x="11" y="275"/>
                      <a:pt x="11" y="277"/>
                    </a:cubicBezTo>
                    <a:cubicBezTo>
                      <a:pt x="11" y="279"/>
                      <a:pt x="10" y="281"/>
                      <a:pt x="10" y="282"/>
                    </a:cubicBezTo>
                    <a:cubicBezTo>
                      <a:pt x="10" y="284"/>
                      <a:pt x="7" y="283"/>
                      <a:pt x="8" y="285"/>
                    </a:cubicBezTo>
                    <a:cubicBezTo>
                      <a:pt x="8" y="287"/>
                      <a:pt x="3" y="286"/>
                      <a:pt x="5" y="287"/>
                    </a:cubicBezTo>
                    <a:cubicBezTo>
                      <a:pt x="7" y="289"/>
                      <a:pt x="4" y="291"/>
                      <a:pt x="5" y="292"/>
                    </a:cubicBezTo>
                    <a:cubicBezTo>
                      <a:pt x="6" y="293"/>
                      <a:pt x="7" y="290"/>
                      <a:pt x="9" y="291"/>
                    </a:cubicBezTo>
                    <a:cubicBezTo>
                      <a:pt x="11" y="292"/>
                      <a:pt x="11" y="292"/>
                      <a:pt x="12" y="291"/>
                    </a:cubicBezTo>
                    <a:cubicBezTo>
                      <a:pt x="15" y="290"/>
                      <a:pt x="16" y="293"/>
                      <a:pt x="14" y="293"/>
                    </a:cubicBezTo>
                    <a:cubicBezTo>
                      <a:pt x="12" y="293"/>
                      <a:pt x="10" y="296"/>
                      <a:pt x="11" y="296"/>
                    </a:cubicBezTo>
                    <a:cubicBezTo>
                      <a:pt x="12" y="297"/>
                      <a:pt x="14" y="295"/>
                      <a:pt x="15" y="297"/>
                    </a:cubicBezTo>
                    <a:cubicBezTo>
                      <a:pt x="16" y="299"/>
                      <a:pt x="17" y="299"/>
                      <a:pt x="18" y="296"/>
                    </a:cubicBezTo>
                    <a:cubicBezTo>
                      <a:pt x="18" y="294"/>
                      <a:pt x="22" y="296"/>
                      <a:pt x="23" y="298"/>
                    </a:cubicBezTo>
                    <a:cubicBezTo>
                      <a:pt x="23" y="300"/>
                      <a:pt x="18" y="301"/>
                      <a:pt x="16" y="301"/>
                    </a:cubicBezTo>
                    <a:cubicBezTo>
                      <a:pt x="13" y="300"/>
                      <a:pt x="12" y="303"/>
                      <a:pt x="13" y="306"/>
                    </a:cubicBezTo>
                    <a:cubicBezTo>
                      <a:pt x="15" y="307"/>
                      <a:pt x="17" y="306"/>
                      <a:pt x="19" y="304"/>
                    </a:cubicBezTo>
                    <a:cubicBezTo>
                      <a:pt x="21" y="302"/>
                      <a:pt x="30" y="302"/>
                      <a:pt x="30" y="304"/>
                    </a:cubicBezTo>
                    <a:cubicBezTo>
                      <a:pt x="31" y="306"/>
                      <a:pt x="26" y="305"/>
                      <a:pt x="25" y="306"/>
                    </a:cubicBezTo>
                    <a:cubicBezTo>
                      <a:pt x="25" y="306"/>
                      <a:pt x="22" y="307"/>
                      <a:pt x="21" y="306"/>
                    </a:cubicBezTo>
                    <a:cubicBezTo>
                      <a:pt x="21" y="305"/>
                      <a:pt x="17" y="306"/>
                      <a:pt x="17" y="309"/>
                    </a:cubicBezTo>
                    <a:cubicBezTo>
                      <a:pt x="17" y="311"/>
                      <a:pt x="14" y="311"/>
                      <a:pt x="17" y="312"/>
                    </a:cubicBezTo>
                    <a:cubicBezTo>
                      <a:pt x="20" y="313"/>
                      <a:pt x="19" y="308"/>
                      <a:pt x="24" y="309"/>
                    </a:cubicBezTo>
                    <a:cubicBezTo>
                      <a:pt x="28" y="309"/>
                      <a:pt x="31" y="305"/>
                      <a:pt x="33" y="307"/>
                    </a:cubicBezTo>
                    <a:cubicBezTo>
                      <a:pt x="34" y="310"/>
                      <a:pt x="28" y="312"/>
                      <a:pt x="27" y="310"/>
                    </a:cubicBezTo>
                    <a:cubicBezTo>
                      <a:pt x="25" y="309"/>
                      <a:pt x="23" y="312"/>
                      <a:pt x="23" y="314"/>
                    </a:cubicBezTo>
                    <a:cubicBezTo>
                      <a:pt x="24" y="317"/>
                      <a:pt x="18" y="314"/>
                      <a:pt x="15" y="313"/>
                    </a:cubicBezTo>
                    <a:cubicBezTo>
                      <a:pt x="12" y="313"/>
                      <a:pt x="13" y="316"/>
                      <a:pt x="16" y="318"/>
                    </a:cubicBezTo>
                    <a:cubicBezTo>
                      <a:pt x="18" y="320"/>
                      <a:pt x="20" y="318"/>
                      <a:pt x="23" y="319"/>
                    </a:cubicBezTo>
                    <a:cubicBezTo>
                      <a:pt x="25" y="321"/>
                      <a:pt x="25" y="323"/>
                      <a:pt x="27" y="321"/>
                    </a:cubicBezTo>
                    <a:cubicBezTo>
                      <a:pt x="29" y="319"/>
                      <a:pt x="27" y="320"/>
                      <a:pt x="25" y="319"/>
                    </a:cubicBezTo>
                    <a:cubicBezTo>
                      <a:pt x="25" y="318"/>
                      <a:pt x="25" y="316"/>
                      <a:pt x="29" y="317"/>
                    </a:cubicBezTo>
                    <a:cubicBezTo>
                      <a:pt x="32" y="318"/>
                      <a:pt x="36" y="316"/>
                      <a:pt x="35" y="312"/>
                    </a:cubicBezTo>
                    <a:cubicBezTo>
                      <a:pt x="34" y="307"/>
                      <a:pt x="37" y="306"/>
                      <a:pt x="41" y="305"/>
                    </a:cubicBezTo>
                    <a:cubicBezTo>
                      <a:pt x="45" y="304"/>
                      <a:pt x="43" y="307"/>
                      <a:pt x="40" y="308"/>
                    </a:cubicBezTo>
                    <a:cubicBezTo>
                      <a:pt x="37" y="309"/>
                      <a:pt x="37" y="310"/>
                      <a:pt x="39" y="313"/>
                    </a:cubicBezTo>
                    <a:cubicBezTo>
                      <a:pt x="41" y="315"/>
                      <a:pt x="44" y="311"/>
                      <a:pt x="46" y="313"/>
                    </a:cubicBezTo>
                    <a:cubicBezTo>
                      <a:pt x="48" y="315"/>
                      <a:pt x="42" y="315"/>
                      <a:pt x="42" y="316"/>
                    </a:cubicBezTo>
                    <a:cubicBezTo>
                      <a:pt x="41" y="318"/>
                      <a:pt x="45" y="320"/>
                      <a:pt x="42" y="321"/>
                    </a:cubicBezTo>
                    <a:cubicBezTo>
                      <a:pt x="39" y="323"/>
                      <a:pt x="40" y="316"/>
                      <a:pt x="39" y="316"/>
                    </a:cubicBezTo>
                    <a:cubicBezTo>
                      <a:pt x="37" y="315"/>
                      <a:pt x="36" y="316"/>
                      <a:pt x="37" y="320"/>
                    </a:cubicBezTo>
                    <a:cubicBezTo>
                      <a:pt x="39" y="324"/>
                      <a:pt x="36" y="320"/>
                      <a:pt x="34" y="318"/>
                    </a:cubicBezTo>
                    <a:cubicBezTo>
                      <a:pt x="32" y="317"/>
                      <a:pt x="30" y="319"/>
                      <a:pt x="32" y="321"/>
                    </a:cubicBezTo>
                    <a:cubicBezTo>
                      <a:pt x="34" y="323"/>
                      <a:pt x="28" y="321"/>
                      <a:pt x="28" y="324"/>
                    </a:cubicBezTo>
                    <a:cubicBezTo>
                      <a:pt x="28" y="328"/>
                      <a:pt x="30" y="325"/>
                      <a:pt x="34" y="326"/>
                    </a:cubicBezTo>
                    <a:cubicBezTo>
                      <a:pt x="37" y="326"/>
                      <a:pt x="35" y="330"/>
                      <a:pt x="37" y="332"/>
                    </a:cubicBezTo>
                    <a:cubicBezTo>
                      <a:pt x="39" y="334"/>
                      <a:pt x="37" y="327"/>
                      <a:pt x="40" y="327"/>
                    </a:cubicBezTo>
                    <a:cubicBezTo>
                      <a:pt x="42" y="326"/>
                      <a:pt x="40" y="331"/>
                      <a:pt x="45" y="333"/>
                    </a:cubicBezTo>
                    <a:cubicBezTo>
                      <a:pt x="50" y="335"/>
                      <a:pt x="46" y="332"/>
                      <a:pt x="48" y="330"/>
                    </a:cubicBezTo>
                    <a:cubicBezTo>
                      <a:pt x="50" y="329"/>
                      <a:pt x="53" y="336"/>
                      <a:pt x="56" y="336"/>
                    </a:cubicBezTo>
                    <a:cubicBezTo>
                      <a:pt x="58" y="337"/>
                      <a:pt x="56" y="333"/>
                      <a:pt x="54" y="331"/>
                    </a:cubicBezTo>
                    <a:cubicBezTo>
                      <a:pt x="53" y="330"/>
                      <a:pt x="56" y="330"/>
                      <a:pt x="59" y="331"/>
                    </a:cubicBezTo>
                    <a:cubicBezTo>
                      <a:pt x="62" y="332"/>
                      <a:pt x="63" y="332"/>
                      <a:pt x="63" y="330"/>
                    </a:cubicBezTo>
                    <a:cubicBezTo>
                      <a:pt x="64" y="330"/>
                      <a:pt x="64" y="330"/>
                      <a:pt x="65" y="330"/>
                    </a:cubicBezTo>
                    <a:cubicBezTo>
                      <a:pt x="63" y="329"/>
                      <a:pt x="54" y="330"/>
                      <a:pt x="52" y="330"/>
                    </a:cubicBezTo>
                    <a:cubicBezTo>
                      <a:pt x="51" y="330"/>
                      <a:pt x="52" y="309"/>
                      <a:pt x="52" y="305"/>
                    </a:cubicBezTo>
                    <a:cubicBezTo>
                      <a:pt x="52" y="305"/>
                      <a:pt x="52" y="305"/>
                      <a:pt x="52" y="305"/>
                    </a:cubicBezTo>
                    <a:cubicBezTo>
                      <a:pt x="50" y="305"/>
                      <a:pt x="45" y="306"/>
                      <a:pt x="46" y="302"/>
                    </a:cubicBezTo>
                    <a:cubicBezTo>
                      <a:pt x="47" y="301"/>
                      <a:pt x="47" y="301"/>
                      <a:pt x="47" y="301"/>
                    </a:cubicBezTo>
                    <a:cubicBezTo>
                      <a:pt x="46" y="300"/>
                      <a:pt x="44" y="299"/>
                      <a:pt x="43" y="299"/>
                    </a:cubicBezTo>
                    <a:cubicBezTo>
                      <a:pt x="39" y="298"/>
                      <a:pt x="31" y="299"/>
                      <a:pt x="29" y="299"/>
                    </a:cubicBezTo>
                    <a:cubicBezTo>
                      <a:pt x="29" y="299"/>
                      <a:pt x="29" y="299"/>
                      <a:pt x="29" y="299"/>
                    </a:cubicBezTo>
                    <a:cubicBezTo>
                      <a:pt x="27" y="299"/>
                      <a:pt x="27" y="295"/>
                      <a:pt x="26" y="295"/>
                    </a:cubicBezTo>
                    <a:cubicBezTo>
                      <a:pt x="25" y="295"/>
                      <a:pt x="25" y="290"/>
                      <a:pt x="25" y="287"/>
                    </a:cubicBezTo>
                    <a:cubicBezTo>
                      <a:pt x="26" y="284"/>
                      <a:pt x="20" y="286"/>
                      <a:pt x="19" y="285"/>
                    </a:cubicBezTo>
                    <a:cubicBezTo>
                      <a:pt x="17" y="284"/>
                      <a:pt x="19" y="282"/>
                      <a:pt x="17" y="281"/>
                    </a:cubicBezTo>
                    <a:cubicBezTo>
                      <a:pt x="15" y="278"/>
                      <a:pt x="17" y="275"/>
                      <a:pt x="17" y="273"/>
                    </a:cubicBezTo>
                    <a:cubicBezTo>
                      <a:pt x="17" y="271"/>
                      <a:pt x="19" y="269"/>
                      <a:pt x="21" y="269"/>
                    </a:cubicBezTo>
                    <a:cubicBezTo>
                      <a:pt x="24" y="269"/>
                      <a:pt x="22" y="265"/>
                      <a:pt x="25" y="263"/>
                    </a:cubicBezTo>
                    <a:cubicBezTo>
                      <a:pt x="26" y="262"/>
                      <a:pt x="22" y="259"/>
                      <a:pt x="24" y="257"/>
                    </a:cubicBezTo>
                    <a:cubicBezTo>
                      <a:pt x="26" y="256"/>
                      <a:pt x="24" y="253"/>
                      <a:pt x="27" y="253"/>
                    </a:cubicBezTo>
                    <a:cubicBezTo>
                      <a:pt x="30" y="252"/>
                      <a:pt x="27" y="248"/>
                      <a:pt x="29" y="247"/>
                    </a:cubicBezTo>
                    <a:cubicBezTo>
                      <a:pt x="32" y="246"/>
                      <a:pt x="29" y="245"/>
                      <a:pt x="29" y="242"/>
                    </a:cubicBezTo>
                    <a:cubicBezTo>
                      <a:pt x="30" y="239"/>
                      <a:pt x="27" y="237"/>
                      <a:pt x="31" y="236"/>
                    </a:cubicBezTo>
                    <a:cubicBezTo>
                      <a:pt x="34" y="234"/>
                      <a:pt x="32" y="232"/>
                      <a:pt x="29" y="231"/>
                    </a:cubicBezTo>
                    <a:cubicBezTo>
                      <a:pt x="27" y="230"/>
                      <a:pt x="30" y="230"/>
                      <a:pt x="33" y="230"/>
                    </a:cubicBezTo>
                    <a:cubicBezTo>
                      <a:pt x="35" y="230"/>
                      <a:pt x="34" y="225"/>
                      <a:pt x="31" y="226"/>
                    </a:cubicBezTo>
                    <a:cubicBezTo>
                      <a:pt x="28" y="227"/>
                      <a:pt x="27" y="224"/>
                      <a:pt x="29" y="222"/>
                    </a:cubicBezTo>
                    <a:cubicBezTo>
                      <a:pt x="31" y="220"/>
                      <a:pt x="27" y="219"/>
                      <a:pt x="28" y="218"/>
                    </a:cubicBezTo>
                    <a:cubicBezTo>
                      <a:pt x="28" y="216"/>
                      <a:pt x="28" y="214"/>
                      <a:pt x="27" y="213"/>
                    </a:cubicBezTo>
                    <a:cubicBezTo>
                      <a:pt x="26" y="212"/>
                      <a:pt x="26" y="206"/>
                      <a:pt x="28" y="206"/>
                    </a:cubicBezTo>
                    <a:cubicBezTo>
                      <a:pt x="30" y="206"/>
                      <a:pt x="29" y="199"/>
                      <a:pt x="29" y="197"/>
                    </a:cubicBezTo>
                    <a:cubicBezTo>
                      <a:pt x="29" y="196"/>
                      <a:pt x="27" y="194"/>
                      <a:pt x="27" y="193"/>
                    </a:cubicBezTo>
                    <a:cubicBezTo>
                      <a:pt x="27" y="191"/>
                      <a:pt x="29" y="191"/>
                      <a:pt x="29" y="187"/>
                    </a:cubicBezTo>
                    <a:cubicBezTo>
                      <a:pt x="29" y="184"/>
                      <a:pt x="30" y="183"/>
                      <a:pt x="31" y="183"/>
                    </a:cubicBezTo>
                    <a:cubicBezTo>
                      <a:pt x="33" y="183"/>
                      <a:pt x="32" y="179"/>
                      <a:pt x="32" y="177"/>
                    </a:cubicBezTo>
                    <a:cubicBezTo>
                      <a:pt x="32" y="175"/>
                      <a:pt x="36" y="177"/>
                      <a:pt x="36" y="174"/>
                    </a:cubicBezTo>
                    <a:cubicBezTo>
                      <a:pt x="37" y="171"/>
                      <a:pt x="34" y="171"/>
                      <a:pt x="34" y="170"/>
                    </a:cubicBezTo>
                    <a:cubicBezTo>
                      <a:pt x="35" y="168"/>
                      <a:pt x="34" y="165"/>
                      <a:pt x="34" y="160"/>
                    </a:cubicBezTo>
                    <a:cubicBezTo>
                      <a:pt x="34" y="155"/>
                      <a:pt x="38" y="154"/>
                      <a:pt x="39" y="153"/>
                    </a:cubicBezTo>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5" name="Google Shape;1032;p79">
                <a:extLst>
                  <a:ext uri="{FF2B5EF4-FFF2-40B4-BE49-F238E27FC236}">
                    <a16:creationId xmlns:a16="http://schemas.microsoft.com/office/drawing/2014/main" id="{35414523-402E-A9D4-A838-612E555714D9}"/>
                  </a:ext>
                </a:extLst>
              </p:cNvPr>
              <p:cNvSpPr/>
              <p:nvPr/>
            </p:nvSpPr>
            <p:spPr>
              <a:xfrm>
                <a:off x="-4118769" y="7433027"/>
                <a:ext cx="715430" cy="728805"/>
              </a:xfrm>
              <a:custGeom>
                <a:avLst/>
                <a:gdLst/>
                <a:ahLst/>
                <a:cxnLst/>
                <a:rect l="l" t="t" r="r" b="b"/>
                <a:pathLst>
                  <a:path w="66" h="67" extrusionOk="0">
                    <a:moveTo>
                      <a:pt x="63" y="36"/>
                    </a:moveTo>
                    <a:cubicBezTo>
                      <a:pt x="61" y="36"/>
                      <a:pt x="59" y="38"/>
                      <a:pt x="58" y="38"/>
                    </a:cubicBezTo>
                    <a:cubicBezTo>
                      <a:pt x="57" y="38"/>
                      <a:pt x="54" y="32"/>
                      <a:pt x="54" y="30"/>
                    </a:cubicBezTo>
                    <a:cubicBezTo>
                      <a:pt x="53" y="27"/>
                      <a:pt x="50" y="23"/>
                      <a:pt x="49" y="24"/>
                    </a:cubicBezTo>
                    <a:cubicBezTo>
                      <a:pt x="47" y="24"/>
                      <a:pt x="48" y="23"/>
                      <a:pt x="42" y="23"/>
                    </a:cubicBezTo>
                    <a:cubicBezTo>
                      <a:pt x="38" y="23"/>
                      <a:pt x="38" y="22"/>
                      <a:pt x="38" y="17"/>
                    </a:cubicBezTo>
                    <a:cubicBezTo>
                      <a:pt x="39" y="11"/>
                      <a:pt x="35" y="9"/>
                      <a:pt x="38" y="8"/>
                    </a:cubicBezTo>
                    <a:cubicBezTo>
                      <a:pt x="38" y="7"/>
                      <a:pt x="38" y="6"/>
                      <a:pt x="37" y="3"/>
                    </a:cubicBezTo>
                    <a:cubicBezTo>
                      <a:pt x="37" y="4"/>
                      <a:pt x="36" y="4"/>
                      <a:pt x="36" y="4"/>
                    </a:cubicBezTo>
                    <a:cubicBezTo>
                      <a:pt x="34" y="4"/>
                      <a:pt x="32" y="1"/>
                      <a:pt x="28" y="1"/>
                    </a:cubicBezTo>
                    <a:cubicBezTo>
                      <a:pt x="25" y="1"/>
                      <a:pt x="22" y="0"/>
                      <a:pt x="20" y="2"/>
                    </a:cubicBezTo>
                    <a:cubicBezTo>
                      <a:pt x="18" y="3"/>
                      <a:pt x="13" y="1"/>
                      <a:pt x="11" y="3"/>
                    </a:cubicBezTo>
                    <a:cubicBezTo>
                      <a:pt x="8" y="5"/>
                      <a:pt x="5" y="9"/>
                      <a:pt x="5" y="11"/>
                    </a:cubicBezTo>
                    <a:cubicBezTo>
                      <a:pt x="5" y="11"/>
                      <a:pt x="4" y="22"/>
                      <a:pt x="3" y="22"/>
                    </a:cubicBezTo>
                    <a:cubicBezTo>
                      <a:pt x="2" y="22"/>
                      <a:pt x="1" y="22"/>
                      <a:pt x="0" y="22"/>
                    </a:cubicBezTo>
                    <a:cubicBezTo>
                      <a:pt x="2" y="24"/>
                      <a:pt x="8" y="30"/>
                      <a:pt x="11" y="33"/>
                    </a:cubicBezTo>
                    <a:cubicBezTo>
                      <a:pt x="14" y="35"/>
                      <a:pt x="14" y="37"/>
                      <a:pt x="19" y="37"/>
                    </a:cubicBezTo>
                    <a:cubicBezTo>
                      <a:pt x="24" y="38"/>
                      <a:pt x="25" y="39"/>
                      <a:pt x="27" y="42"/>
                    </a:cubicBezTo>
                    <a:cubicBezTo>
                      <a:pt x="29" y="44"/>
                      <a:pt x="40" y="47"/>
                      <a:pt x="41" y="49"/>
                    </a:cubicBezTo>
                    <a:cubicBezTo>
                      <a:pt x="42" y="50"/>
                      <a:pt x="36" y="55"/>
                      <a:pt x="36" y="59"/>
                    </a:cubicBezTo>
                    <a:cubicBezTo>
                      <a:pt x="36" y="62"/>
                      <a:pt x="33" y="62"/>
                      <a:pt x="33" y="63"/>
                    </a:cubicBezTo>
                    <a:cubicBezTo>
                      <a:pt x="33" y="65"/>
                      <a:pt x="38" y="64"/>
                      <a:pt x="40" y="65"/>
                    </a:cubicBezTo>
                    <a:cubicBezTo>
                      <a:pt x="41" y="66"/>
                      <a:pt x="45" y="64"/>
                      <a:pt x="47" y="66"/>
                    </a:cubicBezTo>
                    <a:cubicBezTo>
                      <a:pt x="50" y="67"/>
                      <a:pt x="51" y="64"/>
                      <a:pt x="53" y="64"/>
                    </a:cubicBezTo>
                    <a:cubicBezTo>
                      <a:pt x="55" y="65"/>
                      <a:pt x="57" y="62"/>
                      <a:pt x="60" y="62"/>
                    </a:cubicBezTo>
                    <a:cubicBezTo>
                      <a:pt x="62" y="62"/>
                      <a:pt x="63" y="54"/>
                      <a:pt x="63" y="50"/>
                    </a:cubicBezTo>
                    <a:cubicBezTo>
                      <a:pt x="63" y="48"/>
                      <a:pt x="66" y="38"/>
                      <a:pt x="63" y="3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6" name="Google Shape;1033;p79">
                <a:extLst>
                  <a:ext uri="{FF2B5EF4-FFF2-40B4-BE49-F238E27FC236}">
                    <a16:creationId xmlns:a16="http://schemas.microsoft.com/office/drawing/2014/main" id="{4F084D07-22F8-1FAF-EA2E-E8AFB466828D}"/>
                  </a:ext>
                </a:extLst>
              </p:cNvPr>
              <p:cNvSpPr/>
              <p:nvPr/>
            </p:nvSpPr>
            <p:spPr>
              <a:xfrm>
                <a:off x="-5990906" y="4939066"/>
                <a:ext cx="274137" cy="220648"/>
              </a:xfrm>
              <a:custGeom>
                <a:avLst/>
                <a:gdLst/>
                <a:ahLst/>
                <a:cxnLst/>
                <a:rect l="l" t="t" r="r" b="b"/>
                <a:pathLst>
                  <a:path w="25" h="20" extrusionOk="0">
                    <a:moveTo>
                      <a:pt x="24" y="16"/>
                    </a:moveTo>
                    <a:cubicBezTo>
                      <a:pt x="23" y="15"/>
                      <a:pt x="23" y="13"/>
                      <a:pt x="25" y="11"/>
                    </a:cubicBezTo>
                    <a:cubicBezTo>
                      <a:pt x="22" y="8"/>
                      <a:pt x="20" y="4"/>
                      <a:pt x="18" y="2"/>
                    </a:cubicBezTo>
                    <a:cubicBezTo>
                      <a:pt x="16" y="2"/>
                      <a:pt x="15" y="2"/>
                      <a:pt x="14" y="1"/>
                    </a:cubicBezTo>
                    <a:cubicBezTo>
                      <a:pt x="12" y="0"/>
                      <a:pt x="8" y="1"/>
                      <a:pt x="7" y="0"/>
                    </a:cubicBezTo>
                    <a:cubicBezTo>
                      <a:pt x="6" y="0"/>
                      <a:pt x="4" y="0"/>
                      <a:pt x="2" y="0"/>
                    </a:cubicBezTo>
                    <a:cubicBezTo>
                      <a:pt x="3" y="1"/>
                      <a:pt x="3" y="2"/>
                      <a:pt x="2" y="3"/>
                    </a:cubicBezTo>
                    <a:cubicBezTo>
                      <a:pt x="0" y="4"/>
                      <a:pt x="0" y="7"/>
                      <a:pt x="4" y="9"/>
                    </a:cubicBezTo>
                    <a:cubicBezTo>
                      <a:pt x="8" y="10"/>
                      <a:pt x="7" y="8"/>
                      <a:pt x="8" y="8"/>
                    </a:cubicBezTo>
                    <a:cubicBezTo>
                      <a:pt x="10" y="8"/>
                      <a:pt x="9" y="11"/>
                      <a:pt x="11" y="11"/>
                    </a:cubicBezTo>
                    <a:cubicBezTo>
                      <a:pt x="13" y="11"/>
                      <a:pt x="17" y="13"/>
                      <a:pt x="17" y="16"/>
                    </a:cubicBezTo>
                    <a:cubicBezTo>
                      <a:pt x="17" y="19"/>
                      <a:pt x="18" y="20"/>
                      <a:pt x="21" y="20"/>
                    </a:cubicBezTo>
                    <a:cubicBezTo>
                      <a:pt x="22" y="20"/>
                      <a:pt x="22" y="20"/>
                      <a:pt x="22" y="20"/>
                    </a:cubicBezTo>
                    <a:cubicBezTo>
                      <a:pt x="23" y="18"/>
                      <a:pt x="24" y="17"/>
                      <a:pt x="24" y="1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7" name="Google Shape;1034;p79">
                <a:extLst>
                  <a:ext uri="{FF2B5EF4-FFF2-40B4-BE49-F238E27FC236}">
                    <a16:creationId xmlns:a16="http://schemas.microsoft.com/office/drawing/2014/main" id="{F16E22B6-FEDE-4E28-85CD-E2DC6C750495}"/>
                  </a:ext>
                </a:extLst>
              </p:cNvPr>
              <p:cNvSpPr/>
              <p:nvPr/>
            </p:nvSpPr>
            <p:spPr>
              <a:xfrm>
                <a:off x="-5750209" y="5046044"/>
                <a:ext cx="468039" cy="234016"/>
              </a:xfrm>
              <a:custGeom>
                <a:avLst/>
                <a:gdLst/>
                <a:ahLst/>
                <a:cxnLst/>
                <a:rect l="l" t="t" r="r" b="b"/>
                <a:pathLst>
                  <a:path w="43" h="21" extrusionOk="0">
                    <a:moveTo>
                      <a:pt x="39" y="6"/>
                    </a:moveTo>
                    <a:cubicBezTo>
                      <a:pt x="37" y="2"/>
                      <a:pt x="31" y="2"/>
                      <a:pt x="29" y="0"/>
                    </a:cubicBezTo>
                    <a:cubicBezTo>
                      <a:pt x="26" y="0"/>
                      <a:pt x="22" y="1"/>
                      <a:pt x="19" y="5"/>
                    </a:cubicBezTo>
                    <a:cubicBezTo>
                      <a:pt x="15" y="9"/>
                      <a:pt x="9" y="6"/>
                      <a:pt x="7" y="4"/>
                    </a:cubicBezTo>
                    <a:cubicBezTo>
                      <a:pt x="6" y="4"/>
                      <a:pt x="4" y="2"/>
                      <a:pt x="3" y="1"/>
                    </a:cubicBezTo>
                    <a:cubicBezTo>
                      <a:pt x="1" y="3"/>
                      <a:pt x="1" y="5"/>
                      <a:pt x="2" y="6"/>
                    </a:cubicBezTo>
                    <a:cubicBezTo>
                      <a:pt x="2" y="7"/>
                      <a:pt x="1" y="8"/>
                      <a:pt x="0" y="10"/>
                    </a:cubicBezTo>
                    <a:cubicBezTo>
                      <a:pt x="4" y="11"/>
                      <a:pt x="9" y="11"/>
                      <a:pt x="10" y="14"/>
                    </a:cubicBezTo>
                    <a:cubicBezTo>
                      <a:pt x="12" y="17"/>
                      <a:pt x="14" y="15"/>
                      <a:pt x="16" y="18"/>
                    </a:cubicBezTo>
                    <a:cubicBezTo>
                      <a:pt x="17" y="21"/>
                      <a:pt x="20" y="18"/>
                      <a:pt x="21" y="16"/>
                    </a:cubicBezTo>
                    <a:cubicBezTo>
                      <a:pt x="22" y="14"/>
                      <a:pt x="20" y="14"/>
                      <a:pt x="20" y="12"/>
                    </a:cubicBezTo>
                    <a:cubicBezTo>
                      <a:pt x="19" y="11"/>
                      <a:pt x="22" y="11"/>
                      <a:pt x="23" y="9"/>
                    </a:cubicBezTo>
                    <a:cubicBezTo>
                      <a:pt x="24" y="6"/>
                      <a:pt x="29" y="5"/>
                      <a:pt x="31" y="6"/>
                    </a:cubicBezTo>
                    <a:cubicBezTo>
                      <a:pt x="33" y="7"/>
                      <a:pt x="35" y="9"/>
                      <a:pt x="33" y="11"/>
                    </a:cubicBezTo>
                    <a:cubicBezTo>
                      <a:pt x="31" y="13"/>
                      <a:pt x="35" y="16"/>
                      <a:pt x="38" y="19"/>
                    </a:cubicBezTo>
                    <a:cubicBezTo>
                      <a:pt x="40" y="17"/>
                      <a:pt x="42" y="14"/>
                      <a:pt x="43" y="14"/>
                    </a:cubicBezTo>
                    <a:cubicBezTo>
                      <a:pt x="43" y="13"/>
                      <a:pt x="43" y="12"/>
                      <a:pt x="43" y="11"/>
                    </a:cubicBezTo>
                    <a:cubicBezTo>
                      <a:pt x="43" y="11"/>
                      <a:pt x="41" y="9"/>
                      <a:pt x="39" y="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28" name="Google Shape;1035;p79">
                <a:extLst>
                  <a:ext uri="{FF2B5EF4-FFF2-40B4-BE49-F238E27FC236}">
                    <a16:creationId xmlns:a16="http://schemas.microsoft.com/office/drawing/2014/main" id="{64F32561-E2E8-8E7A-2E04-FDDDC5C3C89C}"/>
                  </a:ext>
                </a:extLst>
              </p:cNvPr>
              <p:cNvSpPr/>
              <p:nvPr/>
            </p:nvSpPr>
            <p:spPr>
              <a:xfrm>
                <a:off x="-5429265" y="4812024"/>
                <a:ext cx="969507" cy="1377364"/>
              </a:xfrm>
              <a:custGeom>
                <a:avLst/>
                <a:gdLst/>
                <a:ahLst/>
                <a:cxnLst/>
                <a:rect l="l" t="t" r="r" b="b"/>
                <a:pathLst>
                  <a:path w="89" h="127" extrusionOk="0">
                    <a:moveTo>
                      <a:pt x="13" y="93"/>
                    </a:moveTo>
                    <a:cubicBezTo>
                      <a:pt x="16" y="94"/>
                      <a:pt x="19" y="94"/>
                      <a:pt x="19" y="93"/>
                    </a:cubicBezTo>
                    <a:cubicBezTo>
                      <a:pt x="20" y="92"/>
                      <a:pt x="22" y="94"/>
                      <a:pt x="25" y="96"/>
                    </a:cubicBezTo>
                    <a:cubicBezTo>
                      <a:pt x="25" y="96"/>
                      <a:pt x="25" y="96"/>
                      <a:pt x="25" y="97"/>
                    </a:cubicBezTo>
                    <a:cubicBezTo>
                      <a:pt x="27" y="96"/>
                      <a:pt x="30" y="96"/>
                      <a:pt x="32" y="96"/>
                    </a:cubicBezTo>
                    <a:cubicBezTo>
                      <a:pt x="34" y="98"/>
                      <a:pt x="33" y="103"/>
                      <a:pt x="36" y="103"/>
                    </a:cubicBezTo>
                    <a:cubicBezTo>
                      <a:pt x="38" y="103"/>
                      <a:pt x="41" y="106"/>
                      <a:pt x="40" y="108"/>
                    </a:cubicBezTo>
                    <a:cubicBezTo>
                      <a:pt x="40" y="109"/>
                      <a:pt x="44" y="110"/>
                      <a:pt x="43" y="112"/>
                    </a:cubicBezTo>
                    <a:cubicBezTo>
                      <a:pt x="43" y="115"/>
                      <a:pt x="51" y="114"/>
                      <a:pt x="52" y="113"/>
                    </a:cubicBezTo>
                    <a:cubicBezTo>
                      <a:pt x="53" y="112"/>
                      <a:pt x="55" y="112"/>
                      <a:pt x="56" y="113"/>
                    </a:cubicBezTo>
                    <a:cubicBezTo>
                      <a:pt x="58" y="114"/>
                      <a:pt x="60" y="112"/>
                      <a:pt x="62" y="112"/>
                    </a:cubicBezTo>
                    <a:cubicBezTo>
                      <a:pt x="62" y="113"/>
                      <a:pt x="68" y="115"/>
                      <a:pt x="67" y="117"/>
                    </a:cubicBezTo>
                    <a:cubicBezTo>
                      <a:pt x="65" y="119"/>
                      <a:pt x="62" y="122"/>
                      <a:pt x="62" y="123"/>
                    </a:cubicBezTo>
                    <a:cubicBezTo>
                      <a:pt x="63" y="124"/>
                      <a:pt x="66" y="125"/>
                      <a:pt x="67" y="127"/>
                    </a:cubicBezTo>
                    <a:cubicBezTo>
                      <a:pt x="67" y="127"/>
                      <a:pt x="67" y="127"/>
                      <a:pt x="68" y="127"/>
                    </a:cubicBezTo>
                    <a:cubicBezTo>
                      <a:pt x="70" y="126"/>
                      <a:pt x="71" y="119"/>
                      <a:pt x="71" y="117"/>
                    </a:cubicBezTo>
                    <a:cubicBezTo>
                      <a:pt x="71" y="114"/>
                      <a:pt x="72" y="109"/>
                      <a:pt x="72" y="107"/>
                    </a:cubicBezTo>
                    <a:cubicBezTo>
                      <a:pt x="74" y="102"/>
                      <a:pt x="67" y="99"/>
                      <a:pt x="67" y="95"/>
                    </a:cubicBezTo>
                    <a:cubicBezTo>
                      <a:pt x="67" y="90"/>
                      <a:pt x="70" y="93"/>
                      <a:pt x="73" y="90"/>
                    </a:cubicBezTo>
                    <a:cubicBezTo>
                      <a:pt x="75" y="88"/>
                      <a:pt x="72" y="87"/>
                      <a:pt x="71" y="87"/>
                    </a:cubicBezTo>
                    <a:cubicBezTo>
                      <a:pt x="70" y="87"/>
                      <a:pt x="68" y="84"/>
                      <a:pt x="69" y="83"/>
                    </a:cubicBezTo>
                    <a:cubicBezTo>
                      <a:pt x="69" y="82"/>
                      <a:pt x="77" y="83"/>
                      <a:pt x="80" y="83"/>
                    </a:cubicBezTo>
                    <a:cubicBezTo>
                      <a:pt x="83" y="83"/>
                      <a:pt x="88" y="80"/>
                      <a:pt x="88" y="80"/>
                    </a:cubicBezTo>
                    <a:cubicBezTo>
                      <a:pt x="88" y="79"/>
                      <a:pt x="89" y="77"/>
                      <a:pt x="87" y="76"/>
                    </a:cubicBezTo>
                    <a:cubicBezTo>
                      <a:pt x="85" y="74"/>
                      <a:pt x="86" y="72"/>
                      <a:pt x="87" y="70"/>
                    </a:cubicBezTo>
                    <a:cubicBezTo>
                      <a:pt x="89" y="69"/>
                      <a:pt x="87" y="67"/>
                      <a:pt x="85" y="65"/>
                    </a:cubicBezTo>
                    <a:cubicBezTo>
                      <a:pt x="83" y="62"/>
                      <a:pt x="84" y="55"/>
                      <a:pt x="87" y="51"/>
                    </a:cubicBezTo>
                    <a:cubicBezTo>
                      <a:pt x="88" y="47"/>
                      <a:pt x="82" y="48"/>
                      <a:pt x="77" y="48"/>
                    </a:cubicBezTo>
                    <a:cubicBezTo>
                      <a:pt x="74" y="49"/>
                      <a:pt x="70" y="47"/>
                      <a:pt x="67" y="44"/>
                    </a:cubicBezTo>
                    <a:cubicBezTo>
                      <a:pt x="64" y="41"/>
                      <a:pt x="61" y="43"/>
                      <a:pt x="54" y="43"/>
                    </a:cubicBezTo>
                    <a:cubicBezTo>
                      <a:pt x="48" y="43"/>
                      <a:pt x="49" y="36"/>
                      <a:pt x="49" y="33"/>
                    </a:cubicBezTo>
                    <a:cubicBezTo>
                      <a:pt x="49" y="31"/>
                      <a:pt x="47" y="30"/>
                      <a:pt x="47" y="28"/>
                    </a:cubicBezTo>
                    <a:cubicBezTo>
                      <a:pt x="47" y="26"/>
                      <a:pt x="45" y="26"/>
                      <a:pt x="43" y="27"/>
                    </a:cubicBezTo>
                    <a:cubicBezTo>
                      <a:pt x="41" y="27"/>
                      <a:pt x="43" y="24"/>
                      <a:pt x="44" y="23"/>
                    </a:cubicBezTo>
                    <a:cubicBezTo>
                      <a:pt x="45" y="21"/>
                      <a:pt x="45" y="20"/>
                      <a:pt x="45" y="18"/>
                    </a:cubicBezTo>
                    <a:cubicBezTo>
                      <a:pt x="45" y="15"/>
                      <a:pt x="49" y="12"/>
                      <a:pt x="51" y="9"/>
                    </a:cubicBezTo>
                    <a:cubicBezTo>
                      <a:pt x="52" y="8"/>
                      <a:pt x="53" y="8"/>
                      <a:pt x="54" y="7"/>
                    </a:cubicBezTo>
                    <a:cubicBezTo>
                      <a:pt x="54" y="6"/>
                      <a:pt x="55" y="6"/>
                      <a:pt x="56" y="6"/>
                    </a:cubicBezTo>
                    <a:cubicBezTo>
                      <a:pt x="59" y="5"/>
                      <a:pt x="61" y="4"/>
                      <a:pt x="58" y="2"/>
                    </a:cubicBezTo>
                    <a:cubicBezTo>
                      <a:pt x="54" y="0"/>
                      <a:pt x="52" y="5"/>
                      <a:pt x="49" y="5"/>
                    </a:cubicBezTo>
                    <a:cubicBezTo>
                      <a:pt x="46" y="5"/>
                      <a:pt x="45" y="8"/>
                      <a:pt x="43" y="9"/>
                    </a:cubicBezTo>
                    <a:cubicBezTo>
                      <a:pt x="40" y="10"/>
                      <a:pt x="36" y="9"/>
                      <a:pt x="36" y="11"/>
                    </a:cubicBezTo>
                    <a:cubicBezTo>
                      <a:pt x="36" y="14"/>
                      <a:pt x="35" y="11"/>
                      <a:pt x="33" y="11"/>
                    </a:cubicBezTo>
                    <a:cubicBezTo>
                      <a:pt x="30" y="10"/>
                      <a:pt x="25" y="15"/>
                      <a:pt x="25" y="18"/>
                    </a:cubicBezTo>
                    <a:cubicBezTo>
                      <a:pt x="25" y="19"/>
                      <a:pt x="26" y="22"/>
                      <a:pt x="23" y="24"/>
                    </a:cubicBezTo>
                    <a:cubicBezTo>
                      <a:pt x="19" y="27"/>
                      <a:pt x="17" y="31"/>
                      <a:pt x="15" y="33"/>
                    </a:cubicBezTo>
                    <a:cubicBezTo>
                      <a:pt x="15" y="33"/>
                      <a:pt x="14" y="33"/>
                      <a:pt x="13" y="33"/>
                    </a:cubicBezTo>
                    <a:cubicBezTo>
                      <a:pt x="13" y="34"/>
                      <a:pt x="13" y="35"/>
                      <a:pt x="12" y="36"/>
                    </a:cubicBezTo>
                    <a:cubicBezTo>
                      <a:pt x="12" y="36"/>
                      <a:pt x="10" y="39"/>
                      <a:pt x="8" y="41"/>
                    </a:cubicBezTo>
                    <a:cubicBezTo>
                      <a:pt x="9" y="42"/>
                      <a:pt x="10" y="43"/>
                      <a:pt x="10" y="43"/>
                    </a:cubicBezTo>
                    <a:cubicBezTo>
                      <a:pt x="12" y="45"/>
                      <a:pt x="11" y="47"/>
                      <a:pt x="12" y="49"/>
                    </a:cubicBezTo>
                    <a:cubicBezTo>
                      <a:pt x="12" y="50"/>
                      <a:pt x="12" y="52"/>
                      <a:pt x="12" y="53"/>
                    </a:cubicBezTo>
                    <a:cubicBezTo>
                      <a:pt x="11" y="54"/>
                      <a:pt x="12" y="63"/>
                      <a:pt x="12" y="65"/>
                    </a:cubicBezTo>
                    <a:cubicBezTo>
                      <a:pt x="14" y="66"/>
                      <a:pt x="12" y="68"/>
                      <a:pt x="12" y="71"/>
                    </a:cubicBezTo>
                    <a:cubicBezTo>
                      <a:pt x="10" y="74"/>
                      <a:pt x="8" y="76"/>
                      <a:pt x="5" y="76"/>
                    </a:cubicBezTo>
                    <a:cubicBezTo>
                      <a:pt x="2" y="76"/>
                      <a:pt x="2" y="81"/>
                      <a:pt x="1" y="81"/>
                    </a:cubicBezTo>
                    <a:cubicBezTo>
                      <a:pt x="0" y="81"/>
                      <a:pt x="0" y="83"/>
                      <a:pt x="0" y="83"/>
                    </a:cubicBezTo>
                    <a:cubicBezTo>
                      <a:pt x="2" y="86"/>
                      <a:pt x="8" y="89"/>
                      <a:pt x="9" y="89"/>
                    </a:cubicBezTo>
                    <a:cubicBezTo>
                      <a:pt x="11" y="89"/>
                      <a:pt x="12" y="91"/>
                      <a:pt x="13" y="9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1" name="Google Shape;1036;p79">
                <a:extLst>
                  <a:ext uri="{FF2B5EF4-FFF2-40B4-BE49-F238E27FC236}">
                    <a16:creationId xmlns:a16="http://schemas.microsoft.com/office/drawing/2014/main" id="{88F71847-38F1-AD12-2DDD-6E90BAEEC2A0}"/>
                  </a:ext>
                </a:extLst>
              </p:cNvPr>
              <p:cNvSpPr/>
              <p:nvPr/>
            </p:nvSpPr>
            <p:spPr>
              <a:xfrm>
                <a:off x="-4667039" y="6630684"/>
                <a:ext cx="989563" cy="1129977"/>
              </a:xfrm>
              <a:custGeom>
                <a:avLst/>
                <a:gdLst/>
                <a:ahLst/>
                <a:cxnLst/>
                <a:rect l="l" t="t" r="r" b="b"/>
                <a:pathLst>
                  <a:path w="91" h="104" extrusionOk="0">
                    <a:moveTo>
                      <a:pt x="90" y="63"/>
                    </a:moveTo>
                    <a:cubicBezTo>
                      <a:pt x="89" y="60"/>
                      <a:pt x="86" y="59"/>
                      <a:pt x="86" y="56"/>
                    </a:cubicBezTo>
                    <a:cubicBezTo>
                      <a:pt x="86" y="52"/>
                      <a:pt x="85" y="51"/>
                      <a:pt x="79" y="52"/>
                    </a:cubicBezTo>
                    <a:cubicBezTo>
                      <a:pt x="75" y="52"/>
                      <a:pt x="72" y="51"/>
                      <a:pt x="71" y="49"/>
                    </a:cubicBezTo>
                    <a:cubicBezTo>
                      <a:pt x="71" y="45"/>
                      <a:pt x="68" y="43"/>
                      <a:pt x="71" y="42"/>
                    </a:cubicBezTo>
                    <a:cubicBezTo>
                      <a:pt x="73" y="41"/>
                      <a:pt x="69" y="39"/>
                      <a:pt x="69" y="37"/>
                    </a:cubicBezTo>
                    <a:cubicBezTo>
                      <a:pt x="70" y="34"/>
                      <a:pt x="68" y="33"/>
                      <a:pt x="66" y="31"/>
                    </a:cubicBezTo>
                    <a:cubicBezTo>
                      <a:pt x="65" y="30"/>
                      <a:pt x="58" y="32"/>
                      <a:pt x="58" y="29"/>
                    </a:cubicBezTo>
                    <a:cubicBezTo>
                      <a:pt x="58" y="27"/>
                      <a:pt x="54" y="26"/>
                      <a:pt x="52" y="26"/>
                    </a:cubicBezTo>
                    <a:cubicBezTo>
                      <a:pt x="50" y="26"/>
                      <a:pt x="51" y="24"/>
                      <a:pt x="49" y="24"/>
                    </a:cubicBezTo>
                    <a:cubicBezTo>
                      <a:pt x="47" y="24"/>
                      <a:pt x="47" y="23"/>
                      <a:pt x="44" y="23"/>
                    </a:cubicBezTo>
                    <a:cubicBezTo>
                      <a:pt x="40" y="24"/>
                      <a:pt x="38" y="22"/>
                      <a:pt x="35" y="18"/>
                    </a:cubicBezTo>
                    <a:cubicBezTo>
                      <a:pt x="31" y="13"/>
                      <a:pt x="32" y="5"/>
                      <a:pt x="33" y="3"/>
                    </a:cubicBezTo>
                    <a:cubicBezTo>
                      <a:pt x="33" y="0"/>
                      <a:pt x="28" y="2"/>
                      <a:pt x="26" y="2"/>
                    </a:cubicBezTo>
                    <a:cubicBezTo>
                      <a:pt x="23" y="2"/>
                      <a:pt x="20" y="5"/>
                      <a:pt x="17" y="7"/>
                    </a:cubicBezTo>
                    <a:cubicBezTo>
                      <a:pt x="13" y="9"/>
                      <a:pt x="12" y="9"/>
                      <a:pt x="11" y="10"/>
                    </a:cubicBezTo>
                    <a:cubicBezTo>
                      <a:pt x="9" y="12"/>
                      <a:pt x="6" y="12"/>
                      <a:pt x="4" y="12"/>
                    </a:cubicBezTo>
                    <a:cubicBezTo>
                      <a:pt x="3" y="12"/>
                      <a:pt x="2" y="11"/>
                      <a:pt x="1" y="11"/>
                    </a:cubicBezTo>
                    <a:cubicBezTo>
                      <a:pt x="2" y="14"/>
                      <a:pt x="6" y="19"/>
                      <a:pt x="7" y="22"/>
                    </a:cubicBezTo>
                    <a:cubicBezTo>
                      <a:pt x="8" y="24"/>
                      <a:pt x="5" y="24"/>
                      <a:pt x="4" y="25"/>
                    </a:cubicBezTo>
                    <a:cubicBezTo>
                      <a:pt x="3" y="26"/>
                      <a:pt x="5" y="34"/>
                      <a:pt x="5" y="36"/>
                    </a:cubicBezTo>
                    <a:cubicBezTo>
                      <a:pt x="5" y="37"/>
                      <a:pt x="2" y="41"/>
                      <a:pt x="3" y="42"/>
                    </a:cubicBezTo>
                    <a:cubicBezTo>
                      <a:pt x="5" y="43"/>
                      <a:pt x="1" y="47"/>
                      <a:pt x="1" y="49"/>
                    </a:cubicBezTo>
                    <a:cubicBezTo>
                      <a:pt x="1" y="50"/>
                      <a:pt x="4" y="50"/>
                      <a:pt x="4" y="52"/>
                    </a:cubicBezTo>
                    <a:cubicBezTo>
                      <a:pt x="4" y="53"/>
                      <a:pt x="2" y="57"/>
                      <a:pt x="1" y="58"/>
                    </a:cubicBezTo>
                    <a:cubicBezTo>
                      <a:pt x="0" y="59"/>
                      <a:pt x="0" y="60"/>
                      <a:pt x="0" y="61"/>
                    </a:cubicBezTo>
                    <a:cubicBezTo>
                      <a:pt x="1" y="61"/>
                      <a:pt x="1" y="62"/>
                      <a:pt x="3" y="64"/>
                    </a:cubicBezTo>
                    <a:cubicBezTo>
                      <a:pt x="6" y="66"/>
                      <a:pt x="2" y="70"/>
                      <a:pt x="5" y="73"/>
                    </a:cubicBezTo>
                    <a:cubicBezTo>
                      <a:pt x="7" y="75"/>
                      <a:pt x="10" y="75"/>
                      <a:pt x="8" y="76"/>
                    </a:cubicBezTo>
                    <a:cubicBezTo>
                      <a:pt x="6" y="78"/>
                      <a:pt x="8" y="81"/>
                      <a:pt x="6" y="82"/>
                    </a:cubicBezTo>
                    <a:cubicBezTo>
                      <a:pt x="4" y="83"/>
                      <a:pt x="7" y="87"/>
                      <a:pt x="9" y="88"/>
                    </a:cubicBezTo>
                    <a:cubicBezTo>
                      <a:pt x="11" y="89"/>
                      <a:pt x="10" y="93"/>
                      <a:pt x="12" y="95"/>
                    </a:cubicBezTo>
                    <a:cubicBezTo>
                      <a:pt x="13" y="97"/>
                      <a:pt x="13" y="101"/>
                      <a:pt x="13" y="103"/>
                    </a:cubicBezTo>
                    <a:cubicBezTo>
                      <a:pt x="14" y="104"/>
                      <a:pt x="20" y="100"/>
                      <a:pt x="24" y="97"/>
                    </a:cubicBezTo>
                    <a:cubicBezTo>
                      <a:pt x="27" y="93"/>
                      <a:pt x="26" y="97"/>
                      <a:pt x="30" y="97"/>
                    </a:cubicBezTo>
                    <a:cubicBezTo>
                      <a:pt x="34" y="98"/>
                      <a:pt x="38" y="98"/>
                      <a:pt x="38" y="100"/>
                    </a:cubicBezTo>
                    <a:cubicBezTo>
                      <a:pt x="40" y="103"/>
                      <a:pt x="42" y="98"/>
                      <a:pt x="43" y="96"/>
                    </a:cubicBezTo>
                    <a:cubicBezTo>
                      <a:pt x="44" y="95"/>
                      <a:pt x="51" y="97"/>
                      <a:pt x="53" y="96"/>
                    </a:cubicBezTo>
                    <a:cubicBezTo>
                      <a:pt x="54" y="96"/>
                      <a:pt x="55" y="86"/>
                      <a:pt x="55" y="85"/>
                    </a:cubicBezTo>
                    <a:cubicBezTo>
                      <a:pt x="55" y="83"/>
                      <a:pt x="58" y="79"/>
                      <a:pt x="61" y="77"/>
                    </a:cubicBezTo>
                    <a:cubicBezTo>
                      <a:pt x="63" y="75"/>
                      <a:pt x="68" y="77"/>
                      <a:pt x="70" y="76"/>
                    </a:cubicBezTo>
                    <a:cubicBezTo>
                      <a:pt x="72" y="74"/>
                      <a:pt x="76" y="75"/>
                      <a:pt x="78" y="75"/>
                    </a:cubicBezTo>
                    <a:cubicBezTo>
                      <a:pt x="82" y="75"/>
                      <a:pt x="84" y="78"/>
                      <a:pt x="86" y="78"/>
                    </a:cubicBezTo>
                    <a:cubicBezTo>
                      <a:pt x="88" y="78"/>
                      <a:pt x="89" y="75"/>
                      <a:pt x="89" y="73"/>
                    </a:cubicBezTo>
                    <a:cubicBezTo>
                      <a:pt x="89" y="70"/>
                      <a:pt x="91" y="66"/>
                      <a:pt x="90" y="6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2" name="Google Shape;1037;p79">
                <a:extLst>
                  <a:ext uri="{FF2B5EF4-FFF2-40B4-BE49-F238E27FC236}">
                    <a16:creationId xmlns:a16="http://schemas.microsoft.com/office/drawing/2014/main" id="{2BE20E59-F51D-E58E-8F1B-9B694EF72996}"/>
                  </a:ext>
                </a:extLst>
              </p:cNvPr>
              <p:cNvSpPr/>
              <p:nvPr/>
            </p:nvSpPr>
            <p:spPr>
              <a:xfrm>
                <a:off x="-5629856" y="5855080"/>
                <a:ext cx="1049742" cy="1511087"/>
              </a:xfrm>
              <a:custGeom>
                <a:avLst/>
                <a:gdLst/>
                <a:ahLst/>
                <a:cxnLst/>
                <a:rect l="l" t="t" r="r" b="b"/>
                <a:pathLst>
                  <a:path w="97" h="139" extrusionOk="0">
                    <a:moveTo>
                      <a:pt x="89" y="133"/>
                    </a:moveTo>
                    <a:cubicBezTo>
                      <a:pt x="89" y="132"/>
                      <a:pt x="89" y="132"/>
                      <a:pt x="89" y="132"/>
                    </a:cubicBezTo>
                    <a:cubicBezTo>
                      <a:pt x="89" y="131"/>
                      <a:pt x="89" y="130"/>
                      <a:pt x="90" y="129"/>
                    </a:cubicBezTo>
                    <a:cubicBezTo>
                      <a:pt x="92" y="128"/>
                      <a:pt x="94" y="124"/>
                      <a:pt x="94" y="123"/>
                    </a:cubicBezTo>
                    <a:cubicBezTo>
                      <a:pt x="94" y="122"/>
                      <a:pt x="91" y="122"/>
                      <a:pt x="91" y="120"/>
                    </a:cubicBezTo>
                    <a:cubicBezTo>
                      <a:pt x="91" y="118"/>
                      <a:pt x="94" y="114"/>
                      <a:pt x="93" y="113"/>
                    </a:cubicBezTo>
                    <a:cubicBezTo>
                      <a:pt x="92" y="112"/>
                      <a:pt x="94" y="109"/>
                      <a:pt x="94" y="107"/>
                    </a:cubicBezTo>
                    <a:cubicBezTo>
                      <a:pt x="94" y="105"/>
                      <a:pt x="93" y="97"/>
                      <a:pt x="94" y="97"/>
                    </a:cubicBezTo>
                    <a:cubicBezTo>
                      <a:pt x="94" y="96"/>
                      <a:pt x="97" y="95"/>
                      <a:pt x="96" y="93"/>
                    </a:cubicBezTo>
                    <a:cubicBezTo>
                      <a:pt x="95" y="90"/>
                      <a:pt x="92" y="85"/>
                      <a:pt x="91" y="82"/>
                    </a:cubicBezTo>
                    <a:cubicBezTo>
                      <a:pt x="88" y="82"/>
                      <a:pt x="85" y="82"/>
                      <a:pt x="83" y="83"/>
                    </a:cubicBezTo>
                    <a:cubicBezTo>
                      <a:pt x="82" y="84"/>
                      <a:pt x="82" y="75"/>
                      <a:pt x="82" y="73"/>
                    </a:cubicBezTo>
                    <a:cubicBezTo>
                      <a:pt x="82" y="70"/>
                      <a:pt x="80" y="72"/>
                      <a:pt x="79" y="73"/>
                    </a:cubicBezTo>
                    <a:cubicBezTo>
                      <a:pt x="78" y="75"/>
                      <a:pt x="74" y="74"/>
                      <a:pt x="70" y="74"/>
                    </a:cubicBezTo>
                    <a:cubicBezTo>
                      <a:pt x="67" y="74"/>
                      <a:pt x="69" y="70"/>
                      <a:pt x="67" y="71"/>
                    </a:cubicBezTo>
                    <a:cubicBezTo>
                      <a:pt x="65" y="71"/>
                      <a:pt x="63" y="70"/>
                      <a:pt x="63" y="67"/>
                    </a:cubicBezTo>
                    <a:cubicBezTo>
                      <a:pt x="63" y="65"/>
                      <a:pt x="61" y="63"/>
                      <a:pt x="60" y="61"/>
                    </a:cubicBezTo>
                    <a:cubicBezTo>
                      <a:pt x="58" y="59"/>
                      <a:pt x="57" y="56"/>
                      <a:pt x="58" y="55"/>
                    </a:cubicBezTo>
                    <a:cubicBezTo>
                      <a:pt x="59" y="53"/>
                      <a:pt x="57" y="52"/>
                      <a:pt x="59" y="49"/>
                    </a:cubicBezTo>
                    <a:cubicBezTo>
                      <a:pt x="61" y="48"/>
                      <a:pt x="63" y="48"/>
                      <a:pt x="62" y="46"/>
                    </a:cubicBezTo>
                    <a:cubicBezTo>
                      <a:pt x="61" y="43"/>
                      <a:pt x="65" y="42"/>
                      <a:pt x="65" y="39"/>
                    </a:cubicBezTo>
                    <a:cubicBezTo>
                      <a:pt x="65" y="36"/>
                      <a:pt x="69" y="36"/>
                      <a:pt x="71" y="35"/>
                    </a:cubicBezTo>
                    <a:cubicBezTo>
                      <a:pt x="74" y="32"/>
                      <a:pt x="78" y="34"/>
                      <a:pt x="81" y="31"/>
                    </a:cubicBezTo>
                    <a:cubicBezTo>
                      <a:pt x="82" y="29"/>
                      <a:pt x="84" y="31"/>
                      <a:pt x="86" y="31"/>
                    </a:cubicBezTo>
                    <a:cubicBezTo>
                      <a:pt x="85" y="29"/>
                      <a:pt x="82" y="28"/>
                      <a:pt x="82" y="27"/>
                    </a:cubicBezTo>
                    <a:cubicBezTo>
                      <a:pt x="82" y="25"/>
                      <a:pt x="84" y="23"/>
                      <a:pt x="86" y="21"/>
                    </a:cubicBezTo>
                    <a:cubicBezTo>
                      <a:pt x="87" y="19"/>
                      <a:pt x="82" y="17"/>
                      <a:pt x="81" y="16"/>
                    </a:cubicBezTo>
                    <a:cubicBezTo>
                      <a:pt x="79" y="16"/>
                      <a:pt x="77" y="18"/>
                      <a:pt x="75" y="17"/>
                    </a:cubicBezTo>
                    <a:cubicBezTo>
                      <a:pt x="74" y="16"/>
                      <a:pt x="72" y="16"/>
                      <a:pt x="71" y="17"/>
                    </a:cubicBezTo>
                    <a:cubicBezTo>
                      <a:pt x="70" y="18"/>
                      <a:pt x="62" y="19"/>
                      <a:pt x="62" y="16"/>
                    </a:cubicBezTo>
                    <a:cubicBezTo>
                      <a:pt x="63" y="14"/>
                      <a:pt x="59" y="13"/>
                      <a:pt x="59" y="11"/>
                    </a:cubicBezTo>
                    <a:cubicBezTo>
                      <a:pt x="60" y="10"/>
                      <a:pt x="58" y="7"/>
                      <a:pt x="55" y="7"/>
                    </a:cubicBezTo>
                    <a:cubicBezTo>
                      <a:pt x="52" y="7"/>
                      <a:pt x="53" y="2"/>
                      <a:pt x="51" y="0"/>
                    </a:cubicBezTo>
                    <a:cubicBezTo>
                      <a:pt x="49" y="0"/>
                      <a:pt x="46" y="0"/>
                      <a:pt x="45" y="1"/>
                    </a:cubicBezTo>
                    <a:cubicBezTo>
                      <a:pt x="46" y="4"/>
                      <a:pt x="47" y="5"/>
                      <a:pt x="46" y="6"/>
                    </a:cubicBezTo>
                    <a:cubicBezTo>
                      <a:pt x="44" y="8"/>
                      <a:pt x="46" y="9"/>
                      <a:pt x="42" y="14"/>
                    </a:cubicBezTo>
                    <a:cubicBezTo>
                      <a:pt x="38" y="19"/>
                      <a:pt x="31" y="21"/>
                      <a:pt x="27" y="22"/>
                    </a:cubicBezTo>
                    <a:cubicBezTo>
                      <a:pt x="24" y="23"/>
                      <a:pt x="22" y="29"/>
                      <a:pt x="21" y="34"/>
                    </a:cubicBezTo>
                    <a:cubicBezTo>
                      <a:pt x="19" y="38"/>
                      <a:pt x="17" y="36"/>
                      <a:pt x="15" y="34"/>
                    </a:cubicBezTo>
                    <a:cubicBezTo>
                      <a:pt x="13" y="31"/>
                      <a:pt x="11" y="35"/>
                      <a:pt x="10" y="33"/>
                    </a:cubicBezTo>
                    <a:cubicBezTo>
                      <a:pt x="8" y="30"/>
                      <a:pt x="9" y="30"/>
                      <a:pt x="10" y="29"/>
                    </a:cubicBezTo>
                    <a:cubicBezTo>
                      <a:pt x="10" y="28"/>
                      <a:pt x="10" y="26"/>
                      <a:pt x="9" y="24"/>
                    </a:cubicBezTo>
                    <a:cubicBezTo>
                      <a:pt x="6" y="25"/>
                      <a:pt x="3" y="29"/>
                      <a:pt x="2" y="31"/>
                    </a:cubicBezTo>
                    <a:cubicBezTo>
                      <a:pt x="0" y="34"/>
                      <a:pt x="4" y="39"/>
                      <a:pt x="5" y="41"/>
                    </a:cubicBezTo>
                    <a:cubicBezTo>
                      <a:pt x="5" y="44"/>
                      <a:pt x="3" y="42"/>
                      <a:pt x="2" y="44"/>
                    </a:cubicBezTo>
                    <a:cubicBezTo>
                      <a:pt x="2" y="46"/>
                      <a:pt x="8" y="48"/>
                      <a:pt x="10" y="50"/>
                    </a:cubicBezTo>
                    <a:cubicBezTo>
                      <a:pt x="13" y="52"/>
                      <a:pt x="15" y="58"/>
                      <a:pt x="18" y="60"/>
                    </a:cubicBezTo>
                    <a:cubicBezTo>
                      <a:pt x="21" y="62"/>
                      <a:pt x="21" y="65"/>
                      <a:pt x="23" y="72"/>
                    </a:cubicBezTo>
                    <a:cubicBezTo>
                      <a:pt x="26" y="78"/>
                      <a:pt x="31" y="89"/>
                      <a:pt x="34" y="94"/>
                    </a:cubicBezTo>
                    <a:cubicBezTo>
                      <a:pt x="38" y="98"/>
                      <a:pt x="40" y="102"/>
                      <a:pt x="39" y="103"/>
                    </a:cubicBezTo>
                    <a:cubicBezTo>
                      <a:pt x="38" y="104"/>
                      <a:pt x="39" y="108"/>
                      <a:pt x="42" y="110"/>
                    </a:cubicBezTo>
                    <a:cubicBezTo>
                      <a:pt x="45" y="111"/>
                      <a:pt x="46" y="114"/>
                      <a:pt x="54" y="118"/>
                    </a:cubicBezTo>
                    <a:cubicBezTo>
                      <a:pt x="60" y="122"/>
                      <a:pt x="73" y="128"/>
                      <a:pt x="75" y="131"/>
                    </a:cubicBezTo>
                    <a:cubicBezTo>
                      <a:pt x="77" y="134"/>
                      <a:pt x="82" y="137"/>
                      <a:pt x="84" y="138"/>
                    </a:cubicBezTo>
                    <a:cubicBezTo>
                      <a:pt x="84" y="139"/>
                      <a:pt x="84" y="139"/>
                      <a:pt x="84" y="139"/>
                    </a:cubicBezTo>
                    <a:cubicBezTo>
                      <a:pt x="85" y="139"/>
                      <a:pt x="85" y="138"/>
                      <a:pt x="86" y="138"/>
                    </a:cubicBezTo>
                    <a:cubicBezTo>
                      <a:pt x="88" y="137"/>
                      <a:pt x="88" y="134"/>
                      <a:pt x="89" y="13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3" name="Google Shape;1038;p79">
                <a:extLst>
                  <a:ext uri="{FF2B5EF4-FFF2-40B4-BE49-F238E27FC236}">
                    <a16:creationId xmlns:a16="http://schemas.microsoft.com/office/drawing/2014/main" id="{87D5D8BA-B739-9B29-FF11-46FEA51787F3}"/>
                  </a:ext>
                </a:extLst>
              </p:cNvPr>
              <p:cNvSpPr/>
              <p:nvPr/>
            </p:nvSpPr>
            <p:spPr>
              <a:xfrm>
                <a:off x="-4981286" y="4852145"/>
                <a:ext cx="1123287" cy="949446"/>
              </a:xfrm>
              <a:custGeom>
                <a:avLst/>
                <a:gdLst/>
                <a:ahLst/>
                <a:cxnLst/>
                <a:rect l="l" t="t" r="r" b="b"/>
                <a:pathLst>
                  <a:path w="103" h="87" extrusionOk="0">
                    <a:moveTo>
                      <a:pt x="10" y="5"/>
                    </a:moveTo>
                    <a:cubicBezTo>
                      <a:pt x="9" y="8"/>
                      <a:pt x="4" y="11"/>
                      <a:pt x="4" y="14"/>
                    </a:cubicBezTo>
                    <a:cubicBezTo>
                      <a:pt x="4" y="16"/>
                      <a:pt x="4" y="17"/>
                      <a:pt x="3" y="19"/>
                    </a:cubicBezTo>
                    <a:cubicBezTo>
                      <a:pt x="2" y="20"/>
                      <a:pt x="0" y="23"/>
                      <a:pt x="2" y="23"/>
                    </a:cubicBezTo>
                    <a:cubicBezTo>
                      <a:pt x="4" y="22"/>
                      <a:pt x="6" y="22"/>
                      <a:pt x="6" y="24"/>
                    </a:cubicBezTo>
                    <a:cubicBezTo>
                      <a:pt x="6" y="26"/>
                      <a:pt x="9" y="27"/>
                      <a:pt x="9" y="29"/>
                    </a:cubicBezTo>
                    <a:cubicBezTo>
                      <a:pt x="9" y="32"/>
                      <a:pt x="7" y="39"/>
                      <a:pt x="13" y="39"/>
                    </a:cubicBezTo>
                    <a:cubicBezTo>
                      <a:pt x="20" y="39"/>
                      <a:pt x="23" y="37"/>
                      <a:pt x="26" y="39"/>
                    </a:cubicBezTo>
                    <a:cubicBezTo>
                      <a:pt x="29" y="43"/>
                      <a:pt x="33" y="45"/>
                      <a:pt x="36" y="44"/>
                    </a:cubicBezTo>
                    <a:cubicBezTo>
                      <a:pt x="41" y="44"/>
                      <a:pt x="47" y="43"/>
                      <a:pt x="45" y="47"/>
                    </a:cubicBezTo>
                    <a:cubicBezTo>
                      <a:pt x="43" y="51"/>
                      <a:pt x="42" y="58"/>
                      <a:pt x="44" y="61"/>
                    </a:cubicBezTo>
                    <a:cubicBezTo>
                      <a:pt x="45" y="63"/>
                      <a:pt x="48" y="64"/>
                      <a:pt x="46" y="66"/>
                    </a:cubicBezTo>
                    <a:cubicBezTo>
                      <a:pt x="45" y="68"/>
                      <a:pt x="44" y="70"/>
                      <a:pt x="46" y="72"/>
                    </a:cubicBezTo>
                    <a:cubicBezTo>
                      <a:pt x="48" y="73"/>
                      <a:pt x="47" y="75"/>
                      <a:pt x="47" y="76"/>
                    </a:cubicBezTo>
                    <a:cubicBezTo>
                      <a:pt x="47" y="76"/>
                      <a:pt x="47" y="76"/>
                      <a:pt x="46" y="76"/>
                    </a:cubicBezTo>
                    <a:cubicBezTo>
                      <a:pt x="49" y="79"/>
                      <a:pt x="50" y="82"/>
                      <a:pt x="52" y="84"/>
                    </a:cubicBezTo>
                    <a:cubicBezTo>
                      <a:pt x="55" y="86"/>
                      <a:pt x="55" y="87"/>
                      <a:pt x="56" y="86"/>
                    </a:cubicBezTo>
                    <a:cubicBezTo>
                      <a:pt x="58" y="85"/>
                      <a:pt x="59" y="84"/>
                      <a:pt x="60" y="85"/>
                    </a:cubicBezTo>
                    <a:cubicBezTo>
                      <a:pt x="62" y="86"/>
                      <a:pt x="64" y="84"/>
                      <a:pt x="66" y="82"/>
                    </a:cubicBezTo>
                    <a:cubicBezTo>
                      <a:pt x="68" y="80"/>
                      <a:pt x="69" y="82"/>
                      <a:pt x="70" y="79"/>
                    </a:cubicBezTo>
                    <a:cubicBezTo>
                      <a:pt x="71" y="77"/>
                      <a:pt x="72" y="76"/>
                      <a:pt x="75" y="76"/>
                    </a:cubicBezTo>
                    <a:cubicBezTo>
                      <a:pt x="77" y="75"/>
                      <a:pt x="77" y="73"/>
                      <a:pt x="76" y="73"/>
                    </a:cubicBezTo>
                    <a:cubicBezTo>
                      <a:pt x="74" y="73"/>
                      <a:pt x="72" y="75"/>
                      <a:pt x="72" y="72"/>
                    </a:cubicBezTo>
                    <a:cubicBezTo>
                      <a:pt x="72" y="68"/>
                      <a:pt x="69" y="69"/>
                      <a:pt x="69" y="67"/>
                    </a:cubicBezTo>
                    <a:cubicBezTo>
                      <a:pt x="69" y="64"/>
                      <a:pt x="69" y="63"/>
                      <a:pt x="67" y="62"/>
                    </a:cubicBezTo>
                    <a:cubicBezTo>
                      <a:pt x="64" y="60"/>
                      <a:pt x="70" y="59"/>
                      <a:pt x="72" y="61"/>
                    </a:cubicBezTo>
                    <a:cubicBezTo>
                      <a:pt x="73" y="62"/>
                      <a:pt x="78" y="61"/>
                      <a:pt x="79" y="63"/>
                    </a:cubicBezTo>
                    <a:cubicBezTo>
                      <a:pt x="79" y="64"/>
                      <a:pt x="81" y="65"/>
                      <a:pt x="81" y="63"/>
                    </a:cubicBezTo>
                    <a:cubicBezTo>
                      <a:pt x="81" y="61"/>
                      <a:pt x="84" y="60"/>
                      <a:pt x="86" y="60"/>
                    </a:cubicBezTo>
                    <a:cubicBezTo>
                      <a:pt x="89" y="61"/>
                      <a:pt x="93" y="57"/>
                      <a:pt x="95" y="56"/>
                    </a:cubicBezTo>
                    <a:cubicBezTo>
                      <a:pt x="96" y="56"/>
                      <a:pt x="97" y="54"/>
                      <a:pt x="97" y="53"/>
                    </a:cubicBezTo>
                    <a:cubicBezTo>
                      <a:pt x="96" y="51"/>
                      <a:pt x="93" y="49"/>
                      <a:pt x="92" y="48"/>
                    </a:cubicBezTo>
                    <a:cubicBezTo>
                      <a:pt x="91" y="46"/>
                      <a:pt x="93" y="46"/>
                      <a:pt x="93" y="44"/>
                    </a:cubicBezTo>
                    <a:cubicBezTo>
                      <a:pt x="93" y="41"/>
                      <a:pt x="93" y="40"/>
                      <a:pt x="97" y="40"/>
                    </a:cubicBezTo>
                    <a:cubicBezTo>
                      <a:pt x="100" y="39"/>
                      <a:pt x="100" y="38"/>
                      <a:pt x="98" y="36"/>
                    </a:cubicBezTo>
                    <a:cubicBezTo>
                      <a:pt x="96" y="35"/>
                      <a:pt x="99" y="32"/>
                      <a:pt x="101" y="31"/>
                    </a:cubicBezTo>
                    <a:cubicBezTo>
                      <a:pt x="102" y="30"/>
                      <a:pt x="103" y="29"/>
                      <a:pt x="103" y="27"/>
                    </a:cubicBezTo>
                    <a:cubicBezTo>
                      <a:pt x="100" y="27"/>
                      <a:pt x="94" y="27"/>
                      <a:pt x="92" y="27"/>
                    </a:cubicBezTo>
                    <a:cubicBezTo>
                      <a:pt x="90" y="27"/>
                      <a:pt x="94" y="23"/>
                      <a:pt x="94" y="20"/>
                    </a:cubicBezTo>
                    <a:cubicBezTo>
                      <a:pt x="94" y="17"/>
                      <a:pt x="87" y="17"/>
                      <a:pt x="83" y="16"/>
                    </a:cubicBezTo>
                    <a:cubicBezTo>
                      <a:pt x="80" y="15"/>
                      <a:pt x="81" y="13"/>
                      <a:pt x="84" y="12"/>
                    </a:cubicBezTo>
                    <a:cubicBezTo>
                      <a:pt x="88" y="12"/>
                      <a:pt x="82" y="10"/>
                      <a:pt x="79" y="10"/>
                    </a:cubicBezTo>
                    <a:cubicBezTo>
                      <a:pt x="74" y="11"/>
                      <a:pt x="68" y="14"/>
                      <a:pt x="64" y="15"/>
                    </a:cubicBezTo>
                    <a:cubicBezTo>
                      <a:pt x="60" y="17"/>
                      <a:pt x="54" y="10"/>
                      <a:pt x="50" y="11"/>
                    </a:cubicBezTo>
                    <a:cubicBezTo>
                      <a:pt x="45" y="13"/>
                      <a:pt x="40" y="13"/>
                      <a:pt x="40" y="10"/>
                    </a:cubicBezTo>
                    <a:cubicBezTo>
                      <a:pt x="41" y="6"/>
                      <a:pt x="39" y="3"/>
                      <a:pt x="34" y="3"/>
                    </a:cubicBezTo>
                    <a:cubicBezTo>
                      <a:pt x="31" y="4"/>
                      <a:pt x="32" y="0"/>
                      <a:pt x="28" y="0"/>
                    </a:cubicBezTo>
                    <a:cubicBezTo>
                      <a:pt x="25" y="0"/>
                      <a:pt x="28" y="3"/>
                      <a:pt x="26" y="4"/>
                    </a:cubicBezTo>
                    <a:cubicBezTo>
                      <a:pt x="24" y="5"/>
                      <a:pt x="17" y="7"/>
                      <a:pt x="16" y="10"/>
                    </a:cubicBezTo>
                    <a:cubicBezTo>
                      <a:pt x="16" y="14"/>
                      <a:pt x="20" y="18"/>
                      <a:pt x="19" y="21"/>
                    </a:cubicBezTo>
                    <a:cubicBezTo>
                      <a:pt x="17" y="24"/>
                      <a:pt x="12" y="22"/>
                      <a:pt x="10" y="18"/>
                    </a:cubicBezTo>
                    <a:cubicBezTo>
                      <a:pt x="9" y="15"/>
                      <a:pt x="15" y="11"/>
                      <a:pt x="14" y="9"/>
                    </a:cubicBezTo>
                    <a:cubicBezTo>
                      <a:pt x="13" y="7"/>
                      <a:pt x="12" y="5"/>
                      <a:pt x="13" y="3"/>
                    </a:cubicBezTo>
                    <a:cubicBezTo>
                      <a:pt x="12" y="4"/>
                      <a:pt x="11" y="4"/>
                      <a:pt x="10" y="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4" name="Google Shape;1039;p79">
                <a:extLst>
                  <a:ext uri="{FF2B5EF4-FFF2-40B4-BE49-F238E27FC236}">
                    <a16:creationId xmlns:a16="http://schemas.microsoft.com/office/drawing/2014/main" id="{D5730CC1-EB55-0848-0184-DB0793045703}"/>
                  </a:ext>
                </a:extLst>
              </p:cNvPr>
              <p:cNvSpPr/>
              <p:nvPr/>
            </p:nvSpPr>
            <p:spPr>
              <a:xfrm>
                <a:off x="-3730965" y="5333552"/>
                <a:ext cx="347683" cy="367743"/>
              </a:xfrm>
              <a:custGeom>
                <a:avLst/>
                <a:gdLst/>
                <a:ahLst/>
                <a:cxnLst/>
                <a:rect l="l" t="t" r="r" b="b"/>
                <a:pathLst>
                  <a:path w="32" h="34" extrusionOk="0">
                    <a:moveTo>
                      <a:pt x="8" y="6"/>
                    </a:moveTo>
                    <a:cubicBezTo>
                      <a:pt x="9" y="9"/>
                      <a:pt x="7" y="10"/>
                      <a:pt x="5" y="10"/>
                    </a:cubicBezTo>
                    <a:cubicBezTo>
                      <a:pt x="2" y="10"/>
                      <a:pt x="3" y="16"/>
                      <a:pt x="1" y="17"/>
                    </a:cubicBezTo>
                    <a:cubicBezTo>
                      <a:pt x="0" y="18"/>
                      <a:pt x="7" y="21"/>
                      <a:pt x="8" y="24"/>
                    </a:cubicBezTo>
                    <a:cubicBezTo>
                      <a:pt x="9" y="26"/>
                      <a:pt x="11" y="30"/>
                      <a:pt x="13" y="33"/>
                    </a:cubicBezTo>
                    <a:cubicBezTo>
                      <a:pt x="14" y="34"/>
                      <a:pt x="15" y="34"/>
                      <a:pt x="16" y="34"/>
                    </a:cubicBezTo>
                    <a:cubicBezTo>
                      <a:pt x="18" y="32"/>
                      <a:pt x="16" y="28"/>
                      <a:pt x="19" y="29"/>
                    </a:cubicBezTo>
                    <a:cubicBezTo>
                      <a:pt x="22" y="29"/>
                      <a:pt x="27" y="27"/>
                      <a:pt x="28" y="29"/>
                    </a:cubicBezTo>
                    <a:cubicBezTo>
                      <a:pt x="28" y="30"/>
                      <a:pt x="28" y="30"/>
                      <a:pt x="28" y="30"/>
                    </a:cubicBezTo>
                    <a:cubicBezTo>
                      <a:pt x="29" y="28"/>
                      <a:pt x="30" y="27"/>
                      <a:pt x="30" y="26"/>
                    </a:cubicBezTo>
                    <a:cubicBezTo>
                      <a:pt x="31" y="25"/>
                      <a:pt x="31" y="20"/>
                      <a:pt x="29" y="16"/>
                    </a:cubicBezTo>
                    <a:cubicBezTo>
                      <a:pt x="28" y="13"/>
                      <a:pt x="29" y="8"/>
                      <a:pt x="31" y="7"/>
                    </a:cubicBezTo>
                    <a:cubicBezTo>
                      <a:pt x="31" y="7"/>
                      <a:pt x="32" y="6"/>
                      <a:pt x="32" y="4"/>
                    </a:cubicBezTo>
                    <a:cubicBezTo>
                      <a:pt x="30" y="3"/>
                      <a:pt x="28" y="2"/>
                      <a:pt x="25" y="2"/>
                    </a:cubicBezTo>
                    <a:cubicBezTo>
                      <a:pt x="21" y="2"/>
                      <a:pt x="17" y="4"/>
                      <a:pt x="15" y="2"/>
                    </a:cubicBezTo>
                    <a:cubicBezTo>
                      <a:pt x="14" y="0"/>
                      <a:pt x="12" y="0"/>
                      <a:pt x="10" y="2"/>
                    </a:cubicBezTo>
                    <a:cubicBezTo>
                      <a:pt x="9" y="2"/>
                      <a:pt x="9" y="2"/>
                      <a:pt x="9" y="2"/>
                    </a:cubicBezTo>
                    <a:cubicBezTo>
                      <a:pt x="8" y="4"/>
                      <a:pt x="8" y="6"/>
                      <a:pt x="8" y="6"/>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5" name="Google Shape;1040;p79">
                <a:extLst>
                  <a:ext uri="{FF2B5EF4-FFF2-40B4-BE49-F238E27FC236}">
                    <a16:creationId xmlns:a16="http://schemas.microsoft.com/office/drawing/2014/main" id="{DDDB0DED-0B39-A373-18E6-2D954E4D13CF}"/>
                  </a:ext>
                </a:extLst>
              </p:cNvPr>
              <p:cNvSpPr/>
              <p:nvPr/>
            </p:nvSpPr>
            <p:spPr>
              <a:xfrm>
                <a:off x="-3991727" y="5159715"/>
                <a:ext cx="394490" cy="588388"/>
              </a:xfrm>
              <a:custGeom>
                <a:avLst/>
                <a:gdLst/>
                <a:ahLst/>
                <a:cxnLst/>
                <a:rect l="l" t="t" r="r" b="b"/>
                <a:pathLst>
                  <a:path w="36" h="54" extrusionOk="0">
                    <a:moveTo>
                      <a:pt x="10" y="3"/>
                    </a:moveTo>
                    <a:cubicBezTo>
                      <a:pt x="8" y="4"/>
                      <a:pt x="5" y="7"/>
                      <a:pt x="7" y="8"/>
                    </a:cubicBezTo>
                    <a:cubicBezTo>
                      <a:pt x="9" y="10"/>
                      <a:pt x="9" y="12"/>
                      <a:pt x="6" y="12"/>
                    </a:cubicBezTo>
                    <a:cubicBezTo>
                      <a:pt x="2" y="12"/>
                      <a:pt x="2" y="13"/>
                      <a:pt x="2" y="16"/>
                    </a:cubicBezTo>
                    <a:cubicBezTo>
                      <a:pt x="2" y="18"/>
                      <a:pt x="0" y="18"/>
                      <a:pt x="1" y="20"/>
                    </a:cubicBezTo>
                    <a:cubicBezTo>
                      <a:pt x="2" y="21"/>
                      <a:pt x="5" y="23"/>
                      <a:pt x="6" y="25"/>
                    </a:cubicBezTo>
                    <a:cubicBezTo>
                      <a:pt x="7" y="24"/>
                      <a:pt x="8" y="23"/>
                      <a:pt x="9" y="24"/>
                    </a:cubicBezTo>
                    <a:cubicBezTo>
                      <a:pt x="12" y="24"/>
                      <a:pt x="10" y="29"/>
                      <a:pt x="12" y="30"/>
                    </a:cubicBezTo>
                    <a:cubicBezTo>
                      <a:pt x="14" y="32"/>
                      <a:pt x="14" y="35"/>
                      <a:pt x="12" y="36"/>
                    </a:cubicBezTo>
                    <a:cubicBezTo>
                      <a:pt x="11" y="38"/>
                      <a:pt x="11" y="46"/>
                      <a:pt x="14" y="49"/>
                    </a:cubicBezTo>
                    <a:cubicBezTo>
                      <a:pt x="18" y="54"/>
                      <a:pt x="22" y="53"/>
                      <a:pt x="23" y="52"/>
                    </a:cubicBezTo>
                    <a:cubicBezTo>
                      <a:pt x="24" y="51"/>
                      <a:pt x="26" y="52"/>
                      <a:pt x="27" y="50"/>
                    </a:cubicBezTo>
                    <a:cubicBezTo>
                      <a:pt x="28" y="48"/>
                      <a:pt x="29" y="51"/>
                      <a:pt x="31" y="48"/>
                    </a:cubicBezTo>
                    <a:cubicBezTo>
                      <a:pt x="32" y="47"/>
                      <a:pt x="35" y="48"/>
                      <a:pt x="36" y="48"/>
                    </a:cubicBezTo>
                    <a:cubicBezTo>
                      <a:pt x="35" y="46"/>
                      <a:pt x="33" y="42"/>
                      <a:pt x="32" y="40"/>
                    </a:cubicBezTo>
                    <a:cubicBezTo>
                      <a:pt x="31" y="37"/>
                      <a:pt x="24" y="34"/>
                      <a:pt x="25" y="33"/>
                    </a:cubicBezTo>
                    <a:cubicBezTo>
                      <a:pt x="27" y="32"/>
                      <a:pt x="26" y="26"/>
                      <a:pt x="29" y="26"/>
                    </a:cubicBezTo>
                    <a:cubicBezTo>
                      <a:pt x="31" y="26"/>
                      <a:pt x="33" y="25"/>
                      <a:pt x="32" y="23"/>
                    </a:cubicBezTo>
                    <a:cubicBezTo>
                      <a:pt x="32" y="22"/>
                      <a:pt x="32" y="20"/>
                      <a:pt x="33" y="18"/>
                    </a:cubicBezTo>
                    <a:cubicBezTo>
                      <a:pt x="31" y="18"/>
                      <a:pt x="28" y="12"/>
                      <a:pt x="26" y="12"/>
                    </a:cubicBezTo>
                    <a:cubicBezTo>
                      <a:pt x="24" y="12"/>
                      <a:pt x="22" y="11"/>
                      <a:pt x="23" y="8"/>
                    </a:cubicBezTo>
                    <a:cubicBezTo>
                      <a:pt x="23" y="5"/>
                      <a:pt x="18" y="4"/>
                      <a:pt x="15" y="1"/>
                    </a:cubicBezTo>
                    <a:cubicBezTo>
                      <a:pt x="14" y="0"/>
                      <a:pt x="13" y="0"/>
                      <a:pt x="12" y="0"/>
                    </a:cubicBezTo>
                    <a:cubicBezTo>
                      <a:pt x="12" y="1"/>
                      <a:pt x="11" y="2"/>
                      <a:pt x="10" y="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6" name="Google Shape;1041;p79">
                <a:extLst>
                  <a:ext uri="{FF2B5EF4-FFF2-40B4-BE49-F238E27FC236}">
                    <a16:creationId xmlns:a16="http://schemas.microsoft.com/office/drawing/2014/main" id="{D0A6CD11-050C-2368-BF5E-8C06C68DECD4}"/>
                  </a:ext>
                </a:extLst>
              </p:cNvPr>
              <p:cNvSpPr/>
              <p:nvPr/>
            </p:nvSpPr>
            <p:spPr>
              <a:xfrm>
                <a:off x="-3423395" y="5373666"/>
                <a:ext cx="260766" cy="320940"/>
              </a:xfrm>
              <a:custGeom>
                <a:avLst/>
                <a:gdLst/>
                <a:ahLst/>
                <a:cxnLst/>
                <a:rect l="l" t="t" r="r" b="b"/>
                <a:pathLst>
                  <a:path w="24" h="29" extrusionOk="0">
                    <a:moveTo>
                      <a:pt x="1" y="12"/>
                    </a:moveTo>
                    <a:cubicBezTo>
                      <a:pt x="3" y="16"/>
                      <a:pt x="3" y="21"/>
                      <a:pt x="2" y="22"/>
                    </a:cubicBezTo>
                    <a:cubicBezTo>
                      <a:pt x="2" y="23"/>
                      <a:pt x="1" y="24"/>
                      <a:pt x="0" y="26"/>
                    </a:cubicBezTo>
                    <a:cubicBezTo>
                      <a:pt x="1" y="27"/>
                      <a:pt x="3" y="28"/>
                      <a:pt x="7" y="27"/>
                    </a:cubicBezTo>
                    <a:cubicBezTo>
                      <a:pt x="12" y="26"/>
                      <a:pt x="13" y="29"/>
                      <a:pt x="15" y="24"/>
                    </a:cubicBezTo>
                    <a:cubicBezTo>
                      <a:pt x="16" y="20"/>
                      <a:pt x="21" y="15"/>
                      <a:pt x="24" y="12"/>
                    </a:cubicBezTo>
                    <a:cubicBezTo>
                      <a:pt x="24" y="12"/>
                      <a:pt x="24" y="12"/>
                      <a:pt x="24" y="12"/>
                    </a:cubicBezTo>
                    <a:cubicBezTo>
                      <a:pt x="21" y="10"/>
                      <a:pt x="15" y="3"/>
                      <a:pt x="11" y="2"/>
                    </a:cubicBezTo>
                    <a:cubicBezTo>
                      <a:pt x="9" y="2"/>
                      <a:pt x="7" y="1"/>
                      <a:pt x="4" y="0"/>
                    </a:cubicBezTo>
                    <a:cubicBezTo>
                      <a:pt x="4" y="2"/>
                      <a:pt x="3" y="3"/>
                      <a:pt x="3" y="3"/>
                    </a:cubicBezTo>
                    <a:cubicBezTo>
                      <a:pt x="1" y="4"/>
                      <a:pt x="0" y="9"/>
                      <a:pt x="1" y="1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7" name="Google Shape;1042;p79">
                <a:extLst>
                  <a:ext uri="{FF2B5EF4-FFF2-40B4-BE49-F238E27FC236}">
                    <a16:creationId xmlns:a16="http://schemas.microsoft.com/office/drawing/2014/main" id="{2520C8AA-B1EC-19C1-8204-51D2EE26504F}"/>
                  </a:ext>
                </a:extLst>
              </p:cNvPr>
              <p:cNvSpPr/>
              <p:nvPr/>
            </p:nvSpPr>
            <p:spPr>
              <a:xfrm>
                <a:off x="-5897300" y="3896014"/>
                <a:ext cx="862525" cy="300884"/>
              </a:xfrm>
              <a:custGeom>
                <a:avLst/>
                <a:gdLst/>
                <a:ahLst/>
                <a:cxnLst/>
                <a:rect l="l" t="t" r="r" b="b"/>
                <a:pathLst>
                  <a:path w="79" h="28" extrusionOk="0">
                    <a:moveTo>
                      <a:pt x="64" y="18"/>
                    </a:moveTo>
                    <a:cubicBezTo>
                      <a:pt x="59" y="18"/>
                      <a:pt x="44" y="6"/>
                      <a:pt x="29" y="3"/>
                    </a:cubicBezTo>
                    <a:cubicBezTo>
                      <a:pt x="13" y="0"/>
                      <a:pt x="0" y="10"/>
                      <a:pt x="2" y="12"/>
                    </a:cubicBezTo>
                    <a:cubicBezTo>
                      <a:pt x="4" y="15"/>
                      <a:pt x="11" y="9"/>
                      <a:pt x="15" y="6"/>
                    </a:cubicBezTo>
                    <a:cubicBezTo>
                      <a:pt x="19" y="4"/>
                      <a:pt x="21" y="7"/>
                      <a:pt x="22" y="9"/>
                    </a:cubicBezTo>
                    <a:cubicBezTo>
                      <a:pt x="22" y="11"/>
                      <a:pt x="27" y="12"/>
                      <a:pt x="34" y="12"/>
                    </a:cubicBezTo>
                    <a:cubicBezTo>
                      <a:pt x="43" y="12"/>
                      <a:pt x="44" y="18"/>
                      <a:pt x="50" y="20"/>
                    </a:cubicBezTo>
                    <a:cubicBezTo>
                      <a:pt x="57" y="22"/>
                      <a:pt x="50" y="25"/>
                      <a:pt x="54" y="26"/>
                    </a:cubicBezTo>
                    <a:cubicBezTo>
                      <a:pt x="57" y="28"/>
                      <a:pt x="77" y="28"/>
                      <a:pt x="78" y="26"/>
                    </a:cubicBezTo>
                    <a:cubicBezTo>
                      <a:pt x="79" y="24"/>
                      <a:pt x="69" y="18"/>
                      <a:pt x="64" y="18"/>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8" name="Google Shape;1043;p79">
                <a:extLst>
                  <a:ext uri="{FF2B5EF4-FFF2-40B4-BE49-F238E27FC236}">
                    <a16:creationId xmlns:a16="http://schemas.microsoft.com/office/drawing/2014/main" id="{6B2DB669-3E5A-C797-2823-48B792813FFE}"/>
                  </a:ext>
                </a:extLst>
              </p:cNvPr>
              <p:cNvSpPr/>
              <p:nvPr/>
            </p:nvSpPr>
            <p:spPr>
              <a:xfrm>
                <a:off x="-5402526" y="4297189"/>
                <a:ext cx="207277" cy="100296"/>
              </a:xfrm>
              <a:custGeom>
                <a:avLst/>
                <a:gdLst/>
                <a:ahLst/>
                <a:cxnLst/>
                <a:rect l="l" t="t" r="r" b="b"/>
                <a:pathLst>
                  <a:path w="19" h="9" extrusionOk="0">
                    <a:moveTo>
                      <a:pt x="2" y="3"/>
                    </a:moveTo>
                    <a:cubicBezTo>
                      <a:pt x="4" y="6"/>
                      <a:pt x="16" y="9"/>
                      <a:pt x="18" y="6"/>
                    </a:cubicBezTo>
                    <a:cubicBezTo>
                      <a:pt x="19" y="3"/>
                      <a:pt x="0" y="0"/>
                      <a:pt x="2" y="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59" name="Google Shape;1044;p79">
                <a:extLst>
                  <a:ext uri="{FF2B5EF4-FFF2-40B4-BE49-F238E27FC236}">
                    <a16:creationId xmlns:a16="http://schemas.microsoft.com/office/drawing/2014/main" id="{1106ED0D-050D-CDCD-1307-07000D75061F}"/>
                  </a:ext>
                </a:extLst>
              </p:cNvPr>
              <p:cNvSpPr/>
              <p:nvPr/>
            </p:nvSpPr>
            <p:spPr>
              <a:xfrm>
                <a:off x="-4493190" y="4283814"/>
                <a:ext cx="187217" cy="113667"/>
              </a:xfrm>
              <a:custGeom>
                <a:avLst/>
                <a:gdLst/>
                <a:ahLst/>
                <a:cxnLst/>
                <a:rect l="l" t="t" r="r" b="b"/>
                <a:pathLst>
                  <a:path w="17" h="10" extrusionOk="0">
                    <a:moveTo>
                      <a:pt x="3" y="5"/>
                    </a:moveTo>
                    <a:cubicBezTo>
                      <a:pt x="6" y="10"/>
                      <a:pt x="14" y="7"/>
                      <a:pt x="15" y="5"/>
                    </a:cubicBezTo>
                    <a:cubicBezTo>
                      <a:pt x="17" y="2"/>
                      <a:pt x="0" y="0"/>
                      <a:pt x="3" y="5"/>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60" name="Google Shape;1045;p79">
                <a:extLst>
                  <a:ext uri="{FF2B5EF4-FFF2-40B4-BE49-F238E27FC236}">
                    <a16:creationId xmlns:a16="http://schemas.microsoft.com/office/drawing/2014/main" id="{AFEEAD48-2D46-35DE-063B-C6DD4F146A9D}"/>
                  </a:ext>
                </a:extLst>
              </p:cNvPr>
              <p:cNvSpPr/>
              <p:nvPr/>
            </p:nvSpPr>
            <p:spPr>
              <a:xfrm>
                <a:off x="-5603114" y="5714671"/>
                <a:ext cx="481411" cy="554960"/>
              </a:xfrm>
              <a:custGeom>
                <a:avLst/>
                <a:gdLst/>
                <a:ahLst/>
                <a:cxnLst/>
                <a:rect l="l" t="t" r="r" b="b"/>
                <a:pathLst>
                  <a:path w="44" h="51" extrusionOk="0">
                    <a:moveTo>
                      <a:pt x="41" y="13"/>
                    </a:moveTo>
                    <a:cubicBezTo>
                      <a:pt x="38" y="11"/>
                      <a:pt x="36" y="9"/>
                      <a:pt x="35" y="10"/>
                    </a:cubicBezTo>
                    <a:cubicBezTo>
                      <a:pt x="35" y="11"/>
                      <a:pt x="32" y="11"/>
                      <a:pt x="30" y="10"/>
                    </a:cubicBezTo>
                    <a:cubicBezTo>
                      <a:pt x="28" y="8"/>
                      <a:pt x="27" y="6"/>
                      <a:pt x="25" y="6"/>
                    </a:cubicBezTo>
                    <a:cubicBezTo>
                      <a:pt x="24" y="6"/>
                      <a:pt x="18" y="3"/>
                      <a:pt x="16" y="0"/>
                    </a:cubicBezTo>
                    <a:cubicBezTo>
                      <a:pt x="16" y="1"/>
                      <a:pt x="16" y="1"/>
                      <a:pt x="16" y="2"/>
                    </a:cubicBezTo>
                    <a:cubicBezTo>
                      <a:pt x="17" y="3"/>
                      <a:pt x="14" y="4"/>
                      <a:pt x="11" y="4"/>
                    </a:cubicBezTo>
                    <a:cubicBezTo>
                      <a:pt x="8" y="5"/>
                      <a:pt x="8" y="8"/>
                      <a:pt x="8" y="10"/>
                    </a:cubicBezTo>
                    <a:cubicBezTo>
                      <a:pt x="8" y="12"/>
                      <a:pt x="6" y="12"/>
                      <a:pt x="6" y="14"/>
                    </a:cubicBezTo>
                    <a:cubicBezTo>
                      <a:pt x="5" y="17"/>
                      <a:pt x="6" y="17"/>
                      <a:pt x="3" y="18"/>
                    </a:cubicBezTo>
                    <a:cubicBezTo>
                      <a:pt x="1" y="20"/>
                      <a:pt x="0" y="21"/>
                      <a:pt x="2" y="23"/>
                    </a:cubicBezTo>
                    <a:cubicBezTo>
                      <a:pt x="3" y="25"/>
                      <a:pt x="2" y="27"/>
                      <a:pt x="1" y="28"/>
                    </a:cubicBezTo>
                    <a:cubicBezTo>
                      <a:pt x="1" y="30"/>
                      <a:pt x="3" y="30"/>
                      <a:pt x="6" y="32"/>
                    </a:cubicBezTo>
                    <a:cubicBezTo>
                      <a:pt x="7" y="34"/>
                      <a:pt x="8" y="31"/>
                      <a:pt x="9" y="32"/>
                    </a:cubicBezTo>
                    <a:cubicBezTo>
                      <a:pt x="10" y="34"/>
                      <a:pt x="8" y="37"/>
                      <a:pt x="6" y="37"/>
                    </a:cubicBezTo>
                    <a:cubicBezTo>
                      <a:pt x="6" y="37"/>
                      <a:pt x="6" y="37"/>
                      <a:pt x="6" y="37"/>
                    </a:cubicBezTo>
                    <a:cubicBezTo>
                      <a:pt x="6" y="39"/>
                      <a:pt x="7" y="41"/>
                      <a:pt x="6" y="42"/>
                    </a:cubicBezTo>
                    <a:cubicBezTo>
                      <a:pt x="6" y="43"/>
                      <a:pt x="5" y="43"/>
                      <a:pt x="6" y="45"/>
                    </a:cubicBezTo>
                    <a:cubicBezTo>
                      <a:pt x="8" y="47"/>
                      <a:pt x="10" y="43"/>
                      <a:pt x="12" y="46"/>
                    </a:cubicBezTo>
                    <a:cubicBezTo>
                      <a:pt x="14" y="49"/>
                      <a:pt x="16" y="51"/>
                      <a:pt x="18" y="46"/>
                    </a:cubicBezTo>
                    <a:cubicBezTo>
                      <a:pt x="19" y="42"/>
                      <a:pt x="21" y="35"/>
                      <a:pt x="24" y="34"/>
                    </a:cubicBezTo>
                    <a:cubicBezTo>
                      <a:pt x="28" y="33"/>
                      <a:pt x="35" y="32"/>
                      <a:pt x="39" y="27"/>
                    </a:cubicBezTo>
                    <a:cubicBezTo>
                      <a:pt x="42" y="21"/>
                      <a:pt x="41" y="21"/>
                      <a:pt x="42" y="19"/>
                    </a:cubicBezTo>
                    <a:cubicBezTo>
                      <a:pt x="44" y="18"/>
                      <a:pt x="43" y="17"/>
                      <a:pt x="41" y="1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61" name="Google Shape;1046;p79">
                <a:extLst>
                  <a:ext uri="{FF2B5EF4-FFF2-40B4-BE49-F238E27FC236}">
                    <a16:creationId xmlns:a16="http://schemas.microsoft.com/office/drawing/2014/main" id="{5223D24B-017D-CB32-EA66-C38C57DB8E96}"/>
                  </a:ext>
                </a:extLst>
              </p:cNvPr>
              <p:cNvSpPr/>
              <p:nvPr/>
            </p:nvSpPr>
            <p:spPr>
              <a:xfrm>
                <a:off x="-4901051" y="-3458835"/>
                <a:ext cx="4934442" cy="3704173"/>
              </a:xfrm>
              <a:custGeom>
                <a:avLst/>
                <a:gdLst/>
                <a:ahLst/>
                <a:cxnLst/>
                <a:rect l="l" t="t" r="r" b="b"/>
                <a:pathLst>
                  <a:path w="454" h="340" extrusionOk="0">
                    <a:moveTo>
                      <a:pt x="429" y="32"/>
                    </a:moveTo>
                    <a:cubicBezTo>
                      <a:pt x="420" y="32"/>
                      <a:pt x="414" y="34"/>
                      <a:pt x="413" y="39"/>
                    </a:cubicBezTo>
                    <a:cubicBezTo>
                      <a:pt x="413" y="45"/>
                      <a:pt x="403" y="38"/>
                      <a:pt x="398" y="40"/>
                    </a:cubicBezTo>
                    <a:cubicBezTo>
                      <a:pt x="394" y="42"/>
                      <a:pt x="396" y="36"/>
                      <a:pt x="392" y="37"/>
                    </a:cubicBezTo>
                    <a:cubicBezTo>
                      <a:pt x="387" y="39"/>
                      <a:pt x="383" y="45"/>
                      <a:pt x="377" y="48"/>
                    </a:cubicBezTo>
                    <a:cubicBezTo>
                      <a:pt x="371" y="49"/>
                      <a:pt x="368" y="55"/>
                      <a:pt x="365" y="55"/>
                    </a:cubicBezTo>
                    <a:cubicBezTo>
                      <a:pt x="361" y="56"/>
                      <a:pt x="371" y="45"/>
                      <a:pt x="377" y="40"/>
                    </a:cubicBezTo>
                    <a:cubicBezTo>
                      <a:pt x="383" y="35"/>
                      <a:pt x="380" y="28"/>
                      <a:pt x="372" y="29"/>
                    </a:cubicBezTo>
                    <a:cubicBezTo>
                      <a:pt x="365" y="30"/>
                      <a:pt x="367" y="35"/>
                      <a:pt x="363" y="35"/>
                    </a:cubicBezTo>
                    <a:cubicBezTo>
                      <a:pt x="359" y="36"/>
                      <a:pt x="340" y="46"/>
                      <a:pt x="339" y="43"/>
                    </a:cubicBezTo>
                    <a:cubicBezTo>
                      <a:pt x="338" y="39"/>
                      <a:pt x="355" y="35"/>
                      <a:pt x="355" y="33"/>
                    </a:cubicBezTo>
                    <a:cubicBezTo>
                      <a:pt x="354" y="31"/>
                      <a:pt x="334" y="31"/>
                      <a:pt x="324" y="32"/>
                    </a:cubicBezTo>
                    <a:cubicBezTo>
                      <a:pt x="315" y="34"/>
                      <a:pt x="299" y="38"/>
                      <a:pt x="299" y="36"/>
                    </a:cubicBezTo>
                    <a:cubicBezTo>
                      <a:pt x="299" y="34"/>
                      <a:pt x="318" y="30"/>
                      <a:pt x="327" y="28"/>
                    </a:cubicBezTo>
                    <a:cubicBezTo>
                      <a:pt x="337" y="27"/>
                      <a:pt x="355" y="29"/>
                      <a:pt x="362" y="26"/>
                    </a:cubicBezTo>
                    <a:cubicBezTo>
                      <a:pt x="370" y="23"/>
                      <a:pt x="381" y="23"/>
                      <a:pt x="383" y="21"/>
                    </a:cubicBezTo>
                    <a:cubicBezTo>
                      <a:pt x="385" y="18"/>
                      <a:pt x="374" y="14"/>
                      <a:pt x="369" y="15"/>
                    </a:cubicBezTo>
                    <a:cubicBezTo>
                      <a:pt x="364" y="15"/>
                      <a:pt x="359" y="14"/>
                      <a:pt x="359" y="12"/>
                    </a:cubicBezTo>
                    <a:cubicBezTo>
                      <a:pt x="359" y="9"/>
                      <a:pt x="351" y="9"/>
                      <a:pt x="350" y="7"/>
                    </a:cubicBezTo>
                    <a:cubicBezTo>
                      <a:pt x="349" y="4"/>
                      <a:pt x="333" y="6"/>
                      <a:pt x="329" y="4"/>
                    </a:cubicBezTo>
                    <a:cubicBezTo>
                      <a:pt x="325" y="1"/>
                      <a:pt x="315" y="0"/>
                      <a:pt x="307" y="1"/>
                    </a:cubicBezTo>
                    <a:cubicBezTo>
                      <a:pt x="298" y="2"/>
                      <a:pt x="280" y="1"/>
                      <a:pt x="275" y="2"/>
                    </a:cubicBezTo>
                    <a:cubicBezTo>
                      <a:pt x="272" y="2"/>
                      <a:pt x="269" y="4"/>
                      <a:pt x="265" y="4"/>
                    </a:cubicBezTo>
                    <a:cubicBezTo>
                      <a:pt x="262" y="3"/>
                      <a:pt x="255" y="5"/>
                      <a:pt x="258" y="8"/>
                    </a:cubicBezTo>
                    <a:cubicBezTo>
                      <a:pt x="262" y="12"/>
                      <a:pt x="251" y="13"/>
                      <a:pt x="252" y="11"/>
                    </a:cubicBezTo>
                    <a:cubicBezTo>
                      <a:pt x="253" y="7"/>
                      <a:pt x="244" y="5"/>
                      <a:pt x="241" y="8"/>
                    </a:cubicBezTo>
                    <a:cubicBezTo>
                      <a:pt x="238" y="11"/>
                      <a:pt x="223" y="5"/>
                      <a:pt x="221" y="8"/>
                    </a:cubicBezTo>
                    <a:cubicBezTo>
                      <a:pt x="218" y="11"/>
                      <a:pt x="202" y="10"/>
                      <a:pt x="196" y="11"/>
                    </a:cubicBezTo>
                    <a:cubicBezTo>
                      <a:pt x="191" y="12"/>
                      <a:pt x="204" y="15"/>
                      <a:pt x="203" y="17"/>
                    </a:cubicBezTo>
                    <a:cubicBezTo>
                      <a:pt x="203" y="20"/>
                      <a:pt x="187" y="17"/>
                      <a:pt x="191" y="22"/>
                    </a:cubicBezTo>
                    <a:cubicBezTo>
                      <a:pt x="194" y="25"/>
                      <a:pt x="204" y="28"/>
                      <a:pt x="210" y="34"/>
                    </a:cubicBezTo>
                    <a:cubicBezTo>
                      <a:pt x="215" y="38"/>
                      <a:pt x="205" y="36"/>
                      <a:pt x="200" y="32"/>
                    </a:cubicBezTo>
                    <a:cubicBezTo>
                      <a:pt x="194" y="28"/>
                      <a:pt x="187" y="29"/>
                      <a:pt x="183" y="25"/>
                    </a:cubicBezTo>
                    <a:cubicBezTo>
                      <a:pt x="179" y="22"/>
                      <a:pt x="167" y="19"/>
                      <a:pt x="164" y="21"/>
                    </a:cubicBezTo>
                    <a:cubicBezTo>
                      <a:pt x="159" y="24"/>
                      <a:pt x="172" y="28"/>
                      <a:pt x="172" y="31"/>
                    </a:cubicBezTo>
                    <a:cubicBezTo>
                      <a:pt x="172" y="35"/>
                      <a:pt x="164" y="31"/>
                      <a:pt x="162" y="32"/>
                    </a:cubicBezTo>
                    <a:cubicBezTo>
                      <a:pt x="160" y="33"/>
                      <a:pt x="153" y="25"/>
                      <a:pt x="148" y="25"/>
                    </a:cubicBezTo>
                    <a:cubicBezTo>
                      <a:pt x="144" y="25"/>
                      <a:pt x="148" y="28"/>
                      <a:pt x="148" y="34"/>
                    </a:cubicBezTo>
                    <a:cubicBezTo>
                      <a:pt x="148" y="39"/>
                      <a:pt x="139" y="43"/>
                      <a:pt x="142" y="39"/>
                    </a:cubicBezTo>
                    <a:cubicBezTo>
                      <a:pt x="144" y="35"/>
                      <a:pt x="143" y="25"/>
                      <a:pt x="138" y="24"/>
                    </a:cubicBezTo>
                    <a:cubicBezTo>
                      <a:pt x="133" y="22"/>
                      <a:pt x="121" y="27"/>
                      <a:pt x="115" y="27"/>
                    </a:cubicBezTo>
                    <a:cubicBezTo>
                      <a:pt x="109" y="27"/>
                      <a:pt x="101" y="29"/>
                      <a:pt x="107" y="32"/>
                    </a:cubicBezTo>
                    <a:cubicBezTo>
                      <a:pt x="111" y="35"/>
                      <a:pt x="106" y="37"/>
                      <a:pt x="101" y="34"/>
                    </a:cubicBezTo>
                    <a:cubicBezTo>
                      <a:pt x="96" y="30"/>
                      <a:pt x="82" y="34"/>
                      <a:pt x="84" y="36"/>
                    </a:cubicBezTo>
                    <a:cubicBezTo>
                      <a:pt x="88" y="38"/>
                      <a:pt x="89" y="44"/>
                      <a:pt x="87" y="47"/>
                    </a:cubicBezTo>
                    <a:cubicBezTo>
                      <a:pt x="84" y="49"/>
                      <a:pt x="79" y="44"/>
                      <a:pt x="72" y="45"/>
                    </a:cubicBezTo>
                    <a:cubicBezTo>
                      <a:pt x="67" y="45"/>
                      <a:pt x="37" y="60"/>
                      <a:pt x="39" y="63"/>
                    </a:cubicBezTo>
                    <a:cubicBezTo>
                      <a:pt x="41" y="67"/>
                      <a:pt x="53" y="63"/>
                      <a:pt x="57" y="66"/>
                    </a:cubicBezTo>
                    <a:cubicBezTo>
                      <a:pt x="61" y="68"/>
                      <a:pt x="56" y="76"/>
                      <a:pt x="51" y="80"/>
                    </a:cubicBezTo>
                    <a:cubicBezTo>
                      <a:pt x="47" y="83"/>
                      <a:pt x="28" y="80"/>
                      <a:pt x="28" y="84"/>
                    </a:cubicBezTo>
                    <a:cubicBezTo>
                      <a:pt x="27" y="87"/>
                      <a:pt x="0" y="88"/>
                      <a:pt x="0" y="95"/>
                    </a:cubicBezTo>
                    <a:cubicBezTo>
                      <a:pt x="0" y="97"/>
                      <a:pt x="0" y="99"/>
                      <a:pt x="4" y="100"/>
                    </a:cubicBezTo>
                    <a:cubicBezTo>
                      <a:pt x="8" y="101"/>
                      <a:pt x="12" y="99"/>
                      <a:pt x="16" y="104"/>
                    </a:cubicBezTo>
                    <a:cubicBezTo>
                      <a:pt x="20" y="108"/>
                      <a:pt x="30" y="108"/>
                      <a:pt x="36" y="105"/>
                    </a:cubicBezTo>
                    <a:cubicBezTo>
                      <a:pt x="43" y="102"/>
                      <a:pt x="48" y="106"/>
                      <a:pt x="48" y="109"/>
                    </a:cubicBezTo>
                    <a:cubicBezTo>
                      <a:pt x="48" y="113"/>
                      <a:pt x="33" y="108"/>
                      <a:pt x="28" y="111"/>
                    </a:cubicBezTo>
                    <a:cubicBezTo>
                      <a:pt x="24" y="114"/>
                      <a:pt x="9" y="111"/>
                      <a:pt x="10" y="114"/>
                    </a:cubicBezTo>
                    <a:cubicBezTo>
                      <a:pt x="11" y="118"/>
                      <a:pt x="17" y="117"/>
                      <a:pt x="24" y="118"/>
                    </a:cubicBezTo>
                    <a:cubicBezTo>
                      <a:pt x="29" y="119"/>
                      <a:pt x="24" y="121"/>
                      <a:pt x="24" y="124"/>
                    </a:cubicBezTo>
                    <a:cubicBezTo>
                      <a:pt x="24" y="126"/>
                      <a:pt x="26" y="126"/>
                      <a:pt x="32" y="129"/>
                    </a:cubicBezTo>
                    <a:cubicBezTo>
                      <a:pt x="38" y="132"/>
                      <a:pt x="48" y="133"/>
                      <a:pt x="44" y="130"/>
                    </a:cubicBezTo>
                    <a:cubicBezTo>
                      <a:pt x="41" y="127"/>
                      <a:pt x="50" y="127"/>
                      <a:pt x="52" y="129"/>
                    </a:cubicBezTo>
                    <a:cubicBezTo>
                      <a:pt x="53" y="131"/>
                      <a:pt x="58" y="126"/>
                      <a:pt x="61" y="127"/>
                    </a:cubicBezTo>
                    <a:cubicBezTo>
                      <a:pt x="66" y="129"/>
                      <a:pt x="67" y="123"/>
                      <a:pt x="71" y="125"/>
                    </a:cubicBezTo>
                    <a:cubicBezTo>
                      <a:pt x="74" y="128"/>
                      <a:pt x="89" y="129"/>
                      <a:pt x="95" y="132"/>
                    </a:cubicBezTo>
                    <a:cubicBezTo>
                      <a:pt x="100" y="134"/>
                      <a:pt x="107" y="135"/>
                      <a:pt x="107" y="140"/>
                    </a:cubicBezTo>
                    <a:cubicBezTo>
                      <a:pt x="106" y="144"/>
                      <a:pt x="111" y="147"/>
                      <a:pt x="117" y="149"/>
                    </a:cubicBezTo>
                    <a:cubicBezTo>
                      <a:pt x="122" y="152"/>
                      <a:pt x="124" y="157"/>
                      <a:pt x="123" y="161"/>
                    </a:cubicBezTo>
                    <a:cubicBezTo>
                      <a:pt x="123" y="165"/>
                      <a:pt x="130" y="168"/>
                      <a:pt x="129" y="169"/>
                    </a:cubicBezTo>
                    <a:cubicBezTo>
                      <a:pt x="128" y="171"/>
                      <a:pt x="129" y="174"/>
                      <a:pt x="132" y="178"/>
                    </a:cubicBezTo>
                    <a:cubicBezTo>
                      <a:pt x="136" y="181"/>
                      <a:pt x="126" y="183"/>
                      <a:pt x="129" y="187"/>
                    </a:cubicBezTo>
                    <a:cubicBezTo>
                      <a:pt x="131" y="190"/>
                      <a:pt x="125" y="195"/>
                      <a:pt x="132" y="196"/>
                    </a:cubicBezTo>
                    <a:cubicBezTo>
                      <a:pt x="139" y="198"/>
                      <a:pt x="138" y="192"/>
                      <a:pt x="143" y="192"/>
                    </a:cubicBezTo>
                    <a:cubicBezTo>
                      <a:pt x="149" y="192"/>
                      <a:pt x="143" y="196"/>
                      <a:pt x="146" y="199"/>
                    </a:cubicBezTo>
                    <a:cubicBezTo>
                      <a:pt x="149" y="202"/>
                      <a:pt x="155" y="202"/>
                      <a:pt x="160" y="206"/>
                    </a:cubicBezTo>
                    <a:cubicBezTo>
                      <a:pt x="166" y="211"/>
                      <a:pt x="162" y="213"/>
                      <a:pt x="157" y="209"/>
                    </a:cubicBezTo>
                    <a:cubicBezTo>
                      <a:pt x="152" y="206"/>
                      <a:pt x="138" y="206"/>
                      <a:pt x="138" y="207"/>
                    </a:cubicBezTo>
                    <a:cubicBezTo>
                      <a:pt x="138" y="209"/>
                      <a:pt x="154" y="218"/>
                      <a:pt x="157" y="217"/>
                    </a:cubicBezTo>
                    <a:cubicBezTo>
                      <a:pt x="161" y="216"/>
                      <a:pt x="167" y="222"/>
                      <a:pt x="164" y="225"/>
                    </a:cubicBezTo>
                    <a:cubicBezTo>
                      <a:pt x="162" y="227"/>
                      <a:pt x="163" y="232"/>
                      <a:pt x="163" y="235"/>
                    </a:cubicBezTo>
                    <a:cubicBezTo>
                      <a:pt x="162" y="238"/>
                      <a:pt x="156" y="235"/>
                      <a:pt x="153" y="235"/>
                    </a:cubicBezTo>
                    <a:cubicBezTo>
                      <a:pt x="150" y="236"/>
                      <a:pt x="147" y="237"/>
                      <a:pt x="147" y="241"/>
                    </a:cubicBezTo>
                    <a:cubicBezTo>
                      <a:pt x="147" y="244"/>
                      <a:pt x="142" y="247"/>
                      <a:pt x="141" y="252"/>
                    </a:cubicBezTo>
                    <a:cubicBezTo>
                      <a:pt x="141" y="256"/>
                      <a:pt x="145" y="256"/>
                      <a:pt x="148" y="258"/>
                    </a:cubicBezTo>
                    <a:cubicBezTo>
                      <a:pt x="151" y="260"/>
                      <a:pt x="143" y="261"/>
                      <a:pt x="143" y="265"/>
                    </a:cubicBezTo>
                    <a:cubicBezTo>
                      <a:pt x="143" y="268"/>
                      <a:pt x="150" y="274"/>
                      <a:pt x="153" y="276"/>
                    </a:cubicBezTo>
                    <a:cubicBezTo>
                      <a:pt x="155" y="277"/>
                      <a:pt x="153" y="284"/>
                      <a:pt x="155" y="288"/>
                    </a:cubicBezTo>
                    <a:cubicBezTo>
                      <a:pt x="155" y="291"/>
                      <a:pt x="159" y="287"/>
                      <a:pt x="158" y="292"/>
                    </a:cubicBezTo>
                    <a:cubicBezTo>
                      <a:pt x="158" y="297"/>
                      <a:pt x="162" y="297"/>
                      <a:pt x="162" y="300"/>
                    </a:cubicBezTo>
                    <a:cubicBezTo>
                      <a:pt x="163" y="302"/>
                      <a:pt x="169" y="302"/>
                      <a:pt x="168" y="306"/>
                    </a:cubicBezTo>
                    <a:cubicBezTo>
                      <a:pt x="167" y="310"/>
                      <a:pt x="170" y="313"/>
                      <a:pt x="171" y="314"/>
                    </a:cubicBezTo>
                    <a:cubicBezTo>
                      <a:pt x="173" y="317"/>
                      <a:pt x="179" y="321"/>
                      <a:pt x="179" y="324"/>
                    </a:cubicBezTo>
                    <a:cubicBezTo>
                      <a:pt x="181" y="326"/>
                      <a:pt x="184" y="330"/>
                      <a:pt x="188" y="329"/>
                    </a:cubicBezTo>
                    <a:cubicBezTo>
                      <a:pt x="192" y="328"/>
                      <a:pt x="192" y="332"/>
                      <a:pt x="195" y="331"/>
                    </a:cubicBezTo>
                    <a:cubicBezTo>
                      <a:pt x="199" y="331"/>
                      <a:pt x="203" y="333"/>
                      <a:pt x="204" y="335"/>
                    </a:cubicBezTo>
                    <a:cubicBezTo>
                      <a:pt x="205" y="338"/>
                      <a:pt x="215" y="339"/>
                      <a:pt x="217" y="340"/>
                    </a:cubicBezTo>
                    <a:cubicBezTo>
                      <a:pt x="220" y="340"/>
                      <a:pt x="220" y="336"/>
                      <a:pt x="223" y="335"/>
                    </a:cubicBezTo>
                    <a:cubicBezTo>
                      <a:pt x="225" y="333"/>
                      <a:pt x="224" y="324"/>
                      <a:pt x="227" y="323"/>
                    </a:cubicBezTo>
                    <a:cubicBezTo>
                      <a:pt x="228" y="322"/>
                      <a:pt x="227" y="312"/>
                      <a:pt x="226" y="311"/>
                    </a:cubicBezTo>
                    <a:cubicBezTo>
                      <a:pt x="224" y="310"/>
                      <a:pt x="225" y="307"/>
                      <a:pt x="229" y="307"/>
                    </a:cubicBezTo>
                    <a:cubicBezTo>
                      <a:pt x="235" y="308"/>
                      <a:pt x="233" y="303"/>
                      <a:pt x="235" y="302"/>
                    </a:cubicBezTo>
                    <a:cubicBezTo>
                      <a:pt x="238" y="302"/>
                      <a:pt x="237" y="297"/>
                      <a:pt x="239" y="297"/>
                    </a:cubicBezTo>
                    <a:cubicBezTo>
                      <a:pt x="240" y="296"/>
                      <a:pt x="239" y="293"/>
                      <a:pt x="239" y="291"/>
                    </a:cubicBezTo>
                    <a:cubicBezTo>
                      <a:pt x="237" y="290"/>
                      <a:pt x="239" y="289"/>
                      <a:pt x="241" y="288"/>
                    </a:cubicBezTo>
                    <a:cubicBezTo>
                      <a:pt x="244" y="288"/>
                      <a:pt x="243" y="284"/>
                      <a:pt x="239" y="282"/>
                    </a:cubicBezTo>
                    <a:cubicBezTo>
                      <a:pt x="237" y="281"/>
                      <a:pt x="238" y="278"/>
                      <a:pt x="241" y="279"/>
                    </a:cubicBezTo>
                    <a:cubicBezTo>
                      <a:pt x="244" y="282"/>
                      <a:pt x="247" y="280"/>
                      <a:pt x="245" y="278"/>
                    </a:cubicBezTo>
                    <a:cubicBezTo>
                      <a:pt x="243" y="275"/>
                      <a:pt x="248" y="274"/>
                      <a:pt x="252" y="273"/>
                    </a:cubicBezTo>
                    <a:cubicBezTo>
                      <a:pt x="257" y="273"/>
                      <a:pt x="259" y="270"/>
                      <a:pt x="258" y="266"/>
                    </a:cubicBezTo>
                    <a:cubicBezTo>
                      <a:pt x="257" y="264"/>
                      <a:pt x="263" y="264"/>
                      <a:pt x="262" y="266"/>
                    </a:cubicBezTo>
                    <a:cubicBezTo>
                      <a:pt x="261" y="269"/>
                      <a:pt x="262" y="273"/>
                      <a:pt x="263" y="270"/>
                    </a:cubicBezTo>
                    <a:cubicBezTo>
                      <a:pt x="265" y="268"/>
                      <a:pt x="270" y="270"/>
                      <a:pt x="277" y="267"/>
                    </a:cubicBezTo>
                    <a:cubicBezTo>
                      <a:pt x="285" y="266"/>
                      <a:pt x="292" y="259"/>
                      <a:pt x="294" y="254"/>
                    </a:cubicBezTo>
                    <a:cubicBezTo>
                      <a:pt x="296" y="247"/>
                      <a:pt x="304" y="248"/>
                      <a:pt x="303" y="244"/>
                    </a:cubicBezTo>
                    <a:cubicBezTo>
                      <a:pt x="302" y="241"/>
                      <a:pt x="304" y="239"/>
                      <a:pt x="310" y="242"/>
                    </a:cubicBezTo>
                    <a:cubicBezTo>
                      <a:pt x="315" y="244"/>
                      <a:pt x="311" y="240"/>
                      <a:pt x="317" y="240"/>
                    </a:cubicBezTo>
                    <a:cubicBezTo>
                      <a:pt x="323" y="240"/>
                      <a:pt x="323" y="237"/>
                      <a:pt x="328" y="237"/>
                    </a:cubicBezTo>
                    <a:cubicBezTo>
                      <a:pt x="335" y="237"/>
                      <a:pt x="349" y="234"/>
                      <a:pt x="355" y="230"/>
                    </a:cubicBezTo>
                    <a:cubicBezTo>
                      <a:pt x="360" y="226"/>
                      <a:pt x="371" y="222"/>
                      <a:pt x="376" y="219"/>
                    </a:cubicBezTo>
                    <a:cubicBezTo>
                      <a:pt x="381" y="216"/>
                      <a:pt x="382" y="214"/>
                      <a:pt x="379" y="215"/>
                    </a:cubicBezTo>
                    <a:cubicBezTo>
                      <a:pt x="376" y="217"/>
                      <a:pt x="370" y="217"/>
                      <a:pt x="366" y="216"/>
                    </a:cubicBezTo>
                    <a:cubicBezTo>
                      <a:pt x="361" y="215"/>
                      <a:pt x="354" y="211"/>
                      <a:pt x="349" y="214"/>
                    </a:cubicBezTo>
                    <a:cubicBezTo>
                      <a:pt x="344" y="217"/>
                      <a:pt x="347" y="210"/>
                      <a:pt x="351" y="209"/>
                    </a:cubicBezTo>
                    <a:cubicBezTo>
                      <a:pt x="356" y="208"/>
                      <a:pt x="354" y="206"/>
                      <a:pt x="353" y="202"/>
                    </a:cubicBezTo>
                    <a:cubicBezTo>
                      <a:pt x="351" y="197"/>
                      <a:pt x="359" y="201"/>
                      <a:pt x="363" y="206"/>
                    </a:cubicBezTo>
                    <a:cubicBezTo>
                      <a:pt x="367" y="210"/>
                      <a:pt x="373" y="213"/>
                      <a:pt x="380" y="211"/>
                    </a:cubicBezTo>
                    <a:cubicBezTo>
                      <a:pt x="385" y="209"/>
                      <a:pt x="380" y="205"/>
                      <a:pt x="382" y="201"/>
                    </a:cubicBezTo>
                    <a:cubicBezTo>
                      <a:pt x="384" y="198"/>
                      <a:pt x="364" y="188"/>
                      <a:pt x="362" y="184"/>
                    </a:cubicBezTo>
                    <a:cubicBezTo>
                      <a:pt x="361" y="181"/>
                      <a:pt x="368" y="183"/>
                      <a:pt x="373" y="185"/>
                    </a:cubicBezTo>
                    <a:cubicBezTo>
                      <a:pt x="380" y="188"/>
                      <a:pt x="381" y="181"/>
                      <a:pt x="381" y="178"/>
                    </a:cubicBezTo>
                    <a:cubicBezTo>
                      <a:pt x="381" y="174"/>
                      <a:pt x="369" y="174"/>
                      <a:pt x="363" y="178"/>
                    </a:cubicBezTo>
                    <a:cubicBezTo>
                      <a:pt x="358" y="181"/>
                      <a:pt x="352" y="173"/>
                      <a:pt x="359" y="172"/>
                    </a:cubicBezTo>
                    <a:cubicBezTo>
                      <a:pt x="367" y="171"/>
                      <a:pt x="360" y="169"/>
                      <a:pt x="362" y="167"/>
                    </a:cubicBezTo>
                    <a:cubicBezTo>
                      <a:pt x="365" y="164"/>
                      <a:pt x="374" y="173"/>
                      <a:pt x="379" y="171"/>
                    </a:cubicBezTo>
                    <a:cubicBezTo>
                      <a:pt x="383" y="169"/>
                      <a:pt x="387" y="171"/>
                      <a:pt x="392" y="169"/>
                    </a:cubicBezTo>
                    <a:cubicBezTo>
                      <a:pt x="395" y="165"/>
                      <a:pt x="384" y="162"/>
                      <a:pt x="382" y="159"/>
                    </a:cubicBezTo>
                    <a:cubicBezTo>
                      <a:pt x="379" y="156"/>
                      <a:pt x="394" y="157"/>
                      <a:pt x="398" y="157"/>
                    </a:cubicBezTo>
                    <a:cubicBezTo>
                      <a:pt x="403" y="157"/>
                      <a:pt x="404" y="151"/>
                      <a:pt x="400" y="152"/>
                    </a:cubicBezTo>
                    <a:cubicBezTo>
                      <a:pt x="396" y="154"/>
                      <a:pt x="384" y="148"/>
                      <a:pt x="386" y="144"/>
                    </a:cubicBezTo>
                    <a:cubicBezTo>
                      <a:pt x="389" y="140"/>
                      <a:pt x="394" y="145"/>
                      <a:pt x="399" y="142"/>
                    </a:cubicBezTo>
                    <a:cubicBezTo>
                      <a:pt x="405" y="139"/>
                      <a:pt x="400" y="128"/>
                      <a:pt x="396" y="128"/>
                    </a:cubicBezTo>
                    <a:cubicBezTo>
                      <a:pt x="392" y="128"/>
                      <a:pt x="383" y="127"/>
                      <a:pt x="383" y="125"/>
                    </a:cubicBezTo>
                    <a:cubicBezTo>
                      <a:pt x="383" y="123"/>
                      <a:pt x="375" y="121"/>
                      <a:pt x="377" y="120"/>
                    </a:cubicBezTo>
                    <a:cubicBezTo>
                      <a:pt x="380" y="117"/>
                      <a:pt x="383" y="121"/>
                      <a:pt x="387" y="118"/>
                    </a:cubicBezTo>
                    <a:cubicBezTo>
                      <a:pt x="393" y="114"/>
                      <a:pt x="403" y="119"/>
                      <a:pt x="407" y="118"/>
                    </a:cubicBezTo>
                    <a:cubicBezTo>
                      <a:pt x="412" y="117"/>
                      <a:pt x="406" y="109"/>
                      <a:pt x="403" y="110"/>
                    </a:cubicBezTo>
                    <a:cubicBezTo>
                      <a:pt x="400" y="111"/>
                      <a:pt x="392" y="112"/>
                      <a:pt x="391" y="108"/>
                    </a:cubicBezTo>
                    <a:cubicBezTo>
                      <a:pt x="390" y="103"/>
                      <a:pt x="399" y="108"/>
                      <a:pt x="401" y="105"/>
                    </a:cubicBezTo>
                    <a:cubicBezTo>
                      <a:pt x="403" y="103"/>
                      <a:pt x="388" y="97"/>
                      <a:pt x="386" y="102"/>
                    </a:cubicBezTo>
                    <a:cubicBezTo>
                      <a:pt x="383" y="107"/>
                      <a:pt x="376" y="105"/>
                      <a:pt x="380" y="102"/>
                    </a:cubicBezTo>
                    <a:cubicBezTo>
                      <a:pt x="384" y="99"/>
                      <a:pt x="385" y="92"/>
                      <a:pt x="384" y="88"/>
                    </a:cubicBezTo>
                    <a:cubicBezTo>
                      <a:pt x="384" y="85"/>
                      <a:pt x="399" y="85"/>
                      <a:pt x="398" y="78"/>
                    </a:cubicBezTo>
                    <a:cubicBezTo>
                      <a:pt x="396" y="73"/>
                      <a:pt x="405" y="71"/>
                      <a:pt x="410" y="71"/>
                    </a:cubicBezTo>
                    <a:cubicBezTo>
                      <a:pt x="415" y="71"/>
                      <a:pt x="410" y="64"/>
                      <a:pt x="405" y="65"/>
                    </a:cubicBezTo>
                    <a:cubicBezTo>
                      <a:pt x="400" y="66"/>
                      <a:pt x="395" y="71"/>
                      <a:pt x="393" y="69"/>
                    </a:cubicBezTo>
                    <a:cubicBezTo>
                      <a:pt x="390" y="67"/>
                      <a:pt x="398" y="62"/>
                      <a:pt x="403" y="62"/>
                    </a:cubicBezTo>
                    <a:cubicBezTo>
                      <a:pt x="407" y="62"/>
                      <a:pt x="418" y="62"/>
                      <a:pt x="421" y="61"/>
                    </a:cubicBezTo>
                    <a:cubicBezTo>
                      <a:pt x="425" y="58"/>
                      <a:pt x="415" y="56"/>
                      <a:pt x="407" y="57"/>
                    </a:cubicBezTo>
                    <a:cubicBezTo>
                      <a:pt x="401" y="58"/>
                      <a:pt x="401" y="55"/>
                      <a:pt x="411" y="54"/>
                    </a:cubicBezTo>
                    <a:cubicBezTo>
                      <a:pt x="422" y="54"/>
                      <a:pt x="420" y="52"/>
                      <a:pt x="428" y="51"/>
                    </a:cubicBezTo>
                    <a:cubicBezTo>
                      <a:pt x="435" y="50"/>
                      <a:pt x="432" y="48"/>
                      <a:pt x="437" y="47"/>
                    </a:cubicBezTo>
                    <a:cubicBezTo>
                      <a:pt x="442" y="47"/>
                      <a:pt x="454" y="42"/>
                      <a:pt x="454" y="39"/>
                    </a:cubicBezTo>
                    <a:cubicBezTo>
                      <a:pt x="454" y="37"/>
                      <a:pt x="437" y="32"/>
                      <a:pt x="429" y="32"/>
                    </a:cubicBezTo>
                    <a:close/>
                    <a:moveTo>
                      <a:pt x="155" y="223"/>
                    </a:moveTo>
                    <a:cubicBezTo>
                      <a:pt x="155" y="219"/>
                      <a:pt x="151" y="222"/>
                      <a:pt x="149" y="218"/>
                    </a:cubicBezTo>
                    <a:cubicBezTo>
                      <a:pt x="147" y="214"/>
                      <a:pt x="136" y="212"/>
                      <a:pt x="134" y="215"/>
                    </a:cubicBezTo>
                    <a:cubicBezTo>
                      <a:pt x="134" y="217"/>
                      <a:pt x="131" y="218"/>
                      <a:pt x="133" y="221"/>
                    </a:cubicBezTo>
                    <a:cubicBezTo>
                      <a:pt x="136" y="225"/>
                      <a:pt x="138" y="223"/>
                      <a:pt x="142" y="227"/>
                    </a:cubicBezTo>
                    <a:cubicBezTo>
                      <a:pt x="145" y="230"/>
                      <a:pt x="155" y="227"/>
                      <a:pt x="155" y="223"/>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62" name="Google Shape;1047;p79">
                <a:extLst>
                  <a:ext uri="{FF2B5EF4-FFF2-40B4-BE49-F238E27FC236}">
                    <a16:creationId xmlns:a16="http://schemas.microsoft.com/office/drawing/2014/main" id="{890A641C-46DC-8312-E0F5-1F9573DFB60D}"/>
                  </a:ext>
                </a:extLst>
              </p:cNvPr>
              <p:cNvSpPr/>
              <p:nvPr/>
            </p:nvSpPr>
            <p:spPr>
              <a:xfrm>
                <a:off x="-10463999" y="-3378604"/>
                <a:ext cx="7201078" cy="5549572"/>
              </a:xfrm>
              <a:custGeom>
                <a:avLst/>
                <a:gdLst/>
                <a:ahLst/>
                <a:cxnLst/>
                <a:rect l="l" t="t" r="r" b="b"/>
                <a:pathLst>
                  <a:path w="662" h="510" extrusionOk="0">
                    <a:moveTo>
                      <a:pt x="130" y="447"/>
                    </a:moveTo>
                    <a:cubicBezTo>
                      <a:pt x="129" y="444"/>
                      <a:pt x="123" y="445"/>
                      <a:pt x="122" y="443"/>
                    </a:cubicBezTo>
                    <a:cubicBezTo>
                      <a:pt x="121" y="441"/>
                      <a:pt x="117" y="433"/>
                      <a:pt x="114" y="433"/>
                    </a:cubicBezTo>
                    <a:cubicBezTo>
                      <a:pt x="111" y="433"/>
                      <a:pt x="107" y="433"/>
                      <a:pt x="104" y="431"/>
                    </a:cubicBezTo>
                    <a:cubicBezTo>
                      <a:pt x="101" y="429"/>
                      <a:pt x="98" y="429"/>
                      <a:pt x="96" y="430"/>
                    </a:cubicBezTo>
                    <a:cubicBezTo>
                      <a:pt x="94" y="431"/>
                      <a:pt x="98" y="431"/>
                      <a:pt x="98" y="433"/>
                    </a:cubicBezTo>
                    <a:cubicBezTo>
                      <a:pt x="98" y="435"/>
                      <a:pt x="100" y="436"/>
                      <a:pt x="102" y="436"/>
                    </a:cubicBezTo>
                    <a:cubicBezTo>
                      <a:pt x="104" y="435"/>
                      <a:pt x="105" y="440"/>
                      <a:pt x="106" y="440"/>
                    </a:cubicBezTo>
                    <a:cubicBezTo>
                      <a:pt x="109" y="440"/>
                      <a:pt x="109" y="443"/>
                      <a:pt x="112" y="443"/>
                    </a:cubicBezTo>
                    <a:cubicBezTo>
                      <a:pt x="114" y="443"/>
                      <a:pt x="115" y="445"/>
                      <a:pt x="116" y="447"/>
                    </a:cubicBezTo>
                    <a:cubicBezTo>
                      <a:pt x="117" y="449"/>
                      <a:pt x="119" y="447"/>
                      <a:pt x="119" y="449"/>
                    </a:cubicBezTo>
                    <a:cubicBezTo>
                      <a:pt x="119" y="450"/>
                      <a:pt x="122" y="451"/>
                      <a:pt x="123" y="453"/>
                    </a:cubicBezTo>
                    <a:cubicBezTo>
                      <a:pt x="128" y="454"/>
                      <a:pt x="131" y="454"/>
                      <a:pt x="134" y="453"/>
                    </a:cubicBezTo>
                    <a:cubicBezTo>
                      <a:pt x="135" y="452"/>
                      <a:pt x="135" y="451"/>
                      <a:pt x="135" y="450"/>
                    </a:cubicBezTo>
                    <a:cubicBezTo>
                      <a:pt x="137" y="448"/>
                      <a:pt x="133" y="449"/>
                      <a:pt x="130" y="447"/>
                    </a:cubicBezTo>
                    <a:close/>
                    <a:moveTo>
                      <a:pt x="125" y="185"/>
                    </a:moveTo>
                    <a:cubicBezTo>
                      <a:pt x="131" y="186"/>
                      <a:pt x="131" y="197"/>
                      <a:pt x="136" y="197"/>
                    </a:cubicBezTo>
                    <a:cubicBezTo>
                      <a:pt x="139" y="197"/>
                      <a:pt x="136" y="194"/>
                      <a:pt x="141" y="194"/>
                    </a:cubicBezTo>
                    <a:cubicBezTo>
                      <a:pt x="145" y="194"/>
                      <a:pt x="144" y="191"/>
                      <a:pt x="148" y="192"/>
                    </a:cubicBezTo>
                    <a:cubicBezTo>
                      <a:pt x="152" y="192"/>
                      <a:pt x="155" y="190"/>
                      <a:pt x="155" y="186"/>
                    </a:cubicBezTo>
                    <a:cubicBezTo>
                      <a:pt x="155" y="181"/>
                      <a:pt x="158" y="180"/>
                      <a:pt x="162" y="179"/>
                    </a:cubicBezTo>
                    <a:cubicBezTo>
                      <a:pt x="166" y="178"/>
                      <a:pt x="163" y="173"/>
                      <a:pt x="168" y="172"/>
                    </a:cubicBezTo>
                    <a:cubicBezTo>
                      <a:pt x="174" y="170"/>
                      <a:pt x="189" y="163"/>
                      <a:pt x="191" y="162"/>
                    </a:cubicBezTo>
                    <a:cubicBezTo>
                      <a:pt x="194" y="160"/>
                      <a:pt x="189" y="157"/>
                      <a:pt x="182" y="153"/>
                    </a:cubicBezTo>
                    <a:cubicBezTo>
                      <a:pt x="177" y="149"/>
                      <a:pt x="172" y="149"/>
                      <a:pt x="167" y="151"/>
                    </a:cubicBezTo>
                    <a:cubicBezTo>
                      <a:pt x="163" y="155"/>
                      <a:pt x="166" y="149"/>
                      <a:pt x="163" y="150"/>
                    </a:cubicBezTo>
                    <a:cubicBezTo>
                      <a:pt x="159" y="151"/>
                      <a:pt x="149" y="148"/>
                      <a:pt x="148" y="146"/>
                    </a:cubicBezTo>
                    <a:cubicBezTo>
                      <a:pt x="146" y="144"/>
                      <a:pt x="129" y="149"/>
                      <a:pt x="125" y="149"/>
                    </a:cubicBezTo>
                    <a:cubicBezTo>
                      <a:pt x="120" y="149"/>
                      <a:pt x="125" y="154"/>
                      <a:pt x="128" y="156"/>
                    </a:cubicBezTo>
                    <a:cubicBezTo>
                      <a:pt x="130" y="159"/>
                      <a:pt x="120" y="166"/>
                      <a:pt x="122" y="167"/>
                    </a:cubicBezTo>
                    <a:cubicBezTo>
                      <a:pt x="125" y="169"/>
                      <a:pt x="120" y="174"/>
                      <a:pt x="116" y="179"/>
                    </a:cubicBezTo>
                    <a:cubicBezTo>
                      <a:pt x="111" y="184"/>
                      <a:pt x="119" y="184"/>
                      <a:pt x="125" y="185"/>
                    </a:cubicBezTo>
                    <a:close/>
                    <a:moveTo>
                      <a:pt x="290" y="212"/>
                    </a:moveTo>
                    <a:cubicBezTo>
                      <a:pt x="292" y="210"/>
                      <a:pt x="300" y="217"/>
                      <a:pt x="300" y="211"/>
                    </a:cubicBezTo>
                    <a:cubicBezTo>
                      <a:pt x="300" y="207"/>
                      <a:pt x="291" y="204"/>
                      <a:pt x="287" y="202"/>
                    </a:cubicBezTo>
                    <a:cubicBezTo>
                      <a:pt x="283" y="199"/>
                      <a:pt x="282" y="200"/>
                      <a:pt x="275" y="196"/>
                    </a:cubicBezTo>
                    <a:cubicBezTo>
                      <a:pt x="269" y="191"/>
                      <a:pt x="277" y="189"/>
                      <a:pt x="273" y="186"/>
                    </a:cubicBezTo>
                    <a:cubicBezTo>
                      <a:pt x="268" y="182"/>
                      <a:pt x="266" y="172"/>
                      <a:pt x="269" y="169"/>
                    </a:cubicBezTo>
                    <a:cubicBezTo>
                      <a:pt x="273" y="165"/>
                      <a:pt x="276" y="161"/>
                      <a:pt x="271" y="158"/>
                    </a:cubicBezTo>
                    <a:cubicBezTo>
                      <a:pt x="264" y="156"/>
                      <a:pt x="255" y="160"/>
                      <a:pt x="256" y="162"/>
                    </a:cubicBezTo>
                    <a:cubicBezTo>
                      <a:pt x="257" y="162"/>
                      <a:pt x="265" y="167"/>
                      <a:pt x="265" y="169"/>
                    </a:cubicBezTo>
                    <a:cubicBezTo>
                      <a:pt x="265" y="171"/>
                      <a:pt x="258" y="163"/>
                      <a:pt x="255" y="165"/>
                    </a:cubicBezTo>
                    <a:cubicBezTo>
                      <a:pt x="252" y="167"/>
                      <a:pt x="250" y="162"/>
                      <a:pt x="247" y="165"/>
                    </a:cubicBezTo>
                    <a:cubicBezTo>
                      <a:pt x="245" y="169"/>
                      <a:pt x="250" y="180"/>
                      <a:pt x="252" y="184"/>
                    </a:cubicBezTo>
                    <a:cubicBezTo>
                      <a:pt x="254" y="186"/>
                      <a:pt x="250" y="186"/>
                      <a:pt x="248" y="187"/>
                    </a:cubicBezTo>
                    <a:cubicBezTo>
                      <a:pt x="245" y="188"/>
                      <a:pt x="244" y="178"/>
                      <a:pt x="242" y="174"/>
                    </a:cubicBezTo>
                    <a:cubicBezTo>
                      <a:pt x="239" y="171"/>
                      <a:pt x="228" y="166"/>
                      <a:pt x="228" y="169"/>
                    </a:cubicBezTo>
                    <a:cubicBezTo>
                      <a:pt x="227" y="172"/>
                      <a:pt x="235" y="172"/>
                      <a:pt x="234" y="175"/>
                    </a:cubicBezTo>
                    <a:cubicBezTo>
                      <a:pt x="233" y="179"/>
                      <a:pt x="228" y="174"/>
                      <a:pt x="225" y="176"/>
                    </a:cubicBezTo>
                    <a:cubicBezTo>
                      <a:pt x="221" y="179"/>
                      <a:pt x="222" y="177"/>
                      <a:pt x="223" y="174"/>
                    </a:cubicBezTo>
                    <a:cubicBezTo>
                      <a:pt x="224" y="171"/>
                      <a:pt x="217" y="168"/>
                      <a:pt x="211" y="169"/>
                    </a:cubicBezTo>
                    <a:cubicBezTo>
                      <a:pt x="204" y="169"/>
                      <a:pt x="208" y="174"/>
                      <a:pt x="206" y="175"/>
                    </a:cubicBezTo>
                    <a:cubicBezTo>
                      <a:pt x="204" y="177"/>
                      <a:pt x="194" y="174"/>
                      <a:pt x="201" y="174"/>
                    </a:cubicBezTo>
                    <a:cubicBezTo>
                      <a:pt x="206" y="172"/>
                      <a:pt x="204" y="168"/>
                      <a:pt x="202" y="164"/>
                    </a:cubicBezTo>
                    <a:cubicBezTo>
                      <a:pt x="200" y="161"/>
                      <a:pt x="193" y="165"/>
                      <a:pt x="183" y="169"/>
                    </a:cubicBezTo>
                    <a:cubicBezTo>
                      <a:pt x="173" y="173"/>
                      <a:pt x="168" y="176"/>
                      <a:pt x="169" y="176"/>
                    </a:cubicBezTo>
                    <a:cubicBezTo>
                      <a:pt x="170" y="177"/>
                      <a:pt x="171" y="179"/>
                      <a:pt x="167" y="182"/>
                    </a:cubicBezTo>
                    <a:cubicBezTo>
                      <a:pt x="163" y="186"/>
                      <a:pt x="167" y="188"/>
                      <a:pt x="170" y="188"/>
                    </a:cubicBezTo>
                    <a:cubicBezTo>
                      <a:pt x="174" y="188"/>
                      <a:pt x="171" y="191"/>
                      <a:pt x="174" y="192"/>
                    </a:cubicBezTo>
                    <a:cubicBezTo>
                      <a:pt x="176" y="193"/>
                      <a:pt x="188" y="187"/>
                      <a:pt x="191" y="189"/>
                    </a:cubicBezTo>
                    <a:cubicBezTo>
                      <a:pt x="194" y="192"/>
                      <a:pt x="172" y="193"/>
                      <a:pt x="172" y="198"/>
                    </a:cubicBezTo>
                    <a:cubicBezTo>
                      <a:pt x="172" y="201"/>
                      <a:pt x="184" y="203"/>
                      <a:pt x="193" y="202"/>
                    </a:cubicBezTo>
                    <a:cubicBezTo>
                      <a:pt x="202" y="200"/>
                      <a:pt x="219" y="203"/>
                      <a:pt x="219" y="205"/>
                    </a:cubicBezTo>
                    <a:cubicBezTo>
                      <a:pt x="219" y="208"/>
                      <a:pt x="208" y="207"/>
                      <a:pt x="200" y="207"/>
                    </a:cubicBezTo>
                    <a:cubicBezTo>
                      <a:pt x="191" y="207"/>
                      <a:pt x="178" y="209"/>
                      <a:pt x="178" y="211"/>
                    </a:cubicBezTo>
                    <a:cubicBezTo>
                      <a:pt x="178" y="214"/>
                      <a:pt x="179" y="214"/>
                      <a:pt x="188" y="219"/>
                    </a:cubicBezTo>
                    <a:cubicBezTo>
                      <a:pt x="197" y="223"/>
                      <a:pt x="205" y="217"/>
                      <a:pt x="205" y="223"/>
                    </a:cubicBezTo>
                    <a:cubicBezTo>
                      <a:pt x="205" y="228"/>
                      <a:pt x="210" y="229"/>
                      <a:pt x="221" y="230"/>
                    </a:cubicBezTo>
                    <a:cubicBezTo>
                      <a:pt x="233" y="230"/>
                      <a:pt x="238" y="224"/>
                      <a:pt x="244" y="224"/>
                    </a:cubicBezTo>
                    <a:cubicBezTo>
                      <a:pt x="250" y="225"/>
                      <a:pt x="252" y="223"/>
                      <a:pt x="254" y="220"/>
                    </a:cubicBezTo>
                    <a:cubicBezTo>
                      <a:pt x="257" y="216"/>
                      <a:pt x="260" y="218"/>
                      <a:pt x="260" y="221"/>
                    </a:cubicBezTo>
                    <a:cubicBezTo>
                      <a:pt x="261" y="223"/>
                      <a:pt x="268" y="222"/>
                      <a:pt x="270" y="223"/>
                    </a:cubicBezTo>
                    <a:cubicBezTo>
                      <a:pt x="274" y="228"/>
                      <a:pt x="287" y="226"/>
                      <a:pt x="293" y="223"/>
                    </a:cubicBezTo>
                    <a:cubicBezTo>
                      <a:pt x="298" y="222"/>
                      <a:pt x="291" y="214"/>
                      <a:pt x="288" y="217"/>
                    </a:cubicBezTo>
                    <a:cubicBezTo>
                      <a:pt x="286" y="221"/>
                      <a:pt x="283" y="219"/>
                      <a:pt x="283" y="217"/>
                    </a:cubicBezTo>
                    <a:cubicBezTo>
                      <a:pt x="282" y="215"/>
                      <a:pt x="287" y="214"/>
                      <a:pt x="290" y="212"/>
                    </a:cubicBezTo>
                    <a:close/>
                    <a:moveTo>
                      <a:pt x="165" y="131"/>
                    </a:moveTo>
                    <a:cubicBezTo>
                      <a:pt x="170" y="132"/>
                      <a:pt x="177" y="126"/>
                      <a:pt x="177" y="124"/>
                    </a:cubicBezTo>
                    <a:cubicBezTo>
                      <a:pt x="176" y="120"/>
                      <a:pt x="162" y="131"/>
                      <a:pt x="165" y="131"/>
                    </a:cubicBezTo>
                    <a:close/>
                    <a:moveTo>
                      <a:pt x="137" y="122"/>
                    </a:moveTo>
                    <a:cubicBezTo>
                      <a:pt x="140" y="123"/>
                      <a:pt x="137" y="127"/>
                      <a:pt x="140" y="126"/>
                    </a:cubicBezTo>
                    <a:cubicBezTo>
                      <a:pt x="142" y="125"/>
                      <a:pt x="143" y="125"/>
                      <a:pt x="145" y="125"/>
                    </a:cubicBezTo>
                    <a:cubicBezTo>
                      <a:pt x="149" y="126"/>
                      <a:pt x="150" y="123"/>
                      <a:pt x="151" y="122"/>
                    </a:cubicBezTo>
                    <a:cubicBezTo>
                      <a:pt x="153" y="120"/>
                      <a:pt x="153" y="127"/>
                      <a:pt x="156" y="127"/>
                    </a:cubicBezTo>
                    <a:cubicBezTo>
                      <a:pt x="160" y="127"/>
                      <a:pt x="159" y="119"/>
                      <a:pt x="163" y="122"/>
                    </a:cubicBezTo>
                    <a:cubicBezTo>
                      <a:pt x="166" y="124"/>
                      <a:pt x="167" y="121"/>
                      <a:pt x="167" y="118"/>
                    </a:cubicBezTo>
                    <a:cubicBezTo>
                      <a:pt x="168" y="116"/>
                      <a:pt x="168" y="113"/>
                      <a:pt x="172" y="112"/>
                    </a:cubicBezTo>
                    <a:cubicBezTo>
                      <a:pt x="176" y="111"/>
                      <a:pt x="173" y="115"/>
                      <a:pt x="174" y="118"/>
                    </a:cubicBezTo>
                    <a:cubicBezTo>
                      <a:pt x="177" y="123"/>
                      <a:pt x="181" y="118"/>
                      <a:pt x="181" y="116"/>
                    </a:cubicBezTo>
                    <a:cubicBezTo>
                      <a:pt x="181" y="114"/>
                      <a:pt x="188" y="115"/>
                      <a:pt x="187" y="113"/>
                    </a:cubicBezTo>
                    <a:cubicBezTo>
                      <a:pt x="187" y="111"/>
                      <a:pt x="189" y="111"/>
                      <a:pt x="187" y="108"/>
                    </a:cubicBezTo>
                    <a:cubicBezTo>
                      <a:pt x="186" y="105"/>
                      <a:pt x="190" y="106"/>
                      <a:pt x="191" y="104"/>
                    </a:cubicBezTo>
                    <a:cubicBezTo>
                      <a:pt x="193" y="101"/>
                      <a:pt x="189" y="103"/>
                      <a:pt x="186" y="100"/>
                    </a:cubicBezTo>
                    <a:cubicBezTo>
                      <a:pt x="182" y="98"/>
                      <a:pt x="181" y="101"/>
                      <a:pt x="181" y="103"/>
                    </a:cubicBezTo>
                    <a:cubicBezTo>
                      <a:pt x="181" y="105"/>
                      <a:pt x="175" y="104"/>
                      <a:pt x="171" y="102"/>
                    </a:cubicBezTo>
                    <a:cubicBezTo>
                      <a:pt x="167" y="101"/>
                      <a:pt x="163" y="107"/>
                      <a:pt x="158" y="110"/>
                    </a:cubicBezTo>
                    <a:cubicBezTo>
                      <a:pt x="153" y="113"/>
                      <a:pt x="153" y="117"/>
                      <a:pt x="147" y="116"/>
                    </a:cubicBezTo>
                    <a:cubicBezTo>
                      <a:pt x="142" y="116"/>
                      <a:pt x="135" y="121"/>
                      <a:pt x="137" y="122"/>
                    </a:cubicBezTo>
                    <a:close/>
                    <a:moveTo>
                      <a:pt x="189" y="120"/>
                    </a:moveTo>
                    <a:cubicBezTo>
                      <a:pt x="184" y="120"/>
                      <a:pt x="184" y="125"/>
                      <a:pt x="190" y="125"/>
                    </a:cubicBezTo>
                    <a:cubicBezTo>
                      <a:pt x="195" y="125"/>
                      <a:pt x="197" y="126"/>
                      <a:pt x="189" y="126"/>
                    </a:cubicBezTo>
                    <a:cubicBezTo>
                      <a:pt x="181" y="126"/>
                      <a:pt x="178" y="133"/>
                      <a:pt x="183" y="131"/>
                    </a:cubicBezTo>
                    <a:cubicBezTo>
                      <a:pt x="189" y="130"/>
                      <a:pt x="195" y="130"/>
                      <a:pt x="191" y="131"/>
                    </a:cubicBezTo>
                    <a:cubicBezTo>
                      <a:pt x="187" y="133"/>
                      <a:pt x="177" y="134"/>
                      <a:pt x="178" y="136"/>
                    </a:cubicBezTo>
                    <a:cubicBezTo>
                      <a:pt x="178" y="137"/>
                      <a:pt x="183" y="137"/>
                      <a:pt x="188" y="138"/>
                    </a:cubicBezTo>
                    <a:cubicBezTo>
                      <a:pt x="191" y="140"/>
                      <a:pt x="194" y="141"/>
                      <a:pt x="198" y="137"/>
                    </a:cubicBezTo>
                    <a:cubicBezTo>
                      <a:pt x="201" y="134"/>
                      <a:pt x="205" y="130"/>
                      <a:pt x="203" y="135"/>
                    </a:cubicBezTo>
                    <a:cubicBezTo>
                      <a:pt x="202" y="140"/>
                      <a:pt x="209" y="137"/>
                      <a:pt x="217" y="136"/>
                    </a:cubicBezTo>
                    <a:cubicBezTo>
                      <a:pt x="226" y="136"/>
                      <a:pt x="216" y="141"/>
                      <a:pt x="207" y="142"/>
                    </a:cubicBezTo>
                    <a:cubicBezTo>
                      <a:pt x="198" y="142"/>
                      <a:pt x="200" y="147"/>
                      <a:pt x="206" y="149"/>
                    </a:cubicBezTo>
                    <a:cubicBezTo>
                      <a:pt x="214" y="150"/>
                      <a:pt x="229" y="144"/>
                      <a:pt x="233" y="140"/>
                    </a:cubicBezTo>
                    <a:cubicBezTo>
                      <a:pt x="237" y="137"/>
                      <a:pt x="239" y="142"/>
                      <a:pt x="243" y="140"/>
                    </a:cubicBezTo>
                    <a:cubicBezTo>
                      <a:pt x="247" y="137"/>
                      <a:pt x="254" y="140"/>
                      <a:pt x="260" y="138"/>
                    </a:cubicBezTo>
                    <a:cubicBezTo>
                      <a:pt x="266" y="137"/>
                      <a:pt x="267" y="125"/>
                      <a:pt x="262" y="124"/>
                    </a:cubicBezTo>
                    <a:cubicBezTo>
                      <a:pt x="258" y="122"/>
                      <a:pt x="258" y="126"/>
                      <a:pt x="254" y="126"/>
                    </a:cubicBezTo>
                    <a:cubicBezTo>
                      <a:pt x="251" y="127"/>
                      <a:pt x="249" y="123"/>
                      <a:pt x="246" y="120"/>
                    </a:cubicBezTo>
                    <a:cubicBezTo>
                      <a:pt x="243" y="117"/>
                      <a:pt x="245" y="111"/>
                      <a:pt x="240" y="112"/>
                    </a:cubicBezTo>
                    <a:cubicBezTo>
                      <a:pt x="237" y="113"/>
                      <a:pt x="227" y="119"/>
                      <a:pt x="233" y="120"/>
                    </a:cubicBezTo>
                    <a:cubicBezTo>
                      <a:pt x="238" y="121"/>
                      <a:pt x="237" y="124"/>
                      <a:pt x="234" y="125"/>
                    </a:cubicBezTo>
                    <a:cubicBezTo>
                      <a:pt x="230" y="126"/>
                      <a:pt x="240" y="128"/>
                      <a:pt x="239" y="131"/>
                    </a:cubicBezTo>
                    <a:cubicBezTo>
                      <a:pt x="238" y="133"/>
                      <a:pt x="223" y="131"/>
                      <a:pt x="222" y="127"/>
                    </a:cubicBezTo>
                    <a:cubicBezTo>
                      <a:pt x="221" y="125"/>
                      <a:pt x="210" y="118"/>
                      <a:pt x="204" y="120"/>
                    </a:cubicBezTo>
                    <a:cubicBezTo>
                      <a:pt x="200" y="121"/>
                      <a:pt x="202" y="115"/>
                      <a:pt x="197" y="115"/>
                    </a:cubicBezTo>
                    <a:cubicBezTo>
                      <a:pt x="191" y="115"/>
                      <a:pt x="193" y="120"/>
                      <a:pt x="189" y="120"/>
                    </a:cubicBezTo>
                    <a:close/>
                    <a:moveTo>
                      <a:pt x="206" y="96"/>
                    </a:moveTo>
                    <a:cubicBezTo>
                      <a:pt x="207" y="92"/>
                      <a:pt x="195" y="93"/>
                      <a:pt x="196" y="94"/>
                    </a:cubicBezTo>
                    <a:cubicBezTo>
                      <a:pt x="198" y="97"/>
                      <a:pt x="204" y="100"/>
                      <a:pt x="206" y="96"/>
                    </a:cubicBezTo>
                    <a:close/>
                    <a:moveTo>
                      <a:pt x="233" y="95"/>
                    </a:moveTo>
                    <a:cubicBezTo>
                      <a:pt x="238" y="94"/>
                      <a:pt x="236" y="90"/>
                      <a:pt x="228" y="91"/>
                    </a:cubicBezTo>
                    <a:cubicBezTo>
                      <a:pt x="222" y="92"/>
                      <a:pt x="210" y="92"/>
                      <a:pt x="210" y="98"/>
                    </a:cubicBezTo>
                    <a:cubicBezTo>
                      <a:pt x="210" y="101"/>
                      <a:pt x="212" y="103"/>
                      <a:pt x="220" y="104"/>
                    </a:cubicBezTo>
                    <a:cubicBezTo>
                      <a:pt x="227" y="105"/>
                      <a:pt x="234" y="98"/>
                      <a:pt x="230" y="98"/>
                    </a:cubicBezTo>
                    <a:cubicBezTo>
                      <a:pt x="226" y="98"/>
                      <a:pt x="229" y="95"/>
                      <a:pt x="233" y="95"/>
                    </a:cubicBezTo>
                    <a:close/>
                    <a:moveTo>
                      <a:pt x="217" y="88"/>
                    </a:moveTo>
                    <a:cubicBezTo>
                      <a:pt x="220" y="89"/>
                      <a:pt x="224" y="86"/>
                      <a:pt x="226" y="88"/>
                    </a:cubicBezTo>
                    <a:cubicBezTo>
                      <a:pt x="228" y="89"/>
                      <a:pt x="238" y="91"/>
                      <a:pt x="238" y="86"/>
                    </a:cubicBezTo>
                    <a:cubicBezTo>
                      <a:pt x="238" y="80"/>
                      <a:pt x="226" y="80"/>
                      <a:pt x="222" y="82"/>
                    </a:cubicBezTo>
                    <a:cubicBezTo>
                      <a:pt x="219" y="84"/>
                      <a:pt x="204" y="85"/>
                      <a:pt x="208" y="88"/>
                    </a:cubicBezTo>
                    <a:cubicBezTo>
                      <a:pt x="211" y="89"/>
                      <a:pt x="214" y="87"/>
                      <a:pt x="217" y="88"/>
                    </a:cubicBezTo>
                    <a:close/>
                    <a:moveTo>
                      <a:pt x="272" y="78"/>
                    </a:moveTo>
                    <a:cubicBezTo>
                      <a:pt x="276" y="76"/>
                      <a:pt x="283" y="80"/>
                      <a:pt x="282" y="83"/>
                    </a:cubicBezTo>
                    <a:cubicBezTo>
                      <a:pt x="281" y="86"/>
                      <a:pt x="269" y="82"/>
                      <a:pt x="270" y="85"/>
                    </a:cubicBezTo>
                    <a:cubicBezTo>
                      <a:pt x="271" y="86"/>
                      <a:pt x="272" y="89"/>
                      <a:pt x="280" y="88"/>
                    </a:cubicBezTo>
                    <a:cubicBezTo>
                      <a:pt x="287" y="85"/>
                      <a:pt x="294" y="87"/>
                      <a:pt x="299" y="91"/>
                    </a:cubicBezTo>
                    <a:cubicBezTo>
                      <a:pt x="305" y="95"/>
                      <a:pt x="310" y="97"/>
                      <a:pt x="313" y="92"/>
                    </a:cubicBezTo>
                    <a:cubicBezTo>
                      <a:pt x="317" y="88"/>
                      <a:pt x="309" y="88"/>
                      <a:pt x="310" y="85"/>
                    </a:cubicBezTo>
                    <a:cubicBezTo>
                      <a:pt x="311" y="81"/>
                      <a:pt x="305" y="79"/>
                      <a:pt x="301" y="79"/>
                    </a:cubicBezTo>
                    <a:cubicBezTo>
                      <a:pt x="298" y="79"/>
                      <a:pt x="297" y="73"/>
                      <a:pt x="294" y="74"/>
                    </a:cubicBezTo>
                    <a:cubicBezTo>
                      <a:pt x="290" y="76"/>
                      <a:pt x="288" y="77"/>
                      <a:pt x="288" y="73"/>
                    </a:cubicBezTo>
                    <a:cubicBezTo>
                      <a:pt x="288" y="69"/>
                      <a:pt x="272" y="68"/>
                      <a:pt x="267" y="70"/>
                    </a:cubicBezTo>
                    <a:cubicBezTo>
                      <a:pt x="262" y="72"/>
                      <a:pt x="268" y="81"/>
                      <a:pt x="272" y="78"/>
                    </a:cubicBezTo>
                    <a:close/>
                    <a:moveTo>
                      <a:pt x="274" y="106"/>
                    </a:moveTo>
                    <a:cubicBezTo>
                      <a:pt x="277" y="102"/>
                      <a:pt x="263" y="92"/>
                      <a:pt x="263" y="97"/>
                    </a:cubicBezTo>
                    <a:cubicBezTo>
                      <a:pt x="262" y="101"/>
                      <a:pt x="272" y="110"/>
                      <a:pt x="274" y="106"/>
                    </a:cubicBezTo>
                    <a:close/>
                    <a:moveTo>
                      <a:pt x="317" y="63"/>
                    </a:moveTo>
                    <a:cubicBezTo>
                      <a:pt x="320" y="59"/>
                      <a:pt x="303" y="55"/>
                      <a:pt x="308" y="59"/>
                    </a:cubicBezTo>
                    <a:cubicBezTo>
                      <a:pt x="310" y="61"/>
                      <a:pt x="315" y="66"/>
                      <a:pt x="317" y="63"/>
                    </a:cubicBezTo>
                    <a:close/>
                    <a:moveTo>
                      <a:pt x="280" y="137"/>
                    </a:moveTo>
                    <a:cubicBezTo>
                      <a:pt x="282" y="135"/>
                      <a:pt x="275" y="129"/>
                      <a:pt x="273" y="134"/>
                    </a:cubicBezTo>
                    <a:cubicBezTo>
                      <a:pt x="271" y="138"/>
                      <a:pt x="277" y="140"/>
                      <a:pt x="280" y="137"/>
                    </a:cubicBezTo>
                    <a:close/>
                    <a:moveTo>
                      <a:pt x="317" y="114"/>
                    </a:moveTo>
                    <a:cubicBezTo>
                      <a:pt x="317" y="118"/>
                      <a:pt x="310" y="113"/>
                      <a:pt x="303" y="112"/>
                    </a:cubicBezTo>
                    <a:cubicBezTo>
                      <a:pt x="298" y="109"/>
                      <a:pt x="301" y="116"/>
                      <a:pt x="306" y="120"/>
                    </a:cubicBezTo>
                    <a:cubicBezTo>
                      <a:pt x="310" y="124"/>
                      <a:pt x="303" y="122"/>
                      <a:pt x="297" y="118"/>
                    </a:cubicBezTo>
                    <a:cubicBezTo>
                      <a:pt x="291" y="113"/>
                      <a:pt x="291" y="121"/>
                      <a:pt x="295" y="123"/>
                    </a:cubicBezTo>
                    <a:cubicBezTo>
                      <a:pt x="298" y="125"/>
                      <a:pt x="294" y="128"/>
                      <a:pt x="290" y="124"/>
                    </a:cubicBezTo>
                    <a:cubicBezTo>
                      <a:pt x="286" y="118"/>
                      <a:pt x="284" y="113"/>
                      <a:pt x="277" y="113"/>
                    </a:cubicBezTo>
                    <a:cubicBezTo>
                      <a:pt x="272" y="112"/>
                      <a:pt x="274" y="118"/>
                      <a:pt x="276" y="122"/>
                    </a:cubicBezTo>
                    <a:cubicBezTo>
                      <a:pt x="280" y="125"/>
                      <a:pt x="283" y="126"/>
                      <a:pt x="288" y="129"/>
                    </a:cubicBezTo>
                    <a:cubicBezTo>
                      <a:pt x="294" y="133"/>
                      <a:pt x="302" y="128"/>
                      <a:pt x="306" y="129"/>
                    </a:cubicBezTo>
                    <a:cubicBezTo>
                      <a:pt x="310" y="130"/>
                      <a:pt x="302" y="136"/>
                      <a:pt x="305" y="138"/>
                    </a:cubicBezTo>
                    <a:cubicBezTo>
                      <a:pt x="308" y="142"/>
                      <a:pt x="314" y="139"/>
                      <a:pt x="320" y="139"/>
                    </a:cubicBezTo>
                    <a:cubicBezTo>
                      <a:pt x="325" y="138"/>
                      <a:pt x="323" y="136"/>
                      <a:pt x="326" y="133"/>
                    </a:cubicBezTo>
                    <a:cubicBezTo>
                      <a:pt x="330" y="131"/>
                      <a:pt x="323" y="131"/>
                      <a:pt x="325" y="125"/>
                    </a:cubicBezTo>
                    <a:cubicBezTo>
                      <a:pt x="328" y="120"/>
                      <a:pt x="318" y="111"/>
                      <a:pt x="317" y="114"/>
                    </a:cubicBezTo>
                    <a:close/>
                    <a:moveTo>
                      <a:pt x="331" y="95"/>
                    </a:moveTo>
                    <a:cubicBezTo>
                      <a:pt x="336" y="95"/>
                      <a:pt x="340" y="94"/>
                      <a:pt x="344" y="92"/>
                    </a:cubicBezTo>
                    <a:cubicBezTo>
                      <a:pt x="348" y="91"/>
                      <a:pt x="342" y="91"/>
                      <a:pt x="345" y="87"/>
                    </a:cubicBezTo>
                    <a:cubicBezTo>
                      <a:pt x="347" y="83"/>
                      <a:pt x="337" y="83"/>
                      <a:pt x="337" y="84"/>
                    </a:cubicBezTo>
                    <a:cubicBezTo>
                      <a:pt x="336" y="86"/>
                      <a:pt x="323" y="76"/>
                      <a:pt x="322" y="79"/>
                    </a:cubicBezTo>
                    <a:cubicBezTo>
                      <a:pt x="320" y="82"/>
                      <a:pt x="326" y="95"/>
                      <a:pt x="331" y="95"/>
                    </a:cubicBezTo>
                    <a:close/>
                    <a:moveTo>
                      <a:pt x="358" y="97"/>
                    </a:moveTo>
                    <a:cubicBezTo>
                      <a:pt x="357" y="95"/>
                      <a:pt x="332" y="98"/>
                      <a:pt x="336" y="100"/>
                    </a:cubicBezTo>
                    <a:cubicBezTo>
                      <a:pt x="343" y="105"/>
                      <a:pt x="358" y="99"/>
                      <a:pt x="358" y="97"/>
                    </a:cubicBezTo>
                    <a:close/>
                    <a:moveTo>
                      <a:pt x="354" y="145"/>
                    </a:moveTo>
                    <a:cubicBezTo>
                      <a:pt x="360" y="144"/>
                      <a:pt x="357" y="137"/>
                      <a:pt x="350" y="132"/>
                    </a:cubicBezTo>
                    <a:cubicBezTo>
                      <a:pt x="344" y="127"/>
                      <a:pt x="329" y="137"/>
                      <a:pt x="332" y="139"/>
                    </a:cubicBezTo>
                    <a:cubicBezTo>
                      <a:pt x="334" y="142"/>
                      <a:pt x="348" y="145"/>
                      <a:pt x="354" y="145"/>
                    </a:cubicBezTo>
                    <a:close/>
                    <a:moveTo>
                      <a:pt x="311" y="191"/>
                    </a:moveTo>
                    <a:cubicBezTo>
                      <a:pt x="319" y="196"/>
                      <a:pt x="317" y="187"/>
                      <a:pt x="325" y="187"/>
                    </a:cubicBezTo>
                    <a:cubicBezTo>
                      <a:pt x="334" y="187"/>
                      <a:pt x="334" y="174"/>
                      <a:pt x="334" y="169"/>
                    </a:cubicBezTo>
                    <a:cubicBezTo>
                      <a:pt x="336" y="164"/>
                      <a:pt x="328" y="164"/>
                      <a:pt x="330" y="168"/>
                    </a:cubicBezTo>
                    <a:cubicBezTo>
                      <a:pt x="333" y="172"/>
                      <a:pt x="330" y="175"/>
                      <a:pt x="329" y="171"/>
                    </a:cubicBezTo>
                    <a:cubicBezTo>
                      <a:pt x="329" y="167"/>
                      <a:pt x="322" y="171"/>
                      <a:pt x="320" y="167"/>
                    </a:cubicBezTo>
                    <a:cubicBezTo>
                      <a:pt x="318" y="164"/>
                      <a:pt x="327" y="164"/>
                      <a:pt x="330" y="160"/>
                    </a:cubicBezTo>
                    <a:cubicBezTo>
                      <a:pt x="332" y="155"/>
                      <a:pt x="322" y="156"/>
                      <a:pt x="324" y="152"/>
                    </a:cubicBezTo>
                    <a:cubicBezTo>
                      <a:pt x="327" y="149"/>
                      <a:pt x="310" y="153"/>
                      <a:pt x="315" y="155"/>
                    </a:cubicBezTo>
                    <a:cubicBezTo>
                      <a:pt x="320" y="157"/>
                      <a:pt x="315" y="160"/>
                      <a:pt x="310" y="156"/>
                    </a:cubicBezTo>
                    <a:cubicBezTo>
                      <a:pt x="306" y="153"/>
                      <a:pt x="293" y="159"/>
                      <a:pt x="298" y="162"/>
                    </a:cubicBezTo>
                    <a:cubicBezTo>
                      <a:pt x="301" y="165"/>
                      <a:pt x="312" y="161"/>
                      <a:pt x="306" y="169"/>
                    </a:cubicBezTo>
                    <a:cubicBezTo>
                      <a:pt x="299" y="177"/>
                      <a:pt x="297" y="166"/>
                      <a:pt x="291" y="167"/>
                    </a:cubicBezTo>
                    <a:cubicBezTo>
                      <a:pt x="286" y="169"/>
                      <a:pt x="287" y="175"/>
                      <a:pt x="297" y="178"/>
                    </a:cubicBezTo>
                    <a:cubicBezTo>
                      <a:pt x="306" y="181"/>
                      <a:pt x="305" y="186"/>
                      <a:pt x="311" y="191"/>
                    </a:cubicBezTo>
                    <a:close/>
                    <a:moveTo>
                      <a:pt x="366" y="138"/>
                    </a:moveTo>
                    <a:cubicBezTo>
                      <a:pt x="368" y="145"/>
                      <a:pt x="370" y="140"/>
                      <a:pt x="374" y="143"/>
                    </a:cubicBezTo>
                    <a:cubicBezTo>
                      <a:pt x="378" y="146"/>
                      <a:pt x="383" y="147"/>
                      <a:pt x="386" y="144"/>
                    </a:cubicBezTo>
                    <a:cubicBezTo>
                      <a:pt x="389" y="142"/>
                      <a:pt x="391" y="140"/>
                      <a:pt x="392" y="142"/>
                    </a:cubicBezTo>
                    <a:cubicBezTo>
                      <a:pt x="394" y="146"/>
                      <a:pt x="400" y="147"/>
                      <a:pt x="417" y="147"/>
                    </a:cubicBezTo>
                    <a:cubicBezTo>
                      <a:pt x="432" y="147"/>
                      <a:pt x="428" y="140"/>
                      <a:pt x="432" y="143"/>
                    </a:cubicBezTo>
                    <a:cubicBezTo>
                      <a:pt x="437" y="146"/>
                      <a:pt x="448" y="146"/>
                      <a:pt x="453" y="144"/>
                    </a:cubicBezTo>
                    <a:cubicBezTo>
                      <a:pt x="457" y="143"/>
                      <a:pt x="459" y="137"/>
                      <a:pt x="459" y="133"/>
                    </a:cubicBezTo>
                    <a:cubicBezTo>
                      <a:pt x="459" y="129"/>
                      <a:pt x="423" y="126"/>
                      <a:pt x="418" y="129"/>
                    </a:cubicBezTo>
                    <a:cubicBezTo>
                      <a:pt x="411" y="133"/>
                      <a:pt x="401" y="128"/>
                      <a:pt x="396" y="131"/>
                    </a:cubicBezTo>
                    <a:cubicBezTo>
                      <a:pt x="391" y="133"/>
                      <a:pt x="393" y="127"/>
                      <a:pt x="384" y="127"/>
                    </a:cubicBezTo>
                    <a:cubicBezTo>
                      <a:pt x="375" y="126"/>
                      <a:pt x="384" y="122"/>
                      <a:pt x="386" y="120"/>
                    </a:cubicBezTo>
                    <a:cubicBezTo>
                      <a:pt x="388" y="118"/>
                      <a:pt x="372" y="113"/>
                      <a:pt x="367" y="114"/>
                    </a:cubicBezTo>
                    <a:cubicBezTo>
                      <a:pt x="360" y="115"/>
                      <a:pt x="357" y="113"/>
                      <a:pt x="351" y="110"/>
                    </a:cubicBezTo>
                    <a:cubicBezTo>
                      <a:pt x="345" y="107"/>
                      <a:pt x="329" y="108"/>
                      <a:pt x="332" y="113"/>
                    </a:cubicBezTo>
                    <a:cubicBezTo>
                      <a:pt x="334" y="115"/>
                      <a:pt x="353" y="123"/>
                      <a:pt x="356" y="119"/>
                    </a:cubicBezTo>
                    <a:cubicBezTo>
                      <a:pt x="358" y="115"/>
                      <a:pt x="362" y="123"/>
                      <a:pt x="365" y="126"/>
                    </a:cubicBezTo>
                    <a:cubicBezTo>
                      <a:pt x="368" y="130"/>
                      <a:pt x="363" y="132"/>
                      <a:pt x="366" y="138"/>
                    </a:cubicBezTo>
                    <a:close/>
                    <a:moveTo>
                      <a:pt x="382" y="100"/>
                    </a:moveTo>
                    <a:cubicBezTo>
                      <a:pt x="376" y="96"/>
                      <a:pt x="369" y="102"/>
                      <a:pt x="375" y="105"/>
                    </a:cubicBezTo>
                    <a:cubicBezTo>
                      <a:pt x="381" y="107"/>
                      <a:pt x="388" y="102"/>
                      <a:pt x="382" y="100"/>
                    </a:cubicBezTo>
                    <a:close/>
                    <a:moveTo>
                      <a:pt x="334" y="63"/>
                    </a:moveTo>
                    <a:cubicBezTo>
                      <a:pt x="340" y="64"/>
                      <a:pt x="337" y="68"/>
                      <a:pt x="342" y="70"/>
                    </a:cubicBezTo>
                    <a:cubicBezTo>
                      <a:pt x="347" y="73"/>
                      <a:pt x="362" y="67"/>
                      <a:pt x="364" y="71"/>
                    </a:cubicBezTo>
                    <a:cubicBezTo>
                      <a:pt x="365" y="75"/>
                      <a:pt x="348" y="75"/>
                      <a:pt x="351" y="77"/>
                    </a:cubicBezTo>
                    <a:cubicBezTo>
                      <a:pt x="353" y="79"/>
                      <a:pt x="362" y="83"/>
                      <a:pt x="361" y="85"/>
                    </a:cubicBezTo>
                    <a:cubicBezTo>
                      <a:pt x="360" y="87"/>
                      <a:pt x="377" y="92"/>
                      <a:pt x="379" y="90"/>
                    </a:cubicBezTo>
                    <a:cubicBezTo>
                      <a:pt x="381" y="88"/>
                      <a:pt x="385" y="88"/>
                      <a:pt x="389" y="89"/>
                    </a:cubicBezTo>
                    <a:cubicBezTo>
                      <a:pt x="394" y="91"/>
                      <a:pt x="394" y="79"/>
                      <a:pt x="397" y="81"/>
                    </a:cubicBezTo>
                    <a:cubicBezTo>
                      <a:pt x="400" y="84"/>
                      <a:pt x="399" y="77"/>
                      <a:pt x="405" y="76"/>
                    </a:cubicBezTo>
                    <a:cubicBezTo>
                      <a:pt x="409" y="73"/>
                      <a:pt x="417" y="73"/>
                      <a:pt x="417" y="71"/>
                    </a:cubicBezTo>
                    <a:cubicBezTo>
                      <a:pt x="418" y="69"/>
                      <a:pt x="416" y="67"/>
                      <a:pt x="409" y="67"/>
                    </a:cubicBezTo>
                    <a:cubicBezTo>
                      <a:pt x="404" y="68"/>
                      <a:pt x="400" y="66"/>
                      <a:pt x="403" y="63"/>
                    </a:cubicBezTo>
                    <a:cubicBezTo>
                      <a:pt x="405" y="59"/>
                      <a:pt x="395" y="58"/>
                      <a:pt x="399" y="56"/>
                    </a:cubicBezTo>
                    <a:cubicBezTo>
                      <a:pt x="403" y="53"/>
                      <a:pt x="393" y="51"/>
                      <a:pt x="394" y="54"/>
                    </a:cubicBezTo>
                    <a:cubicBezTo>
                      <a:pt x="394" y="58"/>
                      <a:pt x="388" y="54"/>
                      <a:pt x="387" y="52"/>
                    </a:cubicBezTo>
                    <a:cubicBezTo>
                      <a:pt x="386" y="48"/>
                      <a:pt x="372" y="46"/>
                      <a:pt x="364" y="39"/>
                    </a:cubicBezTo>
                    <a:cubicBezTo>
                      <a:pt x="355" y="30"/>
                      <a:pt x="346" y="36"/>
                      <a:pt x="351" y="37"/>
                    </a:cubicBezTo>
                    <a:cubicBezTo>
                      <a:pt x="356" y="38"/>
                      <a:pt x="356" y="40"/>
                      <a:pt x="351" y="39"/>
                    </a:cubicBezTo>
                    <a:cubicBezTo>
                      <a:pt x="347" y="39"/>
                      <a:pt x="339" y="40"/>
                      <a:pt x="346" y="43"/>
                    </a:cubicBezTo>
                    <a:cubicBezTo>
                      <a:pt x="353" y="45"/>
                      <a:pt x="346" y="47"/>
                      <a:pt x="340" y="47"/>
                    </a:cubicBezTo>
                    <a:cubicBezTo>
                      <a:pt x="334" y="47"/>
                      <a:pt x="334" y="53"/>
                      <a:pt x="342" y="54"/>
                    </a:cubicBezTo>
                    <a:cubicBezTo>
                      <a:pt x="348" y="56"/>
                      <a:pt x="344" y="60"/>
                      <a:pt x="337" y="58"/>
                    </a:cubicBezTo>
                    <a:cubicBezTo>
                      <a:pt x="332" y="57"/>
                      <a:pt x="330" y="60"/>
                      <a:pt x="334" y="63"/>
                    </a:cubicBezTo>
                    <a:close/>
                    <a:moveTo>
                      <a:pt x="375" y="29"/>
                    </a:moveTo>
                    <a:cubicBezTo>
                      <a:pt x="380" y="27"/>
                      <a:pt x="383" y="28"/>
                      <a:pt x="379" y="30"/>
                    </a:cubicBezTo>
                    <a:cubicBezTo>
                      <a:pt x="375" y="33"/>
                      <a:pt x="376" y="34"/>
                      <a:pt x="382" y="34"/>
                    </a:cubicBezTo>
                    <a:cubicBezTo>
                      <a:pt x="388" y="33"/>
                      <a:pt x="380" y="35"/>
                      <a:pt x="380" y="39"/>
                    </a:cubicBezTo>
                    <a:cubicBezTo>
                      <a:pt x="380" y="42"/>
                      <a:pt x="386" y="39"/>
                      <a:pt x="386" y="43"/>
                    </a:cubicBezTo>
                    <a:cubicBezTo>
                      <a:pt x="387" y="47"/>
                      <a:pt x="401" y="48"/>
                      <a:pt x="406" y="44"/>
                    </a:cubicBezTo>
                    <a:cubicBezTo>
                      <a:pt x="409" y="39"/>
                      <a:pt x="408" y="45"/>
                      <a:pt x="407" y="48"/>
                    </a:cubicBezTo>
                    <a:cubicBezTo>
                      <a:pt x="407" y="50"/>
                      <a:pt x="428" y="52"/>
                      <a:pt x="429" y="49"/>
                    </a:cubicBezTo>
                    <a:cubicBezTo>
                      <a:pt x="430" y="46"/>
                      <a:pt x="432" y="47"/>
                      <a:pt x="437" y="48"/>
                    </a:cubicBezTo>
                    <a:cubicBezTo>
                      <a:pt x="441" y="49"/>
                      <a:pt x="460" y="44"/>
                      <a:pt x="460" y="40"/>
                    </a:cubicBezTo>
                    <a:cubicBezTo>
                      <a:pt x="461" y="37"/>
                      <a:pt x="466" y="42"/>
                      <a:pt x="460" y="47"/>
                    </a:cubicBezTo>
                    <a:cubicBezTo>
                      <a:pt x="454" y="52"/>
                      <a:pt x="442" y="51"/>
                      <a:pt x="436" y="52"/>
                    </a:cubicBezTo>
                    <a:cubicBezTo>
                      <a:pt x="430" y="53"/>
                      <a:pt x="440" y="58"/>
                      <a:pt x="445" y="62"/>
                    </a:cubicBezTo>
                    <a:cubicBezTo>
                      <a:pt x="451" y="66"/>
                      <a:pt x="438" y="64"/>
                      <a:pt x="432" y="58"/>
                    </a:cubicBezTo>
                    <a:cubicBezTo>
                      <a:pt x="428" y="52"/>
                      <a:pt x="416" y="52"/>
                      <a:pt x="409" y="53"/>
                    </a:cubicBezTo>
                    <a:cubicBezTo>
                      <a:pt x="403" y="53"/>
                      <a:pt x="405" y="65"/>
                      <a:pt x="409" y="65"/>
                    </a:cubicBezTo>
                    <a:cubicBezTo>
                      <a:pt x="414" y="65"/>
                      <a:pt x="418" y="66"/>
                      <a:pt x="423" y="74"/>
                    </a:cubicBezTo>
                    <a:cubicBezTo>
                      <a:pt x="428" y="81"/>
                      <a:pt x="438" y="79"/>
                      <a:pt x="438" y="83"/>
                    </a:cubicBezTo>
                    <a:cubicBezTo>
                      <a:pt x="438" y="86"/>
                      <a:pt x="425" y="80"/>
                      <a:pt x="418" y="79"/>
                    </a:cubicBezTo>
                    <a:cubicBezTo>
                      <a:pt x="411" y="77"/>
                      <a:pt x="399" y="82"/>
                      <a:pt x="399" y="88"/>
                    </a:cubicBezTo>
                    <a:cubicBezTo>
                      <a:pt x="398" y="92"/>
                      <a:pt x="409" y="92"/>
                      <a:pt x="417" y="88"/>
                    </a:cubicBezTo>
                    <a:cubicBezTo>
                      <a:pt x="424" y="84"/>
                      <a:pt x="418" y="89"/>
                      <a:pt x="415" y="92"/>
                    </a:cubicBezTo>
                    <a:cubicBezTo>
                      <a:pt x="411" y="96"/>
                      <a:pt x="423" y="99"/>
                      <a:pt x="423" y="102"/>
                    </a:cubicBezTo>
                    <a:cubicBezTo>
                      <a:pt x="423" y="106"/>
                      <a:pt x="415" y="105"/>
                      <a:pt x="414" y="101"/>
                    </a:cubicBezTo>
                    <a:cubicBezTo>
                      <a:pt x="413" y="98"/>
                      <a:pt x="409" y="94"/>
                      <a:pt x="401" y="95"/>
                    </a:cubicBezTo>
                    <a:cubicBezTo>
                      <a:pt x="393" y="95"/>
                      <a:pt x="394" y="101"/>
                      <a:pt x="400" y="101"/>
                    </a:cubicBezTo>
                    <a:cubicBezTo>
                      <a:pt x="405" y="102"/>
                      <a:pt x="406" y="106"/>
                      <a:pt x="399" y="106"/>
                    </a:cubicBezTo>
                    <a:cubicBezTo>
                      <a:pt x="394" y="106"/>
                      <a:pt x="380" y="111"/>
                      <a:pt x="384" y="114"/>
                    </a:cubicBezTo>
                    <a:cubicBezTo>
                      <a:pt x="389" y="118"/>
                      <a:pt x="406" y="114"/>
                      <a:pt x="408" y="117"/>
                    </a:cubicBezTo>
                    <a:cubicBezTo>
                      <a:pt x="412" y="119"/>
                      <a:pt x="419" y="120"/>
                      <a:pt x="422" y="117"/>
                    </a:cubicBezTo>
                    <a:cubicBezTo>
                      <a:pt x="424" y="114"/>
                      <a:pt x="430" y="115"/>
                      <a:pt x="437" y="115"/>
                    </a:cubicBezTo>
                    <a:cubicBezTo>
                      <a:pt x="443" y="115"/>
                      <a:pt x="445" y="117"/>
                      <a:pt x="448" y="119"/>
                    </a:cubicBezTo>
                    <a:cubicBezTo>
                      <a:pt x="451" y="122"/>
                      <a:pt x="456" y="121"/>
                      <a:pt x="460" y="118"/>
                    </a:cubicBezTo>
                    <a:cubicBezTo>
                      <a:pt x="464" y="115"/>
                      <a:pt x="464" y="115"/>
                      <a:pt x="468" y="115"/>
                    </a:cubicBezTo>
                    <a:cubicBezTo>
                      <a:pt x="473" y="115"/>
                      <a:pt x="474" y="113"/>
                      <a:pt x="471" y="109"/>
                    </a:cubicBezTo>
                    <a:cubicBezTo>
                      <a:pt x="469" y="105"/>
                      <a:pt x="464" y="112"/>
                      <a:pt x="463" y="109"/>
                    </a:cubicBezTo>
                    <a:cubicBezTo>
                      <a:pt x="462" y="106"/>
                      <a:pt x="456" y="105"/>
                      <a:pt x="447" y="106"/>
                    </a:cubicBezTo>
                    <a:cubicBezTo>
                      <a:pt x="438" y="108"/>
                      <a:pt x="442" y="100"/>
                      <a:pt x="447" y="101"/>
                    </a:cubicBezTo>
                    <a:cubicBezTo>
                      <a:pt x="454" y="103"/>
                      <a:pt x="461" y="103"/>
                      <a:pt x="467" y="101"/>
                    </a:cubicBezTo>
                    <a:cubicBezTo>
                      <a:pt x="473" y="100"/>
                      <a:pt x="468" y="97"/>
                      <a:pt x="468" y="94"/>
                    </a:cubicBezTo>
                    <a:cubicBezTo>
                      <a:pt x="468" y="91"/>
                      <a:pt x="476" y="93"/>
                      <a:pt x="482" y="93"/>
                    </a:cubicBezTo>
                    <a:cubicBezTo>
                      <a:pt x="488" y="93"/>
                      <a:pt x="497" y="84"/>
                      <a:pt x="497" y="77"/>
                    </a:cubicBezTo>
                    <a:cubicBezTo>
                      <a:pt x="497" y="72"/>
                      <a:pt x="484" y="74"/>
                      <a:pt x="478" y="74"/>
                    </a:cubicBezTo>
                    <a:cubicBezTo>
                      <a:pt x="470" y="74"/>
                      <a:pt x="481" y="68"/>
                      <a:pt x="494" y="69"/>
                    </a:cubicBezTo>
                    <a:cubicBezTo>
                      <a:pt x="506" y="70"/>
                      <a:pt x="501" y="64"/>
                      <a:pt x="503" y="63"/>
                    </a:cubicBezTo>
                    <a:cubicBezTo>
                      <a:pt x="505" y="61"/>
                      <a:pt x="512" y="64"/>
                      <a:pt x="517" y="64"/>
                    </a:cubicBezTo>
                    <a:cubicBezTo>
                      <a:pt x="524" y="62"/>
                      <a:pt x="520" y="57"/>
                      <a:pt x="524" y="57"/>
                    </a:cubicBezTo>
                    <a:cubicBezTo>
                      <a:pt x="526" y="57"/>
                      <a:pt x="534" y="52"/>
                      <a:pt x="548" y="44"/>
                    </a:cubicBezTo>
                    <a:cubicBezTo>
                      <a:pt x="561" y="37"/>
                      <a:pt x="572" y="39"/>
                      <a:pt x="572" y="34"/>
                    </a:cubicBezTo>
                    <a:cubicBezTo>
                      <a:pt x="573" y="29"/>
                      <a:pt x="553" y="34"/>
                      <a:pt x="550" y="33"/>
                    </a:cubicBezTo>
                    <a:cubicBezTo>
                      <a:pt x="547" y="31"/>
                      <a:pt x="563" y="27"/>
                      <a:pt x="567" y="28"/>
                    </a:cubicBezTo>
                    <a:cubicBezTo>
                      <a:pt x="572" y="29"/>
                      <a:pt x="576" y="28"/>
                      <a:pt x="590" y="22"/>
                    </a:cubicBezTo>
                    <a:cubicBezTo>
                      <a:pt x="604" y="15"/>
                      <a:pt x="598" y="14"/>
                      <a:pt x="592" y="15"/>
                    </a:cubicBezTo>
                    <a:cubicBezTo>
                      <a:pt x="586" y="15"/>
                      <a:pt x="580" y="14"/>
                      <a:pt x="581" y="10"/>
                    </a:cubicBezTo>
                    <a:cubicBezTo>
                      <a:pt x="581" y="6"/>
                      <a:pt x="573" y="10"/>
                      <a:pt x="572" y="8"/>
                    </a:cubicBezTo>
                    <a:cubicBezTo>
                      <a:pt x="572" y="6"/>
                      <a:pt x="563" y="7"/>
                      <a:pt x="555" y="10"/>
                    </a:cubicBezTo>
                    <a:cubicBezTo>
                      <a:pt x="547" y="14"/>
                      <a:pt x="554" y="7"/>
                      <a:pt x="558" y="5"/>
                    </a:cubicBezTo>
                    <a:cubicBezTo>
                      <a:pt x="562" y="4"/>
                      <a:pt x="537" y="5"/>
                      <a:pt x="532" y="3"/>
                    </a:cubicBezTo>
                    <a:cubicBezTo>
                      <a:pt x="527" y="0"/>
                      <a:pt x="523" y="7"/>
                      <a:pt x="519" y="3"/>
                    </a:cubicBezTo>
                    <a:cubicBezTo>
                      <a:pt x="515" y="0"/>
                      <a:pt x="505" y="3"/>
                      <a:pt x="506" y="6"/>
                    </a:cubicBezTo>
                    <a:cubicBezTo>
                      <a:pt x="507" y="9"/>
                      <a:pt x="504" y="9"/>
                      <a:pt x="501" y="5"/>
                    </a:cubicBezTo>
                    <a:cubicBezTo>
                      <a:pt x="497" y="3"/>
                      <a:pt x="489" y="6"/>
                      <a:pt x="482" y="5"/>
                    </a:cubicBezTo>
                    <a:cubicBezTo>
                      <a:pt x="475" y="4"/>
                      <a:pt x="478" y="11"/>
                      <a:pt x="470" y="7"/>
                    </a:cubicBezTo>
                    <a:cubicBezTo>
                      <a:pt x="463" y="4"/>
                      <a:pt x="454" y="5"/>
                      <a:pt x="457" y="6"/>
                    </a:cubicBezTo>
                    <a:cubicBezTo>
                      <a:pt x="459" y="7"/>
                      <a:pt x="456" y="10"/>
                      <a:pt x="454" y="9"/>
                    </a:cubicBezTo>
                    <a:cubicBezTo>
                      <a:pt x="450" y="7"/>
                      <a:pt x="447" y="9"/>
                      <a:pt x="449" y="12"/>
                    </a:cubicBezTo>
                    <a:cubicBezTo>
                      <a:pt x="450" y="15"/>
                      <a:pt x="436" y="11"/>
                      <a:pt x="436" y="15"/>
                    </a:cubicBezTo>
                    <a:cubicBezTo>
                      <a:pt x="436" y="18"/>
                      <a:pt x="431" y="20"/>
                      <a:pt x="428" y="17"/>
                    </a:cubicBezTo>
                    <a:cubicBezTo>
                      <a:pt x="423" y="14"/>
                      <a:pt x="411" y="13"/>
                      <a:pt x="415" y="15"/>
                    </a:cubicBezTo>
                    <a:cubicBezTo>
                      <a:pt x="418" y="19"/>
                      <a:pt x="404" y="17"/>
                      <a:pt x="407" y="20"/>
                    </a:cubicBezTo>
                    <a:cubicBezTo>
                      <a:pt x="411" y="23"/>
                      <a:pt x="403" y="26"/>
                      <a:pt x="403" y="24"/>
                    </a:cubicBezTo>
                    <a:cubicBezTo>
                      <a:pt x="403" y="22"/>
                      <a:pt x="394" y="19"/>
                      <a:pt x="391" y="22"/>
                    </a:cubicBezTo>
                    <a:cubicBezTo>
                      <a:pt x="388" y="25"/>
                      <a:pt x="386" y="28"/>
                      <a:pt x="385" y="27"/>
                    </a:cubicBezTo>
                    <a:cubicBezTo>
                      <a:pt x="383" y="25"/>
                      <a:pt x="376" y="26"/>
                      <a:pt x="370" y="28"/>
                    </a:cubicBezTo>
                    <a:cubicBezTo>
                      <a:pt x="362" y="30"/>
                      <a:pt x="370" y="33"/>
                      <a:pt x="375" y="29"/>
                    </a:cubicBezTo>
                    <a:close/>
                    <a:moveTo>
                      <a:pt x="458" y="314"/>
                    </a:moveTo>
                    <a:cubicBezTo>
                      <a:pt x="460" y="314"/>
                      <a:pt x="465" y="306"/>
                      <a:pt x="459" y="306"/>
                    </a:cubicBezTo>
                    <a:cubicBezTo>
                      <a:pt x="453" y="307"/>
                      <a:pt x="454" y="315"/>
                      <a:pt x="458" y="314"/>
                    </a:cubicBezTo>
                    <a:close/>
                    <a:moveTo>
                      <a:pt x="429" y="307"/>
                    </a:moveTo>
                    <a:cubicBezTo>
                      <a:pt x="434" y="310"/>
                      <a:pt x="442" y="301"/>
                      <a:pt x="442" y="298"/>
                    </a:cubicBezTo>
                    <a:cubicBezTo>
                      <a:pt x="441" y="296"/>
                      <a:pt x="422" y="303"/>
                      <a:pt x="429" y="307"/>
                    </a:cubicBezTo>
                    <a:close/>
                    <a:moveTo>
                      <a:pt x="453" y="289"/>
                    </a:moveTo>
                    <a:cubicBezTo>
                      <a:pt x="454" y="285"/>
                      <a:pt x="442" y="284"/>
                      <a:pt x="442" y="281"/>
                    </a:cubicBezTo>
                    <a:cubicBezTo>
                      <a:pt x="442" y="277"/>
                      <a:pt x="431" y="274"/>
                      <a:pt x="428" y="272"/>
                    </a:cubicBezTo>
                    <a:cubicBezTo>
                      <a:pt x="424" y="270"/>
                      <a:pt x="418" y="269"/>
                      <a:pt x="418" y="265"/>
                    </a:cubicBezTo>
                    <a:cubicBezTo>
                      <a:pt x="418" y="261"/>
                      <a:pt x="411" y="264"/>
                      <a:pt x="410" y="270"/>
                    </a:cubicBezTo>
                    <a:cubicBezTo>
                      <a:pt x="410" y="276"/>
                      <a:pt x="406" y="274"/>
                      <a:pt x="408" y="280"/>
                    </a:cubicBezTo>
                    <a:cubicBezTo>
                      <a:pt x="410" y="286"/>
                      <a:pt x="401" y="287"/>
                      <a:pt x="402" y="290"/>
                    </a:cubicBezTo>
                    <a:cubicBezTo>
                      <a:pt x="403" y="293"/>
                      <a:pt x="407" y="290"/>
                      <a:pt x="411" y="290"/>
                    </a:cubicBezTo>
                    <a:cubicBezTo>
                      <a:pt x="416" y="290"/>
                      <a:pt x="410" y="296"/>
                      <a:pt x="416" y="296"/>
                    </a:cubicBezTo>
                    <a:cubicBezTo>
                      <a:pt x="419" y="296"/>
                      <a:pt x="426" y="292"/>
                      <a:pt x="428" y="289"/>
                    </a:cubicBezTo>
                    <a:cubicBezTo>
                      <a:pt x="430" y="286"/>
                      <a:pt x="432" y="285"/>
                      <a:pt x="437" y="288"/>
                    </a:cubicBezTo>
                    <a:cubicBezTo>
                      <a:pt x="442" y="292"/>
                      <a:pt x="452" y="292"/>
                      <a:pt x="453" y="289"/>
                    </a:cubicBezTo>
                    <a:close/>
                    <a:moveTo>
                      <a:pt x="560" y="259"/>
                    </a:moveTo>
                    <a:cubicBezTo>
                      <a:pt x="564" y="260"/>
                      <a:pt x="564" y="265"/>
                      <a:pt x="571" y="271"/>
                    </a:cubicBezTo>
                    <a:cubicBezTo>
                      <a:pt x="577" y="275"/>
                      <a:pt x="578" y="272"/>
                      <a:pt x="579" y="269"/>
                    </a:cubicBezTo>
                    <a:cubicBezTo>
                      <a:pt x="580" y="265"/>
                      <a:pt x="586" y="268"/>
                      <a:pt x="586" y="264"/>
                    </a:cubicBezTo>
                    <a:cubicBezTo>
                      <a:pt x="586" y="260"/>
                      <a:pt x="592" y="256"/>
                      <a:pt x="596" y="255"/>
                    </a:cubicBezTo>
                    <a:cubicBezTo>
                      <a:pt x="600" y="253"/>
                      <a:pt x="593" y="249"/>
                      <a:pt x="587" y="249"/>
                    </a:cubicBezTo>
                    <a:cubicBezTo>
                      <a:pt x="582" y="249"/>
                      <a:pt x="581" y="246"/>
                      <a:pt x="581" y="244"/>
                    </a:cubicBezTo>
                    <a:cubicBezTo>
                      <a:pt x="581" y="241"/>
                      <a:pt x="572" y="235"/>
                      <a:pt x="568" y="236"/>
                    </a:cubicBezTo>
                    <a:cubicBezTo>
                      <a:pt x="564" y="237"/>
                      <a:pt x="559" y="233"/>
                      <a:pt x="555" y="232"/>
                    </a:cubicBezTo>
                    <a:cubicBezTo>
                      <a:pt x="550" y="232"/>
                      <a:pt x="544" y="228"/>
                      <a:pt x="545" y="223"/>
                    </a:cubicBezTo>
                    <a:cubicBezTo>
                      <a:pt x="546" y="219"/>
                      <a:pt x="553" y="225"/>
                      <a:pt x="555" y="222"/>
                    </a:cubicBezTo>
                    <a:cubicBezTo>
                      <a:pt x="557" y="218"/>
                      <a:pt x="547" y="220"/>
                      <a:pt x="547" y="217"/>
                    </a:cubicBezTo>
                    <a:cubicBezTo>
                      <a:pt x="546" y="214"/>
                      <a:pt x="549" y="216"/>
                      <a:pt x="550" y="214"/>
                    </a:cubicBezTo>
                    <a:cubicBezTo>
                      <a:pt x="553" y="212"/>
                      <a:pt x="550" y="209"/>
                      <a:pt x="547" y="208"/>
                    </a:cubicBezTo>
                    <a:cubicBezTo>
                      <a:pt x="545" y="207"/>
                      <a:pt x="544" y="210"/>
                      <a:pt x="541" y="210"/>
                    </a:cubicBezTo>
                    <a:cubicBezTo>
                      <a:pt x="539" y="210"/>
                      <a:pt x="541" y="207"/>
                      <a:pt x="543" y="204"/>
                    </a:cubicBezTo>
                    <a:cubicBezTo>
                      <a:pt x="545" y="202"/>
                      <a:pt x="536" y="199"/>
                      <a:pt x="531" y="200"/>
                    </a:cubicBezTo>
                    <a:cubicBezTo>
                      <a:pt x="527" y="202"/>
                      <a:pt x="526" y="199"/>
                      <a:pt x="526" y="198"/>
                    </a:cubicBezTo>
                    <a:cubicBezTo>
                      <a:pt x="526" y="195"/>
                      <a:pt x="519" y="198"/>
                      <a:pt x="516" y="199"/>
                    </a:cubicBezTo>
                    <a:cubicBezTo>
                      <a:pt x="514" y="201"/>
                      <a:pt x="511" y="198"/>
                      <a:pt x="514" y="197"/>
                    </a:cubicBezTo>
                    <a:cubicBezTo>
                      <a:pt x="517" y="197"/>
                      <a:pt x="521" y="194"/>
                      <a:pt x="520" y="191"/>
                    </a:cubicBezTo>
                    <a:cubicBezTo>
                      <a:pt x="519" y="188"/>
                      <a:pt x="511" y="187"/>
                      <a:pt x="509" y="191"/>
                    </a:cubicBezTo>
                    <a:cubicBezTo>
                      <a:pt x="507" y="195"/>
                      <a:pt x="501" y="187"/>
                      <a:pt x="501" y="185"/>
                    </a:cubicBezTo>
                    <a:cubicBezTo>
                      <a:pt x="501" y="181"/>
                      <a:pt x="490" y="184"/>
                      <a:pt x="491" y="179"/>
                    </a:cubicBezTo>
                    <a:cubicBezTo>
                      <a:pt x="492" y="174"/>
                      <a:pt x="479" y="173"/>
                      <a:pt x="476" y="173"/>
                    </a:cubicBezTo>
                    <a:cubicBezTo>
                      <a:pt x="472" y="173"/>
                      <a:pt x="466" y="175"/>
                      <a:pt x="467" y="179"/>
                    </a:cubicBezTo>
                    <a:cubicBezTo>
                      <a:pt x="468" y="183"/>
                      <a:pt x="464" y="181"/>
                      <a:pt x="463" y="177"/>
                    </a:cubicBezTo>
                    <a:cubicBezTo>
                      <a:pt x="462" y="174"/>
                      <a:pt x="454" y="181"/>
                      <a:pt x="451" y="181"/>
                    </a:cubicBezTo>
                    <a:cubicBezTo>
                      <a:pt x="448" y="181"/>
                      <a:pt x="452" y="172"/>
                      <a:pt x="451" y="169"/>
                    </a:cubicBezTo>
                    <a:cubicBezTo>
                      <a:pt x="450" y="166"/>
                      <a:pt x="447" y="165"/>
                      <a:pt x="445" y="160"/>
                    </a:cubicBezTo>
                    <a:cubicBezTo>
                      <a:pt x="443" y="155"/>
                      <a:pt x="433" y="157"/>
                      <a:pt x="431" y="160"/>
                    </a:cubicBezTo>
                    <a:cubicBezTo>
                      <a:pt x="429" y="162"/>
                      <a:pt x="419" y="162"/>
                      <a:pt x="416" y="166"/>
                    </a:cubicBezTo>
                    <a:cubicBezTo>
                      <a:pt x="411" y="171"/>
                      <a:pt x="416" y="175"/>
                      <a:pt x="418" y="177"/>
                    </a:cubicBezTo>
                    <a:cubicBezTo>
                      <a:pt x="419" y="179"/>
                      <a:pt x="411" y="181"/>
                      <a:pt x="414" y="184"/>
                    </a:cubicBezTo>
                    <a:cubicBezTo>
                      <a:pt x="417" y="186"/>
                      <a:pt x="421" y="186"/>
                      <a:pt x="421" y="189"/>
                    </a:cubicBezTo>
                    <a:cubicBezTo>
                      <a:pt x="422" y="194"/>
                      <a:pt x="411" y="188"/>
                      <a:pt x="409" y="185"/>
                    </a:cubicBezTo>
                    <a:cubicBezTo>
                      <a:pt x="407" y="181"/>
                      <a:pt x="409" y="178"/>
                      <a:pt x="407" y="175"/>
                    </a:cubicBezTo>
                    <a:cubicBezTo>
                      <a:pt x="405" y="173"/>
                      <a:pt x="407" y="169"/>
                      <a:pt x="411" y="164"/>
                    </a:cubicBezTo>
                    <a:cubicBezTo>
                      <a:pt x="416" y="160"/>
                      <a:pt x="418" y="161"/>
                      <a:pt x="418" y="158"/>
                    </a:cubicBezTo>
                    <a:cubicBezTo>
                      <a:pt x="418" y="155"/>
                      <a:pt x="400" y="155"/>
                      <a:pt x="390" y="165"/>
                    </a:cubicBezTo>
                    <a:cubicBezTo>
                      <a:pt x="379" y="175"/>
                      <a:pt x="382" y="188"/>
                      <a:pt x="382" y="191"/>
                    </a:cubicBezTo>
                    <a:cubicBezTo>
                      <a:pt x="383" y="194"/>
                      <a:pt x="393" y="192"/>
                      <a:pt x="398" y="194"/>
                    </a:cubicBezTo>
                    <a:cubicBezTo>
                      <a:pt x="404" y="196"/>
                      <a:pt x="401" y="198"/>
                      <a:pt x="397" y="198"/>
                    </a:cubicBezTo>
                    <a:cubicBezTo>
                      <a:pt x="393" y="197"/>
                      <a:pt x="385" y="195"/>
                      <a:pt x="385" y="198"/>
                    </a:cubicBezTo>
                    <a:cubicBezTo>
                      <a:pt x="386" y="201"/>
                      <a:pt x="394" y="207"/>
                      <a:pt x="400" y="205"/>
                    </a:cubicBezTo>
                    <a:cubicBezTo>
                      <a:pt x="406" y="204"/>
                      <a:pt x="406" y="204"/>
                      <a:pt x="407" y="207"/>
                    </a:cubicBezTo>
                    <a:cubicBezTo>
                      <a:pt x="410" y="210"/>
                      <a:pt x="417" y="209"/>
                      <a:pt x="422" y="210"/>
                    </a:cubicBezTo>
                    <a:cubicBezTo>
                      <a:pt x="429" y="210"/>
                      <a:pt x="436" y="212"/>
                      <a:pt x="439" y="212"/>
                    </a:cubicBezTo>
                    <a:cubicBezTo>
                      <a:pt x="442" y="212"/>
                      <a:pt x="445" y="210"/>
                      <a:pt x="446" y="209"/>
                    </a:cubicBezTo>
                    <a:cubicBezTo>
                      <a:pt x="447" y="208"/>
                      <a:pt x="460" y="211"/>
                      <a:pt x="464" y="211"/>
                    </a:cubicBezTo>
                    <a:cubicBezTo>
                      <a:pt x="467" y="211"/>
                      <a:pt x="465" y="208"/>
                      <a:pt x="463" y="207"/>
                    </a:cubicBezTo>
                    <a:cubicBezTo>
                      <a:pt x="460" y="206"/>
                      <a:pt x="461" y="201"/>
                      <a:pt x="464" y="203"/>
                    </a:cubicBezTo>
                    <a:cubicBezTo>
                      <a:pt x="467" y="205"/>
                      <a:pt x="472" y="206"/>
                      <a:pt x="473" y="209"/>
                    </a:cubicBezTo>
                    <a:cubicBezTo>
                      <a:pt x="474" y="211"/>
                      <a:pt x="477" y="210"/>
                      <a:pt x="477" y="212"/>
                    </a:cubicBezTo>
                    <a:cubicBezTo>
                      <a:pt x="478" y="214"/>
                      <a:pt x="488" y="217"/>
                      <a:pt x="488" y="220"/>
                    </a:cubicBezTo>
                    <a:cubicBezTo>
                      <a:pt x="489" y="223"/>
                      <a:pt x="478" y="223"/>
                      <a:pt x="480" y="226"/>
                    </a:cubicBezTo>
                    <a:cubicBezTo>
                      <a:pt x="484" y="228"/>
                      <a:pt x="489" y="223"/>
                      <a:pt x="492" y="223"/>
                    </a:cubicBezTo>
                    <a:cubicBezTo>
                      <a:pt x="496" y="223"/>
                      <a:pt x="496" y="232"/>
                      <a:pt x="499" y="230"/>
                    </a:cubicBezTo>
                    <a:cubicBezTo>
                      <a:pt x="503" y="228"/>
                      <a:pt x="506" y="232"/>
                      <a:pt x="511" y="237"/>
                    </a:cubicBezTo>
                    <a:cubicBezTo>
                      <a:pt x="514" y="243"/>
                      <a:pt x="510" y="248"/>
                      <a:pt x="511" y="250"/>
                    </a:cubicBezTo>
                    <a:cubicBezTo>
                      <a:pt x="511" y="252"/>
                      <a:pt x="518" y="251"/>
                      <a:pt x="523" y="249"/>
                    </a:cubicBezTo>
                    <a:cubicBezTo>
                      <a:pt x="526" y="247"/>
                      <a:pt x="531" y="252"/>
                      <a:pt x="534" y="255"/>
                    </a:cubicBezTo>
                    <a:cubicBezTo>
                      <a:pt x="538" y="258"/>
                      <a:pt x="522" y="263"/>
                      <a:pt x="523" y="260"/>
                    </a:cubicBezTo>
                    <a:cubicBezTo>
                      <a:pt x="525" y="258"/>
                      <a:pt x="514" y="249"/>
                      <a:pt x="504" y="253"/>
                    </a:cubicBezTo>
                    <a:cubicBezTo>
                      <a:pt x="495" y="257"/>
                      <a:pt x="502" y="262"/>
                      <a:pt x="502" y="266"/>
                    </a:cubicBezTo>
                    <a:cubicBezTo>
                      <a:pt x="503" y="269"/>
                      <a:pt x="494" y="272"/>
                      <a:pt x="485" y="270"/>
                    </a:cubicBezTo>
                    <a:cubicBezTo>
                      <a:pt x="476" y="266"/>
                      <a:pt x="478" y="271"/>
                      <a:pt x="475" y="271"/>
                    </a:cubicBezTo>
                    <a:cubicBezTo>
                      <a:pt x="471" y="271"/>
                      <a:pt x="467" y="277"/>
                      <a:pt x="471" y="281"/>
                    </a:cubicBezTo>
                    <a:cubicBezTo>
                      <a:pt x="474" y="284"/>
                      <a:pt x="481" y="281"/>
                      <a:pt x="488" y="282"/>
                    </a:cubicBezTo>
                    <a:cubicBezTo>
                      <a:pt x="493" y="282"/>
                      <a:pt x="494" y="284"/>
                      <a:pt x="494" y="280"/>
                    </a:cubicBezTo>
                    <a:cubicBezTo>
                      <a:pt x="495" y="277"/>
                      <a:pt x="502" y="278"/>
                      <a:pt x="506" y="279"/>
                    </a:cubicBezTo>
                    <a:cubicBezTo>
                      <a:pt x="510" y="280"/>
                      <a:pt x="509" y="286"/>
                      <a:pt x="514" y="287"/>
                    </a:cubicBezTo>
                    <a:cubicBezTo>
                      <a:pt x="520" y="287"/>
                      <a:pt x="515" y="293"/>
                      <a:pt x="519" y="296"/>
                    </a:cubicBezTo>
                    <a:cubicBezTo>
                      <a:pt x="522" y="300"/>
                      <a:pt x="532" y="298"/>
                      <a:pt x="537" y="302"/>
                    </a:cubicBezTo>
                    <a:cubicBezTo>
                      <a:pt x="540" y="306"/>
                      <a:pt x="557" y="314"/>
                      <a:pt x="560" y="311"/>
                    </a:cubicBezTo>
                    <a:cubicBezTo>
                      <a:pt x="562" y="308"/>
                      <a:pt x="545" y="293"/>
                      <a:pt x="540" y="291"/>
                    </a:cubicBezTo>
                    <a:cubicBezTo>
                      <a:pt x="535" y="290"/>
                      <a:pt x="545" y="288"/>
                      <a:pt x="551" y="293"/>
                    </a:cubicBezTo>
                    <a:cubicBezTo>
                      <a:pt x="558" y="298"/>
                      <a:pt x="567" y="300"/>
                      <a:pt x="572" y="295"/>
                    </a:cubicBezTo>
                    <a:cubicBezTo>
                      <a:pt x="576" y="288"/>
                      <a:pt x="567" y="290"/>
                      <a:pt x="567" y="286"/>
                    </a:cubicBezTo>
                    <a:cubicBezTo>
                      <a:pt x="567" y="282"/>
                      <a:pt x="564" y="275"/>
                      <a:pt x="560" y="275"/>
                    </a:cubicBezTo>
                    <a:cubicBezTo>
                      <a:pt x="555" y="275"/>
                      <a:pt x="543" y="266"/>
                      <a:pt x="548" y="264"/>
                    </a:cubicBezTo>
                    <a:cubicBezTo>
                      <a:pt x="552" y="262"/>
                      <a:pt x="546" y="259"/>
                      <a:pt x="550" y="256"/>
                    </a:cubicBezTo>
                    <a:cubicBezTo>
                      <a:pt x="553" y="252"/>
                      <a:pt x="556" y="259"/>
                      <a:pt x="560" y="259"/>
                    </a:cubicBezTo>
                    <a:close/>
                    <a:moveTo>
                      <a:pt x="490" y="244"/>
                    </a:moveTo>
                    <a:cubicBezTo>
                      <a:pt x="494" y="244"/>
                      <a:pt x="494" y="237"/>
                      <a:pt x="491" y="235"/>
                    </a:cubicBezTo>
                    <a:cubicBezTo>
                      <a:pt x="490" y="232"/>
                      <a:pt x="486" y="232"/>
                      <a:pt x="482" y="232"/>
                    </a:cubicBezTo>
                    <a:cubicBezTo>
                      <a:pt x="478" y="232"/>
                      <a:pt x="472" y="237"/>
                      <a:pt x="476" y="244"/>
                    </a:cubicBezTo>
                    <a:cubicBezTo>
                      <a:pt x="478" y="249"/>
                      <a:pt x="487" y="245"/>
                      <a:pt x="490" y="244"/>
                    </a:cubicBezTo>
                    <a:close/>
                    <a:moveTo>
                      <a:pt x="450" y="158"/>
                    </a:moveTo>
                    <a:cubicBezTo>
                      <a:pt x="447" y="162"/>
                      <a:pt x="454" y="162"/>
                      <a:pt x="454" y="167"/>
                    </a:cubicBezTo>
                    <a:cubicBezTo>
                      <a:pt x="454" y="173"/>
                      <a:pt x="461" y="174"/>
                      <a:pt x="466" y="171"/>
                    </a:cubicBezTo>
                    <a:cubicBezTo>
                      <a:pt x="470" y="168"/>
                      <a:pt x="483" y="172"/>
                      <a:pt x="483" y="168"/>
                    </a:cubicBezTo>
                    <a:cubicBezTo>
                      <a:pt x="483" y="164"/>
                      <a:pt x="469" y="158"/>
                      <a:pt x="465" y="159"/>
                    </a:cubicBezTo>
                    <a:cubicBezTo>
                      <a:pt x="459" y="160"/>
                      <a:pt x="452" y="154"/>
                      <a:pt x="450" y="158"/>
                    </a:cubicBezTo>
                    <a:close/>
                    <a:moveTo>
                      <a:pt x="573" y="439"/>
                    </a:moveTo>
                    <a:cubicBezTo>
                      <a:pt x="574" y="442"/>
                      <a:pt x="593" y="449"/>
                      <a:pt x="593" y="446"/>
                    </a:cubicBezTo>
                    <a:cubicBezTo>
                      <a:pt x="594" y="443"/>
                      <a:pt x="573" y="437"/>
                      <a:pt x="573" y="439"/>
                    </a:cubicBezTo>
                    <a:close/>
                    <a:moveTo>
                      <a:pt x="657" y="458"/>
                    </a:moveTo>
                    <a:cubicBezTo>
                      <a:pt x="655" y="461"/>
                      <a:pt x="653" y="456"/>
                      <a:pt x="656" y="455"/>
                    </a:cubicBezTo>
                    <a:cubicBezTo>
                      <a:pt x="659" y="453"/>
                      <a:pt x="656" y="452"/>
                      <a:pt x="653" y="453"/>
                    </a:cubicBezTo>
                    <a:cubicBezTo>
                      <a:pt x="650" y="455"/>
                      <a:pt x="651" y="447"/>
                      <a:pt x="654" y="445"/>
                    </a:cubicBezTo>
                    <a:cubicBezTo>
                      <a:pt x="656" y="444"/>
                      <a:pt x="647" y="442"/>
                      <a:pt x="647" y="444"/>
                    </a:cubicBezTo>
                    <a:cubicBezTo>
                      <a:pt x="647" y="446"/>
                      <a:pt x="642" y="445"/>
                      <a:pt x="641" y="443"/>
                    </a:cubicBezTo>
                    <a:cubicBezTo>
                      <a:pt x="640" y="441"/>
                      <a:pt x="636" y="440"/>
                      <a:pt x="637" y="438"/>
                    </a:cubicBezTo>
                    <a:cubicBezTo>
                      <a:pt x="639" y="437"/>
                      <a:pt x="633" y="436"/>
                      <a:pt x="632" y="439"/>
                    </a:cubicBezTo>
                    <a:cubicBezTo>
                      <a:pt x="631" y="442"/>
                      <a:pt x="629" y="437"/>
                      <a:pt x="633" y="433"/>
                    </a:cubicBezTo>
                    <a:cubicBezTo>
                      <a:pt x="635" y="430"/>
                      <a:pt x="635" y="427"/>
                      <a:pt x="638" y="425"/>
                    </a:cubicBezTo>
                    <a:cubicBezTo>
                      <a:pt x="641" y="423"/>
                      <a:pt x="637" y="421"/>
                      <a:pt x="635" y="422"/>
                    </a:cubicBezTo>
                    <a:cubicBezTo>
                      <a:pt x="631" y="424"/>
                      <a:pt x="623" y="436"/>
                      <a:pt x="623" y="439"/>
                    </a:cubicBezTo>
                    <a:cubicBezTo>
                      <a:pt x="623" y="443"/>
                      <a:pt x="623" y="446"/>
                      <a:pt x="619" y="446"/>
                    </a:cubicBezTo>
                    <a:cubicBezTo>
                      <a:pt x="616" y="446"/>
                      <a:pt x="612" y="449"/>
                      <a:pt x="615" y="451"/>
                    </a:cubicBezTo>
                    <a:cubicBezTo>
                      <a:pt x="617" y="453"/>
                      <a:pt x="609" y="457"/>
                      <a:pt x="612" y="460"/>
                    </a:cubicBezTo>
                    <a:cubicBezTo>
                      <a:pt x="615" y="461"/>
                      <a:pt x="620" y="459"/>
                      <a:pt x="624" y="459"/>
                    </a:cubicBezTo>
                    <a:cubicBezTo>
                      <a:pt x="628" y="460"/>
                      <a:pt x="631" y="460"/>
                      <a:pt x="635" y="457"/>
                    </a:cubicBezTo>
                    <a:cubicBezTo>
                      <a:pt x="638" y="455"/>
                      <a:pt x="638" y="460"/>
                      <a:pt x="641" y="459"/>
                    </a:cubicBezTo>
                    <a:cubicBezTo>
                      <a:pt x="645" y="459"/>
                      <a:pt x="639" y="462"/>
                      <a:pt x="640" y="465"/>
                    </a:cubicBezTo>
                    <a:cubicBezTo>
                      <a:pt x="640" y="467"/>
                      <a:pt x="644" y="464"/>
                      <a:pt x="646" y="462"/>
                    </a:cubicBezTo>
                    <a:cubicBezTo>
                      <a:pt x="648" y="461"/>
                      <a:pt x="652" y="462"/>
                      <a:pt x="650" y="464"/>
                    </a:cubicBezTo>
                    <a:cubicBezTo>
                      <a:pt x="649" y="467"/>
                      <a:pt x="658" y="468"/>
                      <a:pt x="659" y="465"/>
                    </a:cubicBezTo>
                    <a:cubicBezTo>
                      <a:pt x="662" y="462"/>
                      <a:pt x="658" y="456"/>
                      <a:pt x="657" y="458"/>
                    </a:cubicBezTo>
                    <a:close/>
                    <a:moveTo>
                      <a:pt x="61" y="398"/>
                    </a:moveTo>
                    <a:cubicBezTo>
                      <a:pt x="56" y="401"/>
                      <a:pt x="70" y="416"/>
                      <a:pt x="72" y="414"/>
                    </a:cubicBezTo>
                    <a:cubicBezTo>
                      <a:pt x="75" y="413"/>
                      <a:pt x="70" y="406"/>
                      <a:pt x="70" y="403"/>
                    </a:cubicBezTo>
                    <a:cubicBezTo>
                      <a:pt x="70" y="399"/>
                      <a:pt x="68" y="394"/>
                      <a:pt x="61" y="398"/>
                    </a:cubicBezTo>
                    <a:close/>
                    <a:moveTo>
                      <a:pt x="604" y="473"/>
                    </a:moveTo>
                    <a:cubicBezTo>
                      <a:pt x="601" y="473"/>
                      <a:pt x="603" y="470"/>
                      <a:pt x="604" y="468"/>
                    </a:cubicBezTo>
                    <a:cubicBezTo>
                      <a:pt x="604" y="467"/>
                      <a:pt x="599" y="468"/>
                      <a:pt x="599" y="471"/>
                    </a:cubicBezTo>
                    <a:cubicBezTo>
                      <a:pt x="599" y="473"/>
                      <a:pt x="595" y="474"/>
                      <a:pt x="595" y="475"/>
                    </a:cubicBezTo>
                    <a:cubicBezTo>
                      <a:pt x="595" y="479"/>
                      <a:pt x="595" y="477"/>
                      <a:pt x="592" y="479"/>
                    </a:cubicBezTo>
                    <a:cubicBezTo>
                      <a:pt x="589" y="479"/>
                      <a:pt x="579" y="479"/>
                      <a:pt x="578" y="476"/>
                    </a:cubicBezTo>
                    <a:cubicBezTo>
                      <a:pt x="578" y="474"/>
                      <a:pt x="571" y="473"/>
                      <a:pt x="571" y="469"/>
                    </a:cubicBezTo>
                    <a:cubicBezTo>
                      <a:pt x="570" y="467"/>
                      <a:pt x="566" y="466"/>
                      <a:pt x="570" y="462"/>
                    </a:cubicBezTo>
                    <a:cubicBezTo>
                      <a:pt x="573" y="458"/>
                      <a:pt x="569" y="456"/>
                      <a:pt x="566" y="459"/>
                    </a:cubicBezTo>
                    <a:cubicBezTo>
                      <a:pt x="563" y="462"/>
                      <a:pt x="562" y="458"/>
                      <a:pt x="565" y="456"/>
                    </a:cubicBezTo>
                    <a:cubicBezTo>
                      <a:pt x="569" y="455"/>
                      <a:pt x="576" y="454"/>
                      <a:pt x="573" y="447"/>
                    </a:cubicBezTo>
                    <a:cubicBezTo>
                      <a:pt x="569" y="441"/>
                      <a:pt x="547" y="449"/>
                      <a:pt x="540" y="452"/>
                    </a:cubicBezTo>
                    <a:cubicBezTo>
                      <a:pt x="535" y="455"/>
                      <a:pt x="527" y="466"/>
                      <a:pt x="525" y="466"/>
                    </a:cubicBezTo>
                    <a:cubicBezTo>
                      <a:pt x="522" y="466"/>
                      <a:pt x="530" y="460"/>
                      <a:pt x="531" y="458"/>
                    </a:cubicBezTo>
                    <a:cubicBezTo>
                      <a:pt x="533" y="456"/>
                      <a:pt x="531" y="454"/>
                      <a:pt x="533" y="455"/>
                    </a:cubicBezTo>
                    <a:cubicBezTo>
                      <a:pt x="535" y="455"/>
                      <a:pt x="539" y="448"/>
                      <a:pt x="543" y="445"/>
                    </a:cubicBezTo>
                    <a:cubicBezTo>
                      <a:pt x="547" y="443"/>
                      <a:pt x="550" y="445"/>
                      <a:pt x="550" y="443"/>
                    </a:cubicBezTo>
                    <a:cubicBezTo>
                      <a:pt x="551" y="441"/>
                      <a:pt x="553" y="439"/>
                      <a:pt x="556" y="436"/>
                    </a:cubicBezTo>
                    <a:cubicBezTo>
                      <a:pt x="560" y="433"/>
                      <a:pt x="599" y="434"/>
                      <a:pt x="603" y="434"/>
                    </a:cubicBezTo>
                    <a:cubicBezTo>
                      <a:pt x="607" y="434"/>
                      <a:pt x="614" y="429"/>
                      <a:pt x="616" y="426"/>
                    </a:cubicBezTo>
                    <a:cubicBezTo>
                      <a:pt x="618" y="422"/>
                      <a:pt x="621" y="422"/>
                      <a:pt x="626" y="423"/>
                    </a:cubicBezTo>
                    <a:cubicBezTo>
                      <a:pt x="632" y="423"/>
                      <a:pt x="635" y="418"/>
                      <a:pt x="636" y="417"/>
                    </a:cubicBezTo>
                    <a:cubicBezTo>
                      <a:pt x="639" y="415"/>
                      <a:pt x="638" y="414"/>
                      <a:pt x="636" y="413"/>
                    </a:cubicBezTo>
                    <a:cubicBezTo>
                      <a:pt x="634" y="413"/>
                      <a:pt x="632" y="411"/>
                      <a:pt x="634" y="411"/>
                    </a:cubicBezTo>
                    <a:cubicBezTo>
                      <a:pt x="636" y="411"/>
                      <a:pt x="637" y="409"/>
                      <a:pt x="638" y="406"/>
                    </a:cubicBezTo>
                    <a:cubicBezTo>
                      <a:pt x="639" y="404"/>
                      <a:pt x="637" y="405"/>
                      <a:pt x="635" y="401"/>
                    </a:cubicBezTo>
                    <a:cubicBezTo>
                      <a:pt x="631" y="397"/>
                      <a:pt x="630" y="402"/>
                      <a:pt x="626" y="402"/>
                    </a:cubicBezTo>
                    <a:cubicBezTo>
                      <a:pt x="623" y="402"/>
                      <a:pt x="629" y="397"/>
                      <a:pt x="626" y="396"/>
                    </a:cubicBezTo>
                    <a:cubicBezTo>
                      <a:pt x="623" y="394"/>
                      <a:pt x="619" y="395"/>
                      <a:pt x="614" y="399"/>
                    </a:cubicBezTo>
                    <a:cubicBezTo>
                      <a:pt x="611" y="402"/>
                      <a:pt x="611" y="399"/>
                      <a:pt x="608" y="402"/>
                    </a:cubicBezTo>
                    <a:cubicBezTo>
                      <a:pt x="604" y="406"/>
                      <a:pt x="604" y="400"/>
                      <a:pt x="606" y="399"/>
                    </a:cubicBezTo>
                    <a:cubicBezTo>
                      <a:pt x="607" y="397"/>
                      <a:pt x="609" y="399"/>
                      <a:pt x="610" y="397"/>
                    </a:cubicBezTo>
                    <a:cubicBezTo>
                      <a:pt x="611" y="395"/>
                      <a:pt x="613" y="397"/>
                      <a:pt x="617" y="394"/>
                    </a:cubicBezTo>
                    <a:cubicBezTo>
                      <a:pt x="621" y="393"/>
                      <a:pt x="623" y="394"/>
                      <a:pt x="625" y="392"/>
                    </a:cubicBezTo>
                    <a:cubicBezTo>
                      <a:pt x="626" y="390"/>
                      <a:pt x="623" y="387"/>
                      <a:pt x="620" y="388"/>
                    </a:cubicBezTo>
                    <a:cubicBezTo>
                      <a:pt x="616" y="389"/>
                      <a:pt x="613" y="383"/>
                      <a:pt x="611" y="385"/>
                    </a:cubicBezTo>
                    <a:cubicBezTo>
                      <a:pt x="609" y="386"/>
                      <a:pt x="610" y="382"/>
                      <a:pt x="607" y="384"/>
                    </a:cubicBezTo>
                    <a:cubicBezTo>
                      <a:pt x="604" y="385"/>
                      <a:pt x="602" y="383"/>
                      <a:pt x="601" y="381"/>
                    </a:cubicBezTo>
                    <a:cubicBezTo>
                      <a:pt x="600" y="377"/>
                      <a:pt x="593" y="372"/>
                      <a:pt x="588" y="370"/>
                    </a:cubicBezTo>
                    <a:cubicBezTo>
                      <a:pt x="585" y="369"/>
                      <a:pt x="587" y="367"/>
                      <a:pt x="589" y="369"/>
                    </a:cubicBezTo>
                    <a:cubicBezTo>
                      <a:pt x="592" y="370"/>
                      <a:pt x="595" y="367"/>
                      <a:pt x="596" y="366"/>
                    </a:cubicBezTo>
                    <a:cubicBezTo>
                      <a:pt x="597" y="364"/>
                      <a:pt x="594" y="362"/>
                      <a:pt x="593" y="362"/>
                    </a:cubicBezTo>
                    <a:cubicBezTo>
                      <a:pt x="591" y="362"/>
                      <a:pt x="591" y="360"/>
                      <a:pt x="592" y="358"/>
                    </a:cubicBezTo>
                    <a:cubicBezTo>
                      <a:pt x="592" y="357"/>
                      <a:pt x="587" y="355"/>
                      <a:pt x="586" y="353"/>
                    </a:cubicBezTo>
                    <a:cubicBezTo>
                      <a:pt x="586" y="351"/>
                      <a:pt x="584" y="350"/>
                      <a:pt x="584" y="348"/>
                    </a:cubicBezTo>
                    <a:cubicBezTo>
                      <a:pt x="584" y="347"/>
                      <a:pt x="581" y="345"/>
                      <a:pt x="581" y="343"/>
                    </a:cubicBezTo>
                    <a:cubicBezTo>
                      <a:pt x="581" y="341"/>
                      <a:pt x="576" y="337"/>
                      <a:pt x="576" y="334"/>
                    </a:cubicBezTo>
                    <a:cubicBezTo>
                      <a:pt x="576" y="333"/>
                      <a:pt x="574" y="331"/>
                      <a:pt x="573" y="328"/>
                    </a:cubicBezTo>
                    <a:cubicBezTo>
                      <a:pt x="572" y="325"/>
                      <a:pt x="570" y="326"/>
                      <a:pt x="569" y="331"/>
                    </a:cubicBezTo>
                    <a:cubicBezTo>
                      <a:pt x="568" y="334"/>
                      <a:pt x="564" y="334"/>
                      <a:pt x="565" y="335"/>
                    </a:cubicBezTo>
                    <a:cubicBezTo>
                      <a:pt x="568" y="338"/>
                      <a:pt x="566" y="338"/>
                      <a:pt x="564" y="340"/>
                    </a:cubicBezTo>
                    <a:cubicBezTo>
                      <a:pt x="563" y="342"/>
                      <a:pt x="565" y="344"/>
                      <a:pt x="563" y="344"/>
                    </a:cubicBezTo>
                    <a:cubicBezTo>
                      <a:pt x="561" y="344"/>
                      <a:pt x="562" y="349"/>
                      <a:pt x="561" y="347"/>
                    </a:cubicBezTo>
                    <a:cubicBezTo>
                      <a:pt x="559" y="345"/>
                      <a:pt x="556" y="345"/>
                      <a:pt x="556" y="347"/>
                    </a:cubicBezTo>
                    <a:cubicBezTo>
                      <a:pt x="556" y="350"/>
                      <a:pt x="550" y="352"/>
                      <a:pt x="549" y="352"/>
                    </a:cubicBezTo>
                    <a:cubicBezTo>
                      <a:pt x="547" y="352"/>
                      <a:pt x="547" y="347"/>
                      <a:pt x="545" y="348"/>
                    </a:cubicBezTo>
                    <a:cubicBezTo>
                      <a:pt x="543" y="350"/>
                      <a:pt x="543" y="345"/>
                      <a:pt x="540" y="345"/>
                    </a:cubicBezTo>
                    <a:cubicBezTo>
                      <a:pt x="538" y="345"/>
                      <a:pt x="536" y="345"/>
                      <a:pt x="537" y="343"/>
                    </a:cubicBezTo>
                    <a:cubicBezTo>
                      <a:pt x="538" y="340"/>
                      <a:pt x="532" y="339"/>
                      <a:pt x="534" y="337"/>
                    </a:cubicBezTo>
                    <a:cubicBezTo>
                      <a:pt x="536" y="335"/>
                      <a:pt x="533" y="333"/>
                      <a:pt x="533" y="329"/>
                    </a:cubicBezTo>
                    <a:cubicBezTo>
                      <a:pt x="532" y="324"/>
                      <a:pt x="535" y="324"/>
                      <a:pt x="535" y="322"/>
                    </a:cubicBezTo>
                    <a:cubicBezTo>
                      <a:pt x="535" y="320"/>
                      <a:pt x="533" y="320"/>
                      <a:pt x="531" y="322"/>
                    </a:cubicBezTo>
                    <a:cubicBezTo>
                      <a:pt x="529" y="323"/>
                      <a:pt x="529" y="320"/>
                      <a:pt x="527" y="320"/>
                    </a:cubicBezTo>
                    <a:cubicBezTo>
                      <a:pt x="525" y="320"/>
                      <a:pt x="518" y="320"/>
                      <a:pt x="518" y="318"/>
                    </a:cubicBezTo>
                    <a:cubicBezTo>
                      <a:pt x="518" y="314"/>
                      <a:pt x="515" y="316"/>
                      <a:pt x="514" y="313"/>
                    </a:cubicBezTo>
                    <a:cubicBezTo>
                      <a:pt x="514" y="310"/>
                      <a:pt x="511" y="312"/>
                      <a:pt x="511" y="310"/>
                    </a:cubicBezTo>
                    <a:cubicBezTo>
                      <a:pt x="511" y="308"/>
                      <a:pt x="510" y="308"/>
                      <a:pt x="508" y="308"/>
                    </a:cubicBezTo>
                    <a:cubicBezTo>
                      <a:pt x="506" y="308"/>
                      <a:pt x="505" y="305"/>
                      <a:pt x="502" y="305"/>
                    </a:cubicBezTo>
                    <a:cubicBezTo>
                      <a:pt x="500" y="305"/>
                      <a:pt x="497" y="307"/>
                      <a:pt x="495" y="308"/>
                    </a:cubicBezTo>
                    <a:cubicBezTo>
                      <a:pt x="494" y="308"/>
                      <a:pt x="490" y="305"/>
                      <a:pt x="489" y="306"/>
                    </a:cubicBezTo>
                    <a:cubicBezTo>
                      <a:pt x="487" y="308"/>
                      <a:pt x="487" y="306"/>
                      <a:pt x="482" y="304"/>
                    </a:cubicBezTo>
                    <a:cubicBezTo>
                      <a:pt x="478" y="303"/>
                      <a:pt x="473" y="303"/>
                      <a:pt x="473" y="304"/>
                    </a:cubicBezTo>
                    <a:cubicBezTo>
                      <a:pt x="472" y="306"/>
                      <a:pt x="469" y="306"/>
                      <a:pt x="469" y="309"/>
                    </a:cubicBezTo>
                    <a:cubicBezTo>
                      <a:pt x="470" y="313"/>
                      <a:pt x="474" y="312"/>
                      <a:pt x="475" y="315"/>
                    </a:cubicBezTo>
                    <a:cubicBezTo>
                      <a:pt x="475" y="317"/>
                      <a:pt x="473" y="316"/>
                      <a:pt x="473" y="319"/>
                    </a:cubicBezTo>
                    <a:cubicBezTo>
                      <a:pt x="472" y="320"/>
                      <a:pt x="470" y="320"/>
                      <a:pt x="470" y="321"/>
                    </a:cubicBezTo>
                    <a:cubicBezTo>
                      <a:pt x="470" y="323"/>
                      <a:pt x="472" y="323"/>
                      <a:pt x="473" y="326"/>
                    </a:cubicBezTo>
                    <a:cubicBezTo>
                      <a:pt x="473" y="329"/>
                      <a:pt x="475" y="329"/>
                      <a:pt x="476" y="333"/>
                    </a:cubicBezTo>
                    <a:cubicBezTo>
                      <a:pt x="476" y="336"/>
                      <a:pt x="474" y="336"/>
                      <a:pt x="473" y="336"/>
                    </a:cubicBezTo>
                    <a:cubicBezTo>
                      <a:pt x="471" y="337"/>
                      <a:pt x="473" y="339"/>
                      <a:pt x="470" y="342"/>
                    </a:cubicBezTo>
                    <a:cubicBezTo>
                      <a:pt x="468" y="344"/>
                      <a:pt x="466" y="347"/>
                      <a:pt x="468" y="348"/>
                    </a:cubicBezTo>
                    <a:cubicBezTo>
                      <a:pt x="470" y="350"/>
                      <a:pt x="477" y="353"/>
                      <a:pt x="479" y="357"/>
                    </a:cubicBezTo>
                    <a:cubicBezTo>
                      <a:pt x="482" y="362"/>
                      <a:pt x="481" y="369"/>
                      <a:pt x="480" y="374"/>
                    </a:cubicBezTo>
                    <a:cubicBezTo>
                      <a:pt x="480" y="379"/>
                      <a:pt x="475" y="380"/>
                      <a:pt x="470" y="384"/>
                    </a:cubicBezTo>
                    <a:cubicBezTo>
                      <a:pt x="466" y="388"/>
                      <a:pt x="462" y="388"/>
                      <a:pt x="460" y="388"/>
                    </a:cubicBezTo>
                    <a:cubicBezTo>
                      <a:pt x="458" y="388"/>
                      <a:pt x="459" y="392"/>
                      <a:pt x="462" y="395"/>
                    </a:cubicBezTo>
                    <a:cubicBezTo>
                      <a:pt x="465" y="398"/>
                      <a:pt x="463" y="399"/>
                      <a:pt x="464" y="403"/>
                    </a:cubicBezTo>
                    <a:cubicBezTo>
                      <a:pt x="466" y="406"/>
                      <a:pt x="464" y="408"/>
                      <a:pt x="466" y="411"/>
                    </a:cubicBezTo>
                    <a:cubicBezTo>
                      <a:pt x="468" y="415"/>
                      <a:pt x="466" y="416"/>
                      <a:pt x="465" y="418"/>
                    </a:cubicBezTo>
                    <a:cubicBezTo>
                      <a:pt x="462" y="420"/>
                      <a:pt x="466" y="418"/>
                      <a:pt x="466" y="421"/>
                    </a:cubicBezTo>
                    <a:cubicBezTo>
                      <a:pt x="466" y="424"/>
                      <a:pt x="465" y="423"/>
                      <a:pt x="462" y="421"/>
                    </a:cubicBezTo>
                    <a:cubicBezTo>
                      <a:pt x="460" y="419"/>
                      <a:pt x="458" y="424"/>
                      <a:pt x="458" y="426"/>
                    </a:cubicBezTo>
                    <a:cubicBezTo>
                      <a:pt x="458" y="428"/>
                      <a:pt x="453" y="423"/>
                      <a:pt x="452" y="423"/>
                    </a:cubicBezTo>
                    <a:cubicBezTo>
                      <a:pt x="451" y="424"/>
                      <a:pt x="452" y="420"/>
                      <a:pt x="449" y="418"/>
                    </a:cubicBezTo>
                    <a:cubicBezTo>
                      <a:pt x="446" y="416"/>
                      <a:pt x="444" y="416"/>
                      <a:pt x="444" y="413"/>
                    </a:cubicBezTo>
                    <a:cubicBezTo>
                      <a:pt x="444" y="411"/>
                      <a:pt x="439" y="409"/>
                      <a:pt x="439" y="406"/>
                    </a:cubicBezTo>
                    <a:cubicBezTo>
                      <a:pt x="439" y="404"/>
                      <a:pt x="440" y="397"/>
                      <a:pt x="438" y="395"/>
                    </a:cubicBezTo>
                    <a:cubicBezTo>
                      <a:pt x="437" y="394"/>
                      <a:pt x="438" y="391"/>
                      <a:pt x="439" y="390"/>
                    </a:cubicBezTo>
                    <a:cubicBezTo>
                      <a:pt x="440" y="388"/>
                      <a:pt x="438" y="385"/>
                      <a:pt x="435" y="385"/>
                    </a:cubicBezTo>
                    <a:cubicBezTo>
                      <a:pt x="432" y="385"/>
                      <a:pt x="428" y="383"/>
                      <a:pt x="424" y="384"/>
                    </a:cubicBezTo>
                    <a:cubicBezTo>
                      <a:pt x="419" y="384"/>
                      <a:pt x="418" y="383"/>
                      <a:pt x="416" y="382"/>
                    </a:cubicBezTo>
                    <a:cubicBezTo>
                      <a:pt x="415" y="381"/>
                      <a:pt x="411" y="379"/>
                      <a:pt x="406" y="378"/>
                    </a:cubicBezTo>
                    <a:cubicBezTo>
                      <a:pt x="401" y="376"/>
                      <a:pt x="398" y="374"/>
                      <a:pt x="398" y="372"/>
                    </a:cubicBezTo>
                    <a:cubicBezTo>
                      <a:pt x="397" y="370"/>
                      <a:pt x="393" y="369"/>
                      <a:pt x="391" y="369"/>
                    </a:cubicBezTo>
                    <a:cubicBezTo>
                      <a:pt x="390" y="367"/>
                      <a:pt x="385" y="366"/>
                      <a:pt x="383" y="366"/>
                    </a:cubicBezTo>
                    <a:cubicBezTo>
                      <a:pt x="382" y="367"/>
                      <a:pt x="376" y="362"/>
                      <a:pt x="373" y="362"/>
                    </a:cubicBezTo>
                    <a:cubicBezTo>
                      <a:pt x="370" y="362"/>
                      <a:pt x="363" y="365"/>
                      <a:pt x="362" y="366"/>
                    </a:cubicBezTo>
                    <a:cubicBezTo>
                      <a:pt x="361" y="366"/>
                      <a:pt x="362" y="363"/>
                      <a:pt x="363" y="362"/>
                    </a:cubicBezTo>
                    <a:cubicBezTo>
                      <a:pt x="364" y="360"/>
                      <a:pt x="360" y="356"/>
                      <a:pt x="360" y="353"/>
                    </a:cubicBezTo>
                    <a:cubicBezTo>
                      <a:pt x="359" y="349"/>
                      <a:pt x="358" y="345"/>
                      <a:pt x="355" y="346"/>
                    </a:cubicBezTo>
                    <a:cubicBezTo>
                      <a:pt x="351" y="346"/>
                      <a:pt x="347" y="345"/>
                      <a:pt x="346" y="344"/>
                    </a:cubicBezTo>
                    <a:cubicBezTo>
                      <a:pt x="346" y="344"/>
                      <a:pt x="346" y="334"/>
                      <a:pt x="346" y="330"/>
                    </a:cubicBezTo>
                    <a:cubicBezTo>
                      <a:pt x="346" y="326"/>
                      <a:pt x="351" y="320"/>
                      <a:pt x="351" y="318"/>
                    </a:cubicBezTo>
                    <a:cubicBezTo>
                      <a:pt x="351" y="315"/>
                      <a:pt x="354" y="314"/>
                      <a:pt x="357" y="313"/>
                    </a:cubicBezTo>
                    <a:cubicBezTo>
                      <a:pt x="358" y="313"/>
                      <a:pt x="357" y="308"/>
                      <a:pt x="359" y="308"/>
                    </a:cubicBezTo>
                    <a:cubicBezTo>
                      <a:pt x="362" y="308"/>
                      <a:pt x="362" y="307"/>
                      <a:pt x="362" y="304"/>
                    </a:cubicBezTo>
                    <a:cubicBezTo>
                      <a:pt x="363" y="302"/>
                      <a:pt x="366" y="304"/>
                      <a:pt x="364" y="302"/>
                    </a:cubicBezTo>
                    <a:cubicBezTo>
                      <a:pt x="362" y="300"/>
                      <a:pt x="364" y="300"/>
                      <a:pt x="368" y="300"/>
                    </a:cubicBezTo>
                    <a:cubicBezTo>
                      <a:pt x="371" y="300"/>
                      <a:pt x="377" y="298"/>
                      <a:pt x="376" y="295"/>
                    </a:cubicBezTo>
                    <a:cubicBezTo>
                      <a:pt x="375" y="291"/>
                      <a:pt x="366" y="294"/>
                      <a:pt x="366" y="291"/>
                    </a:cubicBezTo>
                    <a:cubicBezTo>
                      <a:pt x="366" y="287"/>
                      <a:pt x="353" y="287"/>
                      <a:pt x="354" y="285"/>
                    </a:cubicBezTo>
                    <a:cubicBezTo>
                      <a:pt x="355" y="284"/>
                      <a:pt x="367" y="287"/>
                      <a:pt x="370" y="288"/>
                    </a:cubicBezTo>
                    <a:cubicBezTo>
                      <a:pt x="375" y="290"/>
                      <a:pt x="376" y="290"/>
                      <a:pt x="380" y="290"/>
                    </a:cubicBezTo>
                    <a:cubicBezTo>
                      <a:pt x="383" y="290"/>
                      <a:pt x="381" y="285"/>
                      <a:pt x="382" y="284"/>
                    </a:cubicBezTo>
                    <a:cubicBezTo>
                      <a:pt x="382" y="282"/>
                      <a:pt x="389" y="286"/>
                      <a:pt x="393" y="285"/>
                    </a:cubicBezTo>
                    <a:cubicBezTo>
                      <a:pt x="396" y="284"/>
                      <a:pt x="400" y="276"/>
                      <a:pt x="403" y="274"/>
                    </a:cubicBezTo>
                    <a:cubicBezTo>
                      <a:pt x="406" y="272"/>
                      <a:pt x="403" y="271"/>
                      <a:pt x="397" y="271"/>
                    </a:cubicBezTo>
                    <a:cubicBezTo>
                      <a:pt x="391" y="271"/>
                      <a:pt x="388" y="269"/>
                      <a:pt x="384" y="266"/>
                    </a:cubicBezTo>
                    <a:cubicBezTo>
                      <a:pt x="381" y="264"/>
                      <a:pt x="382" y="262"/>
                      <a:pt x="385" y="262"/>
                    </a:cubicBezTo>
                    <a:cubicBezTo>
                      <a:pt x="388" y="262"/>
                      <a:pt x="396" y="270"/>
                      <a:pt x="400" y="270"/>
                    </a:cubicBezTo>
                    <a:cubicBezTo>
                      <a:pt x="403" y="270"/>
                      <a:pt x="408" y="263"/>
                      <a:pt x="411" y="261"/>
                    </a:cubicBezTo>
                    <a:cubicBezTo>
                      <a:pt x="414" y="259"/>
                      <a:pt x="408" y="259"/>
                      <a:pt x="406" y="257"/>
                    </a:cubicBezTo>
                    <a:cubicBezTo>
                      <a:pt x="405" y="256"/>
                      <a:pt x="409" y="255"/>
                      <a:pt x="412" y="255"/>
                    </a:cubicBezTo>
                    <a:cubicBezTo>
                      <a:pt x="415" y="255"/>
                      <a:pt x="416" y="257"/>
                      <a:pt x="417" y="259"/>
                    </a:cubicBezTo>
                    <a:cubicBezTo>
                      <a:pt x="418" y="259"/>
                      <a:pt x="423" y="258"/>
                      <a:pt x="425" y="258"/>
                    </a:cubicBezTo>
                    <a:cubicBezTo>
                      <a:pt x="428" y="258"/>
                      <a:pt x="425" y="254"/>
                      <a:pt x="421" y="252"/>
                    </a:cubicBezTo>
                    <a:cubicBezTo>
                      <a:pt x="417" y="250"/>
                      <a:pt x="421" y="247"/>
                      <a:pt x="422" y="250"/>
                    </a:cubicBezTo>
                    <a:cubicBezTo>
                      <a:pt x="423" y="252"/>
                      <a:pt x="426" y="252"/>
                      <a:pt x="428" y="255"/>
                    </a:cubicBezTo>
                    <a:cubicBezTo>
                      <a:pt x="430" y="259"/>
                      <a:pt x="430" y="256"/>
                      <a:pt x="433" y="255"/>
                    </a:cubicBezTo>
                    <a:cubicBezTo>
                      <a:pt x="437" y="254"/>
                      <a:pt x="439" y="251"/>
                      <a:pt x="441" y="249"/>
                    </a:cubicBezTo>
                    <a:cubicBezTo>
                      <a:pt x="442" y="247"/>
                      <a:pt x="442" y="250"/>
                      <a:pt x="444" y="247"/>
                    </a:cubicBezTo>
                    <a:cubicBezTo>
                      <a:pt x="447" y="244"/>
                      <a:pt x="443" y="241"/>
                      <a:pt x="442" y="239"/>
                    </a:cubicBezTo>
                    <a:cubicBezTo>
                      <a:pt x="439" y="236"/>
                      <a:pt x="442" y="235"/>
                      <a:pt x="439" y="234"/>
                    </a:cubicBezTo>
                    <a:cubicBezTo>
                      <a:pt x="436" y="232"/>
                      <a:pt x="435" y="230"/>
                      <a:pt x="439" y="230"/>
                    </a:cubicBezTo>
                    <a:cubicBezTo>
                      <a:pt x="442" y="231"/>
                      <a:pt x="444" y="230"/>
                      <a:pt x="446" y="228"/>
                    </a:cubicBezTo>
                    <a:cubicBezTo>
                      <a:pt x="448" y="225"/>
                      <a:pt x="442" y="225"/>
                      <a:pt x="444" y="223"/>
                    </a:cubicBezTo>
                    <a:cubicBezTo>
                      <a:pt x="447" y="222"/>
                      <a:pt x="444" y="220"/>
                      <a:pt x="442" y="220"/>
                    </a:cubicBezTo>
                    <a:cubicBezTo>
                      <a:pt x="439" y="220"/>
                      <a:pt x="436" y="219"/>
                      <a:pt x="436" y="216"/>
                    </a:cubicBezTo>
                    <a:cubicBezTo>
                      <a:pt x="436" y="213"/>
                      <a:pt x="430" y="215"/>
                      <a:pt x="428" y="213"/>
                    </a:cubicBezTo>
                    <a:cubicBezTo>
                      <a:pt x="425" y="212"/>
                      <a:pt x="418" y="212"/>
                      <a:pt x="416" y="212"/>
                    </a:cubicBezTo>
                    <a:cubicBezTo>
                      <a:pt x="415" y="213"/>
                      <a:pt x="414" y="220"/>
                      <a:pt x="417" y="220"/>
                    </a:cubicBezTo>
                    <a:cubicBezTo>
                      <a:pt x="419" y="220"/>
                      <a:pt x="421" y="223"/>
                      <a:pt x="419" y="223"/>
                    </a:cubicBezTo>
                    <a:cubicBezTo>
                      <a:pt x="417" y="224"/>
                      <a:pt x="419" y="227"/>
                      <a:pt x="418" y="226"/>
                    </a:cubicBezTo>
                    <a:cubicBezTo>
                      <a:pt x="416" y="226"/>
                      <a:pt x="414" y="225"/>
                      <a:pt x="413" y="230"/>
                    </a:cubicBezTo>
                    <a:cubicBezTo>
                      <a:pt x="412" y="235"/>
                      <a:pt x="412" y="235"/>
                      <a:pt x="409" y="237"/>
                    </a:cubicBezTo>
                    <a:cubicBezTo>
                      <a:pt x="406" y="239"/>
                      <a:pt x="408" y="233"/>
                      <a:pt x="406" y="233"/>
                    </a:cubicBezTo>
                    <a:cubicBezTo>
                      <a:pt x="404" y="233"/>
                      <a:pt x="403" y="238"/>
                      <a:pt x="405" y="238"/>
                    </a:cubicBezTo>
                    <a:cubicBezTo>
                      <a:pt x="407" y="239"/>
                      <a:pt x="407" y="241"/>
                      <a:pt x="407" y="243"/>
                    </a:cubicBezTo>
                    <a:cubicBezTo>
                      <a:pt x="408" y="246"/>
                      <a:pt x="405" y="244"/>
                      <a:pt x="403" y="247"/>
                    </a:cubicBezTo>
                    <a:cubicBezTo>
                      <a:pt x="401" y="249"/>
                      <a:pt x="401" y="246"/>
                      <a:pt x="398" y="244"/>
                    </a:cubicBezTo>
                    <a:cubicBezTo>
                      <a:pt x="396" y="242"/>
                      <a:pt x="394" y="238"/>
                      <a:pt x="394" y="235"/>
                    </a:cubicBezTo>
                    <a:cubicBezTo>
                      <a:pt x="394" y="234"/>
                      <a:pt x="394" y="233"/>
                      <a:pt x="396" y="233"/>
                    </a:cubicBezTo>
                    <a:cubicBezTo>
                      <a:pt x="398" y="232"/>
                      <a:pt x="396" y="231"/>
                      <a:pt x="396" y="227"/>
                    </a:cubicBezTo>
                    <a:cubicBezTo>
                      <a:pt x="396" y="224"/>
                      <a:pt x="394" y="225"/>
                      <a:pt x="392" y="223"/>
                    </a:cubicBezTo>
                    <a:cubicBezTo>
                      <a:pt x="389" y="219"/>
                      <a:pt x="386" y="219"/>
                      <a:pt x="384" y="221"/>
                    </a:cubicBezTo>
                    <a:cubicBezTo>
                      <a:pt x="383" y="223"/>
                      <a:pt x="384" y="225"/>
                      <a:pt x="382" y="226"/>
                    </a:cubicBezTo>
                    <a:cubicBezTo>
                      <a:pt x="380" y="227"/>
                      <a:pt x="381" y="232"/>
                      <a:pt x="379" y="232"/>
                    </a:cubicBezTo>
                    <a:cubicBezTo>
                      <a:pt x="377" y="233"/>
                      <a:pt x="378" y="223"/>
                      <a:pt x="376" y="223"/>
                    </a:cubicBezTo>
                    <a:cubicBezTo>
                      <a:pt x="374" y="223"/>
                      <a:pt x="374" y="221"/>
                      <a:pt x="377" y="220"/>
                    </a:cubicBezTo>
                    <a:cubicBezTo>
                      <a:pt x="380" y="220"/>
                      <a:pt x="381" y="217"/>
                      <a:pt x="379" y="217"/>
                    </a:cubicBezTo>
                    <a:cubicBezTo>
                      <a:pt x="377" y="217"/>
                      <a:pt x="373" y="214"/>
                      <a:pt x="371" y="214"/>
                    </a:cubicBezTo>
                    <a:cubicBezTo>
                      <a:pt x="370" y="213"/>
                      <a:pt x="368" y="217"/>
                      <a:pt x="366" y="215"/>
                    </a:cubicBezTo>
                    <a:cubicBezTo>
                      <a:pt x="364" y="214"/>
                      <a:pt x="366" y="210"/>
                      <a:pt x="366" y="209"/>
                    </a:cubicBezTo>
                    <a:cubicBezTo>
                      <a:pt x="367" y="207"/>
                      <a:pt x="369" y="210"/>
                      <a:pt x="370" y="208"/>
                    </a:cubicBezTo>
                    <a:cubicBezTo>
                      <a:pt x="372" y="205"/>
                      <a:pt x="366" y="205"/>
                      <a:pt x="366" y="203"/>
                    </a:cubicBezTo>
                    <a:cubicBezTo>
                      <a:pt x="366" y="200"/>
                      <a:pt x="361" y="199"/>
                      <a:pt x="359" y="198"/>
                    </a:cubicBezTo>
                    <a:cubicBezTo>
                      <a:pt x="358" y="198"/>
                      <a:pt x="360" y="194"/>
                      <a:pt x="359" y="192"/>
                    </a:cubicBezTo>
                    <a:cubicBezTo>
                      <a:pt x="358" y="190"/>
                      <a:pt x="353" y="186"/>
                      <a:pt x="350" y="186"/>
                    </a:cubicBezTo>
                    <a:cubicBezTo>
                      <a:pt x="347" y="186"/>
                      <a:pt x="346" y="182"/>
                      <a:pt x="348" y="183"/>
                    </a:cubicBezTo>
                    <a:cubicBezTo>
                      <a:pt x="350" y="183"/>
                      <a:pt x="351" y="182"/>
                      <a:pt x="354" y="178"/>
                    </a:cubicBezTo>
                    <a:cubicBezTo>
                      <a:pt x="357" y="175"/>
                      <a:pt x="357" y="174"/>
                      <a:pt x="355" y="174"/>
                    </a:cubicBezTo>
                    <a:cubicBezTo>
                      <a:pt x="353" y="173"/>
                      <a:pt x="352" y="171"/>
                      <a:pt x="356" y="171"/>
                    </a:cubicBezTo>
                    <a:cubicBezTo>
                      <a:pt x="358" y="172"/>
                      <a:pt x="365" y="174"/>
                      <a:pt x="367" y="172"/>
                    </a:cubicBezTo>
                    <a:cubicBezTo>
                      <a:pt x="369" y="171"/>
                      <a:pt x="375" y="161"/>
                      <a:pt x="378" y="158"/>
                    </a:cubicBezTo>
                    <a:cubicBezTo>
                      <a:pt x="380" y="154"/>
                      <a:pt x="376" y="153"/>
                      <a:pt x="370" y="154"/>
                    </a:cubicBezTo>
                    <a:cubicBezTo>
                      <a:pt x="364" y="155"/>
                      <a:pt x="362" y="152"/>
                      <a:pt x="358" y="151"/>
                    </a:cubicBezTo>
                    <a:cubicBezTo>
                      <a:pt x="353" y="151"/>
                      <a:pt x="344" y="152"/>
                      <a:pt x="342" y="154"/>
                    </a:cubicBezTo>
                    <a:cubicBezTo>
                      <a:pt x="341" y="155"/>
                      <a:pt x="345" y="157"/>
                      <a:pt x="344" y="159"/>
                    </a:cubicBezTo>
                    <a:cubicBezTo>
                      <a:pt x="344" y="160"/>
                      <a:pt x="341" y="157"/>
                      <a:pt x="339" y="158"/>
                    </a:cubicBezTo>
                    <a:cubicBezTo>
                      <a:pt x="338" y="159"/>
                      <a:pt x="340" y="161"/>
                      <a:pt x="339" y="166"/>
                    </a:cubicBezTo>
                    <a:cubicBezTo>
                      <a:pt x="339" y="173"/>
                      <a:pt x="341" y="173"/>
                      <a:pt x="342" y="174"/>
                    </a:cubicBezTo>
                    <a:cubicBezTo>
                      <a:pt x="344" y="177"/>
                      <a:pt x="344" y="180"/>
                      <a:pt x="344" y="184"/>
                    </a:cubicBezTo>
                    <a:cubicBezTo>
                      <a:pt x="344" y="187"/>
                      <a:pt x="340" y="186"/>
                      <a:pt x="339" y="187"/>
                    </a:cubicBezTo>
                    <a:cubicBezTo>
                      <a:pt x="338" y="188"/>
                      <a:pt x="342" y="190"/>
                      <a:pt x="341" y="192"/>
                    </a:cubicBezTo>
                    <a:cubicBezTo>
                      <a:pt x="341" y="195"/>
                      <a:pt x="337" y="191"/>
                      <a:pt x="335" y="191"/>
                    </a:cubicBezTo>
                    <a:cubicBezTo>
                      <a:pt x="334" y="192"/>
                      <a:pt x="332" y="198"/>
                      <a:pt x="334" y="199"/>
                    </a:cubicBezTo>
                    <a:cubicBezTo>
                      <a:pt x="335" y="201"/>
                      <a:pt x="336" y="201"/>
                      <a:pt x="334" y="203"/>
                    </a:cubicBezTo>
                    <a:cubicBezTo>
                      <a:pt x="334" y="205"/>
                      <a:pt x="332" y="209"/>
                      <a:pt x="335" y="211"/>
                    </a:cubicBezTo>
                    <a:cubicBezTo>
                      <a:pt x="339" y="214"/>
                      <a:pt x="346" y="214"/>
                      <a:pt x="350" y="217"/>
                    </a:cubicBezTo>
                    <a:cubicBezTo>
                      <a:pt x="354" y="219"/>
                      <a:pt x="348" y="218"/>
                      <a:pt x="350" y="221"/>
                    </a:cubicBezTo>
                    <a:cubicBezTo>
                      <a:pt x="352" y="223"/>
                      <a:pt x="347" y="224"/>
                      <a:pt x="348" y="226"/>
                    </a:cubicBezTo>
                    <a:cubicBezTo>
                      <a:pt x="348" y="229"/>
                      <a:pt x="349" y="227"/>
                      <a:pt x="351" y="223"/>
                    </a:cubicBezTo>
                    <a:cubicBezTo>
                      <a:pt x="354" y="221"/>
                      <a:pt x="355" y="225"/>
                      <a:pt x="355" y="228"/>
                    </a:cubicBezTo>
                    <a:cubicBezTo>
                      <a:pt x="355" y="231"/>
                      <a:pt x="352" y="229"/>
                      <a:pt x="350" y="233"/>
                    </a:cubicBezTo>
                    <a:cubicBezTo>
                      <a:pt x="347" y="235"/>
                      <a:pt x="346" y="236"/>
                      <a:pt x="343" y="235"/>
                    </a:cubicBezTo>
                    <a:cubicBezTo>
                      <a:pt x="339" y="235"/>
                      <a:pt x="341" y="240"/>
                      <a:pt x="343" y="243"/>
                    </a:cubicBezTo>
                    <a:cubicBezTo>
                      <a:pt x="344" y="246"/>
                      <a:pt x="342" y="247"/>
                      <a:pt x="338" y="246"/>
                    </a:cubicBezTo>
                    <a:cubicBezTo>
                      <a:pt x="334" y="245"/>
                      <a:pt x="333" y="242"/>
                      <a:pt x="334" y="239"/>
                    </a:cubicBezTo>
                    <a:cubicBezTo>
                      <a:pt x="336" y="236"/>
                      <a:pt x="338" y="234"/>
                      <a:pt x="335" y="234"/>
                    </a:cubicBezTo>
                    <a:cubicBezTo>
                      <a:pt x="334" y="234"/>
                      <a:pt x="329" y="234"/>
                      <a:pt x="327" y="231"/>
                    </a:cubicBezTo>
                    <a:cubicBezTo>
                      <a:pt x="325" y="229"/>
                      <a:pt x="328" y="230"/>
                      <a:pt x="333" y="230"/>
                    </a:cubicBezTo>
                    <a:cubicBezTo>
                      <a:pt x="337" y="231"/>
                      <a:pt x="334" y="227"/>
                      <a:pt x="336" y="227"/>
                    </a:cubicBezTo>
                    <a:cubicBezTo>
                      <a:pt x="340" y="227"/>
                      <a:pt x="342" y="229"/>
                      <a:pt x="345" y="226"/>
                    </a:cubicBezTo>
                    <a:cubicBezTo>
                      <a:pt x="347" y="224"/>
                      <a:pt x="343" y="220"/>
                      <a:pt x="341" y="221"/>
                    </a:cubicBezTo>
                    <a:cubicBezTo>
                      <a:pt x="338" y="221"/>
                      <a:pt x="334" y="223"/>
                      <a:pt x="334" y="220"/>
                    </a:cubicBezTo>
                    <a:cubicBezTo>
                      <a:pt x="334" y="218"/>
                      <a:pt x="339" y="219"/>
                      <a:pt x="341" y="219"/>
                    </a:cubicBezTo>
                    <a:cubicBezTo>
                      <a:pt x="343" y="218"/>
                      <a:pt x="340" y="215"/>
                      <a:pt x="336" y="216"/>
                    </a:cubicBezTo>
                    <a:cubicBezTo>
                      <a:pt x="334" y="217"/>
                      <a:pt x="331" y="217"/>
                      <a:pt x="328" y="214"/>
                    </a:cubicBezTo>
                    <a:cubicBezTo>
                      <a:pt x="325" y="211"/>
                      <a:pt x="321" y="210"/>
                      <a:pt x="320" y="216"/>
                    </a:cubicBezTo>
                    <a:cubicBezTo>
                      <a:pt x="319" y="223"/>
                      <a:pt x="314" y="219"/>
                      <a:pt x="312" y="222"/>
                    </a:cubicBezTo>
                    <a:cubicBezTo>
                      <a:pt x="310" y="223"/>
                      <a:pt x="314" y="225"/>
                      <a:pt x="319" y="225"/>
                    </a:cubicBezTo>
                    <a:cubicBezTo>
                      <a:pt x="323" y="225"/>
                      <a:pt x="326" y="229"/>
                      <a:pt x="324" y="229"/>
                    </a:cubicBezTo>
                    <a:cubicBezTo>
                      <a:pt x="322" y="229"/>
                      <a:pt x="323" y="233"/>
                      <a:pt x="321" y="231"/>
                    </a:cubicBezTo>
                    <a:cubicBezTo>
                      <a:pt x="319" y="230"/>
                      <a:pt x="316" y="231"/>
                      <a:pt x="318" y="234"/>
                    </a:cubicBezTo>
                    <a:cubicBezTo>
                      <a:pt x="320" y="235"/>
                      <a:pt x="317" y="236"/>
                      <a:pt x="318" y="238"/>
                    </a:cubicBezTo>
                    <a:cubicBezTo>
                      <a:pt x="318" y="240"/>
                      <a:pt x="314" y="238"/>
                      <a:pt x="310" y="238"/>
                    </a:cubicBezTo>
                    <a:cubicBezTo>
                      <a:pt x="307" y="237"/>
                      <a:pt x="300" y="239"/>
                      <a:pt x="296" y="240"/>
                    </a:cubicBezTo>
                    <a:cubicBezTo>
                      <a:pt x="291" y="241"/>
                      <a:pt x="286" y="239"/>
                      <a:pt x="285" y="237"/>
                    </a:cubicBezTo>
                    <a:cubicBezTo>
                      <a:pt x="283" y="235"/>
                      <a:pt x="280" y="235"/>
                      <a:pt x="276" y="235"/>
                    </a:cubicBezTo>
                    <a:cubicBezTo>
                      <a:pt x="274" y="235"/>
                      <a:pt x="274" y="232"/>
                      <a:pt x="270" y="232"/>
                    </a:cubicBezTo>
                    <a:cubicBezTo>
                      <a:pt x="265" y="232"/>
                      <a:pt x="266" y="228"/>
                      <a:pt x="266" y="226"/>
                    </a:cubicBezTo>
                    <a:cubicBezTo>
                      <a:pt x="265" y="223"/>
                      <a:pt x="257" y="224"/>
                      <a:pt x="254" y="226"/>
                    </a:cubicBezTo>
                    <a:cubicBezTo>
                      <a:pt x="250" y="228"/>
                      <a:pt x="245" y="227"/>
                      <a:pt x="243" y="231"/>
                    </a:cubicBezTo>
                    <a:cubicBezTo>
                      <a:pt x="241" y="235"/>
                      <a:pt x="245" y="235"/>
                      <a:pt x="247" y="235"/>
                    </a:cubicBezTo>
                    <a:cubicBezTo>
                      <a:pt x="249" y="235"/>
                      <a:pt x="249" y="231"/>
                      <a:pt x="253" y="232"/>
                    </a:cubicBezTo>
                    <a:cubicBezTo>
                      <a:pt x="258" y="233"/>
                      <a:pt x="262" y="227"/>
                      <a:pt x="263" y="229"/>
                    </a:cubicBezTo>
                    <a:cubicBezTo>
                      <a:pt x="265" y="231"/>
                      <a:pt x="255" y="235"/>
                      <a:pt x="251" y="235"/>
                    </a:cubicBezTo>
                    <a:cubicBezTo>
                      <a:pt x="247" y="236"/>
                      <a:pt x="248" y="240"/>
                      <a:pt x="251" y="246"/>
                    </a:cubicBezTo>
                    <a:cubicBezTo>
                      <a:pt x="256" y="252"/>
                      <a:pt x="250" y="248"/>
                      <a:pt x="250" y="251"/>
                    </a:cubicBezTo>
                    <a:cubicBezTo>
                      <a:pt x="250" y="254"/>
                      <a:pt x="242" y="250"/>
                      <a:pt x="245" y="249"/>
                    </a:cubicBezTo>
                    <a:cubicBezTo>
                      <a:pt x="249" y="248"/>
                      <a:pt x="247" y="246"/>
                      <a:pt x="245" y="244"/>
                    </a:cubicBezTo>
                    <a:cubicBezTo>
                      <a:pt x="242" y="241"/>
                      <a:pt x="240" y="244"/>
                      <a:pt x="240" y="241"/>
                    </a:cubicBezTo>
                    <a:cubicBezTo>
                      <a:pt x="241" y="239"/>
                      <a:pt x="238" y="241"/>
                      <a:pt x="236" y="239"/>
                    </a:cubicBezTo>
                    <a:cubicBezTo>
                      <a:pt x="234" y="237"/>
                      <a:pt x="232" y="236"/>
                      <a:pt x="229" y="238"/>
                    </a:cubicBezTo>
                    <a:cubicBezTo>
                      <a:pt x="226" y="239"/>
                      <a:pt x="223" y="239"/>
                      <a:pt x="215" y="240"/>
                    </a:cubicBezTo>
                    <a:cubicBezTo>
                      <a:pt x="209" y="241"/>
                      <a:pt x="196" y="241"/>
                      <a:pt x="193" y="239"/>
                    </a:cubicBezTo>
                    <a:cubicBezTo>
                      <a:pt x="191" y="236"/>
                      <a:pt x="200" y="233"/>
                      <a:pt x="202" y="233"/>
                    </a:cubicBezTo>
                    <a:cubicBezTo>
                      <a:pt x="204" y="234"/>
                      <a:pt x="203" y="230"/>
                      <a:pt x="200" y="227"/>
                    </a:cubicBezTo>
                    <a:cubicBezTo>
                      <a:pt x="195" y="224"/>
                      <a:pt x="187" y="223"/>
                      <a:pt x="187" y="224"/>
                    </a:cubicBezTo>
                    <a:cubicBezTo>
                      <a:pt x="188" y="226"/>
                      <a:pt x="182" y="224"/>
                      <a:pt x="177" y="223"/>
                    </a:cubicBezTo>
                    <a:cubicBezTo>
                      <a:pt x="170" y="223"/>
                      <a:pt x="169" y="220"/>
                      <a:pt x="166" y="220"/>
                    </a:cubicBezTo>
                    <a:cubicBezTo>
                      <a:pt x="162" y="220"/>
                      <a:pt x="155" y="219"/>
                      <a:pt x="151" y="215"/>
                    </a:cubicBezTo>
                    <a:cubicBezTo>
                      <a:pt x="146" y="211"/>
                      <a:pt x="135" y="212"/>
                      <a:pt x="134" y="216"/>
                    </a:cubicBezTo>
                    <a:cubicBezTo>
                      <a:pt x="133" y="219"/>
                      <a:pt x="130" y="219"/>
                      <a:pt x="126" y="219"/>
                    </a:cubicBezTo>
                    <a:cubicBezTo>
                      <a:pt x="122" y="219"/>
                      <a:pt x="128" y="215"/>
                      <a:pt x="126" y="214"/>
                    </a:cubicBezTo>
                    <a:cubicBezTo>
                      <a:pt x="124" y="213"/>
                      <a:pt x="126" y="209"/>
                      <a:pt x="123" y="209"/>
                    </a:cubicBezTo>
                    <a:cubicBezTo>
                      <a:pt x="121" y="208"/>
                      <a:pt x="118" y="219"/>
                      <a:pt x="114" y="219"/>
                    </a:cubicBezTo>
                    <a:cubicBezTo>
                      <a:pt x="108" y="219"/>
                      <a:pt x="106" y="207"/>
                      <a:pt x="102" y="204"/>
                    </a:cubicBezTo>
                    <a:cubicBezTo>
                      <a:pt x="98" y="201"/>
                      <a:pt x="94" y="200"/>
                      <a:pt x="98" y="205"/>
                    </a:cubicBezTo>
                    <a:cubicBezTo>
                      <a:pt x="101" y="210"/>
                      <a:pt x="94" y="207"/>
                      <a:pt x="95" y="210"/>
                    </a:cubicBezTo>
                    <a:cubicBezTo>
                      <a:pt x="95" y="212"/>
                      <a:pt x="90" y="216"/>
                      <a:pt x="90" y="214"/>
                    </a:cubicBezTo>
                    <a:cubicBezTo>
                      <a:pt x="90" y="212"/>
                      <a:pt x="86" y="210"/>
                      <a:pt x="82" y="215"/>
                    </a:cubicBezTo>
                    <a:cubicBezTo>
                      <a:pt x="79" y="220"/>
                      <a:pt x="76" y="220"/>
                      <a:pt x="75" y="218"/>
                    </a:cubicBezTo>
                    <a:cubicBezTo>
                      <a:pt x="75" y="216"/>
                      <a:pt x="63" y="223"/>
                      <a:pt x="64" y="224"/>
                    </a:cubicBezTo>
                    <a:cubicBezTo>
                      <a:pt x="64" y="226"/>
                      <a:pt x="62" y="227"/>
                      <a:pt x="59" y="227"/>
                    </a:cubicBezTo>
                    <a:cubicBezTo>
                      <a:pt x="56" y="227"/>
                      <a:pt x="58" y="224"/>
                      <a:pt x="61" y="223"/>
                    </a:cubicBezTo>
                    <a:cubicBezTo>
                      <a:pt x="64" y="222"/>
                      <a:pt x="71" y="216"/>
                      <a:pt x="75" y="215"/>
                    </a:cubicBezTo>
                    <a:cubicBezTo>
                      <a:pt x="79" y="214"/>
                      <a:pt x="87" y="211"/>
                      <a:pt x="87" y="210"/>
                    </a:cubicBezTo>
                    <a:cubicBezTo>
                      <a:pt x="87" y="208"/>
                      <a:pt x="83" y="209"/>
                      <a:pt x="81" y="209"/>
                    </a:cubicBezTo>
                    <a:cubicBezTo>
                      <a:pt x="78" y="208"/>
                      <a:pt x="73" y="211"/>
                      <a:pt x="69" y="213"/>
                    </a:cubicBezTo>
                    <a:cubicBezTo>
                      <a:pt x="64" y="215"/>
                      <a:pt x="59" y="214"/>
                      <a:pt x="60" y="217"/>
                    </a:cubicBezTo>
                    <a:cubicBezTo>
                      <a:pt x="62" y="220"/>
                      <a:pt x="57" y="217"/>
                      <a:pt x="55" y="219"/>
                    </a:cubicBezTo>
                    <a:cubicBezTo>
                      <a:pt x="54" y="221"/>
                      <a:pt x="52" y="218"/>
                      <a:pt x="54" y="217"/>
                    </a:cubicBezTo>
                    <a:cubicBezTo>
                      <a:pt x="55" y="216"/>
                      <a:pt x="49" y="214"/>
                      <a:pt x="49" y="216"/>
                    </a:cubicBezTo>
                    <a:cubicBezTo>
                      <a:pt x="49" y="217"/>
                      <a:pt x="48" y="218"/>
                      <a:pt x="45" y="218"/>
                    </a:cubicBezTo>
                    <a:cubicBezTo>
                      <a:pt x="41" y="218"/>
                      <a:pt x="36" y="221"/>
                      <a:pt x="39" y="223"/>
                    </a:cubicBezTo>
                    <a:cubicBezTo>
                      <a:pt x="42" y="225"/>
                      <a:pt x="44" y="226"/>
                      <a:pt x="43" y="227"/>
                    </a:cubicBezTo>
                    <a:cubicBezTo>
                      <a:pt x="41" y="229"/>
                      <a:pt x="37" y="223"/>
                      <a:pt x="31" y="224"/>
                    </a:cubicBezTo>
                    <a:cubicBezTo>
                      <a:pt x="25" y="225"/>
                      <a:pt x="14" y="218"/>
                      <a:pt x="14" y="216"/>
                    </a:cubicBezTo>
                    <a:cubicBezTo>
                      <a:pt x="14" y="215"/>
                      <a:pt x="6" y="216"/>
                      <a:pt x="0" y="215"/>
                    </a:cubicBezTo>
                    <a:cubicBezTo>
                      <a:pt x="0" y="329"/>
                      <a:pt x="0" y="329"/>
                      <a:pt x="0" y="329"/>
                    </a:cubicBezTo>
                    <a:cubicBezTo>
                      <a:pt x="0" y="329"/>
                      <a:pt x="3" y="332"/>
                      <a:pt x="4" y="330"/>
                    </a:cubicBezTo>
                    <a:cubicBezTo>
                      <a:pt x="5" y="329"/>
                      <a:pt x="7" y="331"/>
                      <a:pt x="10" y="329"/>
                    </a:cubicBezTo>
                    <a:cubicBezTo>
                      <a:pt x="15" y="327"/>
                      <a:pt x="16" y="331"/>
                      <a:pt x="16" y="333"/>
                    </a:cubicBezTo>
                    <a:cubicBezTo>
                      <a:pt x="16" y="334"/>
                      <a:pt x="22" y="337"/>
                      <a:pt x="23" y="340"/>
                    </a:cubicBezTo>
                    <a:cubicBezTo>
                      <a:pt x="25" y="343"/>
                      <a:pt x="27" y="345"/>
                      <a:pt x="29" y="344"/>
                    </a:cubicBezTo>
                    <a:cubicBezTo>
                      <a:pt x="32" y="342"/>
                      <a:pt x="36" y="341"/>
                      <a:pt x="36" y="338"/>
                    </a:cubicBezTo>
                    <a:cubicBezTo>
                      <a:pt x="36" y="335"/>
                      <a:pt x="46" y="335"/>
                      <a:pt x="46" y="339"/>
                    </a:cubicBezTo>
                    <a:cubicBezTo>
                      <a:pt x="46" y="343"/>
                      <a:pt x="57" y="347"/>
                      <a:pt x="62" y="357"/>
                    </a:cubicBezTo>
                    <a:cubicBezTo>
                      <a:pt x="68" y="367"/>
                      <a:pt x="67" y="369"/>
                      <a:pt x="75" y="372"/>
                    </a:cubicBezTo>
                    <a:cubicBezTo>
                      <a:pt x="83" y="376"/>
                      <a:pt x="83" y="378"/>
                      <a:pt x="82" y="381"/>
                    </a:cubicBezTo>
                    <a:cubicBezTo>
                      <a:pt x="82" y="383"/>
                      <a:pt x="87" y="385"/>
                      <a:pt x="83" y="387"/>
                    </a:cubicBezTo>
                    <a:cubicBezTo>
                      <a:pt x="82" y="388"/>
                      <a:pt x="81" y="390"/>
                      <a:pt x="79" y="391"/>
                    </a:cubicBezTo>
                    <a:cubicBezTo>
                      <a:pt x="79" y="393"/>
                      <a:pt x="81" y="394"/>
                      <a:pt x="82" y="394"/>
                    </a:cubicBezTo>
                    <a:cubicBezTo>
                      <a:pt x="83" y="396"/>
                      <a:pt x="78" y="396"/>
                      <a:pt x="80" y="398"/>
                    </a:cubicBezTo>
                    <a:cubicBezTo>
                      <a:pt x="82" y="399"/>
                      <a:pt x="80" y="402"/>
                      <a:pt x="82" y="404"/>
                    </a:cubicBezTo>
                    <a:cubicBezTo>
                      <a:pt x="82" y="406"/>
                      <a:pt x="86" y="405"/>
                      <a:pt x="88" y="403"/>
                    </a:cubicBezTo>
                    <a:cubicBezTo>
                      <a:pt x="90" y="402"/>
                      <a:pt x="91" y="405"/>
                      <a:pt x="89" y="407"/>
                    </a:cubicBezTo>
                    <a:cubicBezTo>
                      <a:pt x="88" y="410"/>
                      <a:pt x="91" y="412"/>
                      <a:pt x="93" y="410"/>
                    </a:cubicBezTo>
                    <a:cubicBezTo>
                      <a:pt x="94" y="408"/>
                      <a:pt x="97" y="413"/>
                      <a:pt x="98" y="414"/>
                    </a:cubicBezTo>
                    <a:cubicBezTo>
                      <a:pt x="100" y="415"/>
                      <a:pt x="102" y="417"/>
                      <a:pt x="99" y="417"/>
                    </a:cubicBezTo>
                    <a:cubicBezTo>
                      <a:pt x="96" y="417"/>
                      <a:pt x="97" y="421"/>
                      <a:pt x="99" y="421"/>
                    </a:cubicBezTo>
                    <a:cubicBezTo>
                      <a:pt x="101" y="421"/>
                      <a:pt x="100" y="424"/>
                      <a:pt x="100" y="425"/>
                    </a:cubicBezTo>
                    <a:cubicBezTo>
                      <a:pt x="100" y="427"/>
                      <a:pt x="106" y="429"/>
                      <a:pt x="108" y="429"/>
                    </a:cubicBezTo>
                    <a:cubicBezTo>
                      <a:pt x="110" y="428"/>
                      <a:pt x="112" y="430"/>
                      <a:pt x="113" y="431"/>
                    </a:cubicBezTo>
                    <a:cubicBezTo>
                      <a:pt x="114" y="433"/>
                      <a:pt x="118" y="434"/>
                      <a:pt x="119" y="433"/>
                    </a:cubicBezTo>
                    <a:cubicBezTo>
                      <a:pt x="121" y="432"/>
                      <a:pt x="122" y="435"/>
                      <a:pt x="122" y="438"/>
                    </a:cubicBezTo>
                    <a:cubicBezTo>
                      <a:pt x="123" y="440"/>
                      <a:pt x="126" y="439"/>
                      <a:pt x="128" y="439"/>
                    </a:cubicBezTo>
                    <a:cubicBezTo>
                      <a:pt x="130" y="439"/>
                      <a:pt x="131" y="442"/>
                      <a:pt x="132" y="441"/>
                    </a:cubicBezTo>
                    <a:cubicBezTo>
                      <a:pt x="135" y="440"/>
                      <a:pt x="136" y="444"/>
                      <a:pt x="138" y="448"/>
                    </a:cubicBezTo>
                    <a:cubicBezTo>
                      <a:pt x="343" y="447"/>
                      <a:pt x="343" y="447"/>
                      <a:pt x="343" y="447"/>
                    </a:cubicBezTo>
                    <a:cubicBezTo>
                      <a:pt x="343" y="447"/>
                      <a:pt x="343" y="442"/>
                      <a:pt x="346" y="443"/>
                    </a:cubicBezTo>
                    <a:cubicBezTo>
                      <a:pt x="347" y="445"/>
                      <a:pt x="346" y="448"/>
                      <a:pt x="348" y="449"/>
                    </a:cubicBezTo>
                    <a:cubicBezTo>
                      <a:pt x="351" y="450"/>
                      <a:pt x="353" y="452"/>
                      <a:pt x="355" y="451"/>
                    </a:cubicBezTo>
                    <a:cubicBezTo>
                      <a:pt x="357" y="451"/>
                      <a:pt x="359" y="448"/>
                      <a:pt x="361" y="452"/>
                    </a:cubicBezTo>
                    <a:cubicBezTo>
                      <a:pt x="364" y="455"/>
                      <a:pt x="366" y="452"/>
                      <a:pt x="368" y="454"/>
                    </a:cubicBezTo>
                    <a:cubicBezTo>
                      <a:pt x="370" y="455"/>
                      <a:pt x="372" y="457"/>
                      <a:pt x="374" y="455"/>
                    </a:cubicBezTo>
                    <a:cubicBezTo>
                      <a:pt x="376" y="453"/>
                      <a:pt x="382" y="455"/>
                      <a:pt x="385" y="456"/>
                    </a:cubicBezTo>
                    <a:cubicBezTo>
                      <a:pt x="388" y="454"/>
                      <a:pt x="392" y="447"/>
                      <a:pt x="394" y="447"/>
                    </a:cubicBezTo>
                    <a:cubicBezTo>
                      <a:pt x="399" y="447"/>
                      <a:pt x="409" y="448"/>
                      <a:pt x="410" y="454"/>
                    </a:cubicBezTo>
                    <a:cubicBezTo>
                      <a:pt x="411" y="460"/>
                      <a:pt x="418" y="455"/>
                      <a:pt x="418" y="460"/>
                    </a:cubicBezTo>
                    <a:cubicBezTo>
                      <a:pt x="418" y="464"/>
                      <a:pt x="423" y="467"/>
                      <a:pt x="422" y="470"/>
                    </a:cubicBezTo>
                    <a:cubicBezTo>
                      <a:pt x="424" y="471"/>
                      <a:pt x="425" y="472"/>
                      <a:pt x="427" y="473"/>
                    </a:cubicBezTo>
                    <a:cubicBezTo>
                      <a:pt x="429" y="472"/>
                      <a:pt x="434" y="473"/>
                      <a:pt x="438" y="475"/>
                    </a:cubicBezTo>
                    <a:cubicBezTo>
                      <a:pt x="442" y="476"/>
                      <a:pt x="450" y="472"/>
                      <a:pt x="452" y="478"/>
                    </a:cubicBezTo>
                    <a:cubicBezTo>
                      <a:pt x="454" y="484"/>
                      <a:pt x="459" y="488"/>
                      <a:pt x="454" y="489"/>
                    </a:cubicBezTo>
                    <a:cubicBezTo>
                      <a:pt x="450" y="489"/>
                      <a:pt x="444" y="482"/>
                      <a:pt x="445" y="486"/>
                    </a:cubicBezTo>
                    <a:cubicBezTo>
                      <a:pt x="445" y="490"/>
                      <a:pt x="442" y="488"/>
                      <a:pt x="442" y="492"/>
                    </a:cubicBezTo>
                    <a:cubicBezTo>
                      <a:pt x="442" y="498"/>
                      <a:pt x="440" y="504"/>
                      <a:pt x="437" y="504"/>
                    </a:cubicBezTo>
                    <a:cubicBezTo>
                      <a:pt x="437" y="504"/>
                      <a:pt x="437" y="504"/>
                      <a:pt x="437" y="504"/>
                    </a:cubicBezTo>
                    <a:cubicBezTo>
                      <a:pt x="437" y="506"/>
                      <a:pt x="437" y="508"/>
                      <a:pt x="438" y="510"/>
                    </a:cubicBezTo>
                    <a:cubicBezTo>
                      <a:pt x="441" y="508"/>
                      <a:pt x="444" y="505"/>
                      <a:pt x="447" y="505"/>
                    </a:cubicBezTo>
                    <a:cubicBezTo>
                      <a:pt x="453" y="505"/>
                      <a:pt x="454" y="508"/>
                      <a:pt x="457" y="506"/>
                    </a:cubicBezTo>
                    <a:cubicBezTo>
                      <a:pt x="460" y="504"/>
                      <a:pt x="461" y="503"/>
                      <a:pt x="462" y="504"/>
                    </a:cubicBezTo>
                    <a:cubicBezTo>
                      <a:pt x="462" y="505"/>
                      <a:pt x="462" y="505"/>
                      <a:pt x="462" y="505"/>
                    </a:cubicBezTo>
                    <a:cubicBezTo>
                      <a:pt x="463" y="504"/>
                      <a:pt x="464" y="504"/>
                      <a:pt x="464" y="504"/>
                    </a:cubicBezTo>
                    <a:cubicBezTo>
                      <a:pt x="464" y="503"/>
                      <a:pt x="464" y="502"/>
                      <a:pt x="464" y="501"/>
                    </a:cubicBezTo>
                    <a:cubicBezTo>
                      <a:pt x="460" y="501"/>
                      <a:pt x="459" y="501"/>
                      <a:pt x="458" y="499"/>
                    </a:cubicBezTo>
                    <a:cubicBezTo>
                      <a:pt x="456" y="495"/>
                      <a:pt x="468" y="492"/>
                      <a:pt x="473" y="493"/>
                    </a:cubicBezTo>
                    <a:cubicBezTo>
                      <a:pt x="478" y="493"/>
                      <a:pt x="481" y="490"/>
                      <a:pt x="483" y="492"/>
                    </a:cubicBezTo>
                    <a:cubicBezTo>
                      <a:pt x="487" y="490"/>
                      <a:pt x="492" y="485"/>
                      <a:pt x="493" y="485"/>
                    </a:cubicBezTo>
                    <a:cubicBezTo>
                      <a:pt x="495" y="485"/>
                      <a:pt x="519" y="484"/>
                      <a:pt x="519" y="484"/>
                    </a:cubicBezTo>
                    <a:cubicBezTo>
                      <a:pt x="519" y="484"/>
                      <a:pt x="527" y="479"/>
                      <a:pt x="528" y="475"/>
                    </a:cubicBezTo>
                    <a:cubicBezTo>
                      <a:pt x="529" y="470"/>
                      <a:pt x="535" y="459"/>
                      <a:pt x="538" y="462"/>
                    </a:cubicBezTo>
                    <a:cubicBezTo>
                      <a:pt x="540" y="464"/>
                      <a:pt x="547" y="462"/>
                      <a:pt x="548" y="465"/>
                    </a:cubicBezTo>
                    <a:cubicBezTo>
                      <a:pt x="548" y="467"/>
                      <a:pt x="545" y="474"/>
                      <a:pt x="553" y="485"/>
                    </a:cubicBezTo>
                    <a:cubicBezTo>
                      <a:pt x="557" y="483"/>
                      <a:pt x="560" y="481"/>
                      <a:pt x="562" y="482"/>
                    </a:cubicBezTo>
                    <a:cubicBezTo>
                      <a:pt x="564" y="482"/>
                      <a:pt x="569" y="478"/>
                      <a:pt x="570" y="476"/>
                    </a:cubicBezTo>
                    <a:cubicBezTo>
                      <a:pt x="572" y="473"/>
                      <a:pt x="574" y="478"/>
                      <a:pt x="571" y="479"/>
                    </a:cubicBezTo>
                    <a:cubicBezTo>
                      <a:pt x="568" y="479"/>
                      <a:pt x="573" y="481"/>
                      <a:pt x="577" y="481"/>
                    </a:cubicBezTo>
                    <a:cubicBezTo>
                      <a:pt x="582" y="481"/>
                      <a:pt x="575" y="483"/>
                      <a:pt x="572" y="483"/>
                    </a:cubicBezTo>
                    <a:cubicBezTo>
                      <a:pt x="568" y="482"/>
                      <a:pt x="567" y="483"/>
                      <a:pt x="562" y="488"/>
                    </a:cubicBezTo>
                    <a:cubicBezTo>
                      <a:pt x="558" y="492"/>
                      <a:pt x="559" y="493"/>
                      <a:pt x="562" y="496"/>
                    </a:cubicBezTo>
                    <a:cubicBezTo>
                      <a:pt x="564" y="498"/>
                      <a:pt x="567" y="497"/>
                      <a:pt x="571" y="494"/>
                    </a:cubicBezTo>
                    <a:cubicBezTo>
                      <a:pt x="574" y="491"/>
                      <a:pt x="574" y="488"/>
                      <a:pt x="578" y="488"/>
                    </a:cubicBezTo>
                    <a:cubicBezTo>
                      <a:pt x="582" y="489"/>
                      <a:pt x="591" y="485"/>
                      <a:pt x="596" y="483"/>
                    </a:cubicBezTo>
                    <a:cubicBezTo>
                      <a:pt x="599" y="482"/>
                      <a:pt x="597" y="481"/>
                      <a:pt x="597" y="479"/>
                    </a:cubicBezTo>
                    <a:cubicBezTo>
                      <a:pt x="597" y="478"/>
                      <a:pt x="604" y="478"/>
                      <a:pt x="607" y="476"/>
                    </a:cubicBezTo>
                    <a:cubicBezTo>
                      <a:pt x="610" y="474"/>
                      <a:pt x="606" y="473"/>
                      <a:pt x="604" y="473"/>
                    </a:cubicBezTo>
                    <a:close/>
                    <a:moveTo>
                      <a:pt x="176" y="259"/>
                    </a:moveTo>
                    <a:cubicBezTo>
                      <a:pt x="171" y="265"/>
                      <a:pt x="169" y="266"/>
                      <a:pt x="166" y="265"/>
                    </a:cubicBezTo>
                    <a:cubicBezTo>
                      <a:pt x="161" y="264"/>
                      <a:pt x="158" y="266"/>
                      <a:pt x="160" y="268"/>
                    </a:cubicBezTo>
                    <a:cubicBezTo>
                      <a:pt x="163" y="270"/>
                      <a:pt x="163" y="271"/>
                      <a:pt x="158" y="271"/>
                    </a:cubicBezTo>
                    <a:cubicBezTo>
                      <a:pt x="154" y="272"/>
                      <a:pt x="151" y="276"/>
                      <a:pt x="149" y="276"/>
                    </a:cubicBezTo>
                    <a:cubicBezTo>
                      <a:pt x="147" y="275"/>
                      <a:pt x="156" y="269"/>
                      <a:pt x="154" y="267"/>
                    </a:cubicBezTo>
                    <a:cubicBezTo>
                      <a:pt x="152" y="265"/>
                      <a:pt x="145" y="270"/>
                      <a:pt x="145" y="272"/>
                    </a:cubicBezTo>
                    <a:cubicBezTo>
                      <a:pt x="145" y="274"/>
                      <a:pt x="141" y="274"/>
                      <a:pt x="139" y="274"/>
                    </a:cubicBezTo>
                    <a:cubicBezTo>
                      <a:pt x="136" y="274"/>
                      <a:pt x="132" y="271"/>
                      <a:pt x="135" y="271"/>
                    </a:cubicBezTo>
                    <a:cubicBezTo>
                      <a:pt x="138" y="271"/>
                      <a:pt x="136" y="269"/>
                      <a:pt x="140" y="267"/>
                    </a:cubicBezTo>
                    <a:cubicBezTo>
                      <a:pt x="142" y="266"/>
                      <a:pt x="139" y="264"/>
                      <a:pt x="140" y="262"/>
                    </a:cubicBezTo>
                    <a:cubicBezTo>
                      <a:pt x="141" y="261"/>
                      <a:pt x="148" y="264"/>
                      <a:pt x="148" y="261"/>
                    </a:cubicBezTo>
                    <a:cubicBezTo>
                      <a:pt x="148" y="259"/>
                      <a:pt x="141" y="257"/>
                      <a:pt x="139" y="259"/>
                    </a:cubicBezTo>
                    <a:cubicBezTo>
                      <a:pt x="136" y="259"/>
                      <a:pt x="130" y="263"/>
                      <a:pt x="124" y="260"/>
                    </a:cubicBezTo>
                    <a:cubicBezTo>
                      <a:pt x="122" y="259"/>
                      <a:pt x="141" y="258"/>
                      <a:pt x="144" y="255"/>
                    </a:cubicBezTo>
                    <a:cubicBezTo>
                      <a:pt x="147" y="252"/>
                      <a:pt x="161" y="248"/>
                      <a:pt x="162" y="251"/>
                    </a:cubicBezTo>
                    <a:cubicBezTo>
                      <a:pt x="164" y="254"/>
                      <a:pt x="154" y="256"/>
                      <a:pt x="159" y="258"/>
                    </a:cubicBezTo>
                    <a:cubicBezTo>
                      <a:pt x="163" y="260"/>
                      <a:pt x="170" y="259"/>
                      <a:pt x="171" y="256"/>
                    </a:cubicBezTo>
                    <a:cubicBezTo>
                      <a:pt x="173" y="254"/>
                      <a:pt x="179" y="254"/>
                      <a:pt x="176" y="259"/>
                    </a:cubicBezTo>
                    <a:close/>
                    <a:moveTo>
                      <a:pt x="217" y="312"/>
                    </a:moveTo>
                    <a:cubicBezTo>
                      <a:pt x="212" y="317"/>
                      <a:pt x="213" y="316"/>
                      <a:pt x="208" y="317"/>
                    </a:cubicBezTo>
                    <a:cubicBezTo>
                      <a:pt x="203" y="317"/>
                      <a:pt x="207" y="321"/>
                      <a:pt x="202" y="322"/>
                    </a:cubicBezTo>
                    <a:cubicBezTo>
                      <a:pt x="196" y="322"/>
                      <a:pt x="183" y="323"/>
                      <a:pt x="181" y="320"/>
                    </a:cubicBezTo>
                    <a:cubicBezTo>
                      <a:pt x="181" y="319"/>
                      <a:pt x="189" y="320"/>
                      <a:pt x="189" y="318"/>
                    </a:cubicBezTo>
                    <a:cubicBezTo>
                      <a:pt x="190" y="315"/>
                      <a:pt x="191" y="312"/>
                      <a:pt x="195" y="312"/>
                    </a:cubicBezTo>
                    <a:cubicBezTo>
                      <a:pt x="198" y="312"/>
                      <a:pt x="198" y="308"/>
                      <a:pt x="192" y="305"/>
                    </a:cubicBezTo>
                    <a:cubicBezTo>
                      <a:pt x="187" y="302"/>
                      <a:pt x="201" y="300"/>
                      <a:pt x="203" y="305"/>
                    </a:cubicBezTo>
                    <a:cubicBezTo>
                      <a:pt x="206" y="308"/>
                      <a:pt x="212" y="312"/>
                      <a:pt x="214" y="308"/>
                    </a:cubicBezTo>
                    <a:cubicBezTo>
                      <a:pt x="217" y="306"/>
                      <a:pt x="235" y="297"/>
                      <a:pt x="235" y="301"/>
                    </a:cubicBezTo>
                    <a:cubicBezTo>
                      <a:pt x="235" y="306"/>
                      <a:pt x="222" y="308"/>
                      <a:pt x="217" y="312"/>
                    </a:cubicBezTo>
                    <a:close/>
                    <a:moveTo>
                      <a:pt x="332" y="432"/>
                    </a:moveTo>
                    <a:cubicBezTo>
                      <a:pt x="328" y="432"/>
                      <a:pt x="332" y="423"/>
                      <a:pt x="325" y="419"/>
                    </a:cubicBezTo>
                    <a:cubicBezTo>
                      <a:pt x="318" y="415"/>
                      <a:pt x="314" y="406"/>
                      <a:pt x="314" y="403"/>
                    </a:cubicBezTo>
                    <a:cubicBezTo>
                      <a:pt x="314" y="398"/>
                      <a:pt x="321" y="396"/>
                      <a:pt x="323" y="400"/>
                    </a:cubicBezTo>
                    <a:cubicBezTo>
                      <a:pt x="326" y="403"/>
                      <a:pt x="330" y="417"/>
                      <a:pt x="333" y="420"/>
                    </a:cubicBezTo>
                    <a:cubicBezTo>
                      <a:pt x="334" y="425"/>
                      <a:pt x="334" y="432"/>
                      <a:pt x="332" y="43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63" name="Google Shape;1083;p79">
                <a:extLst>
                  <a:ext uri="{FF2B5EF4-FFF2-40B4-BE49-F238E27FC236}">
                    <a16:creationId xmlns:a16="http://schemas.microsoft.com/office/drawing/2014/main" id="{DB0D33B1-F5B1-3341-1F42-D06521111168}"/>
                  </a:ext>
                </a:extLst>
              </p:cNvPr>
              <p:cNvSpPr/>
              <p:nvPr/>
            </p:nvSpPr>
            <p:spPr>
              <a:xfrm>
                <a:off x="-5369090" y="3728862"/>
                <a:ext cx="73549" cy="147099"/>
              </a:xfrm>
              <a:custGeom>
                <a:avLst/>
                <a:gdLst/>
                <a:ahLst/>
                <a:cxnLst/>
                <a:rect l="l" t="t" r="r" b="b"/>
                <a:pathLst>
                  <a:path w="7" h="13" extrusionOk="0">
                    <a:moveTo>
                      <a:pt x="6" y="12"/>
                    </a:moveTo>
                    <a:cubicBezTo>
                      <a:pt x="6" y="13"/>
                      <a:pt x="3" y="10"/>
                      <a:pt x="3" y="9"/>
                    </a:cubicBezTo>
                    <a:cubicBezTo>
                      <a:pt x="3" y="8"/>
                      <a:pt x="0" y="7"/>
                      <a:pt x="0" y="4"/>
                    </a:cubicBezTo>
                    <a:cubicBezTo>
                      <a:pt x="0" y="1"/>
                      <a:pt x="1" y="0"/>
                      <a:pt x="3" y="2"/>
                    </a:cubicBezTo>
                    <a:cubicBezTo>
                      <a:pt x="5" y="5"/>
                      <a:pt x="4" y="7"/>
                      <a:pt x="4" y="8"/>
                    </a:cubicBezTo>
                    <a:cubicBezTo>
                      <a:pt x="4" y="9"/>
                      <a:pt x="7" y="10"/>
                      <a:pt x="6" y="12"/>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sp>
            <p:nvSpPr>
              <p:cNvPr id="64" name="Google Shape;1084;p79">
                <a:extLst>
                  <a:ext uri="{FF2B5EF4-FFF2-40B4-BE49-F238E27FC236}">
                    <a16:creationId xmlns:a16="http://schemas.microsoft.com/office/drawing/2014/main" id="{2369EA7E-9D4D-C3BE-B2D3-788F6A0ECAF1}"/>
                  </a:ext>
                </a:extLst>
              </p:cNvPr>
              <p:cNvSpPr/>
              <p:nvPr/>
            </p:nvSpPr>
            <p:spPr>
              <a:xfrm>
                <a:off x="-4031840" y="4952441"/>
                <a:ext cx="86921" cy="86921"/>
              </a:xfrm>
              <a:custGeom>
                <a:avLst/>
                <a:gdLst/>
                <a:ahLst/>
                <a:cxnLst/>
                <a:rect l="l" t="t" r="r" b="b"/>
                <a:pathLst>
                  <a:path w="8" h="8" extrusionOk="0">
                    <a:moveTo>
                      <a:pt x="2" y="7"/>
                    </a:moveTo>
                    <a:cubicBezTo>
                      <a:pt x="0" y="6"/>
                      <a:pt x="3" y="4"/>
                      <a:pt x="1" y="3"/>
                    </a:cubicBezTo>
                    <a:cubicBezTo>
                      <a:pt x="0" y="2"/>
                      <a:pt x="5" y="0"/>
                      <a:pt x="7" y="1"/>
                    </a:cubicBezTo>
                    <a:cubicBezTo>
                      <a:pt x="8" y="3"/>
                      <a:pt x="8" y="5"/>
                      <a:pt x="7" y="6"/>
                    </a:cubicBezTo>
                    <a:cubicBezTo>
                      <a:pt x="6" y="7"/>
                      <a:pt x="2" y="8"/>
                      <a:pt x="2" y="7"/>
                    </a:cubicBezTo>
                    <a:close/>
                  </a:path>
                </a:pathLst>
              </a:custGeom>
              <a:grpFill/>
              <a:ln w="6350" cap="flat" cmpd="sng">
                <a:solidFill>
                  <a:schemeClr val="bg1"/>
                </a:solidFill>
                <a:prstDash val="solid"/>
                <a:round/>
                <a:headEnd type="none" w="sm" len="sm"/>
                <a:tailEnd type="none" w="sm" len="sm"/>
              </a:ln>
            </p:spPr>
            <p:txBody>
              <a:bodyPr spcFirstLastPara="1" wrap="square" lIns="91432" tIns="45699" rIns="91432" bIns="45699"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sz="1905" b="1" i="0" u="none" strike="noStrike" kern="1200" cap="none" spc="0" normalizeH="0" baseline="0" noProof="0" dirty="0">
                  <a:ln>
                    <a:noFill/>
                  </a:ln>
                  <a:solidFill>
                    <a:srgbClr val="096FA1"/>
                  </a:solidFill>
                  <a:effectLst/>
                  <a:uLnTx/>
                  <a:uFillTx/>
                  <a:latin typeface="Aptos" panose="020B0004020202020204" pitchFamily="34" charset="0"/>
                  <a:ea typeface="+mn-ea"/>
                  <a:cs typeface="Arial"/>
                  <a:sym typeface="Arial"/>
                </a:endParaRPr>
              </a:p>
            </p:txBody>
          </p:sp>
        </p:grpSp>
      </p:grpSp>
      <p:sp>
        <p:nvSpPr>
          <p:cNvPr id="224" name="TextBox 1372">
            <a:extLst>
              <a:ext uri="{FF2B5EF4-FFF2-40B4-BE49-F238E27FC236}">
                <a16:creationId xmlns:a16="http://schemas.microsoft.com/office/drawing/2014/main" id="{9DE1304F-A8F9-C9CE-EC7A-BFE86767D1BB}"/>
              </a:ext>
            </a:extLst>
          </p:cNvPr>
          <p:cNvSpPr txBox="1"/>
          <p:nvPr/>
        </p:nvSpPr>
        <p:spPr>
          <a:xfrm>
            <a:off x="3789817" y="5548602"/>
            <a:ext cx="2403230" cy="734175"/>
          </a:xfrm>
          <a:prstGeom prst="rect">
            <a:avLst/>
          </a:prstGeom>
          <a:noFill/>
        </p:spPr>
        <p:txBody>
          <a:bodyPr wrap="square" lIns="0" tIns="0" rIns="0" bIns="0" rtlCol="0">
            <a:spAutoFit/>
          </a:bodyPr>
          <a:lstStyle/>
          <a:p>
            <a:pPr marL="0" marR="0" lvl="0" indent="0" algn="l" defTabSz="914400" rtl="0" eaLnBrk="1" fontAlgn="auto" latinLnBrk="0" hangingPunct="1">
              <a:lnSpc>
                <a:spcPct val="83929"/>
              </a:lnSpc>
              <a:spcBef>
                <a:spcPts val="0"/>
              </a:spcBef>
              <a:spcAft>
                <a:spcPts val="1229"/>
              </a:spcAft>
              <a:buClrTx/>
              <a:buSzTx/>
              <a:buFontTx/>
              <a:buNone/>
              <a:tabLst/>
              <a:defRPr/>
            </a:pPr>
            <a:r>
              <a:rPr kumimoji="0" lang="en-US" sz="2400" b="1" i="0" u="none" strike="noStrike" kern="1200" cap="none" spc="0" normalizeH="0" baseline="0" noProof="0" dirty="0">
                <a:ln>
                  <a:noFill/>
                </a:ln>
                <a:solidFill>
                  <a:srgbClr val="0A404F"/>
                </a:solidFill>
                <a:effectLst/>
                <a:uLnTx/>
                <a:uFillTx/>
                <a:latin typeface="Aptos Display" panose="02110004020202020204"/>
                <a:ea typeface="+mn-ea"/>
                <a:cs typeface="+mn-cs"/>
              </a:rPr>
              <a:t>Data</a:t>
            </a:r>
            <a:r>
              <a:rPr kumimoji="0" lang="en-US" sz="2400" b="0" i="0" u="none" strike="noStrike" kern="1200" cap="none" spc="0" normalizeH="0" baseline="0" noProof="0" dirty="0">
                <a:ln>
                  <a:noFill/>
                </a:ln>
                <a:solidFill>
                  <a:srgbClr val="0A404F"/>
                </a:solidFill>
                <a:effectLst/>
                <a:uLnTx/>
                <a:uFillTx/>
                <a:latin typeface="Aptos Display" panose="02110004020202020204"/>
                <a:ea typeface="+mn-ea"/>
                <a:cs typeface="+mn-cs"/>
              </a:rPr>
              <a:t> </a:t>
            </a:r>
            <a:br>
              <a:rPr kumimoji="0" lang="en-US" sz="3200" b="0" i="0" u="none" strike="noStrike" kern="1200" cap="none" spc="0" normalizeH="0" baseline="0" noProof="0" dirty="0">
                <a:ln>
                  <a:noFill/>
                </a:ln>
                <a:solidFill>
                  <a:srgbClr val="0A404F"/>
                </a:solidFill>
                <a:effectLst/>
                <a:uLnTx/>
                <a:uFillTx/>
                <a:latin typeface="Aptos Display" panose="02110004020202020204"/>
                <a:ea typeface="+mn-ea"/>
                <a:cs typeface="+mn-cs"/>
              </a:rPr>
            </a:br>
            <a:r>
              <a:rPr kumimoji="0" lang="en-US" sz="3200" b="1" i="0" u="none" strike="noStrike" kern="1200" cap="none" spc="0" normalizeH="0" baseline="0" noProof="0" dirty="0">
                <a:ln>
                  <a:noFill/>
                </a:ln>
                <a:solidFill>
                  <a:srgbClr val="57A6BB"/>
                </a:solidFill>
                <a:effectLst/>
                <a:uLnTx/>
                <a:uFillTx/>
                <a:ea typeface="+mn-ea"/>
                <a:cs typeface="+mn-cs"/>
              </a:rPr>
              <a:t>everywhere</a:t>
            </a:r>
            <a:endParaRPr kumimoji="0" lang="en-US" sz="3200" b="1" i="0" u="none" strike="noStrike" kern="1200" cap="none" spc="0" normalizeH="0" baseline="0" noProof="0" dirty="0">
              <a:ln>
                <a:noFill/>
              </a:ln>
              <a:solidFill>
                <a:srgbClr val="0A404F"/>
              </a:solidFill>
              <a:effectLst/>
              <a:uLnTx/>
              <a:uFillTx/>
              <a:ea typeface="+mn-ea"/>
              <a:cs typeface="+mn-cs"/>
            </a:endParaRPr>
          </a:p>
        </p:txBody>
      </p:sp>
      <p:sp>
        <p:nvSpPr>
          <p:cNvPr id="2" name="Title 1">
            <a:extLst>
              <a:ext uri="{FF2B5EF4-FFF2-40B4-BE49-F238E27FC236}">
                <a16:creationId xmlns:a16="http://schemas.microsoft.com/office/drawing/2014/main" id="{E8225094-672F-2AFD-B9CC-8895229F9171}"/>
              </a:ext>
            </a:extLst>
          </p:cNvPr>
          <p:cNvSpPr>
            <a:spLocks noGrp="1"/>
          </p:cNvSpPr>
          <p:nvPr>
            <p:ph type="title"/>
          </p:nvPr>
        </p:nvSpPr>
        <p:spPr>
          <a:xfrm>
            <a:off x="503238" y="360363"/>
            <a:ext cx="11185525" cy="846194"/>
          </a:xfrm>
        </p:spPr>
        <p:txBody>
          <a:bodyPr/>
          <a:lstStyle/>
          <a:p>
            <a:r>
              <a:rPr lang="en-US" dirty="0"/>
              <a:t>AI Training</a:t>
            </a:r>
            <a:br>
              <a:rPr lang="en-US" dirty="0"/>
            </a:br>
            <a:r>
              <a:rPr lang="en-US" dirty="0">
                <a:solidFill>
                  <a:schemeClr val="accent3"/>
                </a:solidFill>
              </a:rPr>
              <a:t>requires manageability of multi-cloud data sourcing &amp; computing</a:t>
            </a:r>
          </a:p>
        </p:txBody>
      </p:sp>
      <p:grpSp>
        <p:nvGrpSpPr>
          <p:cNvPr id="206" name="Gruppieren 2324">
            <a:extLst>
              <a:ext uri="{FF2B5EF4-FFF2-40B4-BE49-F238E27FC236}">
                <a16:creationId xmlns:a16="http://schemas.microsoft.com/office/drawing/2014/main" id="{7026044D-DE67-9A5E-17F4-78F61F5F4858}"/>
              </a:ext>
            </a:extLst>
          </p:cNvPr>
          <p:cNvGrpSpPr/>
          <p:nvPr/>
        </p:nvGrpSpPr>
        <p:grpSpPr>
          <a:xfrm>
            <a:off x="8104842" y="2802071"/>
            <a:ext cx="3224829" cy="1647908"/>
            <a:chOff x="7860734" y="4536384"/>
            <a:chExt cx="3047212" cy="1557144"/>
          </a:xfrm>
        </p:grpSpPr>
        <p:sp>
          <p:nvSpPr>
            <p:cNvPr id="207" name="Rechtwinkliges Dreieck 100">
              <a:extLst>
                <a:ext uri="{FF2B5EF4-FFF2-40B4-BE49-F238E27FC236}">
                  <a16:creationId xmlns:a16="http://schemas.microsoft.com/office/drawing/2014/main" id="{748776D4-DA78-FB48-1CF7-7273F445EB4C}"/>
                </a:ext>
              </a:extLst>
            </p:cNvPr>
            <p:cNvSpPr/>
            <p:nvPr/>
          </p:nvSpPr>
          <p:spPr>
            <a:xfrm flipH="1">
              <a:off x="9036844" y="5023552"/>
              <a:ext cx="1555072" cy="118629"/>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208" name="Rechteck: abgerundete Ecken 14">
              <a:extLst>
                <a:ext uri="{FF2B5EF4-FFF2-40B4-BE49-F238E27FC236}">
                  <a16:creationId xmlns:a16="http://schemas.microsoft.com/office/drawing/2014/main" id="{DC77EC7E-18D9-48BF-5E67-3EB91AAC134A}"/>
                </a:ext>
              </a:extLst>
            </p:cNvPr>
            <p:cNvSpPr/>
            <p:nvPr/>
          </p:nvSpPr>
          <p:spPr>
            <a:xfrm>
              <a:off x="9207629" y="4960858"/>
              <a:ext cx="82170" cy="255173"/>
            </a:xfrm>
            <a:prstGeom prst="roundRect">
              <a:avLst>
                <a:gd name="adj" fmla="val 50000"/>
              </a:avLst>
            </a:prstGeom>
            <a:solidFill>
              <a:srgbClr val="00B05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209" name="Rechtwinkliges Dreieck 133">
              <a:extLst>
                <a:ext uri="{FF2B5EF4-FFF2-40B4-BE49-F238E27FC236}">
                  <a16:creationId xmlns:a16="http://schemas.microsoft.com/office/drawing/2014/main" id="{438F25D9-E6B1-A06A-2971-D93A4F1EA2D9}"/>
                </a:ext>
              </a:extLst>
            </p:cNvPr>
            <p:cNvSpPr/>
            <p:nvPr/>
          </p:nvSpPr>
          <p:spPr>
            <a:xfrm flipH="1">
              <a:off x="9036844" y="5302121"/>
              <a:ext cx="1555072" cy="118629"/>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210" name="Rechtwinkliges Dreieck 134">
              <a:extLst>
                <a:ext uri="{FF2B5EF4-FFF2-40B4-BE49-F238E27FC236}">
                  <a16:creationId xmlns:a16="http://schemas.microsoft.com/office/drawing/2014/main" id="{2B7C7F59-300A-56A5-0D32-FE44229C47F3}"/>
                </a:ext>
              </a:extLst>
            </p:cNvPr>
            <p:cNvSpPr/>
            <p:nvPr/>
          </p:nvSpPr>
          <p:spPr>
            <a:xfrm flipH="1">
              <a:off x="9036844" y="5586506"/>
              <a:ext cx="1555072" cy="118629"/>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211" name="Grafik 137">
              <a:extLst>
                <a:ext uri="{FF2B5EF4-FFF2-40B4-BE49-F238E27FC236}">
                  <a16:creationId xmlns:a16="http://schemas.microsoft.com/office/drawing/2014/main" id="{6F279143-AFDB-131C-86C9-5EBAF3BC7C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59377" y="4974431"/>
              <a:ext cx="223520" cy="194182"/>
            </a:xfrm>
            <a:prstGeom prst="rect">
              <a:avLst/>
            </a:prstGeom>
          </p:spPr>
        </p:pic>
        <p:sp>
          <p:nvSpPr>
            <p:cNvPr id="212" name="Rechteck: abgerundete Ecken 143">
              <a:extLst>
                <a:ext uri="{FF2B5EF4-FFF2-40B4-BE49-F238E27FC236}">
                  <a16:creationId xmlns:a16="http://schemas.microsoft.com/office/drawing/2014/main" id="{6C07853A-1866-9247-816D-93C6574C71DC}"/>
                </a:ext>
              </a:extLst>
            </p:cNvPr>
            <p:cNvSpPr/>
            <p:nvPr/>
          </p:nvSpPr>
          <p:spPr>
            <a:xfrm>
              <a:off x="10428397" y="5228655"/>
              <a:ext cx="82170" cy="255173"/>
            </a:xfrm>
            <a:prstGeom prst="roundRect">
              <a:avLst>
                <a:gd name="adj" fmla="val 50000"/>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213" name="Rechteck: abgerundete Ecken 144">
              <a:extLst>
                <a:ext uri="{FF2B5EF4-FFF2-40B4-BE49-F238E27FC236}">
                  <a16:creationId xmlns:a16="http://schemas.microsoft.com/office/drawing/2014/main" id="{B3F23590-791A-19BA-BADC-EBC182514F70}"/>
                </a:ext>
              </a:extLst>
            </p:cNvPr>
            <p:cNvSpPr/>
            <p:nvPr/>
          </p:nvSpPr>
          <p:spPr>
            <a:xfrm>
              <a:off x="10432208" y="5530185"/>
              <a:ext cx="82170" cy="255173"/>
            </a:xfrm>
            <a:prstGeom prst="roundRect">
              <a:avLst>
                <a:gd name="adj" fmla="val 50000"/>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214" name="Grafik 145">
              <a:extLst>
                <a:ext uri="{FF2B5EF4-FFF2-40B4-BE49-F238E27FC236}">
                  <a16:creationId xmlns:a16="http://schemas.microsoft.com/office/drawing/2014/main" id="{DD8373E1-526F-F44B-674C-1F0E612F1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08291" y="5268537"/>
              <a:ext cx="179984" cy="179982"/>
            </a:xfrm>
            <a:prstGeom prst="rect">
              <a:avLst/>
            </a:prstGeom>
          </p:spPr>
        </p:pic>
        <p:sp>
          <p:nvSpPr>
            <p:cNvPr id="215" name="Textfeld 24">
              <a:extLst>
                <a:ext uri="{FF2B5EF4-FFF2-40B4-BE49-F238E27FC236}">
                  <a16:creationId xmlns:a16="http://schemas.microsoft.com/office/drawing/2014/main" id="{F57B741A-FB14-FC38-D721-FBBE9F8A8A47}"/>
                </a:ext>
              </a:extLst>
            </p:cNvPr>
            <p:cNvSpPr txBox="1">
              <a:spLocks/>
            </p:cNvSpPr>
            <p:nvPr/>
          </p:nvSpPr>
          <p:spPr>
            <a:xfrm>
              <a:off x="8074574" y="5292965"/>
              <a:ext cx="877293" cy="139109"/>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Bandwidth</a:t>
              </a:r>
            </a:p>
          </p:txBody>
        </p:sp>
        <p:sp>
          <p:nvSpPr>
            <p:cNvPr id="216" name="Textfeld 24">
              <a:extLst>
                <a:ext uri="{FF2B5EF4-FFF2-40B4-BE49-F238E27FC236}">
                  <a16:creationId xmlns:a16="http://schemas.microsoft.com/office/drawing/2014/main" id="{F7A6ABA7-D2E0-C647-31F0-0757BFE9C91D}"/>
                </a:ext>
              </a:extLst>
            </p:cNvPr>
            <p:cNvSpPr txBox="1">
              <a:spLocks/>
            </p:cNvSpPr>
            <p:nvPr/>
          </p:nvSpPr>
          <p:spPr>
            <a:xfrm>
              <a:off x="7860734" y="5590083"/>
              <a:ext cx="1091134" cy="139109"/>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Comp. Power</a:t>
              </a:r>
            </a:p>
          </p:txBody>
        </p:sp>
        <p:sp>
          <p:nvSpPr>
            <p:cNvPr id="217" name="Textfeld 24">
              <a:extLst>
                <a:ext uri="{FF2B5EF4-FFF2-40B4-BE49-F238E27FC236}">
                  <a16:creationId xmlns:a16="http://schemas.microsoft.com/office/drawing/2014/main" id="{59CA48C5-1E0A-BB61-942F-3FBACA10F3BF}"/>
                </a:ext>
              </a:extLst>
            </p:cNvPr>
            <p:cNvSpPr txBox="1">
              <a:spLocks/>
            </p:cNvSpPr>
            <p:nvPr/>
          </p:nvSpPr>
          <p:spPr>
            <a:xfrm>
              <a:off x="8074574" y="5005542"/>
              <a:ext cx="877293" cy="139109"/>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Latency</a:t>
              </a:r>
            </a:p>
          </p:txBody>
        </p:sp>
        <p:sp>
          <p:nvSpPr>
            <p:cNvPr id="218" name="Textfeld 24">
              <a:extLst>
                <a:ext uri="{FF2B5EF4-FFF2-40B4-BE49-F238E27FC236}">
                  <a16:creationId xmlns:a16="http://schemas.microsoft.com/office/drawing/2014/main" id="{FE1EBE83-6607-D8A4-15F9-6154B1751EC1}"/>
                </a:ext>
              </a:extLst>
            </p:cNvPr>
            <p:cNvSpPr txBox="1">
              <a:spLocks/>
            </p:cNvSpPr>
            <p:nvPr/>
          </p:nvSpPr>
          <p:spPr>
            <a:xfrm>
              <a:off x="9625178" y="4536384"/>
              <a:ext cx="1218728" cy="249504"/>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SENSITIVITY</a:t>
              </a:r>
            </a:p>
          </p:txBody>
        </p:sp>
        <p:sp>
          <p:nvSpPr>
            <p:cNvPr id="219" name="Rechtwinkliges Dreieck 134">
              <a:extLst>
                <a:ext uri="{FF2B5EF4-FFF2-40B4-BE49-F238E27FC236}">
                  <a16:creationId xmlns:a16="http://schemas.microsoft.com/office/drawing/2014/main" id="{292A8F3F-4997-DD56-B18E-1999C47192AB}"/>
                </a:ext>
              </a:extLst>
            </p:cNvPr>
            <p:cNvSpPr/>
            <p:nvPr/>
          </p:nvSpPr>
          <p:spPr>
            <a:xfrm flipH="1">
              <a:off x="9036844" y="5907087"/>
              <a:ext cx="1555072" cy="118629"/>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220" name="Grafik 142">
              <a:extLst>
                <a:ext uri="{FF2B5EF4-FFF2-40B4-BE49-F238E27FC236}">
                  <a16:creationId xmlns:a16="http://schemas.microsoft.com/office/drawing/2014/main" id="{F3D51021-C479-1A8F-3EB0-D076DCAF7D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1859" y="5854445"/>
              <a:ext cx="172849" cy="201658"/>
            </a:xfrm>
            <a:prstGeom prst="rect">
              <a:avLst/>
            </a:prstGeom>
          </p:spPr>
        </p:pic>
        <p:sp>
          <p:nvSpPr>
            <p:cNvPr id="221" name="Rechteck: abgerundete Ecken 144">
              <a:extLst>
                <a:ext uri="{FF2B5EF4-FFF2-40B4-BE49-F238E27FC236}">
                  <a16:creationId xmlns:a16="http://schemas.microsoft.com/office/drawing/2014/main" id="{B64055FC-B73A-3B34-2DFC-8B04CFB13446}"/>
                </a:ext>
              </a:extLst>
            </p:cNvPr>
            <p:cNvSpPr/>
            <p:nvPr/>
          </p:nvSpPr>
          <p:spPr>
            <a:xfrm>
              <a:off x="9822071" y="5838355"/>
              <a:ext cx="82170" cy="255173"/>
            </a:xfrm>
            <a:prstGeom prst="roundRect">
              <a:avLst>
                <a:gd name="adj" fmla="val 50000"/>
              </a:avLst>
            </a:prstGeom>
            <a:solidFill>
              <a:srgbClr val="FFC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222" name="Textfeld 24">
              <a:extLst>
                <a:ext uri="{FF2B5EF4-FFF2-40B4-BE49-F238E27FC236}">
                  <a16:creationId xmlns:a16="http://schemas.microsoft.com/office/drawing/2014/main" id="{31A754DE-685C-D03C-3970-6F2FBD10E12E}"/>
                </a:ext>
              </a:extLst>
            </p:cNvPr>
            <p:cNvSpPr txBox="1">
              <a:spLocks/>
            </p:cNvSpPr>
            <p:nvPr/>
          </p:nvSpPr>
          <p:spPr>
            <a:xfrm>
              <a:off x="8074574" y="5910663"/>
              <a:ext cx="877293" cy="139109"/>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Risk</a:t>
              </a:r>
            </a:p>
          </p:txBody>
        </p:sp>
        <p:pic>
          <p:nvPicPr>
            <p:cNvPr id="223" name="Grafik 1389">
              <a:extLst>
                <a:ext uri="{FF2B5EF4-FFF2-40B4-BE49-F238E27FC236}">
                  <a16:creationId xmlns:a16="http://schemas.microsoft.com/office/drawing/2014/main" id="{3A9B1265-F06F-0202-FE50-83C75850A7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8621" y="5523550"/>
              <a:ext cx="219325" cy="219325"/>
            </a:xfrm>
            <a:prstGeom prst="rect">
              <a:avLst/>
            </a:prstGeom>
          </p:spPr>
        </p:pic>
      </p:grpSp>
      <p:pic>
        <p:nvPicPr>
          <p:cNvPr id="1080" name="Grafik 1079">
            <a:extLst>
              <a:ext uri="{FF2B5EF4-FFF2-40B4-BE49-F238E27FC236}">
                <a16:creationId xmlns:a16="http://schemas.microsoft.com/office/drawing/2014/main" id="{4A8FB3C1-4C97-623E-B378-5CF2C4D15E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91967" y="4143348"/>
            <a:ext cx="609590" cy="795994"/>
          </a:xfrm>
          <a:prstGeom prst="rect">
            <a:avLst/>
          </a:prstGeom>
        </p:spPr>
      </p:pic>
      <p:pic>
        <p:nvPicPr>
          <p:cNvPr id="1081" name="Grafik 1080">
            <a:extLst>
              <a:ext uri="{FF2B5EF4-FFF2-40B4-BE49-F238E27FC236}">
                <a16:creationId xmlns:a16="http://schemas.microsoft.com/office/drawing/2014/main" id="{B5C5F744-9352-4129-C0B9-3AEB55819D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58121" y="4058073"/>
            <a:ext cx="609590" cy="795994"/>
          </a:xfrm>
          <a:prstGeom prst="rect">
            <a:avLst/>
          </a:prstGeom>
        </p:spPr>
      </p:pic>
      <p:pic>
        <p:nvPicPr>
          <p:cNvPr id="1083" name="Grafik 1082">
            <a:extLst>
              <a:ext uri="{FF2B5EF4-FFF2-40B4-BE49-F238E27FC236}">
                <a16:creationId xmlns:a16="http://schemas.microsoft.com/office/drawing/2014/main" id="{6F48C92E-F370-32B4-5AC9-45B1E7A90D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4975347">
            <a:off x="1918980" y="2423110"/>
            <a:ext cx="549354" cy="717338"/>
          </a:xfrm>
          <a:prstGeom prst="rect">
            <a:avLst/>
          </a:prstGeom>
        </p:spPr>
      </p:pic>
      <p:pic>
        <p:nvPicPr>
          <p:cNvPr id="1085" name="Grafik 1084">
            <a:extLst>
              <a:ext uri="{FF2B5EF4-FFF2-40B4-BE49-F238E27FC236}">
                <a16:creationId xmlns:a16="http://schemas.microsoft.com/office/drawing/2014/main" id="{9C6EF31B-00FC-AB02-A3B4-5724F5218B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8921206">
            <a:off x="6477790" y="3699404"/>
            <a:ext cx="549354" cy="717338"/>
          </a:xfrm>
          <a:prstGeom prst="rect">
            <a:avLst/>
          </a:prstGeom>
        </p:spPr>
      </p:pic>
      <p:pic>
        <p:nvPicPr>
          <p:cNvPr id="1087" name="Grafik 1086">
            <a:extLst>
              <a:ext uri="{FF2B5EF4-FFF2-40B4-BE49-F238E27FC236}">
                <a16:creationId xmlns:a16="http://schemas.microsoft.com/office/drawing/2014/main" id="{48A00C43-77D4-08C4-34AC-3E7A704F8A6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4975347">
            <a:off x="4279677" y="3349440"/>
            <a:ext cx="549354" cy="717338"/>
          </a:xfrm>
          <a:prstGeom prst="rect">
            <a:avLst/>
          </a:prstGeom>
        </p:spPr>
      </p:pic>
      <p:pic>
        <p:nvPicPr>
          <p:cNvPr id="1091" name="Grafik 1090">
            <a:extLst>
              <a:ext uri="{FF2B5EF4-FFF2-40B4-BE49-F238E27FC236}">
                <a16:creationId xmlns:a16="http://schemas.microsoft.com/office/drawing/2014/main" id="{D6C492C2-6651-FDE7-8018-740E61D2D69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4490263">
            <a:off x="5088114" y="2779935"/>
            <a:ext cx="549354" cy="717338"/>
          </a:xfrm>
          <a:prstGeom prst="rect">
            <a:avLst/>
          </a:prstGeom>
        </p:spPr>
      </p:pic>
      <p:grpSp>
        <p:nvGrpSpPr>
          <p:cNvPr id="5" name="Gruppieren 4">
            <a:extLst>
              <a:ext uri="{FF2B5EF4-FFF2-40B4-BE49-F238E27FC236}">
                <a16:creationId xmlns:a16="http://schemas.microsoft.com/office/drawing/2014/main" id="{1AEF2D10-4000-B193-B115-F86A3C0FF1DB}"/>
              </a:ext>
            </a:extLst>
          </p:cNvPr>
          <p:cNvGrpSpPr/>
          <p:nvPr/>
        </p:nvGrpSpPr>
        <p:grpSpPr>
          <a:xfrm>
            <a:off x="2073915" y="3073928"/>
            <a:ext cx="819444" cy="549354"/>
            <a:chOff x="2073915" y="3073928"/>
            <a:chExt cx="819444" cy="549354"/>
          </a:xfrm>
        </p:grpSpPr>
        <p:pic>
          <p:nvPicPr>
            <p:cNvPr id="1137" name="Grafik 1136">
              <a:extLst>
                <a:ext uri="{FF2B5EF4-FFF2-40B4-BE49-F238E27FC236}">
                  <a16:creationId xmlns:a16="http://schemas.microsoft.com/office/drawing/2014/main" id="{5D6C1341-F554-D89D-F38D-51FE2784096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4975347">
              <a:off x="2157907" y="2989936"/>
              <a:ext cx="549354" cy="717338"/>
            </a:xfrm>
            <a:prstGeom prst="rect">
              <a:avLst/>
            </a:prstGeom>
          </p:spPr>
        </p:pic>
        <p:grpSp>
          <p:nvGrpSpPr>
            <p:cNvPr id="1138" name="Gruppieren 1488">
              <a:extLst>
                <a:ext uri="{FF2B5EF4-FFF2-40B4-BE49-F238E27FC236}">
                  <a16:creationId xmlns:a16="http://schemas.microsoft.com/office/drawing/2014/main" id="{9D0F6E3C-A784-D46F-9989-BF92AB5D7724}"/>
                </a:ext>
              </a:extLst>
            </p:cNvPr>
            <p:cNvGrpSpPr/>
            <p:nvPr/>
          </p:nvGrpSpPr>
          <p:grpSpPr>
            <a:xfrm flipH="1">
              <a:off x="2583127" y="3147368"/>
              <a:ext cx="310232" cy="310158"/>
              <a:chOff x="64788" y="-3928134"/>
              <a:chExt cx="2794047" cy="2793376"/>
            </a:xfrm>
            <a:solidFill>
              <a:schemeClr val="tx2"/>
            </a:solidFill>
            <a:effectLst>
              <a:glow rad="127000">
                <a:schemeClr val="bg1">
                  <a:alpha val="98000"/>
                </a:schemeClr>
              </a:glow>
            </a:effectLst>
          </p:grpSpPr>
          <p:sp>
            <p:nvSpPr>
              <p:cNvPr id="1139" name="Freihandform: Form 1489">
                <a:extLst>
                  <a:ext uri="{FF2B5EF4-FFF2-40B4-BE49-F238E27FC236}">
                    <a16:creationId xmlns:a16="http://schemas.microsoft.com/office/drawing/2014/main" id="{C871C850-C6B4-9B3D-10ED-E0E28E25281F}"/>
                  </a:ext>
                </a:extLst>
              </p:cNvPr>
              <p:cNvSpPr/>
              <p:nvPr/>
            </p:nvSpPr>
            <p:spPr>
              <a:xfrm>
                <a:off x="64788" y="-3928134"/>
                <a:ext cx="2321476" cy="2793376"/>
              </a:xfrm>
              <a:custGeom>
                <a:avLst/>
                <a:gdLst>
                  <a:gd name="connsiteX0" fmla="*/ 1666806 w 2321476"/>
                  <a:gd name="connsiteY0" fmla="*/ 2056158 h 2793376"/>
                  <a:gd name="connsiteX1" fmla="*/ 2015106 w 2321476"/>
                  <a:gd name="connsiteY1" fmla="*/ 2056412 h 2793376"/>
                  <a:gd name="connsiteX2" fmla="*/ 2042791 w 2321476"/>
                  <a:gd name="connsiteY2" fmla="*/ 2038016 h 2793376"/>
                  <a:gd name="connsiteX3" fmla="*/ 2168737 w 2321476"/>
                  <a:gd name="connsiteY3" fmla="*/ 1953326 h 2793376"/>
                  <a:gd name="connsiteX4" fmla="*/ 2294210 w 2321476"/>
                  <a:gd name="connsiteY4" fmla="*/ 2041971 h 2793376"/>
                  <a:gd name="connsiteX5" fmla="*/ 2258361 w 2321476"/>
                  <a:gd name="connsiteY5" fmla="*/ 2187764 h 2793376"/>
                  <a:gd name="connsiteX6" fmla="*/ 2253317 w 2321476"/>
                  <a:gd name="connsiteY6" fmla="*/ 2220493 h 2793376"/>
                  <a:gd name="connsiteX7" fmla="*/ 2305821 w 2321476"/>
                  <a:gd name="connsiteY7" fmla="*/ 2311605 h 2793376"/>
                  <a:gd name="connsiteX8" fmla="*/ 2297766 w 2321476"/>
                  <a:gd name="connsiteY8" fmla="*/ 2434212 h 2793376"/>
                  <a:gd name="connsiteX9" fmla="*/ 2255095 w 2321476"/>
                  <a:gd name="connsiteY9" fmla="*/ 2475540 h 2793376"/>
                  <a:gd name="connsiteX10" fmla="*/ 2118300 w 2321476"/>
                  <a:gd name="connsiteY10" fmla="*/ 2574090 h 2793376"/>
                  <a:gd name="connsiteX11" fmla="*/ 2052080 w 2321476"/>
                  <a:gd name="connsiteY11" fmla="*/ 2605731 h 2793376"/>
                  <a:gd name="connsiteX12" fmla="*/ 1946817 w 2321476"/>
                  <a:gd name="connsiteY12" fmla="*/ 2573619 h 2793376"/>
                  <a:gd name="connsiteX13" fmla="*/ 1855597 w 2321476"/>
                  <a:gd name="connsiteY13" fmla="*/ 2475177 h 2793376"/>
                  <a:gd name="connsiteX14" fmla="*/ 1746669 w 2321476"/>
                  <a:gd name="connsiteY14" fmla="*/ 2448145 h 2793376"/>
                  <a:gd name="connsiteX15" fmla="*/ 1674426 w 2321476"/>
                  <a:gd name="connsiteY15" fmla="*/ 2472057 h 2793376"/>
                  <a:gd name="connsiteX16" fmla="*/ 1603852 w 2321476"/>
                  <a:gd name="connsiteY16" fmla="*/ 2555259 h 2793376"/>
                  <a:gd name="connsiteX17" fmla="*/ 1588177 w 2321476"/>
                  <a:gd name="connsiteY17" fmla="*/ 2683091 h 2793376"/>
                  <a:gd name="connsiteX18" fmla="*/ 1465860 w 2321476"/>
                  <a:gd name="connsiteY18" fmla="*/ 2792526 h 2793376"/>
                  <a:gd name="connsiteX19" fmla="*/ 1264732 w 2321476"/>
                  <a:gd name="connsiteY19" fmla="*/ 2792853 h 2793376"/>
                  <a:gd name="connsiteX20" fmla="*/ 1143032 w 2321476"/>
                  <a:gd name="connsiteY20" fmla="*/ 2684941 h 2793376"/>
                  <a:gd name="connsiteX21" fmla="*/ 1127284 w 2321476"/>
                  <a:gd name="connsiteY21" fmla="*/ 2555331 h 2793376"/>
                  <a:gd name="connsiteX22" fmla="*/ 1059758 w 2321476"/>
                  <a:gd name="connsiteY22" fmla="*/ 2473654 h 2793376"/>
                  <a:gd name="connsiteX23" fmla="*/ 984104 w 2321476"/>
                  <a:gd name="connsiteY23" fmla="*/ 2448544 h 2793376"/>
                  <a:gd name="connsiteX24" fmla="*/ 876700 w 2321476"/>
                  <a:gd name="connsiteY24" fmla="*/ 2474815 h 2793376"/>
                  <a:gd name="connsiteX25" fmla="*/ 790596 w 2321476"/>
                  <a:gd name="connsiteY25" fmla="*/ 2568067 h 2793376"/>
                  <a:gd name="connsiteX26" fmla="*/ 639469 w 2321476"/>
                  <a:gd name="connsiteY26" fmla="*/ 2592777 h 2793376"/>
                  <a:gd name="connsiteX27" fmla="*/ 609389 w 2321476"/>
                  <a:gd name="connsiteY27" fmla="*/ 2572639 h 2793376"/>
                  <a:gd name="connsiteX28" fmla="*/ 475606 w 2321476"/>
                  <a:gd name="connsiteY28" fmla="*/ 2476085 h 2793376"/>
                  <a:gd name="connsiteX29" fmla="*/ 411526 w 2321476"/>
                  <a:gd name="connsiteY29" fmla="*/ 2350829 h 2793376"/>
                  <a:gd name="connsiteX30" fmla="*/ 424916 w 2321476"/>
                  <a:gd name="connsiteY30" fmla="*/ 2313782 h 2793376"/>
                  <a:gd name="connsiteX31" fmla="*/ 486890 w 2321476"/>
                  <a:gd name="connsiteY31" fmla="*/ 2202967 h 2793376"/>
                  <a:gd name="connsiteX32" fmla="*/ 477638 w 2321476"/>
                  <a:gd name="connsiteY32" fmla="*/ 2077131 h 2793376"/>
                  <a:gd name="connsiteX33" fmla="*/ 440373 w 2321476"/>
                  <a:gd name="connsiteY33" fmla="*/ 2025787 h 2793376"/>
                  <a:gd name="connsiteX34" fmla="*/ 332135 w 2321476"/>
                  <a:gd name="connsiteY34" fmla="*/ 1981738 h 2793376"/>
                  <a:gd name="connsiteX35" fmla="*/ 214717 w 2321476"/>
                  <a:gd name="connsiteY35" fmla="*/ 2005033 h 2793376"/>
                  <a:gd name="connsiteX36" fmla="*/ 67000 w 2321476"/>
                  <a:gd name="connsiteY36" fmla="*/ 1918928 h 2793376"/>
                  <a:gd name="connsiteX37" fmla="*/ 47697 w 2321476"/>
                  <a:gd name="connsiteY37" fmla="*/ 1854704 h 2793376"/>
                  <a:gd name="connsiteX38" fmla="*/ 10831 w 2321476"/>
                  <a:gd name="connsiteY38" fmla="*/ 1746611 h 2793376"/>
                  <a:gd name="connsiteX39" fmla="*/ 6767 w 2321476"/>
                  <a:gd name="connsiteY39" fmla="*/ 1650637 h 2793376"/>
                  <a:gd name="connsiteX40" fmla="*/ 63662 w 2321476"/>
                  <a:gd name="connsiteY40" fmla="*/ 1585977 h 2793376"/>
                  <a:gd name="connsiteX41" fmla="*/ 183874 w 2321476"/>
                  <a:gd name="connsiteY41" fmla="*/ 1530497 h 2793376"/>
                  <a:gd name="connsiteX42" fmla="*/ 247373 w 2321476"/>
                  <a:gd name="connsiteY42" fmla="*/ 1426976 h 2793376"/>
                  <a:gd name="connsiteX43" fmla="*/ 247446 w 2321476"/>
                  <a:gd name="connsiteY43" fmla="*/ 1361772 h 2793376"/>
                  <a:gd name="connsiteX44" fmla="*/ 186959 w 2321476"/>
                  <a:gd name="connsiteY44" fmla="*/ 1263548 h 2793376"/>
                  <a:gd name="connsiteX45" fmla="*/ 78358 w 2321476"/>
                  <a:gd name="connsiteY45" fmla="*/ 1213258 h 2793376"/>
                  <a:gd name="connsiteX46" fmla="*/ 10105 w 2321476"/>
                  <a:gd name="connsiteY46" fmla="*/ 1047507 h 2793376"/>
                  <a:gd name="connsiteX47" fmla="*/ 64606 w 2321476"/>
                  <a:gd name="connsiteY47" fmla="*/ 882302 h 2793376"/>
                  <a:gd name="connsiteX48" fmla="*/ 91021 w 2321476"/>
                  <a:gd name="connsiteY48" fmla="*/ 829181 h 2793376"/>
                  <a:gd name="connsiteX49" fmla="*/ 205790 w 2321476"/>
                  <a:gd name="connsiteY49" fmla="*/ 785566 h 2793376"/>
                  <a:gd name="connsiteX50" fmla="*/ 339283 w 2321476"/>
                  <a:gd name="connsiteY50" fmla="*/ 811546 h 2793376"/>
                  <a:gd name="connsiteX51" fmla="*/ 436200 w 2321476"/>
                  <a:gd name="connsiteY51" fmla="*/ 772540 h 2793376"/>
                  <a:gd name="connsiteX52" fmla="*/ 484169 w 2321476"/>
                  <a:gd name="connsiteY52" fmla="*/ 706501 h 2793376"/>
                  <a:gd name="connsiteX53" fmla="*/ 492406 w 2321476"/>
                  <a:gd name="connsiteY53" fmla="*/ 600839 h 2793376"/>
                  <a:gd name="connsiteX54" fmla="*/ 430758 w 2321476"/>
                  <a:gd name="connsiteY54" fmla="*/ 489843 h 2793376"/>
                  <a:gd name="connsiteX55" fmla="*/ 467188 w 2321476"/>
                  <a:gd name="connsiteY55" fmla="*/ 323005 h 2793376"/>
                  <a:gd name="connsiteX56" fmla="*/ 526913 w 2321476"/>
                  <a:gd name="connsiteY56" fmla="*/ 281821 h 2793376"/>
                  <a:gd name="connsiteX57" fmla="*/ 615267 w 2321476"/>
                  <a:gd name="connsiteY57" fmla="*/ 215202 h 2793376"/>
                  <a:gd name="connsiteX58" fmla="*/ 721945 w 2321476"/>
                  <a:gd name="connsiteY58" fmla="*/ 184251 h 2793376"/>
                  <a:gd name="connsiteX59" fmla="*/ 784355 w 2321476"/>
                  <a:gd name="connsiteY59" fmla="*/ 218032 h 2793376"/>
                  <a:gd name="connsiteX60" fmla="*/ 878006 w 2321476"/>
                  <a:gd name="connsiteY60" fmla="*/ 319159 h 2793376"/>
                  <a:gd name="connsiteX61" fmla="*/ 980693 w 2321476"/>
                  <a:gd name="connsiteY61" fmla="*/ 345102 h 2793376"/>
                  <a:gd name="connsiteX62" fmla="*/ 1056601 w 2321476"/>
                  <a:gd name="connsiteY62" fmla="*/ 320465 h 2793376"/>
                  <a:gd name="connsiteX63" fmla="*/ 1127684 w 2321476"/>
                  <a:gd name="connsiteY63" fmla="*/ 235413 h 2793376"/>
                  <a:gd name="connsiteX64" fmla="*/ 1142488 w 2321476"/>
                  <a:gd name="connsiteY64" fmla="*/ 107544 h 2793376"/>
                  <a:gd name="connsiteX65" fmla="*/ 1252540 w 2321476"/>
                  <a:gd name="connsiteY65" fmla="*/ 1628 h 2793376"/>
                  <a:gd name="connsiteX66" fmla="*/ 1330408 w 2321476"/>
                  <a:gd name="connsiteY66" fmla="*/ 1520 h 2793376"/>
                  <a:gd name="connsiteX67" fmla="*/ 1450040 w 2321476"/>
                  <a:gd name="connsiteY67" fmla="*/ 68 h 2793376"/>
                  <a:gd name="connsiteX68" fmla="*/ 1533713 w 2321476"/>
                  <a:gd name="connsiteY68" fmla="*/ 19408 h 2793376"/>
                  <a:gd name="connsiteX69" fmla="*/ 1587015 w 2321476"/>
                  <a:gd name="connsiteY69" fmla="*/ 99017 h 2793376"/>
                  <a:gd name="connsiteX70" fmla="*/ 1604033 w 2321476"/>
                  <a:gd name="connsiteY70" fmla="*/ 237626 h 2793376"/>
                  <a:gd name="connsiteX71" fmla="*/ 1675043 w 2321476"/>
                  <a:gd name="connsiteY71" fmla="*/ 320646 h 2793376"/>
                  <a:gd name="connsiteX72" fmla="*/ 1749209 w 2321476"/>
                  <a:gd name="connsiteY72" fmla="*/ 344740 h 2793376"/>
                  <a:gd name="connsiteX73" fmla="*/ 1853674 w 2321476"/>
                  <a:gd name="connsiteY73" fmla="*/ 318868 h 2793376"/>
                  <a:gd name="connsiteX74" fmla="*/ 1939669 w 2321476"/>
                  <a:gd name="connsiteY74" fmla="*/ 225507 h 2793376"/>
                  <a:gd name="connsiteX75" fmla="*/ 2099831 w 2321476"/>
                  <a:gd name="connsiteY75" fmla="*/ 204208 h 2793376"/>
                  <a:gd name="connsiteX76" fmla="*/ 2129041 w 2321476"/>
                  <a:gd name="connsiteY76" fmla="*/ 225616 h 2793376"/>
                  <a:gd name="connsiteX77" fmla="*/ 2252700 w 2321476"/>
                  <a:gd name="connsiteY77" fmla="*/ 314587 h 2793376"/>
                  <a:gd name="connsiteX78" fmla="*/ 2316308 w 2321476"/>
                  <a:gd name="connsiteY78" fmla="*/ 395539 h 2793376"/>
                  <a:gd name="connsiteX79" fmla="*/ 2307309 w 2321476"/>
                  <a:gd name="connsiteY79" fmla="*/ 477905 h 2793376"/>
                  <a:gd name="connsiteX80" fmla="*/ 2250378 w 2321476"/>
                  <a:gd name="connsiteY80" fmla="*/ 576964 h 2793376"/>
                  <a:gd name="connsiteX81" fmla="*/ 2254587 w 2321476"/>
                  <a:gd name="connsiteY81" fmla="*/ 600948 h 2793376"/>
                  <a:gd name="connsiteX82" fmla="*/ 2293956 w 2321476"/>
                  <a:gd name="connsiteY82" fmla="*/ 750551 h 2793376"/>
                  <a:gd name="connsiteX83" fmla="*/ 2168265 w 2321476"/>
                  <a:gd name="connsiteY83" fmla="*/ 838324 h 2793376"/>
                  <a:gd name="connsiteX84" fmla="*/ 2040723 w 2321476"/>
                  <a:gd name="connsiteY84" fmla="*/ 748628 h 2793376"/>
                  <a:gd name="connsiteX85" fmla="*/ 2020658 w 2321476"/>
                  <a:gd name="connsiteY85" fmla="*/ 735420 h 2793376"/>
                  <a:gd name="connsiteX86" fmla="*/ 1336830 w 2321476"/>
                  <a:gd name="connsiteY86" fmla="*/ 737924 h 2793376"/>
                  <a:gd name="connsiteX87" fmla="*/ 781125 w 2321476"/>
                  <a:gd name="connsiteY87" fmla="*/ 1091158 h 2793376"/>
                  <a:gd name="connsiteX88" fmla="*/ 1275255 w 2321476"/>
                  <a:gd name="connsiteY88" fmla="*/ 2049627 h 2793376"/>
                  <a:gd name="connsiteX89" fmla="*/ 1369233 w 2321476"/>
                  <a:gd name="connsiteY89" fmla="*/ 2055723 h 2793376"/>
                  <a:gd name="connsiteX90" fmla="*/ 1666734 w 2321476"/>
                  <a:gd name="connsiteY90" fmla="*/ 2055977 h 2793376"/>
                  <a:gd name="connsiteX91" fmla="*/ 1660057 w 2321476"/>
                  <a:gd name="connsiteY91" fmla="*/ 671958 h 2793376"/>
                  <a:gd name="connsiteX92" fmla="*/ 1660057 w 2321476"/>
                  <a:gd name="connsiteY92" fmla="*/ 671232 h 2793376"/>
                  <a:gd name="connsiteX93" fmla="*/ 2017428 w 2321476"/>
                  <a:gd name="connsiteY93" fmla="*/ 671341 h 2793376"/>
                  <a:gd name="connsiteX94" fmla="*/ 2041086 w 2321476"/>
                  <a:gd name="connsiteY94" fmla="*/ 657770 h 2793376"/>
                  <a:gd name="connsiteX95" fmla="*/ 2165652 w 2321476"/>
                  <a:gd name="connsiteY95" fmla="*/ 568582 h 2793376"/>
                  <a:gd name="connsiteX96" fmla="*/ 2188185 w 2321476"/>
                  <a:gd name="connsiteY96" fmla="*/ 555555 h 2793376"/>
                  <a:gd name="connsiteX97" fmla="*/ 2249543 w 2321476"/>
                  <a:gd name="connsiteY97" fmla="*/ 448587 h 2793376"/>
                  <a:gd name="connsiteX98" fmla="*/ 2249870 w 2321476"/>
                  <a:gd name="connsiteY98" fmla="*/ 404029 h 2793376"/>
                  <a:gd name="connsiteX99" fmla="*/ 2219826 w 2321476"/>
                  <a:gd name="connsiteY99" fmla="*/ 371010 h 2793376"/>
                  <a:gd name="connsiteX100" fmla="*/ 2077552 w 2321476"/>
                  <a:gd name="connsiteY100" fmla="*/ 267598 h 2793376"/>
                  <a:gd name="connsiteX101" fmla="*/ 2051064 w 2321476"/>
                  <a:gd name="connsiteY101" fmla="*/ 252176 h 2793376"/>
                  <a:gd name="connsiteX102" fmla="*/ 1991049 w 2321476"/>
                  <a:gd name="connsiteY102" fmla="*/ 265965 h 2793376"/>
                  <a:gd name="connsiteX103" fmla="*/ 1899574 w 2321476"/>
                  <a:gd name="connsiteY103" fmla="*/ 364188 h 2793376"/>
                  <a:gd name="connsiteX104" fmla="*/ 1767170 w 2321476"/>
                  <a:gd name="connsiteY104" fmla="*/ 413064 h 2793376"/>
                  <a:gd name="connsiteX105" fmla="*/ 1650732 w 2321476"/>
                  <a:gd name="connsiteY105" fmla="*/ 379900 h 2793376"/>
                  <a:gd name="connsiteX106" fmla="*/ 1540280 w 2321476"/>
                  <a:gd name="connsiteY106" fmla="*/ 244919 h 2793376"/>
                  <a:gd name="connsiteX107" fmla="*/ 1523916 w 2321476"/>
                  <a:gd name="connsiteY107" fmla="*/ 109867 h 2793376"/>
                  <a:gd name="connsiteX108" fmla="*/ 1496194 w 2321476"/>
                  <a:gd name="connsiteY108" fmla="*/ 72711 h 2793376"/>
                  <a:gd name="connsiteX109" fmla="*/ 1452253 w 2321476"/>
                  <a:gd name="connsiteY109" fmla="*/ 64474 h 2793376"/>
                  <a:gd name="connsiteX110" fmla="*/ 1328993 w 2321476"/>
                  <a:gd name="connsiteY110" fmla="*/ 65309 h 2793376"/>
                  <a:gd name="connsiteX111" fmla="*/ 1267345 w 2321476"/>
                  <a:gd name="connsiteY111" fmla="*/ 64220 h 2793376"/>
                  <a:gd name="connsiteX112" fmla="*/ 1205805 w 2321476"/>
                  <a:gd name="connsiteY112" fmla="*/ 121224 h 2793376"/>
                  <a:gd name="connsiteX113" fmla="*/ 1190420 w 2321476"/>
                  <a:gd name="connsiteY113" fmla="*/ 247242 h 2793376"/>
                  <a:gd name="connsiteX114" fmla="*/ 1078082 w 2321476"/>
                  <a:gd name="connsiteY114" fmla="*/ 380879 h 2793376"/>
                  <a:gd name="connsiteX115" fmla="*/ 1010882 w 2321476"/>
                  <a:gd name="connsiteY115" fmla="*/ 402941 h 2793376"/>
                  <a:gd name="connsiteX116" fmla="*/ 824704 w 2321476"/>
                  <a:gd name="connsiteY116" fmla="*/ 357149 h 2793376"/>
                  <a:gd name="connsiteX117" fmla="*/ 743607 w 2321476"/>
                  <a:gd name="connsiteY117" fmla="*/ 269158 h 2793376"/>
                  <a:gd name="connsiteX118" fmla="*/ 663308 w 2321476"/>
                  <a:gd name="connsiteY118" fmla="*/ 260631 h 2793376"/>
                  <a:gd name="connsiteX119" fmla="*/ 503110 w 2321476"/>
                  <a:gd name="connsiteY119" fmla="*/ 376416 h 2793376"/>
                  <a:gd name="connsiteX120" fmla="*/ 491353 w 2321476"/>
                  <a:gd name="connsiteY120" fmla="*/ 387665 h 2793376"/>
                  <a:gd name="connsiteX121" fmla="*/ 484314 w 2321476"/>
                  <a:gd name="connsiteY121" fmla="*/ 453776 h 2793376"/>
                  <a:gd name="connsiteX122" fmla="*/ 545164 w 2321476"/>
                  <a:gd name="connsiteY122" fmla="*/ 563139 h 2793376"/>
                  <a:gd name="connsiteX123" fmla="*/ 533226 w 2321476"/>
                  <a:gd name="connsiteY123" fmla="*/ 748229 h 2793376"/>
                  <a:gd name="connsiteX124" fmla="*/ 491753 w 2321476"/>
                  <a:gd name="connsiteY124" fmla="*/ 805523 h 2793376"/>
                  <a:gd name="connsiteX125" fmla="*/ 324733 w 2321476"/>
                  <a:gd name="connsiteY125" fmla="*/ 874682 h 2793376"/>
                  <a:gd name="connsiteX126" fmla="*/ 193200 w 2321476"/>
                  <a:gd name="connsiteY126" fmla="*/ 848557 h 2793376"/>
                  <a:gd name="connsiteX127" fmla="*/ 143888 w 2321476"/>
                  <a:gd name="connsiteY127" fmla="*/ 866772 h 2793376"/>
                  <a:gd name="connsiteX128" fmla="*/ 124766 w 2321476"/>
                  <a:gd name="connsiteY128" fmla="*/ 905343 h 2793376"/>
                  <a:gd name="connsiteX129" fmla="*/ 96282 w 2321476"/>
                  <a:gd name="connsiteY129" fmla="*/ 998994 h 2793376"/>
                  <a:gd name="connsiteX130" fmla="*/ 68778 w 2321476"/>
                  <a:gd name="connsiteY130" fmla="*/ 1077697 h 2793376"/>
                  <a:gd name="connsiteX131" fmla="*/ 103104 w 2321476"/>
                  <a:gd name="connsiteY131" fmla="*/ 1153823 h 2793376"/>
                  <a:gd name="connsiteX132" fmla="*/ 219796 w 2321476"/>
                  <a:gd name="connsiteY132" fmla="*/ 1208250 h 2793376"/>
                  <a:gd name="connsiteX133" fmla="*/ 310582 w 2321476"/>
                  <a:gd name="connsiteY133" fmla="*/ 1351503 h 2793376"/>
                  <a:gd name="connsiteX134" fmla="*/ 310654 w 2321476"/>
                  <a:gd name="connsiteY134" fmla="*/ 1436737 h 2793376"/>
                  <a:gd name="connsiteX135" fmla="*/ 215587 w 2321476"/>
                  <a:gd name="connsiteY135" fmla="*/ 1586485 h 2793376"/>
                  <a:gd name="connsiteX136" fmla="*/ 95411 w 2321476"/>
                  <a:gd name="connsiteY136" fmla="*/ 1642074 h 2793376"/>
                  <a:gd name="connsiteX137" fmla="*/ 65694 w 2321476"/>
                  <a:gd name="connsiteY137" fmla="*/ 1687321 h 2793376"/>
                  <a:gd name="connsiteX138" fmla="*/ 73060 w 2321476"/>
                  <a:gd name="connsiteY138" fmla="*/ 1727924 h 2793376"/>
                  <a:gd name="connsiteX139" fmla="*/ 124875 w 2321476"/>
                  <a:gd name="connsiteY139" fmla="*/ 1888304 h 2793376"/>
                  <a:gd name="connsiteX140" fmla="*/ 138917 w 2321476"/>
                  <a:gd name="connsiteY140" fmla="*/ 1919509 h 2793376"/>
                  <a:gd name="connsiteX141" fmla="*/ 195957 w 2321476"/>
                  <a:gd name="connsiteY141" fmla="*/ 1943602 h 2793376"/>
                  <a:gd name="connsiteX142" fmla="*/ 324043 w 2321476"/>
                  <a:gd name="connsiteY142" fmla="*/ 1918239 h 2793376"/>
                  <a:gd name="connsiteX143" fmla="*/ 488233 w 2321476"/>
                  <a:gd name="connsiteY143" fmla="*/ 1982318 h 2793376"/>
                  <a:gd name="connsiteX144" fmla="*/ 534097 w 2321476"/>
                  <a:gd name="connsiteY144" fmla="*/ 2045418 h 2793376"/>
                  <a:gd name="connsiteX145" fmla="*/ 547087 w 2321476"/>
                  <a:gd name="connsiteY145" fmla="*/ 2225827 h 2793376"/>
                  <a:gd name="connsiteX146" fmla="*/ 481738 w 2321476"/>
                  <a:gd name="connsiteY146" fmla="*/ 2343064 h 2793376"/>
                  <a:gd name="connsiteX147" fmla="*/ 483008 w 2321476"/>
                  <a:gd name="connsiteY147" fmla="*/ 2392484 h 2793376"/>
                  <a:gd name="connsiteX148" fmla="*/ 511891 w 2321476"/>
                  <a:gd name="connsiteY148" fmla="*/ 2421875 h 2793376"/>
                  <a:gd name="connsiteX149" fmla="*/ 600608 w 2321476"/>
                  <a:gd name="connsiteY149" fmla="*/ 2484866 h 2793376"/>
                  <a:gd name="connsiteX150" fmla="*/ 659680 w 2321476"/>
                  <a:gd name="connsiteY150" fmla="*/ 2530040 h 2793376"/>
                  <a:gd name="connsiteX151" fmla="*/ 744332 w 2321476"/>
                  <a:gd name="connsiteY151" fmla="*/ 2522275 h 2793376"/>
                  <a:gd name="connsiteX152" fmla="*/ 836025 w 2321476"/>
                  <a:gd name="connsiteY152" fmla="*/ 2424270 h 2793376"/>
                  <a:gd name="connsiteX153" fmla="*/ 977028 w 2321476"/>
                  <a:gd name="connsiteY153" fmla="*/ 2380728 h 2793376"/>
                  <a:gd name="connsiteX154" fmla="*/ 1072349 w 2321476"/>
                  <a:gd name="connsiteY154" fmla="*/ 2409538 h 2793376"/>
                  <a:gd name="connsiteX155" fmla="*/ 1190856 w 2321476"/>
                  <a:gd name="connsiteY155" fmla="*/ 2548074 h 2793376"/>
                  <a:gd name="connsiteX156" fmla="*/ 1206241 w 2321476"/>
                  <a:gd name="connsiteY156" fmla="*/ 2677757 h 2793376"/>
                  <a:gd name="connsiteX157" fmla="*/ 1247061 w 2321476"/>
                  <a:gd name="connsiteY157" fmla="*/ 2724601 h 2793376"/>
                  <a:gd name="connsiteX158" fmla="*/ 1281133 w 2321476"/>
                  <a:gd name="connsiteY158" fmla="*/ 2727975 h 2793376"/>
                  <a:gd name="connsiteX159" fmla="*/ 1382622 w 2321476"/>
                  <a:gd name="connsiteY159" fmla="*/ 2726052 h 2793376"/>
                  <a:gd name="connsiteX160" fmla="*/ 1466005 w 2321476"/>
                  <a:gd name="connsiteY160" fmla="*/ 2727068 h 2793376"/>
                  <a:gd name="connsiteX161" fmla="*/ 1525113 w 2321476"/>
                  <a:gd name="connsiteY161" fmla="*/ 2671987 h 2793376"/>
                  <a:gd name="connsiteX162" fmla="*/ 1540208 w 2321476"/>
                  <a:gd name="connsiteY162" fmla="*/ 2547747 h 2793376"/>
                  <a:gd name="connsiteX163" fmla="*/ 1653199 w 2321476"/>
                  <a:gd name="connsiteY163" fmla="*/ 2410554 h 2793376"/>
                  <a:gd name="connsiteX164" fmla="*/ 1730813 w 2321476"/>
                  <a:gd name="connsiteY164" fmla="*/ 2385408 h 2793376"/>
                  <a:gd name="connsiteX165" fmla="*/ 1901316 w 2321476"/>
                  <a:gd name="connsiteY165" fmla="*/ 2429749 h 2793376"/>
                  <a:gd name="connsiteX166" fmla="*/ 1986513 w 2321476"/>
                  <a:gd name="connsiteY166" fmla="*/ 2521405 h 2793376"/>
                  <a:gd name="connsiteX167" fmla="*/ 2069606 w 2321476"/>
                  <a:gd name="connsiteY167" fmla="*/ 2530476 h 2793376"/>
                  <a:gd name="connsiteX168" fmla="*/ 2227954 w 2321476"/>
                  <a:gd name="connsiteY168" fmla="*/ 2415235 h 2793376"/>
                  <a:gd name="connsiteX169" fmla="*/ 2240871 w 2321476"/>
                  <a:gd name="connsiteY169" fmla="*/ 2402607 h 2793376"/>
                  <a:gd name="connsiteX170" fmla="*/ 2246278 w 2321476"/>
                  <a:gd name="connsiteY170" fmla="*/ 2337911 h 2793376"/>
                  <a:gd name="connsiteX171" fmla="*/ 2191161 w 2321476"/>
                  <a:gd name="connsiteY171" fmla="*/ 2239905 h 2793376"/>
                  <a:gd name="connsiteX172" fmla="*/ 2163004 w 2321476"/>
                  <a:gd name="connsiteY172" fmla="*/ 2222634 h 2793376"/>
                  <a:gd name="connsiteX173" fmla="*/ 2043553 w 2321476"/>
                  <a:gd name="connsiteY173" fmla="*/ 2140158 h 2793376"/>
                  <a:gd name="connsiteX174" fmla="*/ 2013183 w 2321476"/>
                  <a:gd name="connsiteY174" fmla="*/ 2120056 h 2793376"/>
                  <a:gd name="connsiteX175" fmla="*/ 1363754 w 2321476"/>
                  <a:gd name="connsiteY175" fmla="*/ 2119875 h 2793376"/>
                  <a:gd name="connsiteX176" fmla="*/ 1237482 w 2321476"/>
                  <a:gd name="connsiteY176" fmla="*/ 2109207 h 2793376"/>
                  <a:gd name="connsiteX177" fmla="*/ 709535 w 2321476"/>
                  <a:gd name="connsiteY177" fmla="*/ 1090723 h 2793376"/>
                  <a:gd name="connsiteX178" fmla="*/ 1344414 w 2321476"/>
                  <a:gd name="connsiteY178" fmla="*/ 672647 h 2793376"/>
                  <a:gd name="connsiteX179" fmla="*/ 1660021 w 2321476"/>
                  <a:gd name="connsiteY179" fmla="*/ 671813 h 2793376"/>
                  <a:gd name="connsiteX180" fmla="*/ 2237896 w 2321476"/>
                  <a:gd name="connsiteY180" fmla="*/ 2089178 h 2793376"/>
                  <a:gd name="connsiteX181" fmla="*/ 2168628 w 2321476"/>
                  <a:gd name="connsiteY181" fmla="*/ 2017623 h 2793376"/>
                  <a:gd name="connsiteX182" fmla="*/ 2097509 w 2321476"/>
                  <a:gd name="connsiteY182" fmla="*/ 2086892 h 2793376"/>
                  <a:gd name="connsiteX183" fmla="*/ 2167249 w 2321476"/>
                  <a:gd name="connsiteY183" fmla="*/ 2159244 h 2793376"/>
                  <a:gd name="connsiteX184" fmla="*/ 2237932 w 2321476"/>
                  <a:gd name="connsiteY184" fmla="*/ 2089214 h 2793376"/>
                  <a:gd name="connsiteX185" fmla="*/ 2166632 w 2321476"/>
                  <a:gd name="connsiteY185" fmla="*/ 633387 h 2793376"/>
                  <a:gd name="connsiteX186" fmla="*/ 2097509 w 2321476"/>
                  <a:gd name="connsiteY186" fmla="*/ 704505 h 2793376"/>
                  <a:gd name="connsiteX187" fmla="*/ 2168301 w 2321476"/>
                  <a:gd name="connsiteY187" fmla="*/ 773882 h 2793376"/>
                  <a:gd name="connsiteX188" fmla="*/ 2237896 w 2321476"/>
                  <a:gd name="connsiteY188" fmla="*/ 702836 h 2793376"/>
                  <a:gd name="connsiteX189" fmla="*/ 2166668 w 2321476"/>
                  <a:gd name="connsiteY189" fmla="*/ 633387 h 27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321476" h="2793376">
                    <a:moveTo>
                      <a:pt x="1666806" y="2056158"/>
                    </a:moveTo>
                    <a:cubicBezTo>
                      <a:pt x="1782918" y="2056158"/>
                      <a:pt x="1898994" y="2055940"/>
                      <a:pt x="2015106" y="2056412"/>
                    </a:cubicBezTo>
                    <a:cubicBezTo>
                      <a:pt x="2029692" y="2056485"/>
                      <a:pt x="2037095" y="2052820"/>
                      <a:pt x="2042791" y="2038016"/>
                    </a:cubicBezTo>
                    <a:cubicBezTo>
                      <a:pt x="2062893" y="1985910"/>
                      <a:pt x="2114382" y="1952347"/>
                      <a:pt x="2168737" y="1953326"/>
                    </a:cubicBezTo>
                    <a:cubicBezTo>
                      <a:pt x="2225232" y="1954342"/>
                      <a:pt x="2273927" y="1988741"/>
                      <a:pt x="2294210" y="2041971"/>
                    </a:cubicBezTo>
                    <a:cubicBezTo>
                      <a:pt x="2313405" y="2092334"/>
                      <a:pt x="2299907" y="2150644"/>
                      <a:pt x="2258361" y="2187764"/>
                    </a:cubicBezTo>
                    <a:cubicBezTo>
                      <a:pt x="2245951" y="2198831"/>
                      <a:pt x="2244354" y="2206305"/>
                      <a:pt x="2253317" y="2220493"/>
                    </a:cubicBezTo>
                    <a:cubicBezTo>
                      <a:pt x="2272004" y="2250101"/>
                      <a:pt x="2288405" y="2281198"/>
                      <a:pt x="2305821" y="2311605"/>
                    </a:cubicBezTo>
                    <a:cubicBezTo>
                      <a:pt x="2330241" y="2354276"/>
                      <a:pt x="2324980" y="2395750"/>
                      <a:pt x="2297766" y="2434212"/>
                    </a:cubicBezTo>
                    <a:cubicBezTo>
                      <a:pt x="2286482" y="2450141"/>
                      <a:pt x="2270843" y="2463675"/>
                      <a:pt x="2255095" y="2475540"/>
                    </a:cubicBezTo>
                    <a:cubicBezTo>
                      <a:pt x="2210174" y="2509322"/>
                      <a:pt x="2164890" y="2542740"/>
                      <a:pt x="2118300" y="2574090"/>
                    </a:cubicBezTo>
                    <a:cubicBezTo>
                      <a:pt x="2098162" y="2587661"/>
                      <a:pt x="2075375" y="2599671"/>
                      <a:pt x="2052080" y="2605731"/>
                    </a:cubicBezTo>
                    <a:cubicBezTo>
                      <a:pt x="2011949" y="2616181"/>
                      <a:pt x="1975700" y="2605477"/>
                      <a:pt x="1946817" y="2573619"/>
                    </a:cubicBezTo>
                    <a:cubicBezTo>
                      <a:pt x="1916774" y="2540490"/>
                      <a:pt x="1886040" y="2507979"/>
                      <a:pt x="1855597" y="2475177"/>
                    </a:cubicBezTo>
                    <a:cubicBezTo>
                      <a:pt x="1825190" y="2442412"/>
                      <a:pt x="1788833" y="2433812"/>
                      <a:pt x="1746669" y="2448145"/>
                    </a:cubicBezTo>
                    <a:cubicBezTo>
                      <a:pt x="1722649" y="2456309"/>
                      <a:pt x="1698592" y="2464328"/>
                      <a:pt x="1674426" y="2472057"/>
                    </a:cubicBezTo>
                    <a:cubicBezTo>
                      <a:pt x="1633460" y="2485120"/>
                      <a:pt x="1609440" y="2512515"/>
                      <a:pt x="1603852" y="2555259"/>
                    </a:cubicBezTo>
                    <a:cubicBezTo>
                      <a:pt x="1598300" y="2597821"/>
                      <a:pt x="1593547" y="2640492"/>
                      <a:pt x="1588177" y="2683091"/>
                    </a:cubicBezTo>
                    <a:cubicBezTo>
                      <a:pt x="1579758" y="2749456"/>
                      <a:pt x="1533568" y="2791474"/>
                      <a:pt x="1465860" y="2792526"/>
                    </a:cubicBezTo>
                    <a:cubicBezTo>
                      <a:pt x="1398841" y="2793578"/>
                      <a:pt x="1331787" y="2793615"/>
                      <a:pt x="1264732" y="2792853"/>
                    </a:cubicBezTo>
                    <a:cubicBezTo>
                      <a:pt x="1198185" y="2792127"/>
                      <a:pt x="1152031" y="2750871"/>
                      <a:pt x="1143032" y="2684941"/>
                    </a:cubicBezTo>
                    <a:cubicBezTo>
                      <a:pt x="1137154" y="2641834"/>
                      <a:pt x="1132836" y="2598510"/>
                      <a:pt x="1127284" y="2555331"/>
                    </a:cubicBezTo>
                    <a:cubicBezTo>
                      <a:pt x="1121987" y="2514111"/>
                      <a:pt x="1098982" y="2487006"/>
                      <a:pt x="1059758" y="2473654"/>
                    </a:cubicBezTo>
                    <a:cubicBezTo>
                      <a:pt x="1034613" y="2465090"/>
                      <a:pt x="1009286" y="2457035"/>
                      <a:pt x="984104" y="2448544"/>
                    </a:cubicBezTo>
                    <a:cubicBezTo>
                      <a:pt x="942703" y="2434575"/>
                      <a:pt x="906744" y="2442485"/>
                      <a:pt x="876700" y="2474815"/>
                    </a:cubicBezTo>
                    <a:cubicBezTo>
                      <a:pt x="847890" y="2505802"/>
                      <a:pt x="817846" y="2535773"/>
                      <a:pt x="790596" y="2568067"/>
                    </a:cubicBezTo>
                    <a:cubicBezTo>
                      <a:pt x="745022" y="2622095"/>
                      <a:pt x="682721" y="2615854"/>
                      <a:pt x="639469" y="2592777"/>
                    </a:cubicBezTo>
                    <a:cubicBezTo>
                      <a:pt x="628874" y="2587117"/>
                      <a:pt x="619186" y="2579678"/>
                      <a:pt x="609389" y="2572639"/>
                    </a:cubicBezTo>
                    <a:cubicBezTo>
                      <a:pt x="564722" y="2540527"/>
                      <a:pt x="520273" y="2508160"/>
                      <a:pt x="475606" y="2476085"/>
                    </a:cubicBezTo>
                    <a:cubicBezTo>
                      <a:pt x="432681" y="2445279"/>
                      <a:pt x="404959" y="2406381"/>
                      <a:pt x="411526" y="2350829"/>
                    </a:cubicBezTo>
                    <a:cubicBezTo>
                      <a:pt x="413014" y="2338093"/>
                      <a:pt x="418747" y="2325284"/>
                      <a:pt x="424916" y="2313782"/>
                    </a:cubicBezTo>
                    <a:cubicBezTo>
                      <a:pt x="444909" y="2276481"/>
                      <a:pt x="465373" y="2239397"/>
                      <a:pt x="486890" y="2202967"/>
                    </a:cubicBezTo>
                    <a:cubicBezTo>
                      <a:pt x="513197" y="2158446"/>
                      <a:pt x="510113" y="2117189"/>
                      <a:pt x="477638" y="2077131"/>
                    </a:cubicBezTo>
                    <a:cubicBezTo>
                      <a:pt x="464321" y="2060730"/>
                      <a:pt x="452311" y="2043204"/>
                      <a:pt x="440373" y="2025787"/>
                    </a:cubicBezTo>
                    <a:cubicBezTo>
                      <a:pt x="413885" y="1987180"/>
                      <a:pt x="378253" y="1972158"/>
                      <a:pt x="332135" y="1981738"/>
                    </a:cubicBezTo>
                    <a:cubicBezTo>
                      <a:pt x="293056" y="1989829"/>
                      <a:pt x="253832" y="1997086"/>
                      <a:pt x="214717" y="2005033"/>
                    </a:cubicBezTo>
                    <a:cubicBezTo>
                      <a:pt x="144541" y="2019293"/>
                      <a:pt x="89606" y="1987579"/>
                      <a:pt x="67000" y="1918928"/>
                    </a:cubicBezTo>
                    <a:cubicBezTo>
                      <a:pt x="59997" y="1897701"/>
                      <a:pt x="54663" y="1875930"/>
                      <a:pt x="47697" y="1854704"/>
                    </a:cubicBezTo>
                    <a:cubicBezTo>
                      <a:pt x="35832" y="1818528"/>
                      <a:pt x="23676" y="1782424"/>
                      <a:pt x="10831" y="1746611"/>
                    </a:cubicBezTo>
                    <a:cubicBezTo>
                      <a:pt x="-562" y="1714861"/>
                      <a:pt x="-3465" y="1682931"/>
                      <a:pt x="6767" y="1650637"/>
                    </a:cubicBezTo>
                    <a:cubicBezTo>
                      <a:pt x="16165" y="1620992"/>
                      <a:pt x="34779" y="1599040"/>
                      <a:pt x="63662" y="1585977"/>
                    </a:cubicBezTo>
                    <a:cubicBezTo>
                      <a:pt x="103866" y="1567798"/>
                      <a:pt x="143816" y="1549039"/>
                      <a:pt x="183874" y="1530497"/>
                    </a:cubicBezTo>
                    <a:cubicBezTo>
                      <a:pt x="229920" y="1509162"/>
                      <a:pt x="249078" y="1477340"/>
                      <a:pt x="247373" y="1426976"/>
                    </a:cubicBezTo>
                    <a:cubicBezTo>
                      <a:pt x="246647" y="1405278"/>
                      <a:pt x="246684" y="1383470"/>
                      <a:pt x="247446" y="1361772"/>
                    </a:cubicBezTo>
                    <a:cubicBezTo>
                      <a:pt x="249078" y="1315400"/>
                      <a:pt x="228577" y="1282997"/>
                      <a:pt x="186959" y="1263548"/>
                    </a:cubicBezTo>
                    <a:cubicBezTo>
                      <a:pt x="150819" y="1246640"/>
                      <a:pt x="114497" y="1230130"/>
                      <a:pt x="78358" y="1213258"/>
                    </a:cubicBezTo>
                    <a:cubicBezTo>
                      <a:pt x="8001" y="1180420"/>
                      <a:pt x="-15621" y="1121456"/>
                      <a:pt x="10105" y="1047507"/>
                    </a:cubicBezTo>
                    <a:cubicBezTo>
                      <a:pt x="29119" y="992753"/>
                      <a:pt x="45592" y="937092"/>
                      <a:pt x="64606" y="882302"/>
                    </a:cubicBezTo>
                    <a:cubicBezTo>
                      <a:pt x="71064" y="863724"/>
                      <a:pt x="79265" y="844711"/>
                      <a:pt x="91021" y="829181"/>
                    </a:cubicBezTo>
                    <a:cubicBezTo>
                      <a:pt x="119614" y="791480"/>
                      <a:pt x="157749" y="775334"/>
                      <a:pt x="205790" y="785566"/>
                    </a:cubicBezTo>
                    <a:cubicBezTo>
                      <a:pt x="250131" y="795036"/>
                      <a:pt x="294652" y="803527"/>
                      <a:pt x="339283" y="811546"/>
                    </a:cubicBezTo>
                    <a:cubicBezTo>
                      <a:pt x="379342" y="818731"/>
                      <a:pt x="411853" y="804942"/>
                      <a:pt x="436200" y="772540"/>
                    </a:cubicBezTo>
                    <a:cubicBezTo>
                      <a:pt x="452529" y="750805"/>
                      <a:pt x="468312" y="728635"/>
                      <a:pt x="484169" y="706501"/>
                    </a:cubicBezTo>
                    <a:cubicBezTo>
                      <a:pt x="508190" y="672974"/>
                      <a:pt x="512254" y="637596"/>
                      <a:pt x="492406" y="600839"/>
                    </a:cubicBezTo>
                    <a:cubicBezTo>
                      <a:pt x="472304" y="563611"/>
                      <a:pt x="451367" y="526818"/>
                      <a:pt x="430758" y="489843"/>
                    </a:cubicBezTo>
                    <a:cubicBezTo>
                      <a:pt x="395488" y="426598"/>
                      <a:pt x="408479" y="366148"/>
                      <a:pt x="467188" y="323005"/>
                    </a:cubicBezTo>
                    <a:cubicBezTo>
                      <a:pt x="486673" y="308708"/>
                      <a:pt x="507391" y="296118"/>
                      <a:pt x="526913" y="281821"/>
                    </a:cubicBezTo>
                    <a:cubicBezTo>
                      <a:pt x="556666" y="260014"/>
                      <a:pt x="585731" y="237336"/>
                      <a:pt x="615267" y="215202"/>
                    </a:cubicBezTo>
                    <a:cubicBezTo>
                      <a:pt x="646907" y="191508"/>
                      <a:pt x="681705" y="178518"/>
                      <a:pt x="721945" y="184251"/>
                    </a:cubicBezTo>
                    <a:cubicBezTo>
                      <a:pt x="746981" y="187807"/>
                      <a:pt x="767373" y="199491"/>
                      <a:pt x="784355" y="218032"/>
                    </a:cubicBezTo>
                    <a:cubicBezTo>
                      <a:pt x="815379" y="251922"/>
                      <a:pt x="846584" y="285631"/>
                      <a:pt x="878006" y="319159"/>
                    </a:cubicBezTo>
                    <a:cubicBezTo>
                      <a:pt x="906563" y="349638"/>
                      <a:pt x="941288" y="357403"/>
                      <a:pt x="980693" y="345102"/>
                    </a:cubicBezTo>
                    <a:cubicBezTo>
                      <a:pt x="1006092" y="337192"/>
                      <a:pt x="1031347" y="328883"/>
                      <a:pt x="1056601" y="320465"/>
                    </a:cubicBezTo>
                    <a:cubicBezTo>
                      <a:pt x="1097748" y="306749"/>
                      <a:pt x="1122422" y="279136"/>
                      <a:pt x="1127684" y="235413"/>
                    </a:cubicBezTo>
                    <a:cubicBezTo>
                      <a:pt x="1132836" y="192814"/>
                      <a:pt x="1139875" y="150324"/>
                      <a:pt x="1142488" y="107544"/>
                    </a:cubicBezTo>
                    <a:cubicBezTo>
                      <a:pt x="1146298" y="45787"/>
                      <a:pt x="1196480" y="6926"/>
                      <a:pt x="1252540" y="1628"/>
                    </a:cubicBezTo>
                    <a:cubicBezTo>
                      <a:pt x="1278266" y="-803"/>
                      <a:pt x="1304428" y="1665"/>
                      <a:pt x="1330408" y="1520"/>
                    </a:cubicBezTo>
                    <a:cubicBezTo>
                      <a:pt x="1370285" y="1266"/>
                      <a:pt x="1410162" y="1048"/>
                      <a:pt x="1450040" y="68"/>
                    </a:cubicBezTo>
                    <a:cubicBezTo>
                      <a:pt x="1479721" y="-657"/>
                      <a:pt x="1507914" y="4314"/>
                      <a:pt x="1533713" y="19408"/>
                    </a:cubicBezTo>
                    <a:cubicBezTo>
                      <a:pt x="1564265" y="37260"/>
                      <a:pt x="1582988" y="62986"/>
                      <a:pt x="1587015" y="99017"/>
                    </a:cubicBezTo>
                    <a:cubicBezTo>
                      <a:pt x="1592168" y="145281"/>
                      <a:pt x="1597865" y="191508"/>
                      <a:pt x="1604033" y="237626"/>
                    </a:cubicBezTo>
                    <a:cubicBezTo>
                      <a:pt x="1609730" y="280370"/>
                      <a:pt x="1634404" y="307475"/>
                      <a:pt x="1675043" y="320646"/>
                    </a:cubicBezTo>
                    <a:cubicBezTo>
                      <a:pt x="1699753" y="328665"/>
                      <a:pt x="1724463" y="336793"/>
                      <a:pt x="1749209" y="344740"/>
                    </a:cubicBezTo>
                    <a:cubicBezTo>
                      <a:pt x="1789341" y="357657"/>
                      <a:pt x="1824573" y="349493"/>
                      <a:pt x="1853674" y="318868"/>
                    </a:cubicBezTo>
                    <a:cubicBezTo>
                      <a:pt x="1882847" y="288207"/>
                      <a:pt x="1913036" y="258272"/>
                      <a:pt x="1939669" y="225507"/>
                    </a:cubicBezTo>
                    <a:cubicBezTo>
                      <a:pt x="1983973" y="171043"/>
                      <a:pt x="2050484" y="174200"/>
                      <a:pt x="2099831" y="204208"/>
                    </a:cubicBezTo>
                    <a:cubicBezTo>
                      <a:pt x="2110100" y="210449"/>
                      <a:pt x="2119280" y="218540"/>
                      <a:pt x="2129041" y="225616"/>
                    </a:cubicBezTo>
                    <a:cubicBezTo>
                      <a:pt x="2170224" y="255333"/>
                      <a:pt x="2211226" y="285268"/>
                      <a:pt x="2252700" y="314587"/>
                    </a:cubicBezTo>
                    <a:cubicBezTo>
                      <a:pt x="2282091" y="335342"/>
                      <a:pt x="2306366" y="359761"/>
                      <a:pt x="2316308" y="395539"/>
                    </a:cubicBezTo>
                    <a:cubicBezTo>
                      <a:pt x="2324254" y="424131"/>
                      <a:pt x="2322476" y="451671"/>
                      <a:pt x="2307309" y="477905"/>
                    </a:cubicBezTo>
                    <a:cubicBezTo>
                      <a:pt x="2288259" y="510889"/>
                      <a:pt x="2269863" y="544234"/>
                      <a:pt x="2250378" y="576964"/>
                    </a:cubicBezTo>
                    <a:cubicBezTo>
                      <a:pt x="2244209" y="587305"/>
                      <a:pt x="2245407" y="592929"/>
                      <a:pt x="2254587" y="600948"/>
                    </a:cubicBezTo>
                    <a:cubicBezTo>
                      <a:pt x="2299363" y="640136"/>
                      <a:pt x="2313985" y="697466"/>
                      <a:pt x="2293956" y="750551"/>
                    </a:cubicBezTo>
                    <a:cubicBezTo>
                      <a:pt x="2273818" y="803926"/>
                      <a:pt x="2225087" y="837962"/>
                      <a:pt x="2168265" y="838324"/>
                    </a:cubicBezTo>
                    <a:cubicBezTo>
                      <a:pt x="2109955" y="838687"/>
                      <a:pt x="2062784" y="806031"/>
                      <a:pt x="2040723" y="748628"/>
                    </a:cubicBezTo>
                    <a:cubicBezTo>
                      <a:pt x="2036623" y="737996"/>
                      <a:pt x="2030962" y="735420"/>
                      <a:pt x="2020658" y="735420"/>
                    </a:cubicBezTo>
                    <a:cubicBezTo>
                      <a:pt x="1792679" y="735783"/>
                      <a:pt x="1564446" y="728998"/>
                      <a:pt x="1336830" y="737924"/>
                    </a:cubicBezTo>
                    <a:cubicBezTo>
                      <a:pt x="1087117" y="747721"/>
                      <a:pt x="897528" y="869929"/>
                      <a:pt x="781125" y="1091158"/>
                    </a:cubicBezTo>
                    <a:cubicBezTo>
                      <a:pt x="567516" y="1497115"/>
                      <a:pt x="822636" y="1985729"/>
                      <a:pt x="1275255" y="2049627"/>
                    </a:cubicBezTo>
                    <a:cubicBezTo>
                      <a:pt x="1306278" y="2054017"/>
                      <a:pt x="1337883" y="2055469"/>
                      <a:pt x="1369233" y="2055723"/>
                    </a:cubicBezTo>
                    <a:cubicBezTo>
                      <a:pt x="1468400" y="2056485"/>
                      <a:pt x="1567567" y="2056013"/>
                      <a:pt x="1666734" y="2055977"/>
                    </a:cubicBezTo>
                    <a:close/>
                    <a:moveTo>
                      <a:pt x="1660057" y="671958"/>
                    </a:moveTo>
                    <a:cubicBezTo>
                      <a:pt x="1660057" y="671704"/>
                      <a:pt x="1660057" y="671486"/>
                      <a:pt x="1660057" y="671232"/>
                    </a:cubicBezTo>
                    <a:cubicBezTo>
                      <a:pt x="1779181" y="671232"/>
                      <a:pt x="1898304" y="671159"/>
                      <a:pt x="2017428" y="671341"/>
                    </a:cubicBezTo>
                    <a:cubicBezTo>
                      <a:pt x="2028314" y="671341"/>
                      <a:pt x="2036079" y="670579"/>
                      <a:pt x="2041086" y="657770"/>
                    </a:cubicBezTo>
                    <a:cubicBezTo>
                      <a:pt x="2063075" y="601420"/>
                      <a:pt x="2104875" y="571956"/>
                      <a:pt x="2165652" y="568582"/>
                    </a:cubicBezTo>
                    <a:cubicBezTo>
                      <a:pt x="2173563" y="568146"/>
                      <a:pt x="2184158" y="562196"/>
                      <a:pt x="2188185" y="555555"/>
                    </a:cubicBezTo>
                    <a:cubicBezTo>
                      <a:pt x="2209521" y="520431"/>
                      <a:pt x="2228825" y="484074"/>
                      <a:pt x="2249543" y="448587"/>
                    </a:cubicBezTo>
                    <a:cubicBezTo>
                      <a:pt x="2258469" y="433311"/>
                      <a:pt x="2259014" y="417926"/>
                      <a:pt x="2249870" y="404029"/>
                    </a:cubicBezTo>
                    <a:cubicBezTo>
                      <a:pt x="2241778" y="391692"/>
                      <a:pt x="2231582" y="379791"/>
                      <a:pt x="2219826" y="371010"/>
                    </a:cubicBezTo>
                    <a:cubicBezTo>
                      <a:pt x="2172946" y="335813"/>
                      <a:pt x="2125195" y="301778"/>
                      <a:pt x="2077552" y="267598"/>
                    </a:cubicBezTo>
                    <a:cubicBezTo>
                      <a:pt x="2069279" y="261647"/>
                      <a:pt x="2060462" y="255986"/>
                      <a:pt x="2051064" y="252176"/>
                    </a:cubicBezTo>
                    <a:cubicBezTo>
                      <a:pt x="2025447" y="241799"/>
                      <a:pt x="2009772" y="245827"/>
                      <a:pt x="1991049" y="265965"/>
                    </a:cubicBezTo>
                    <a:cubicBezTo>
                      <a:pt x="1960570" y="298730"/>
                      <a:pt x="1930525" y="331858"/>
                      <a:pt x="1899574" y="364188"/>
                    </a:cubicBezTo>
                    <a:cubicBezTo>
                      <a:pt x="1863543" y="401852"/>
                      <a:pt x="1818768" y="421700"/>
                      <a:pt x="1767170" y="413064"/>
                    </a:cubicBezTo>
                    <a:cubicBezTo>
                      <a:pt x="1727583" y="406460"/>
                      <a:pt x="1689013" y="392745"/>
                      <a:pt x="1650732" y="379900"/>
                    </a:cubicBezTo>
                    <a:cubicBezTo>
                      <a:pt x="1586181" y="358201"/>
                      <a:pt x="1549134" y="312591"/>
                      <a:pt x="1540280" y="244919"/>
                    </a:cubicBezTo>
                    <a:cubicBezTo>
                      <a:pt x="1534402" y="199962"/>
                      <a:pt x="1528996" y="154933"/>
                      <a:pt x="1523916" y="109867"/>
                    </a:cubicBezTo>
                    <a:cubicBezTo>
                      <a:pt x="1521848" y="91688"/>
                      <a:pt x="1512413" y="78589"/>
                      <a:pt x="1496194" y="72711"/>
                    </a:cubicBezTo>
                    <a:cubicBezTo>
                      <a:pt x="1482333" y="67667"/>
                      <a:pt x="1466985" y="64728"/>
                      <a:pt x="1452253" y="64474"/>
                    </a:cubicBezTo>
                    <a:cubicBezTo>
                      <a:pt x="1411178" y="63785"/>
                      <a:pt x="1370067" y="65200"/>
                      <a:pt x="1328993" y="65309"/>
                    </a:cubicBezTo>
                    <a:cubicBezTo>
                      <a:pt x="1308455" y="65381"/>
                      <a:pt x="1287882" y="63567"/>
                      <a:pt x="1267345" y="64220"/>
                    </a:cubicBezTo>
                    <a:cubicBezTo>
                      <a:pt x="1228919" y="65490"/>
                      <a:pt x="1210159" y="83633"/>
                      <a:pt x="1205805" y="121224"/>
                    </a:cubicBezTo>
                    <a:cubicBezTo>
                      <a:pt x="1200943" y="163278"/>
                      <a:pt x="1196444" y="205369"/>
                      <a:pt x="1190420" y="247242"/>
                    </a:cubicBezTo>
                    <a:cubicBezTo>
                      <a:pt x="1180732" y="314768"/>
                      <a:pt x="1142669" y="359181"/>
                      <a:pt x="1078082" y="380879"/>
                    </a:cubicBezTo>
                    <a:cubicBezTo>
                      <a:pt x="1055730" y="388390"/>
                      <a:pt x="1033089" y="395031"/>
                      <a:pt x="1010882" y="402941"/>
                    </a:cubicBezTo>
                    <a:cubicBezTo>
                      <a:pt x="939364" y="428522"/>
                      <a:pt x="876301" y="413100"/>
                      <a:pt x="824704" y="357149"/>
                    </a:cubicBezTo>
                    <a:cubicBezTo>
                      <a:pt x="797671" y="327831"/>
                      <a:pt x="768897" y="299928"/>
                      <a:pt x="743607" y="269158"/>
                    </a:cubicBezTo>
                    <a:cubicBezTo>
                      <a:pt x="716974" y="236828"/>
                      <a:pt x="686639" y="244339"/>
                      <a:pt x="663308" y="260631"/>
                    </a:cubicBezTo>
                    <a:cubicBezTo>
                      <a:pt x="609243" y="298295"/>
                      <a:pt x="556376" y="337628"/>
                      <a:pt x="503110" y="376416"/>
                    </a:cubicBezTo>
                    <a:cubicBezTo>
                      <a:pt x="498756" y="379573"/>
                      <a:pt x="494873" y="383564"/>
                      <a:pt x="491353" y="387665"/>
                    </a:cubicBezTo>
                    <a:cubicBezTo>
                      <a:pt x="471977" y="410089"/>
                      <a:pt x="470054" y="427977"/>
                      <a:pt x="484314" y="453776"/>
                    </a:cubicBezTo>
                    <a:cubicBezTo>
                      <a:pt x="504489" y="490279"/>
                      <a:pt x="524844" y="526709"/>
                      <a:pt x="545164" y="563139"/>
                    </a:cubicBezTo>
                    <a:cubicBezTo>
                      <a:pt x="581014" y="627400"/>
                      <a:pt x="576805" y="689048"/>
                      <a:pt x="533226" y="748229"/>
                    </a:cubicBezTo>
                    <a:cubicBezTo>
                      <a:pt x="519257" y="767206"/>
                      <a:pt x="505396" y="786328"/>
                      <a:pt x="491753" y="805523"/>
                    </a:cubicBezTo>
                    <a:cubicBezTo>
                      <a:pt x="450497" y="863543"/>
                      <a:pt x="394872" y="887237"/>
                      <a:pt x="324733" y="874682"/>
                    </a:cubicBezTo>
                    <a:cubicBezTo>
                      <a:pt x="280719" y="866808"/>
                      <a:pt x="236850" y="858100"/>
                      <a:pt x="193200" y="848557"/>
                    </a:cubicBezTo>
                    <a:cubicBezTo>
                      <a:pt x="172045" y="843949"/>
                      <a:pt x="155608" y="850335"/>
                      <a:pt x="143888" y="866772"/>
                    </a:cubicBezTo>
                    <a:cubicBezTo>
                      <a:pt x="135652" y="878347"/>
                      <a:pt x="129265" y="891809"/>
                      <a:pt x="124766" y="905343"/>
                    </a:cubicBezTo>
                    <a:cubicBezTo>
                      <a:pt x="114425" y="936294"/>
                      <a:pt x="106297" y="967934"/>
                      <a:pt x="96282" y="998994"/>
                    </a:cubicBezTo>
                    <a:cubicBezTo>
                      <a:pt x="87755" y="1025446"/>
                      <a:pt x="76906" y="1051136"/>
                      <a:pt x="68778" y="1077697"/>
                    </a:cubicBezTo>
                    <a:cubicBezTo>
                      <a:pt x="57457" y="1114671"/>
                      <a:pt x="68452" y="1137712"/>
                      <a:pt x="103104" y="1153823"/>
                    </a:cubicBezTo>
                    <a:cubicBezTo>
                      <a:pt x="142038" y="1171929"/>
                      <a:pt x="181371" y="1189128"/>
                      <a:pt x="219796" y="1208250"/>
                    </a:cubicBezTo>
                    <a:cubicBezTo>
                      <a:pt x="278542" y="1237532"/>
                      <a:pt x="309928" y="1285029"/>
                      <a:pt x="310582" y="1351503"/>
                    </a:cubicBezTo>
                    <a:cubicBezTo>
                      <a:pt x="310872" y="1379915"/>
                      <a:pt x="310473" y="1408326"/>
                      <a:pt x="310654" y="1436737"/>
                    </a:cubicBezTo>
                    <a:cubicBezTo>
                      <a:pt x="311126" y="1507130"/>
                      <a:pt x="278215" y="1556405"/>
                      <a:pt x="215587" y="1586485"/>
                    </a:cubicBezTo>
                    <a:cubicBezTo>
                      <a:pt x="175819" y="1605607"/>
                      <a:pt x="135906" y="1624475"/>
                      <a:pt x="95411" y="1642074"/>
                    </a:cubicBezTo>
                    <a:cubicBezTo>
                      <a:pt x="74693" y="1651072"/>
                      <a:pt x="65476" y="1666602"/>
                      <a:pt x="65694" y="1687321"/>
                    </a:cubicBezTo>
                    <a:cubicBezTo>
                      <a:pt x="65803" y="1700892"/>
                      <a:pt x="68996" y="1714861"/>
                      <a:pt x="73060" y="1727924"/>
                    </a:cubicBezTo>
                    <a:cubicBezTo>
                      <a:pt x="89787" y="1781553"/>
                      <a:pt x="107240" y="1834965"/>
                      <a:pt x="124875" y="1888304"/>
                    </a:cubicBezTo>
                    <a:cubicBezTo>
                      <a:pt x="128431" y="1899117"/>
                      <a:pt x="132858" y="1909966"/>
                      <a:pt x="138917" y="1919509"/>
                    </a:cubicBezTo>
                    <a:cubicBezTo>
                      <a:pt x="152089" y="1940300"/>
                      <a:pt x="170086" y="1949480"/>
                      <a:pt x="195957" y="1943602"/>
                    </a:cubicBezTo>
                    <a:cubicBezTo>
                      <a:pt x="238374" y="1933986"/>
                      <a:pt x="281227" y="1925968"/>
                      <a:pt x="324043" y="1918239"/>
                    </a:cubicBezTo>
                    <a:cubicBezTo>
                      <a:pt x="391679" y="1905975"/>
                      <a:pt x="446723" y="1927310"/>
                      <a:pt x="488233" y="1982318"/>
                    </a:cubicBezTo>
                    <a:cubicBezTo>
                      <a:pt x="503872" y="2003073"/>
                      <a:pt x="518785" y="2024373"/>
                      <a:pt x="534097" y="2045418"/>
                    </a:cubicBezTo>
                    <a:cubicBezTo>
                      <a:pt x="575898" y="2102857"/>
                      <a:pt x="580869" y="2163126"/>
                      <a:pt x="547087" y="2225827"/>
                    </a:cubicBezTo>
                    <a:cubicBezTo>
                      <a:pt x="525860" y="2265196"/>
                      <a:pt x="504053" y="2304275"/>
                      <a:pt x="481738" y="2343064"/>
                    </a:cubicBezTo>
                    <a:cubicBezTo>
                      <a:pt x="471796" y="2360335"/>
                      <a:pt x="472050" y="2377063"/>
                      <a:pt x="483008" y="2392484"/>
                    </a:cubicBezTo>
                    <a:cubicBezTo>
                      <a:pt x="490918" y="2403551"/>
                      <a:pt x="500969" y="2413747"/>
                      <a:pt x="511891" y="2421875"/>
                    </a:cubicBezTo>
                    <a:cubicBezTo>
                      <a:pt x="540955" y="2443537"/>
                      <a:pt x="571253" y="2463566"/>
                      <a:pt x="600608" y="2484866"/>
                    </a:cubicBezTo>
                    <a:cubicBezTo>
                      <a:pt x="620673" y="2499416"/>
                      <a:pt x="639541" y="2515599"/>
                      <a:pt x="659680" y="2530040"/>
                    </a:cubicBezTo>
                    <a:cubicBezTo>
                      <a:pt x="691792" y="2553118"/>
                      <a:pt x="718135" y="2550360"/>
                      <a:pt x="744332" y="2522275"/>
                    </a:cubicBezTo>
                    <a:cubicBezTo>
                      <a:pt x="774848" y="2489546"/>
                      <a:pt x="804420" y="2455946"/>
                      <a:pt x="836025" y="2424270"/>
                    </a:cubicBezTo>
                    <a:cubicBezTo>
                      <a:pt x="874922" y="2385299"/>
                      <a:pt x="922891" y="2369334"/>
                      <a:pt x="977028" y="2380728"/>
                    </a:cubicBezTo>
                    <a:cubicBezTo>
                      <a:pt x="1009394" y="2387549"/>
                      <a:pt x="1040600" y="2399813"/>
                      <a:pt x="1072349" y="2409538"/>
                    </a:cubicBezTo>
                    <a:cubicBezTo>
                      <a:pt x="1141145" y="2430692"/>
                      <a:pt x="1181131" y="2476701"/>
                      <a:pt x="1190856" y="2548074"/>
                    </a:cubicBezTo>
                    <a:cubicBezTo>
                      <a:pt x="1196734" y="2591217"/>
                      <a:pt x="1202104" y="2634432"/>
                      <a:pt x="1206241" y="2677757"/>
                    </a:cubicBezTo>
                    <a:cubicBezTo>
                      <a:pt x="1208781" y="2704027"/>
                      <a:pt x="1223331" y="2718396"/>
                      <a:pt x="1247061" y="2724601"/>
                    </a:cubicBezTo>
                    <a:cubicBezTo>
                      <a:pt x="1257983" y="2727467"/>
                      <a:pt x="1269739" y="2728084"/>
                      <a:pt x="1281133" y="2727975"/>
                    </a:cubicBezTo>
                    <a:cubicBezTo>
                      <a:pt x="1314950" y="2727757"/>
                      <a:pt x="1348804" y="2726233"/>
                      <a:pt x="1382622" y="2726052"/>
                    </a:cubicBezTo>
                    <a:cubicBezTo>
                      <a:pt x="1410416" y="2725870"/>
                      <a:pt x="1438247" y="2728011"/>
                      <a:pt x="1466005" y="2727068"/>
                    </a:cubicBezTo>
                    <a:cubicBezTo>
                      <a:pt x="1502798" y="2725798"/>
                      <a:pt x="1520759" y="2708091"/>
                      <a:pt x="1525113" y="2671987"/>
                    </a:cubicBezTo>
                    <a:cubicBezTo>
                      <a:pt x="1530121" y="2630586"/>
                      <a:pt x="1534910" y="2589149"/>
                      <a:pt x="1540208" y="2547747"/>
                    </a:cubicBezTo>
                    <a:cubicBezTo>
                      <a:pt x="1549061" y="2478371"/>
                      <a:pt x="1587596" y="2433159"/>
                      <a:pt x="1653199" y="2410554"/>
                    </a:cubicBezTo>
                    <a:cubicBezTo>
                      <a:pt x="1678925" y="2401700"/>
                      <a:pt x="1704797" y="2393282"/>
                      <a:pt x="1730813" y="2385408"/>
                    </a:cubicBezTo>
                    <a:cubicBezTo>
                      <a:pt x="1796561" y="2365560"/>
                      <a:pt x="1853783" y="2379966"/>
                      <a:pt x="1901316" y="2429749"/>
                    </a:cubicBezTo>
                    <a:cubicBezTo>
                      <a:pt x="1930126" y="2459901"/>
                      <a:pt x="1958175" y="2490780"/>
                      <a:pt x="1986513" y="2521405"/>
                    </a:cubicBezTo>
                    <a:cubicBezTo>
                      <a:pt x="2011913" y="2548872"/>
                      <a:pt x="2038510" y="2552573"/>
                      <a:pt x="2069606" y="2530476"/>
                    </a:cubicBezTo>
                    <a:cubicBezTo>
                      <a:pt x="2122800" y="2492631"/>
                      <a:pt x="2175304" y="2453842"/>
                      <a:pt x="2227954" y="2415235"/>
                    </a:cubicBezTo>
                    <a:cubicBezTo>
                      <a:pt x="2232780" y="2411715"/>
                      <a:pt x="2237097" y="2407252"/>
                      <a:pt x="2240871" y="2402607"/>
                    </a:cubicBezTo>
                    <a:cubicBezTo>
                      <a:pt x="2259159" y="2380183"/>
                      <a:pt x="2260538" y="2363238"/>
                      <a:pt x="2246278" y="2337911"/>
                    </a:cubicBezTo>
                    <a:cubicBezTo>
                      <a:pt x="2227881" y="2305255"/>
                      <a:pt x="2208795" y="2272961"/>
                      <a:pt x="2191161" y="2239905"/>
                    </a:cubicBezTo>
                    <a:cubicBezTo>
                      <a:pt x="2184666" y="2227714"/>
                      <a:pt x="2176973" y="2223323"/>
                      <a:pt x="2163004" y="2222634"/>
                    </a:cubicBezTo>
                    <a:cubicBezTo>
                      <a:pt x="2106617" y="2219840"/>
                      <a:pt x="2065179" y="2192735"/>
                      <a:pt x="2043553" y="2140158"/>
                    </a:cubicBezTo>
                    <a:cubicBezTo>
                      <a:pt x="2037022" y="2124301"/>
                      <a:pt x="2029293" y="2120020"/>
                      <a:pt x="2013183" y="2120056"/>
                    </a:cubicBezTo>
                    <a:cubicBezTo>
                      <a:pt x="1796706" y="2120528"/>
                      <a:pt x="1580230" y="2120927"/>
                      <a:pt x="1363754" y="2119875"/>
                    </a:cubicBezTo>
                    <a:cubicBezTo>
                      <a:pt x="1321627" y="2119657"/>
                      <a:pt x="1278919" y="2116645"/>
                      <a:pt x="1237482" y="2109207"/>
                    </a:cubicBezTo>
                    <a:cubicBezTo>
                      <a:pt x="769623" y="2025134"/>
                      <a:pt x="505359" y="1520120"/>
                      <a:pt x="709535" y="1090723"/>
                    </a:cubicBezTo>
                    <a:cubicBezTo>
                      <a:pt x="835118" y="826641"/>
                      <a:pt x="1051848" y="687379"/>
                      <a:pt x="1344414" y="672647"/>
                    </a:cubicBezTo>
                    <a:cubicBezTo>
                      <a:pt x="1449350" y="667350"/>
                      <a:pt x="1554794" y="671813"/>
                      <a:pt x="1660021" y="671813"/>
                    </a:cubicBezTo>
                    <a:close/>
                    <a:moveTo>
                      <a:pt x="2237896" y="2089178"/>
                    </a:moveTo>
                    <a:cubicBezTo>
                      <a:pt x="2238186" y="2050389"/>
                      <a:pt x="2207380" y="2018603"/>
                      <a:pt x="2168628" y="2017623"/>
                    </a:cubicBezTo>
                    <a:cubicBezTo>
                      <a:pt x="2130492" y="2016644"/>
                      <a:pt x="2097945" y="2048321"/>
                      <a:pt x="2097509" y="2086892"/>
                    </a:cubicBezTo>
                    <a:cubicBezTo>
                      <a:pt x="2097037" y="2126914"/>
                      <a:pt x="2128025" y="2159063"/>
                      <a:pt x="2167249" y="2159244"/>
                    </a:cubicBezTo>
                    <a:cubicBezTo>
                      <a:pt x="2205602" y="2159389"/>
                      <a:pt x="2237642" y="2127676"/>
                      <a:pt x="2237932" y="2089214"/>
                    </a:cubicBezTo>
                    <a:close/>
                    <a:moveTo>
                      <a:pt x="2166632" y="633387"/>
                    </a:moveTo>
                    <a:cubicBezTo>
                      <a:pt x="2127589" y="633786"/>
                      <a:pt x="2097291" y="664918"/>
                      <a:pt x="2097509" y="704505"/>
                    </a:cubicBezTo>
                    <a:cubicBezTo>
                      <a:pt x="2097691" y="743512"/>
                      <a:pt x="2129077" y="774281"/>
                      <a:pt x="2168301" y="773882"/>
                    </a:cubicBezTo>
                    <a:cubicBezTo>
                      <a:pt x="2207271" y="773483"/>
                      <a:pt x="2238440" y="741698"/>
                      <a:pt x="2237896" y="702836"/>
                    </a:cubicBezTo>
                    <a:cubicBezTo>
                      <a:pt x="2237351" y="663757"/>
                      <a:pt x="2205784" y="632988"/>
                      <a:pt x="2166668" y="633387"/>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140" name="Freihandform: Form 1490">
                <a:extLst>
                  <a:ext uri="{FF2B5EF4-FFF2-40B4-BE49-F238E27FC236}">
                    <a16:creationId xmlns:a16="http://schemas.microsoft.com/office/drawing/2014/main" id="{F36A1787-880F-FD97-16EB-26E7DA9406B8}"/>
                  </a:ext>
                </a:extLst>
              </p:cNvPr>
              <p:cNvSpPr/>
              <p:nvPr/>
            </p:nvSpPr>
            <p:spPr>
              <a:xfrm>
                <a:off x="1295624" y="-2667022"/>
                <a:ext cx="1563211" cy="269949"/>
              </a:xfrm>
              <a:custGeom>
                <a:avLst/>
                <a:gdLst>
                  <a:gd name="connsiteX0" fmla="*/ 1428545 w 1563211"/>
                  <a:gd name="connsiteY0" fmla="*/ 269639 h 269949"/>
                  <a:gd name="connsiteX1" fmla="*/ 1302999 w 1563211"/>
                  <a:gd name="connsiteY1" fmla="*/ 184732 h 269949"/>
                  <a:gd name="connsiteX2" fmla="*/ 1278398 w 1563211"/>
                  <a:gd name="connsiteY2" fmla="*/ 167134 h 269949"/>
                  <a:gd name="connsiteX3" fmla="*/ 284407 w 1563211"/>
                  <a:gd name="connsiteY3" fmla="*/ 167134 h 269949"/>
                  <a:gd name="connsiteX4" fmla="*/ 259769 w 1563211"/>
                  <a:gd name="connsiteY4" fmla="*/ 184768 h 269949"/>
                  <a:gd name="connsiteX5" fmla="*/ 110819 w 1563211"/>
                  <a:gd name="connsiteY5" fmla="*/ 267643 h 269949"/>
                  <a:gd name="connsiteX6" fmla="*/ 5 w 1563211"/>
                  <a:gd name="connsiteY6" fmla="*/ 136219 h 269949"/>
                  <a:gd name="connsiteX7" fmla="*/ 106646 w 1563211"/>
                  <a:gd name="connsiteY7" fmla="*/ 2908 h 269949"/>
                  <a:gd name="connsiteX8" fmla="*/ 258681 w 1563211"/>
                  <a:gd name="connsiteY8" fmla="*/ 83061 h 269949"/>
                  <a:gd name="connsiteX9" fmla="*/ 288979 w 1563211"/>
                  <a:gd name="connsiteY9" fmla="*/ 103453 h 269949"/>
                  <a:gd name="connsiteX10" fmla="*/ 1273899 w 1563211"/>
                  <a:gd name="connsiteY10" fmla="*/ 103453 h 269949"/>
                  <a:gd name="connsiteX11" fmla="*/ 1304124 w 1563211"/>
                  <a:gd name="connsiteY11" fmla="*/ 83025 h 269949"/>
                  <a:gd name="connsiteX12" fmla="*/ 1465084 w 1563211"/>
                  <a:gd name="connsiteY12" fmla="*/ 5194 h 269949"/>
                  <a:gd name="connsiteX13" fmla="*/ 1562147 w 1563211"/>
                  <a:gd name="connsiteY13" fmla="*/ 150805 h 269949"/>
                  <a:gd name="connsiteX14" fmla="*/ 1428509 w 1563211"/>
                  <a:gd name="connsiteY14" fmla="*/ 269602 h 269949"/>
                  <a:gd name="connsiteX15" fmla="*/ 1358189 w 1563211"/>
                  <a:gd name="connsiteY15" fmla="*/ 134695 h 269949"/>
                  <a:gd name="connsiteX16" fmla="*/ 1427638 w 1563211"/>
                  <a:gd name="connsiteY16" fmla="*/ 205342 h 269949"/>
                  <a:gd name="connsiteX17" fmla="*/ 1499156 w 1563211"/>
                  <a:gd name="connsiteY17" fmla="*/ 134223 h 269949"/>
                  <a:gd name="connsiteX18" fmla="*/ 1428074 w 1563211"/>
                  <a:gd name="connsiteY18" fmla="*/ 64120 h 269949"/>
                  <a:gd name="connsiteX19" fmla="*/ 1358189 w 1563211"/>
                  <a:gd name="connsiteY19" fmla="*/ 134695 h 269949"/>
                  <a:gd name="connsiteX20" fmla="*/ 204580 w 1563211"/>
                  <a:gd name="connsiteY20" fmla="*/ 135529 h 269949"/>
                  <a:gd name="connsiteX21" fmla="*/ 135348 w 1563211"/>
                  <a:gd name="connsiteY21" fmla="*/ 64120 h 269949"/>
                  <a:gd name="connsiteX22" fmla="*/ 64447 w 1563211"/>
                  <a:gd name="connsiteY22" fmla="*/ 134296 h 269949"/>
                  <a:gd name="connsiteX23" fmla="*/ 134151 w 1563211"/>
                  <a:gd name="connsiteY23" fmla="*/ 205305 h 269949"/>
                  <a:gd name="connsiteX24" fmla="*/ 204580 w 1563211"/>
                  <a:gd name="connsiteY24" fmla="*/ 135529 h 2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3211" h="269949">
                    <a:moveTo>
                      <a:pt x="1428545" y="269639"/>
                    </a:moveTo>
                    <a:cubicBezTo>
                      <a:pt x="1371941" y="269639"/>
                      <a:pt x="1324117" y="237962"/>
                      <a:pt x="1302999" y="184732"/>
                    </a:cubicBezTo>
                    <a:cubicBezTo>
                      <a:pt x="1298065" y="172286"/>
                      <a:pt x="1292404" y="167134"/>
                      <a:pt x="1278398" y="167134"/>
                    </a:cubicBezTo>
                    <a:cubicBezTo>
                      <a:pt x="947080" y="167533"/>
                      <a:pt x="615725" y="167533"/>
                      <a:pt x="284407" y="167134"/>
                    </a:cubicBezTo>
                    <a:cubicBezTo>
                      <a:pt x="270473" y="167134"/>
                      <a:pt x="264631" y="172105"/>
                      <a:pt x="259769" y="184768"/>
                    </a:cubicBezTo>
                    <a:cubicBezTo>
                      <a:pt x="236765" y="244892"/>
                      <a:pt x="173665" y="279472"/>
                      <a:pt x="110819" y="267643"/>
                    </a:cubicBezTo>
                    <a:cubicBezTo>
                      <a:pt x="45688" y="255379"/>
                      <a:pt x="549" y="201822"/>
                      <a:pt x="5" y="136219"/>
                    </a:cubicBezTo>
                    <a:cubicBezTo>
                      <a:pt x="-539" y="71668"/>
                      <a:pt x="44127" y="15825"/>
                      <a:pt x="106646" y="2908"/>
                    </a:cubicBezTo>
                    <a:cubicBezTo>
                      <a:pt x="170617" y="-10336"/>
                      <a:pt x="234733" y="22574"/>
                      <a:pt x="258681" y="83061"/>
                    </a:cubicBezTo>
                    <a:cubicBezTo>
                      <a:pt x="264922" y="98809"/>
                      <a:pt x="272614" y="103453"/>
                      <a:pt x="288979" y="103453"/>
                    </a:cubicBezTo>
                    <a:cubicBezTo>
                      <a:pt x="617285" y="102982"/>
                      <a:pt x="945592" y="102982"/>
                      <a:pt x="1273899" y="103453"/>
                    </a:cubicBezTo>
                    <a:cubicBezTo>
                      <a:pt x="1290408" y="103453"/>
                      <a:pt x="1297847" y="98555"/>
                      <a:pt x="1304124" y="83025"/>
                    </a:cubicBezTo>
                    <a:cubicBezTo>
                      <a:pt x="1329886" y="19308"/>
                      <a:pt x="1398792" y="-13239"/>
                      <a:pt x="1465084" y="5194"/>
                    </a:cubicBezTo>
                    <a:cubicBezTo>
                      <a:pt x="1528220" y="22756"/>
                      <a:pt x="1570565" y="86291"/>
                      <a:pt x="1562147" y="150805"/>
                    </a:cubicBezTo>
                    <a:cubicBezTo>
                      <a:pt x="1553076" y="220255"/>
                      <a:pt x="1497560" y="269566"/>
                      <a:pt x="1428509" y="269602"/>
                    </a:cubicBezTo>
                    <a:close/>
                    <a:moveTo>
                      <a:pt x="1358189" y="134695"/>
                    </a:moveTo>
                    <a:cubicBezTo>
                      <a:pt x="1358189" y="174173"/>
                      <a:pt x="1388632" y="205124"/>
                      <a:pt x="1427638" y="205342"/>
                    </a:cubicBezTo>
                    <a:cubicBezTo>
                      <a:pt x="1466717" y="205559"/>
                      <a:pt x="1499628" y="172830"/>
                      <a:pt x="1499156" y="134223"/>
                    </a:cubicBezTo>
                    <a:cubicBezTo>
                      <a:pt x="1498684" y="96233"/>
                      <a:pt x="1465955" y="63939"/>
                      <a:pt x="1428074" y="64120"/>
                    </a:cubicBezTo>
                    <a:cubicBezTo>
                      <a:pt x="1389575" y="64302"/>
                      <a:pt x="1358189" y="96015"/>
                      <a:pt x="1358189" y="134695"/>
                    </a:cubicBezTo>
                    <a:close/>
                    <a:moveTo>
                      <a:pt x="204580" y="135529"/>
                    </a:moveTo>
                    <a:cubicBezTo>
                      <a:pt x="204725" y="96305"/>
                      <a:pt x="174028" y="64628"/>
                      <a:pt x="135348" y="64120"/>
                    </a:cubicBezTo>
                    <a:cubicBezTo>
                      <a:pt x="96886" y="63613"/>
                      <a:pt x="64810" y="95326"/>
                      <a:pt x="64447" y="134296"/>
                    </a:cubicBezTo>
                    <a:cubicBezTo>
                      <a:pt x="64048" y="173193"/>
                      <a:pt x="95289" y="205015"/>
                      <a:pt x="134151" y="205305"/>
                    </a:cubicBezTo>
                    <a:cubicBezTo>
                      <a:pt x="173302" y="205596"/>
                      <a:pt x="204435" y="174753"/>
                      <a:pt x="204580" y="135529"/>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141" name="Freihandform: Form 1491">
                <a:extLst>
                  <a:ext uri="{FF2B5EF4-FFF2-40B4-BE49-F238E27FC236}">
                    <a16:creationId xmlns:a16="http://schemas.microsoft.com/office/drawing/2014/main" id="{CA2A6805-13DC-F69A-BA63-04FB54AF7F3D}"/>
                  </a:ext>
                </a:extLst>
              </p:cNvPr>
              <p:cNvSpPr/>
              <p:nvPr/>
            </p:nvSpPr>
            <p:spPr>
              <a:xfrm>
                <a:off x="1051891" y="-2910526"/>
                <a:ext cx="720610" cy="757038"/>
              </a:xfrm>
              <a:custGeom>
                <a:avLst/>
                <a:gdLst>
                  <a:gd name="connsiteX0" fmla="*/ 387028 w 720610"/>
                  <a:gd name="connsiteY0" fmla="*/ 0 h 757038"/>
                  <a:gd name="connsiteX1" fmla="*/ 713012 w 720610"/>
                  <a:gd name="connsiteY1" fmla="*/ 201164 h 757038"/>
                  <a:gd name="connsiteX2" fmla="*/ 704558 w 720610"/>
                  <a:gd name="connsiteY2" fmla="*/ 250330 h 757038"/>
                  <a:gd name="connsiteX3" fmla="*/ 656771 w 720610"/>
                  <a:gd name="connsiteY3" fmla="*/ 232877 h 757038"/>
                  <a:gd name="connsiteX4" fmla="*/ 520775 w 720610"/>
                  <a:gd name="connsiteY4" fmla="*/ 98768 h 757038"/>
                  <a:gd name="connsiteX5" fmla="*/ 159739 w 720610"/>
                  <a:gd name="connsiteY5" fmla="*/ 153086 h 757038"/>
                  <a:gd name="connsiteX6" fmla="*/ 89999 w 720610"/>
                  <a:gd name="connsiteY6" fmla="*/ 502693 h 757038"/>
                  <a:gd name="connsiteX7" fmla="*/ 393487 w 720610"/>
                  <a:gd name="connsiteY7" fmla="*/ 691991 h 757038"/>
                  <a:gd name="connsiteX8" fmla="*/ 655174 w 720610"/>
                  <a:gd name="connsiteY8" fmla="*/ 528092 h 757038"/>
                  <a:gd name="connsiteX9" fmla="*/ 683730 w 720610"/>
                  <a:gd name="connsiteY9" fmla="*/ 504253 h 757038"/>
                  <a:gd name="connsiteX10" fmla="*/ 713375 w 720610"/>
                  <a:gd name="connsiteY10" fmla="*/ 515828 h 757038"/>
                  <a:gd name="connsiteX11" fmla="*/ 714827 w 720610"/>
                  <a:gd name="connsiteY11" fmla="*/ 552911 h 757038"/>
                  <a:gd name="connsiteX12" fmla="*/ 591929 w 720610"/>
                  <a:gd name="connsiteY12" fmla="*/ 691121 h 757038"/>
                  <a:gd name="connsiteX13" fmla="*/ 107053 w 720610"/>
                  <a:gd name="connsiteY13" fmla="*/ 642426 h 757038"/>
                  <a:gd name="connsiteX14" fmla="*/ 69970 w 720610"/>
                  <a:gd name="connsiteY14" fmla="*/ 159327 h 757038"/>
                  <a:gd name="connsiteX15" fmla="*/ 387028 w 720610"/>
                  <a:gd name="connsiteY15" fmla="*/ 36 h 75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10" h="757038">
                    <a:moveTo>
                      <a:pt x="387028" y="0"/>
                    </a:moveTo>
                    <a:cubicBezTo>
                      <a:pt x="527451" y="5298"/>
                      <a:pt x="639463" y="71264"/>
                      <a:pt x="713012" y="201164"/>
                    </a:cubicBezTo>
                    <a:cubicBezTo>
                      <a:pt x="724878" y="222100"/>
                      <a:pt x="721213" y="240424"/>
                      <a:pt x="704558" y="250330"/>
                    </a:cubicBezTo>
                    <a:cubicBezTo>
                      <a:pt x="686887" y="260853"/>
                      <a:pt x="668454" y="254503"/>
                      <a:pt x="656771" y="232877"/>
                    </a:cubicBezTo>
                    <a:cubicBezTo>
                      <a:pt x="625166" y="174168"/>
                      <a:pt x="580209" y="128921"/>
                      <a:pt x="520775" y="98768"/>
                    </a:cubicBezTo>
                    <a:cubicBezTo>
                      <a:pt x="399873" y="37446"/>
                      <a:pt x="260393" y="58673"/>
                      <a:pt x="159739" y="153086"/>
                    </a:cubicBezTo>
                    <a:cubicBezTo>
                      <a:pt x="67647" y="239445"/>
                      <a:pt x="39272" y="381646"/>
                      <a:pt x="89999" y="502693"/>
                    </a:cubicBezTo>
                    <a:cubicBezTo>
                      <a:pt x="139927" y="621852"/>
                      <a:pt x="262099" y="699611"/>
                      <a:pt x="393487" y="691991"/>
                    </a:cubicBezTo>
                    <a:cubicBezTo>
                      <a:pt x="509744" y="685279"/>
                      <a:pt x="596465" y="628747"/>
                      <a:pt x="655174" y="528092"/>
                    </a:cubicBezTo>
                    <a:cubicBezTo>
                      <a:pt x="661197" y="517751"/>
                      <a:pt x="672700" y="507337"/>
                      <a:pt x="683730" y="504253"/>
                    </a:cubicBezTo>
                    <a:cubicBezTo>
                      <a:pt x="692112" y="501894"/>
                      <a:pt x="705973" y="508788"/>
                      <a:pt x="713375" y="515828"/>
                    </a:cubicBezTo>
                    <a:cubicBezTo>
                      <a:pt x="724007" y="525951"/>
                      <a:pt x="721539" y="540248"/>
                      <a:pt x="714827" y="552911"/>
                    </a:cubicBezTo>
                    <a:cubicBezTo>
                      <a:pt x="685037" y="608899"/>
                      <a:pt x="644434" y="655343"/>
                      <a:pt x="591929" y="691121"/>
                    </a:cubicBezTo>
                    <a:cubicBezTo>
                      <a:pt x="439678" y="794859"/>
                      <a:pt x="235611" y="774322"/>
                      <a:pt x="107053" y="642426"/>
                    </a:cubicBezTo>
                    <a:cubicBezTo>
                      <a:pt x="-19691" y="512381"/>
                      <a:pt x="-36237" y="304722"/>
                      <a:pt x="69970" y="159327"/>
                    </a:cubicBezTo>
                    <a:cubicBezTo>
                      <a:pt x="146023" y="55226"/>
                      <a:pt x="249653" y="2794"/>
                      <a:pt x="387028" y="36"/>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142" name="Freihandform: Form 1492">
                <a:extLst>
                  <a:ext uri="{FF2B5EF4-FFF2-40B4-BE49-F238E27FC236}">
                    <a16:creationId xmlns:a16="http://schemas.microsoft.com/office/drawing/2014/main" id="{C8B8B218-6168-5D10-4138-F3B00784BC1B}"/>
                  </a:ext>
                </a:extLst>
              </p:cNvPr>
              <p:cNvSpPr/>
              <p:nvPr/>
            </p:nvSpPr>
            <p:spPr>
              <a:xfrm>
                <a:off x="885182" y="-3077618"/>
                <a:ext cx="577141" cy="1090096"/>
              </a:xfrm>
              <a:custGeom>
                <a:avLst/>
                <a:gdLst>
                  <a:gd name="connsiteX0" fmla="*/ 519847 w 577141"/>
                  <a:gd name="connsiteY0" fmla="*/ 1451 h 1090096"/>
                  <a:gd name="connsiteX1" fmla="*/ 548839 w 577141"/>
                  <a:gd name="connsiteY1" fmla="*/ 1597 h 1090096"/>
                  <a:gd name="connsiteX2" fmla="*/ 576887 w 577141"/>
                  <a:gd name="connsiteY2" fmla="*/ 29754 h 1090096"/>
                  <a:gd name="connsiteX3" fmla="*/ 553411 w 577141"/>
                  <a:gd name="connsiteY3" fmla="*/ 63789 h 1090096"/>
                  <a:gd name="connsiteX4" fmla="*/ 533635 w 577141"/>
                  <a:gd name="connsiteY4" fmla="*/ 65748 h 1090096"/>
                  <a:gd name="connsiteX5" fmla="*/ 102678 w 577141"/>
                  <a:gd name="connsiteY5" fmla="*/ 362959 h 1090096"/>
                  <a:gd name="connsiteX6" fmla="*/ 195133 w 577141"/>
                  <a:gd name="connsiteY6" fmla="*/ 872945 h 1090096"/>
                  <a:gd name="connsiteX7" fmla="*/ 537881 w 577141"/>
                  <a:gd name="connsiteY7" fmla="*/ 1026213 h 1090096"/>
                  <a:gd name="connsiteX8" fmla="*/ 576597 w 577141"/>
                  <a:gd name="connsiteY8" fmla="*/ 1059196 h 1090096"/>
                  <a:gd name="connsiteX9" fmla="*/ 536248 w 577141"/>
                  <a:gd name="connsiteY9" fmla="*/ 1090038 h 1090096"/>
                  <a:gd name="connsiteX10" fmla="*/ 81306 w 577141"/>
                  <a:gd name="connsiteY10" fmla="*/ 829584 h 1090096"/>
                  <a:gd name="connsiteX11" fmla="*/ 438895 w 577141"/>
                  <a:gd name="connsiteY11" fmla="*/ 11103 h 1090096"/>
                  <a:gd name="connsiteX12" fmla="*/ 519593 w 577141"/>
                  <a:gd name="connsiteY12" fmla="*/ 0 h 1090096"/>
                  <a:gd name="connsiteX13" fmla="*/ 519774 w 577141"/>
                  <a:gd name="connsiteY13" fmla="*/ 1451 h 10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141" h="1090096">
                    <a:moveTo>
                      <a:pt x="519847" y="1451"/>
                    </a:moveTo>
                    <a:cubicBezTo>
                      <a:pt x="529535" y="1451"/>
                      <a:pt x="539259" y="798"/>
                      <a:pt x="548839" y="1597"/>
                    </a:cubicBezTo>
                    <a:cubicBezTo>
                      <a:pt x="565747" y="3048"/>
                      <a:pt x="574855" y="13425"/>
                      <a:pt x="576887" y="29754"/>
                    </a:cubicBezTo>
                    <a:cubicBezTo>
                      <a:pt x="578883" y="45646"/>
                      <a:pt x="568941" y="60015"/>
                      <a:pt x="553411" y="63789"/>
                    </a:cubicBezTo>
                    <a:cubicBezTo>
                      <a:pt x="547024" y="65349"/>
                      <a:pt x="540239" y="65386"/>
                      <a:pt x="533635" y="65748"/>
                    </a:cubicBezTo>
                    <a:cubicBezTo>
                      <a:pt x="329242" y="76779"/>
                      <a:pt x="180981" y="175220"/>
                      <a:pt x="102678" y="362959"/>
                    </a:cubicBezTo>
                    <a:cubicBezTo>
                      <a:pt x="25028" y="549065"/>
                      <a:pt x="59753" y="723088"/>
                      <a:pt x="195133" y="872945"/>
                    </a:cubicBezTo>
                    <a:cubicBezTo>
                      <a:pt x="285881" y="973418"/>
                      <a:pt x="402465" y="1022511"/>
                      <a:pt x="537881" y="1026213"/>
                    </a:cubicBezTo>
                    <a:cubicBezTo>
                      <a:pt x="563534" y="1026902"/>
                      <a:pt x="577032" y="1038295"/>
                      <a:pt x="576597" y="1059196"/>
                    </a:cubicBezTo>
                    <a:cubicBezTo>
                      <a:pt x="576125" y="1079805"/>
                      <a:pt x="562700" y="1091018"/>
                      <a:pt x="536248" y="1090038"/>
                    </a:cubicBezTo>
                    <a:cubicBezTo>
                      <a:pt x="339075" y="1082853"/>
                      <a:pt x="183993" y="997729"/>
                      <a:pt x="81306" y="829584"/>
                    </a:cubicBezTo>
                    <a:cubicBezTo>
                      <a:pt x="-117354" y="504216"/>
                      <a:pt x="65668" y="88572"/>
                      <a:pt x="438895" y="11103"/>
                    </a:cubicBezTo>
                    <a:cubicBezTo>
                      <a:pt x="465419" y="5588"/>
                      <a:pt x="492670" y="3629"/>
                      <a:pt x="519593" y="0"/>
                    </a:cubicBezTo>
                    <a:cubicBezTo>
                      <a:pt x="519666" y="472"/>
                      <a:pt x="519702" y="980"/>
                      <a:pt x="519774" y="1451"/>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143" name="Freihandform: Form 1493">
                <a:extLst>
                  <a:ext uri="{FF2B5EF4-FFF2-40B4-BE49-F238E27FC236}">
                    <a16:creationId xmlns:a16="http://schemas.microsoft.com/office/drawing/2014/main" id="{848326D0-45D3-DA86-5AB7-25388BFBE1FE}"/>
                  </a:ext>
                </a:extLst>
              </p:cNvPr>
              <p:cNvSpPr/>
              <p:nvPr/>
            </p:nvSpPr>
            <p:spPr>
              <a:xfrm>
                <a:off x="1797606" y="-2320633"/>
                <a:ext cx="815024" cy="269801"/>
              </a:xfrm>
              <a:custGeom>
                <a:avLst/>
                <a:gdLst>
                  <a:gd name="connsiteX0" fmla="*/ 285082 w 815024"/>
                  <a:gd name="connsiteY0" fmla="*/ 102716 h 269801"/>
                  <a:gd name="connsiteX1" fmla="*/ 529969 w 815024"/>
                  <a:gd name="connsiteY1" fmla="*/ 103006 h 269801"/>
                  <a:gd name="connsiteX2" fmla="*/ 554788 w 815024"/>
                  <a:gd name="connsiteY2" fmla="*/ 85771 h 269801"/>
                  <a:gd name="connsiteX3" fmla="*/ 705226 w 815024"/>
                  <a:gd name="connsiteY3" fmla="*/ 2352 h 269801"/>
                  <a:gd name="connsiteX4" fmla="*/ 815024 w 815024"/>
                  <a:gd name="connsiteY4" fmla="*/ 134683 h 269801"/>
                  <a:gd name="connsiteX5" fmla="*/ 707403 w 815024"/>
                  <a:gd name="connsiteY5" fmla="*/ 267196 h 269801"/>
                  <a:gd name="connsiteX6" fmla="*/ 555078 w 815024"/>
                  <a:gd name="connsiteY6" fmla="*/ 184394 h 269801"/>
                  <a:gd name="connsiteX7" fmla="*/ 528917 w 815024"/>
                  <a:gd name="connsiteY7" fmla="*/ 166505 h 269801"/>
                  <a:gd name="connsiteX8" fmla="*/ 39142 w 815024"/>
                  <a:gd name="connsiteY8" fmla="*/ 166795 h 269801"/>
                  <a:gd name="connsiteX9" fmla="*/ 390 w 815024"/>
                  <a:gd name="connsiteY9" fmla="*/ 139763 h 269801"/>
                  <a:gd name="connsiteX10" fmla="*/ 36529 w 815024"/>
                  <a:gd name="connsiteY10" fmla="*/ 102861 h 269801"/>
                  <a:gd name="connsiteX11" fmla="*/ 246946 w 815024"/>
                  <a:gd name="connsiteY11" fmla="*/ 102752 h 269801"/>
                  <a:gd name="connsiteX12" fmla="*/ 285045 w 815024"/>
                  <a:gd name="connsiteY12" fmla="*/ 102752 h 269801"/>
                  <a:gd name="connsiteX13" fmla="*/ 679246 w 815024"/>
                  <a:gd name="connsiteY13" fmla="*/ 204604 h 269801"/>
                  <a:gd name="connsiteX14" fmla="*/ 750981 w 815024"/>
                  <a:gd name="connsiteY14" fmla="*/ 134211 h 269801"/>
                  <a:gd name="connsiteX15" fmla="*/ 680044 w 815024"/>
                  <a:gd name="connsiteY15" fmla="*/ 63891 h 269801"/>
                  <a:gd name="connsiteX16" fmla="*/ 610957 w 815024"/>
                  <a:gd name="connsiteY16" fmla="*/ 133341 h 269801"/>
                  <a:gd name="connsiteX17" fmla="*/ 679209 w 815024"/>
                  <a:gd name="connsiteY17" fmla="*/ 204604 h 26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024" h="269801">
                    <a:moveTo>
                      <a:pt x="285082" y="102716"/>
                    </a:moveTo>
                    <a:cubicBezTo>
                      <a:pt x="366723" y="102716"/>
                      <a:pt x="448328" y="102426"/>
                      <a:pt x="529969" y="103006"/>
                    </a:cubicBezTo>
                    <a:cubicBezTo>
                      <a:pt x="543649" y="103115"/>
                      <a:pt x="549890" y="98725"/>
                      <a:pt x="554788" y="85771"/>
                    </a:cubicBezTo>
                    <a:cubicBezTo>
                      <a:pt x="577938" y="25030"/>
                      <a:pt x="641437" y="-9622"/>
                      <a:pt x="705226" y="2352"/>
                    </a:cubicBezTo>
                    <a:cubicBezTo>
                      <a:pt x="769632" y="14471"/>
                      <a:pt x="814915" y="69007"/>
                      <a:pt x="815024" y="134683"/>
                    </a:cubicBezTo>
                    <a:cubicBezTo>
                      <a:pt x="815133" y="199198"/>
                      <a:pt x="769704" y="255113"/>
                      <a:pt x="707403" y="267196"/>
                    </a:cubicBezTo>
                    <a:cubicBezTo>
                      <a:pt x="642199" y="279823"/>
                      <a:pt x="578156" y="245643"/>
                      <a:pt x="555078" y="184394"/>
                    </a:cubicBezTo>
                    <a:cubicBezTo>
                      <a:pt x="549890" y="170569"/>
                      <a:pt x="543286" y="166433"/>
                      <a:pt x="528917" y="166505"/>
                    </a:cubicBezTo>
                    <a:cubicBezTo>
                      <a:pt x="365671" y="167013"/>
                      <a:pt x="202388" y="166868"/>
                      <a:pt x="39142" y="166795"/>
                    </a:cubicBezTo>
                    <a:cubicBezTo>
                      <a:pt x="15956" y="166795"/>
                      <a:pt x="2784" y="157398"/>
                      <a:pt x="390" y="139763"/>
                    </a:cubicBezTo>
                    <a:cubicBezTo>
                      <a:pt x="-2586" y="118101"/>
                      <a:pt x="11674" y="102970"/>
                      <a:pt x="36529" y="102861"/>
                    </a:cubicBezTo>
                    <a:cubicBezTo>
                      <a:pt x="106668" y="102571"/>
                      <a:pt x="176807" y="102752"/>
                      <a:pt x="246946" y="102752"/>
                    </a:cubicBezTo>
                    <a:cubicBezTo>
                      <a:pt x="259646" y="102752"/>
                      <a:pt x="272346" y="102752"/>
                      <a:pt x="285045" y="102752"/>
                    </a:cubicBezTo>
                    <a:close/>
                    <a:moveTo>
                      <a:pt x="679246" y="204604"/>
                    </a:moveTo>
                    <a:cubicBezTo>
                      <a:pt x="719812" y="204895"/>
                      <a:pt x="751199" y="174089"/>
                      <a:pt x="750981" y="134211"/>
                    </a:cubicBezTo>
                    <a:cubicBezTo>
                      <a:pt x="750800" y="96003"/>
                      <a:pt x="718107" y="63601"/>
                      <a:pt x="680044" y="63891"/>
                    </a:cubicBezTo>
                    <a:cubicBezTo>
                      <a:pt x="641981" y="64145"/>
                      <a:pt x="611465" y="94842"/>
                      <a:pt x="610957" y="133341"/>
                    </a:cubicBezTo>
                    <a:cubicBezTo>
                      <a:pt x="610449" y="173798"/>
                      <a:pt x="639731" y="204350"/>
                      <a:pt x="679209" y="204604"/>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144" name="Freihandform: Form 1494">
                <a:extLst>
                  <a:ext uri="{FF2B5EF4-FFF2-40B4-BE49-F238E27FC236}">
                    <a16:creationId xmlns:a16="http://schemas.microsoft.com/office/drawing/2014/main" id="{AD72137B-7F3B-B919-2543-2DA679550F3B}"/>
                  </a:ext>
                </a:extLst>
              </p:cNvPr>
              <p:cNvSpPr/>
              <p:nvPr/>
            </p:nvSpPr>
            <p:spPr>
              <a:xfrm>
                <a:off x="1797862" y="-3012772"/>
                <a:ext cx="814912" cy="269660"/>
              </a:xfrm>
              <a:custGeom>
                <a:avLst/>
                <a:gdLst>
                  <a:gd name="connsiteX0" fmla="*/ 814912 w 814912"/>
                  <a:gd name="connsiteY0" fmla="*/ 134323 h 269660"/>
                  <a:gd name="connsiteX1" fmla="*/ 705586 w 814912"/>
                  <a:gd name="connsiteY1" fmla="*/ 267235 h 269660"/>
                  <a:gd name="connsiteX2" fmla="*/ 555075 w 814912"/>
                  <a:gd name="connsiteY2" fmla="*/ 184432 h 269660"/>
                  <a:gd name="connsiteX3" fmla="*/ 527064 w 814912"/>
                  <a:gd name="connsiteY3" fmla="*/ 166290 h 269660"/>
                  <a:gd name="connsiteX4" fmla="*/ 50025 w 814912"/>
                  <a:gd name="connsiteY4" fmla="*/ 166507 h 269660"/>
                  <a:gd name="connsiteX5" fmla="*/ 24734 w 814912"/>
                  <a:gd name="connsiteY5" fmla="*/ 165237 h 269660"/>
                  <a:gd name="connsiteX6" fmla="*/ 133 w 814912"/>
                  <a:gd name="connsiteY6" fmla="*/ 132145 h 269660"/>
                  <a:gd name="connsiteX7" fmla="*/ 27673 w 814912"/>
                  <a:gd name="connsiteY7" fmla="*/ 103553 h 269660"/>
                  <a:gd name="connsiteX8" fmla="*/ 47593 w 814912"/>
                  <a:gd name="connsiteY8" fmla="*/ 103117 h 269660"/>
                  <a:gd name="connsiteX9" fmla="*/ 526447 w 814912"/>
                  <a:gd name="connsiteY9" fmla="*/ 103408 h 269660"/>
                  <a:gd name="connsiteX10" fmla="*/ 555329 w 814912"/>
                  <a:gd name="connsiteY10" fmla="*/ 83923 h 269660"/>
                  <a:gd name="connsiteX11" fmla="*/ 706711 w 814912"/>
                  <a:gd name="connsiteY11" fmla="*/ 2499 h 269660"/>
                  <a:gd name="connsiteX12" fmla="*/ 814912 w 814912"/>
                  <a:gd name="connsiteY12" fmla="*/ 134359 h 269660"/>
                  <a:gd name="connsiteX13" fmla="*/ 610773 w 814912"/>
                  <a:gd name="connsiteY13" fmla="*/ 133343 h 269660"/>
                  <a:gd name="connsiteX14" fmla="*/ 679243 w 814912"/>
                  <a:gd name="connsiteY14" fmla="*/ 205006 h 269660"/>
                  <a:gd name="connsiteX15" fmla="*/ 750760 w 814912"/>
                  <a:gd name="connsiteY15" fmla="*/ 135556 h 269660"/>
                  <a:gd name="connsiteX16" fmla="*/ 681456 w 814912"/>
                  <a:gd name="connsiteY16" fmla="*/ 63712 h 269660"/>
                  <a:gd name="connsiteX17" fmla="*/ 610809 w 814912"/>
                  <a:gd name="connsiteY17" fmla="*/ 133343 h 2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4912" h="269660">
                    <a:moveTo>
                      <a:pt x="814912" y="134323"/>
                    </a:moveTo>
                    <a:cubicBezTo>
                      <a:pt x="815058" y="199345"/>
                      <a:pt x="769230" y="255115"/>
                      <a:pt x="705586" y="267235"/>
                    </a:cubicBezTo>
                    <a:cubicBezTo>
                      <a:pt x="641905" y="279390"/>
                      <a:pt x="577863" y="244956"/>
                      <a:pt x="555075" y="184432"/>
                    </a:cubicBezTo>
                    <a:cubicBezTo>
                      <a:pt x="549415" y="169374"/>
                      <a:pt x="541505" y="166253"/>
                      <a:pt x="527064" y="166290"/>
                    </a:cubicBezTo>
                    <a:cubicBezTo>
                      <a:pt x="368063" y="166689"/>
                      <a:pt x="209025" y="166544"/>
                      <a:pt x="50025" y="166507"/>
                    </a:cubicBezTo>
                    <a:cubicBezTo>
                      <a:pt x="41570" y="166507"/>
                      <a:pt x="32934" y="166798"/>
                      <a:pt x="24734" y="165237"/>
                    </a:cubicBezTo>
                    <a:cubicBezTo>
                      <a:pt x="8732" y="162226"/>
                      <a:pt x="-1282" y="148401"/>
                      <a:pt x="133" y="132145"/>
                    </a:cubicBezTo>
                    <a:cubicBezTo>
                      <a:pt x="1584" y="115418"/>
                      <a:pt x="11091" y="105730"/>
                      <a:pt x="27673" y="103553"/>
                    </a:cubicBezTo>
                    <a:cubicBezTo>
                      <a:pt x="34241" y="102682"/>
                      <a:pt x="40953" y="103117"/>
                      <a:pt x="47593" y="103117"/>
                    </a:cubicBezTo>
                    <a:cubicBezTo>
                      <a:pt x="207211" y="103117"/>
                      <a:pt x="366829" y="102900"/>
                      <a:pt x="526447" y="103408"/>
                    </a:cubicBezTo>
                    <a:cubicBezTo>
                      <a:pt x="541977" y="103444"/>
                      <a:pt x="549596" y="99344"/>
                      <a:pt x="555329" y="83923"/>
                    </a:cubicBezTo>
                    <a:cubicBezTo>
                      <a:pt x="577681" y="24016"/>
                      <a:pt x="641978" y="-9765"/>
                      <a:pt x="706711" y="2499"/>
                    </a:cubicBezTo>
                    <a:cubicBezTo>
                      <a:pt x="769375" y="14364"/>
                      <a:pt x="814767" y="69663"/>
                      <a:pt x="814912" y="134359"/>
                    </a:cubicBezTo>
                    <a:close/>
                    <a:moveTo>
                      <a:pt x="610773" y="133343"/>
                    </a:moveTo>
                    <a:cubicBezTo>
                      <a:pt x="610301" y="173401"/>
                      <a:pt x="639837" y="204316"/>
                      <a:pt x="679243" y="205006"/>
                    </a:cubicBezTo>
                    <a:cubicBezTo>
                      <a:pt x="717814" y="205659"/>
                      <a:pt x="750035" y="174381"/>
                      <a:pt x="750760" y="135556"/>
                    </a:cubicBezTo>
                    <a:cubicBezTo>
                      <a:pt x="751486" y="97203"/>
                      <a:pt x="719773" y="64329"/>
                      <a:pt x="681456" y="63712"/>
                    </a:cubicBezTo>
                    <a:cubicBezTo>
                      <a:pt x="642450" y="63059"/>
                      <a:pt x="611245" y="93828"/>
                      <a:pt x="610809" y="133343"/>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145" name="Freihandform: Form 1495">
                <a:extLst>
                  <a:ext uri="{FF2B5EF4-FFF2-40B4-BE49-F238E27FC236}">
                    <a16:creationId xmlns:a16="http://schemas.microsoft.com/office/drawing/2014/main" id="{FCC2061C-8277-C947-4410-5D644D5DD333}"/>
                  </a:ext>
                </a:extLst>
              </p:cNvPr>
              <p:cNvSpPr/>
              <p:nvPr/>
            </p:nvSpPr>
            <p:spPr>
              <a:xfrm>
                <a:off x="513350" y="-3431515"/>
                <a:ext cx="1177245" cy="1799391"/>
              </a:xfrm>
              <a:custGeom>
                <a:avLst/>
                <a:gdLst>
                  <a:gd name="connsiteX0" fmla="*/ 984496 w 1177245"/>
                  <a:gd name="connsiteY0" fmla="*/ 1734759 h 1799391"/>
                  <a:gd name="connsiteX1" fmla="*/ 1140485 w 1177245"/>
                  <a:gd name="connsiteY1" fmla="*/ 1734868 h 1799391"/>
                  <a:gd name="connsiteX2" fmla="*/ 1177169 w 1177245"/>
                  <a:gd name="connsiteY2" fmla="*/ 1766073 h 1799391"/>
                  <a:gd name="connsiteX3" fmla="*/ 1140050 w 1177245"/>
                  <a:gd name="connsiteY3" fmla="*/ 1798802 h 1799391"/>
                  <a:gd name="connsiteX4" fmla="*/ 839102 w 1177245"/>
                  <a:gd name="connsiteY4" fmla="*/ 1795863 h 1799391"/>
                  <a:gd name="connsiteX5" fmla="*/ 271314 w 1177245"/>
                  <a:gd name="connsiteY5" fmla="*/ 1544299 h 1799391"/>
                  <a:gd name="connsiteX6" fmla="*/ 8901 w 1177245"/>
                  <a:gd name="connsiteY6" fmla="*/ 1030757 h 1799391"/>
                  <a:gd name="connsiteX7" fmla="*/ 381076 w 1177245"/>
                  <a:gd name="connsiteY7" fmla="*/ 164416 h 1799391"/>
                  <a:gd name="connsiteX8" fmla="*/ 903254 w 1177245"/>
                  <a:gd name="connsiteY8" fmla="*/ 9 h 1799391"/>
                  <a:gd name="connsiteX9" fmla="*/ 1129963 w 1177245"/>
                  <a:gd name="connsiteY9" fmla="*/ 9 h 1799391"/>
                  <a:gd name="connsiteX10" fmla="*/ 1149883 w 1177245"/>
                  <a:gd name="connsiteY10" fmla="*/ 735 h 1799391"/>
                  <a:gd name="connsiteX11" fmla="*/ 1177242 w 1177245"/>
                  <a:gd name="connsiteY11" fmla="*/ 31722 h 1799391"/>
                  <a:gd name="connsiteX12" fmla="*/ 1150681 w 1177245"/>
                  <a:gd name="connsiteY12" fmla="*/ 63326 h 1799391"/>
                  <a:gd name="connsiteX13" fmla="*/ 1130797 w 1177245"/>
                  <a:gd name="connsiteY13" fmla="*/ 64125 h 1799391"/>
                  <a:gd name="connsiteX14" fmla="*/ 856991 w 1177245"/>
                  <a:gd name="connsiteY14" fmla="*/ 66157 h 1799391"/>
                  <a:gd name="connsiteX15" fmla="*/ 160355 w 1177245"/>
                  <a:gd name="connsiteY15" fmla="*/ 509922 h 1799391"/>
                  <a:gd name="connsiteX16" fmla="*/ 293412 w 1177245"/>
                  <a:gd name="connsiteY16" fmla="*/ 1474487 h 1799391"/>
                  <a:gd name="connsiteX17" fmla="*/ 899335 w 1177245"/>
                  <a:gd name="connsiteY17" fmla="*/ 1734650 h 1799391"/>
                  <a:gd name="connsiteX18" fmla="*/ 984569 w 1177245"/>
                  <a:gd name="connsiteY18" fmla="*/ 1734723 h 17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7245" h="1799391">
                    <a:moveTo>
                      <a:pt x="984496" y="1734759"/>
                    </a:moveTo>
                    <a:cubicBezTo>
                      <a:pt x="1036493" y="1734759"/>
                      <a:pt x="1088489" y="1734614"/>
                      <a:pt x="1140485" y="1734868"/>
                    </a:cubicBezTo>
                    <a:cubicBezTo>
                      <a:pt x="1163164" y="1734977"/>
                      <a:pt x="1176807" y="1746987"/>
                      <a:pt x="1177169" y="1766073"/>
                    </a:cubicBezTo>
                    <a:cubicBezTo>
                      <a:pt x="1177532" y="1786102"/>
                      <a:pt x="1163708" y="1798911"/>
                      <a:pt x="1140050" y="1798802"/>
                    </a:cubicBezTo>
                    <a:cubicBezTo>
                      <a:pt x="1039722" y="1798330"/>
                      <a:pt x="939104" y="1801814"/>
                      <a:pt x="839102" y="1795863"/>
                    </a:cubicBezTo>
                    <a:cubicBezTo>
                      <a:pt x="619324" y="1782800"/>
                      <a:pt x="429481" y="1697531"/>
                      <a:pt x="271314" y="1544299"/>
                    </a:cubicBezTo>
                    <a:cubicBezTo>
                      <a:pt x="125666" y="1403187"/>
                      <a:pt x="33974" y="1231522"/>
                      <a:pt x="8901" y="1030757"/>
                    </a:cubicBezTo>
                    <a:cubicBezTo>
                      <a:pt x="-35947" y="671354"/>
                      <a:pt x="88765" y="379587"/>
                      <a:pt x="381076" y="164416"/>
                    </a:cubicBezTo>
                    <a:cubicBezTo>
                      <a:pt x="535179" y="50990"/>
                      <a:pt x="711923" y="9"/>
                      <a:pt x="903254" y="9"/>
                    </a:cubicBezTo>
                    <a:cubicBezTo>
                      <a:pt x="978836" y="9"/>
                      <a:pt x="1054417" y="9"/>
                      <a:pt x="1129963" y="9"/>
                    </a:cubicBezTo>
                    <a:cubicBezTo>
                      <a:pt x="1136603" y="9"/>
                      <a:pt x="1143316" y="-136"/>
                      <a:pt x="1149883" y="735"/>
                    </a:cubicBezTo>
                    <a:cubicBezTo>
                      <a:pt x="1166103" y="2948"/>
                      <a:pt x="1177024" y="15612"/>
                      <a:pt x="1177242" y="31722"/>
                    </a:cubicBezTo>
                    <a:cubicBezTo>
                      <a:pt x="1177460" y="48087"/>
                      <a:pt x="1167191" y="60678"/>
                      <a:pt x="1150681" y="63326"/>
                    </a:cubicBezTo>
                    <a:cubicBezTo>
                      <a:pt x="1144186" y="64379"/>
                      <a:pt x="1137437" y="64125"/>
                      <a:pt x="1130797" y="64125"/>
                    </a:cubicBezTo>
                    <a:cubicBezTo>
                      <a:pt x="1039504" y="64524"/>
                      <a:pt x="947884" y="60025"/>
                      <a:pt x="856991" y="66157"/>
                    </a:cubicBezTo>
                    <a:cubicBezTo>
                      <a:pt x="544867" y="87129"/>
                      <a:pt x="309450" y="235608"/>
                      <a:pt x="160355" y="509922"/>
                    </a:cubicBezTo>
                    <a:cubicBezTo>
                      <a:pt x="-11491" y="826073"/>
                      <a:pt x="44352" y="1214613"/>
                      <a:pt x="293412" y="1474487"/>
                    </a:cubicBezTo>
                    <a:cubicBezTo>
                      <a:pt x="458073" y="1646296"/>
                      <a:pt x="661197" y="1732183"/>
                      <a:pt x="899335" y="1734650"/>
                    </a:cubicBezTo>
                    <a:cubicBezTo>
                      <a:pt x="927746" y="1734940"/>
                      <a:pt x="956158" y="1734686"/>
                      <a:pt x="984569" y="1734723"/>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grpSp>
        <p:nvGrpSpPr>
          <p:cNvPr id="3" name="Gruppieren 2">
            <a:extLst>
              <a:ext uri="{FF2B5EF4-FFF2-40B4-BE49-F238E27FC236}">
                <a16:creationId xmlns:a16="http://schemas.microsoft.com/office/drawing/2014/main" id="{1E5424F7-DB4E-3A32-D48D-BBA24C0DA2BB}"/>
              </a:ext>
            </a:extLst>
          </p:cNvPr>
          <p:cNvGrpSpPr/>
          <p:nvPr/>
        </p:nvGrpSpPr>
        <p:grpSpPr>
          <a:xfrm>
            <a:off x="4215535" y="2823028"/>
            <a:ext cx="717338" cy="549354"/>
            <a:chOff x="4215535" y="2823028"/>
            <a:chExt cx="717338" cy="549354"/>
          </a:xfrm>
        </p:grpSpPr>
        <p:pic>
          <p:nvPicPr>
            <p:cNvPr id="1089" name="Grafik 1088">
              <a:extLst>
                <a:ext uri="{FF2B5EF4-FFF2-40B4-BE49-F238E27FC236}">
                  <a16:creationId xmlns:a16="http://schemas.microsoft.com/office/drawing/2014/main" id="{F016F28E-0F06-82FE-50D9-F54998A2B33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4975347">
              <a:off x="4299527" y="2739036"/>
              <a:ext cx="549354" cy="717338"/>
            </a:xfrm>
            <a:prstGeom prst="rect">
              <a:avLst/>
            </a:prstGeom>
          </p:spPr>
        </p:pic>
        <p:grpSp>
          <p:nvGrpSpPr>
            <p:cNvPr id="1324" name="Gruppieren 1488">
              <a:extLst>
                <a:ext uri="{FF2B5EF4-FFF2-40B4-BE49-F238E27FC236}">
                  <a16:creationId xmlns:a16="http://schemas.microsoft.com/office/drawing/2014/main" id="{B5803509-AE4F-0FFE-4601-021B6F2D3166}"/>
                </a:ext>
              </a:extLst>
            </p:cNvPr>
            <p:cNvGrpSpPr/>
            <p:nvPr/>
          </p:nvGrpSpPr>
          <p:grpSpPr>
            <a:xfrm flipH="1">
              <a:off x="4471017" y="3058779"/>
              <a:ext cx="310232" cy="310158"/>
              <a:chOff x="64788" y="-3928134"/>
              <a:chExt cx="2794047" cy="2793376"/>
            </a:xfrm>
            <a:solidFill>
              <a:schemeClr val="tx2"/>
            </a:solidFill>
            <a:effectLst>
              <a:glow rad="127000">
                <a:schemeClr val="bg1">
                  <a:alpha val="98000"/>
                </a:schemeClr>
              </a:glow>
            </a:effectLst>
          </p:grpSpPr>
          <p:sp>
            <p:nvSpPr>
              <p:cNvPr id="1325" name="Freihandform: Form 1489">
                <a:extLst>
                  <a:ext uri="{FF2B5EF4-FFF2-40B4-BE49-F238E27FC236}">
                    <a16:creationId xmlns:a16="http://schemas.microsoft.com/office/drawing/2014/main" id="{1381A77E-4E2F-D148-EEF9-8C60B5485FDE}"/>
                  </a:ext>
                </a:extLst>
              </p:cNvPr>
              <p:cNvSpPr/>
              <p:nvPr/>
            </p:nvSpPr>
            <p:spPr>
              <a:xfrm>
                <a:off x="64788" y="-3928134"/>
                <a:ext cx="2321476" cy="2793376"/>
              </a:xfrm>
              <a:custGeom>
                <a:avLst/>
                <a:gdLst>
                  <a:gd name="connsiteX0" fmla="*/ 1666806 w 2321476"/>
                  <a:gd name="connsiteY0" fmla="*/ 2056158 h 2793376"/>
                  <a:gd name="connsiteX1" fmla="*/ 2015106 w 2321476"/>
                  <a:gd name="connsiteY1" fmla="*/ 2056412 h 2793376"/>
                  <a:gd name="connsiteX2" fmla="*/ 2042791 w 2321476"/>
                  <a:gd name="connsiteY2" fmla="*/ 2038016 h 2793376"/>
                  <a:gd name="connsiteX3" fmla="*/ 2168737 w 2321476"/>
                  <a:gd name="connsiteY3" fmla="*/ 1953326 h 2793376"/>
                  <a:gd name="connsiteX4" fmla="*/ 2294210 w 2321476"/>
                  <a:gd name="connsiteY4" fmla="*/ 2041971 h 2793376"/>
                  <a:gd name="connsiteX5" fmla="*/ 2258361 w 2321476"/>
                  <a:gd name="connsiteY5" fmla="*/ 2187764 h 2793376"/>
                  <a:gd name="connsiteX6" fmla="*/ 2253317 w 2321476"/>
                  <a:gd name="connsiteY6" fmla="*/ 2220493 h 2793376"/>
                  <a:gd name="connsiteX7" fmla="*/ 2305821 w 2321476"/>
                  <a:gd name="connsiteY7" fmla="*/ 2311605 h 2793376"/>
                  <a:gd name="connsiteX8" fmla="*/ 2297766 w 2321476"/>
                  <a:gd name="connsiteY8" fmla="*/ 2434212 h 2793376"/>
                  <a:gd name="connsiteX9" fmla="*/ 2255095 w 2321476"/>
                  <a:gd name="connsiteY9" fmla="*/ 2475540 h 2793376"/>
                  <a:gd name="connsiteX10" fmla="*/ 2118300 w 2321476"/>
                  <a:gd name="connsiteY10" fmla="*/ 2574090 h 2793376"/>
                  <a:gd name="connsiteX11" fmla="*/ 2052080 w 2321476"/>
                  <a:gd name="connsiteY11" fmla="*/ 2605731 h 2793376"/>
                  <a:gd name="connsiteX12" fmla="*/ 1946817 w 2321476"/>
                  <a:gd name="connsiteY12" fmla="*/ 2573619 h 2793376"/>
                  <a:gd name="connsiteX13" fmla="*/ 1855597 w 2321476"/>
                  <a:gd name="connsiteY13" fmla="*/ 2475177 h 2793376"/>
                  <a:gd name="connsiteX14" fmla="*/ 1746669 w 2321476"/>
                  <a:gd name="connsiteY14" fmla="*/ 2448145 h 2793376"/>
                  <a:gd name="connsiteX15" fmla="*/ 1674426 w 2321476"/>
                  <a:gd name="connsiteY15" fmla="*/ 2472057 h 2793376"/>
                  <a:gd name="connsiteX16" fmla="*/ 1603852 w 2321476"/>
                  <a:gd name="connsiteY16" fmla="*/ 2555259 h 2793376"/>
                  <a:gd name="connsiteX17" fmla="*/ 1588177 w 2321476"/>
                  <a:gd name="connsiteY17" fmla="*/ 2683091 h 2793376"/>
                  <a:gd name="connsiteX18" fmla="*/ 1465860 w 2321476"/>
                  <a:gd name="connsiteY18" fmla="*/ 2792526 h 2793376"/>
                  <a:gd name="connsiteX19" fmla="*/ 1264732 w 2321476"/>
                  <a:gd name="connsiteY19" fmla="*/ 2792853 h 2793376"/>
                  <a:gd name="connsiteX20" fmla="*/ 1143032 w 2321476"/>
                  <a:gd name="connsiteY20" fmla="*/ 2684941 h 2793376"/>
                  <a:gd name="connsiteX21" fmla="*/ 1127284 w 2321476"/>
                  <a:gd name="connsiteY21" fmla="*/ 2555331 h 2793376"/>
                  <a:gd name="connsiteX22" fmla="*/ 1059758 w 2321476"/>
                  <a:gd name="connsiteY22" fmla="*/ 2473654 h 2793376"/>
                  <a:gd name="connsiteX23" fmla="*/ 984104 w 2321476"/>
                  <a:gd name="connsiteY23" fmla="*/ 2448544 h 2793376"/>
                  <a:gd name="connsiteX24" fmla="*/ 876700 w 2321476"/>
                  <a:gd name="connsiteY24" fmla="*/ 2474815 h 2793376"/>
                  <a:gd name="connsiteX25" fmla="*/ 790596 w 2321476"/>
                  <a:gd name="connsiteY25" fmla="*/ 2568067 h 2793376"/>
                  <a:gd name="connsiteX26" fmla="*/ 639469 w 2321476"/>
                  <a:gd name="connsiteY26" fmla="*/ 2592777 h 2793376"/>
                  <a:gd name="connsiteX27" fmla="*/ 609389 w 2321476"/>
                  <a:gd name="connsiteY27" fmla="*/ 2572639 h 2793376"/>
                  <a:gd name="connsiteX28" fmla="*/ 475606 w 2321476"/>
                  <a:gd name="connsiteY28" fmla="*/ 2476085 h 2793376"/>
                  <a:gd name="connsiteX29" fmla="*/ 411526 w 2321476"/>
                  <a:gd name="connsiteY29" fmla="*/ 2350829 h 2793376"/>
                  <a:gd name="connsiteX30" fmla="*/ 424916 w 2321476"/>
                  <a:gd name="connsiteY30" fmla="*/ 2313782 h 2793376"/>
                  <a:gd name="connsiteX31" fmla="*/ 486890 w 2321476"/>
                  <a:gd name="connsiteY31" fmla="*/ 2202967 h 2793376"/>
                  <a:gd name="connsiteX32" fmla="*/ 477638 w 2321476"/>
                  <a:gd name="connsiteY32" fmla="*/ 2077131 h 2793376"/>
                  <a:gd name="connsiteX33" fmla="*/ 440373 w 2321476"/>
                  <a:gd name="connsiteY33" fmla="*/ 2025787 h 2793376"/>
                  <a:gd name="connsiteX34" fmla="*/ 332135 w 2321476"/>
                  <a:gd name="connsiteY34" fmla="*/ 1981738 h 2793376"/>
                  <a:gd name="connsiteX35" fmla="*/ 214717 w 2321476"/>
                  <a:gd name="connsiteY35" fmla="*/ 2005033 h 2793376"/>
                  <a:gd name="connsiteX36" fmla="*/ 67000 w 2321476"/>
                  <a:gd name="connsiteY36" fmla="*/ 1918928 h 2793376"/>
                  <a:gd name="connsiteX37" fmla="*/ 47697 w 2321476"/>
                  <a:gd name="connsiteY37" fmla="*/ 1854704 h 2793376"/>
                  <a:gd name="connsiteX38" fmla="*/ 10831 w 2321476"/>
                  <a:gd name="connsiteY38" fmla="*/ 1746611 h 2793376"/>
                  <a:gd name="connsiteX39" fmla="*/ 6767 w 2321476"/>
                  <a:gd name="connsiteY39" fmla="*/ 1650637 h 2793376"/>
                  <a:gd name="connsiteX40" fmla="*/ 63662 w 2321476"/>
                  <a:gd name="connsiteY40" fmla="*/ 1585977 h 2793376"/>
                  <a:gd name="connsiteX41" fmla="*/ 183874 w 2321476"/>
                  <a:gd name="connsiteY41" fmla="*/ 1530497 h 2793376"/>
                  <a:gd name="connsiteX42" fmla="*/ 247373 w 2321476"/>
                  <a:gd name="connsiteY42" fmla="*/ 1426976 h 2793376"/>
                  <a:gd name="connsiteX43" fmla="*/ 247446 w 2321476"/>
                  <a:gd name="connsiteY43" fmla="*/ 1361772 h 2793376"/>
                  <a:gd name="connsiteX44" fmla="*/ 186959 w 2321476"/>
                  <a:gd name="connsiteY44" fmla="*/ 1263548 h 2793376"/>
                  <a:gd name="connsiteX45" fmla="*/ 78358 w 2321476"/>
                  <a:gd name="connsiteY45" fmla="*/ 1213258 h 2793376"/>
                  <a:gd name="connsiteX46" fmla="*/ 10105 w 2321476"/>
                  <a:gd name="connsiteY46" fmla="*/ 1047507 h 2793376"/>
                  <a:gd name="connsiteX47" fmla="*/ 64606 w 2321476"/>
                  <a:gd name="connsiteY47" fmla="*/ 882302 h 2793376"/>
                  <a:gd name="connsiteX48" fmla="*/ 91021 w 2321476"/>
                  <a:gd name="connsiteY48" fmla="*/ 829181 h 2793376"/>
                  <a:gd name="connsiteX49" fmla="*/ 205790 w 2321476"/>
                  <a:gd name="connsiteY49" fmla="*/ 785566 h 2793376"/>
                  <a:gd name="connsiteX50" fmla="*/ 339283 w 2321476"/>
                  <a:gd name="connsiteY50" fmla="*/ 811546 h 2793376"/>
                  <a:gd name="connsiteX51" fmla="*/ 436200 w 2321476"/>
                  <a:gd name="connsiteY51" fmla="*/ 772540 h 2793376"/>
                  <a:gd name="connsiteX52" fmla="*/ 484169 w 2321476"/>
                  <a:gd name="connsiteY52" fmla="*/ 706501 h 2793376"/>
                  <a:gd name="connsiteX53" fmla="*/ 492406 w 2321476"/>
                  <a:gd name="connsiteY53" fmla="*/ 600839 h 2793376"/>
                  <a:gd name="connsiteX54" fmla="*/ 430758 w 2321476"/>
                  <a:gd name="connsiteY54" fmla="*/ 489843 h 2793376"/>
                  <a:gd name="connsiteX55" fmla="*/ 467188 w 2321476"/>
                  <a:gd name="connsiteY55" fmla="*/ 323005 h 2793376"/>
                  <a:gd name="connsiteX56" fmla="*/ 526913 w 2321476"/>
                  <a:gd name="connsiteY56" fmla="*/ 281821 h 2793376"/>
                  <a:gd name="connsiteX57" fmla="*/ 615267 w 2321476"/>
                  <a:gd name="connsiteY57" fmla="*/ 215202 h 2793376"/>
                  <a:gd name="connsiteX58" fmla="*/ 721945 w 2321476"/>
                  <a:gd name="connsiteY58" fmla="*/ 184251 h 2793376"/>
                  <a:gd name="connsiteX59" fmla="*/ 784355 w 2321476"/>
                  <a:gd name="connsiteY59" fmla="*/ 218032 h 2793376"/>
                  <a:gd name="connsiteX60" fmla="*/ 878006 w 2321476"/>
                  <a:gd name="connsiteY60" fmla="*/ 319159 h 2793376"/>
                  <a:gd name="connsiteX61" fmla="*/ 980693 w 2321476"/>
                  <a:gd name="connsiteY61" fmla="*/ 345102 h 2793376"/>
                  <a:gd name="connsiteX62" fmla="*/ 1056601 w 2321476"/>
                  <a:gd name="connsiteY62" fmla="*/ 320465 h 2793376"/>
                  <a:gd name="connsiteX63" fmla="*/ 1127684 w 2321476"/>
                  <a:gd name="connsiteY63" fmla="*/ 235413 h 2793376"/>
                  <a:gd name="connsiteX64" fmla="*/ 1142488 w 2321476"/>
                  <a:gd name="connsiteY64" fmla="*/ 107544 h 2793376"/>
                  <a:gd name="connsiteX65" fmla="*/ 1252540 w 2321476"/>
                  <a:gd name="connsiteY65" fmla="*/ 1628 h 2793376"/>
                  <a:gd name="connsiteX66" fmla="*/ 1330408 w 2321476"/>
                  <a:gd name="connsiteY66" fmla="*/ 1520 h 2793376"/>
                  <a:gd name="connsiteX67" fmla="*/ 1450040 w 2321476"/>
                  <a:gd name="connsiteY67" fmla="*/ 68 h 2793376"/>
                  <a:gd name="connsiteX68" fmla="*/ 1533713 w 2321476"/>
                  <a:gd name="connsiteY68" fmla="*/ 19408 h 2793376"/>
                  <a:gd name="connsiteX69" fmla="*/ 1587015 w 2321476"/>
                  <a:gd name="connsiteY69" fmla="*/ 99017 h 2793376"/>
                  <a:gd name="connsiteX70" fmla="*/ 1604033 w 2321476"/>
                  <a:gd name="connsiteY70" fmla="*/ 237626 h 2793376"/>
                  <a:gd name="connsiteX71" fmla="*/ 1675043 w 2321476"/>
                  <a:gd name="connsiteY71" fmla="*/ 320646 h 2793376"/>
                  <a:gd name="connsiteX72" fmla="*/ 1749209 w 2321476"/>
                  <a:gd name="connsiteY72" fmla="*/ 344740 h 2793376"/>
                  <a:gd name="connsiteX73" fmla="*/ 1853674 w 2321476"/>
                  <a:gd name="connsiteY73" fmla="*/ 318868 h 2793376"/>
                  <a:gd name="connsiteX74" fmla="*/ 1939669 w 2321476"/>
                  <a:gd name="connsiteY74" fmla="*/ 225507 h 2793376"/>
                  <a:gd name="connsiteX75" fmla="*/ 2099831 w 2321476"/>
                  <a:gd name="connsiteY75" fmla="*/ 204208 h 2793376"/>
                  <a:gd name="connsiteX76" fmla="*/ 2129041 w 2321476"/>
                  <a:gd name="connsiteY76" fmla="*/ 225616 h 2793376"/>
                  <a:gd name="connsiteX77" fmla="*/ 2252700 w 2321476"/>
                  <a:gd name="connsiteY77" fmla="*/ 314587 h 2793376"/>
                  <a:gd name="connsiteX78" fmla="*/ 2316308 w 2321476"/>
                  <a:gd name="connsiteY78" fmla="*/ 395539 h 2793376"/>
                  <a:gd name="connsiteX79" fmla="*/ 2307309 w 2321476"/>
                  <a:gd name="connsiteY79" fmla="*/ 477905 h 2793376"/>
                  <a:gd name="connsiteX80" fmla="*/ 2250378 w 2321476"/>
                  <a:gd name="connsiteY80" fmla="*/ 576964 h 2793376"/>
                  <a:gd name="connsiteX81" fmla="*/ 2254587 w 2321476"/>
                  <a:gd name="connsiteY81" fmla="*/ 600948 h 2793376"/>
                  <a:gd name="connsiteX82" fmla="*/ 2293956 w 2321476"/>
                  <a:gd name="connsiteY82" fmla="*/ 750551 h 2793376"/>
                  <a:gd name="connsiteX83" fmla="*/ 2168265 w 2321476"/>
                  <a:gd name="connsiteY83" fmla="*/ 838324 h 2793376"/>
                  <a:gd name="connsiteX84" fmla="*/ 2040723 w 2321476"/>
                  <a:gd name="connsiteY84" fmla="*/ 748628 h 2793376"/>
                  <a:gd name="connsiteX85" fmla="*/ 2020658 w 2321476"/>
                  <a:gd name="connsiteY85" fmla="*/ 735420 h 2793376"/>
                  <a:gd name="connsiteX86" fmla="*/ 1336830 w 2321476"/>
                  <a:gd name="connsiteY86" fmla="*/ 737924 h 2793376"/>
                  <a:gd name="connsiteX87" fmla="*/ 781125 w 2321476"/>
                  <a:gd name="connsiteY87" fmla="*/ 1091158 h 2793376"/>
                  <a:gd name="connsiteX88" fmla="*/ 1275255 w 2321476"/>
                  <a:gd name="connsiteY88" fmla="*/ 2049627 h 2793376"/>
                  <a:gd name="connsiteX89" fmla="*/ 1369233 w 2321476"/>
                  <a:gd name="connsiteY89" fmla="*/ 2055723 h 2793376"/>
                  <a:gd name="connsiteX90" fmla="*/ 1666734 w 2321476"/>
                  <a:gd name="connsiteY90" fmla="*/ 2055977 h 2793376"/>
                  <a:gd name="connsiteX91" fmla="*/ 1660057 w 2321476"/>
                  <a:gd name="connsiteY91" fmla="*/ 671958 h 2793376"/>
                  <a:gd name="connsiteX92" fmla="*/ 1660057 w 2321476"/>
                  <a:gd name="connsiteY92" fmla="*/ 671232 h 2793376"/>
                  <a:gd name="connsiteX93" fmla="*/ 2017428 w 2321476"/>
                  <a:gd name="connsiteY93" fmla="*/ 671341 h 2793376"/>
                  <a:gd name="connsiteX94" fmla="*/ 2041086 w 2321476"/>
                  <a:gd name="connsiteY94" fmla="*/ 657770 h 2793376"/>
                  <a:gd name="connsiteX95" fmla="*/ 2165652 w 2321476"/>
                  <a:gd name="connsiteY95" fmla="*/ 568582 h 2793376"/>
                  <a:gd name="connsiteX96" fmla="*/ 2188185 w 2321476"/>
                  <a:gd name="connsiteY96" fmla="*/ 555555 h 2793376"/>
                  <a:gd name="connsiteX97" fmla="*/ 2249543 w 2321476"/>
                  <a:gd name="connsiteY97" fmla="*/ 448587 h 2793376"/>
                  <a:gd name="connsiteX98" fmla="*/ 2249870 w 2321476"/>
                  <a:gd name="connsiteY98" fmla="*/ 404029 h 2793376"/>
                  <a:gd name="connsiteX99" fmla="*/ 2219826 w 2321476"/>
                  <a:gd name="connsiteY99" fmla="*/ 371010 h 2793376"/>
                  <a:gd name="connsiteX100" fmla="*/ 2077552 w 2321476"/>
                  <a:gd name="connsiteY100" fmla="*/ 267598 h 2793376"/>
                  <a:gd name="connsiteX101" fmla="*/ 2051064 w 2321476"/>
                  <a:gd name="connsiteY101" fmla="*/ 252176 h 2793376"/>
                  <a:gd name="connsiteX102" fmla="*/ 1991049 w 2321476"/>
                  <a:gd name="connsiteY102" fmla="*/ 265965 h 2793376"/>
                  <a:gd name="connsiteX103" fmla="*/ 1899574 w 2321476"/>
                  <a:gd name="connsiteY103" fmla="*/ 364188 h 2793376"/>
                  <a:gd name="connsiteX104" fmla="*/ 1767170 w 2321476"/>
                  <a:gd name="connsiteY104" fmla="*/ 413064 h 2793376"/>
                  <a:gd name="connsiteX105" fmla="*/ 1650732 w 2321476"/>
                  <a:gd name="connsiteY105" fmla="*/ 379900 h 2793376"/>
                  <a:gd name="connsiteX106" fmla="*/ 1540280 w 2321476"/>
                  <a:gd name="connsiteY106" fmla="*/ 244919 h 2793376"/>
                  <a:gd name="connsiteX107" fmla="*/ 1523916 w 2321476"/>
                  <a:gd name="connsiteY107" fmla="*/ 109867 h 2793376"/>
                  <a:gd name="connsiteX108" fmla="*/ 1496194 w 2321476"/>
                  <a:gd name="connsiteY108" fmla="*/ 72711 h 2793376"/>
                  <a:gd name="connsiteX109" fmla="*/ 1452253 w 2321476"/>
                  <a:gd name="connsiteY109" fmla="*/ 64474 h 2793376"/>
                  <a:gd name="connsiteX110" fmla="*/ 1328993 w 2321476"/>
                  <a:gd name="connsiteY110" fmla="*/ 65309 h 2793376"/>
                  <a:gd name="connsiteX111" fmla="*/ 1267345 w 2321476"/>
                  <a:gd name="connsiteY111" fmla="*/ 64220 h 2793376"/>
                  <a:gd name="connsiteX112" fmla="*/ 1205805 w 2321476"/>
                  <a:gd name="connsiteY112" fmla="*/ 121224 h 2793376"/>
                  <a:gd name="connsiteX113" fmla="*/ 1190420 w 2321476"/>
                  <a:gd name="connsiteY113" fmla="*/ 247242 h 2793376"/>
                  <a:gd name="connsiteX114" fmla="*/ 1078082 w 2321476"/>
                  <a:gd name="connsiteY114" fmla="*/ 380879 h 2793376"/>
                  <a:gd name="connsiteX115" fmla="*/ 1010882 w 2321476"/>
                  <a:gd name="connsiteY115" fmla="*/ 402941 h 2793376"/>
                  <a:gd name="connsiteX116" fmla="*/ 824704 w 2321476"/>
                  <a:gd name="connsiteY116" fmla="*/ 357149 h 2793376"/>
                  <a:gd name="connsiteX117" fmla="*/ 743607 w 2321476"/>
                  <a:gd name="connsiteY117" fmla="*/ 269158 h 2793376"/>
                  <a:gd name="connsiteX118" fmla="*/ 663308 w 2321476"/>
                  <a:gd name="connsiteY118" fmla="*/ 260631 h 2793376"/>
                  <a:gd name="connsiteX119" fmla="*/ 503110 w 2321476"/>
                  <a:gd name="connsiteY119" fmla="*/ 376416 h 2793376"/>
                  <a:gd name="connsiteX120" fmla="*/ 491353 w 2321476"/>
                  <a:gd name="connsiteY120" fmla="*/ 387665 h 2793376"/>
                  <a:gd name="connsiteX121" fmla="*/ 484314 w 2321476"/>
                  <a:gd name="connsiteY121" fmla="*/ 453776 h 2793376"/>
                  <a:gd name="connsiteX122" fmla="*/ 545164 w 2321476"/>
                  <a:gd name="connsiteY122" fmla="*/ 563139 h 2793376"/>
                  <a:gd name="connsiteX123" fmla="*/ 533226 w 2321476"/>
                  <a:gd name="connsiteY123" fmla="*/ 748229 h 2793376"/>
                  <a:gd name="connsiteX124" fmla="*/ 491753 w 2321476"/>
                  <a:gd name="connsiteY124" fmla="*/ 805523 h 2793376"/>
                  <a:gd name="connsiteX125" fmla="*/ 324733 w 2321476"/>
                  <a:gd name="connsiteY125" fmla="*/ 874682 h 2793376"/>
                  <a:gd name="connsiteX126" fmla="*/ 193200 w 2321476"/>
                  <a:gd name="connsiteY126" fmla="*/ 848557 h 2793376"/>
                  <a:gd name="connsiteX127" fmla="*/ 143888 w 2321476"/>
                  <a:gd name="connsiteY127" fmla="*/ 866772 h 2793376"/>
                  <a:gd name="connsiteX128" fmla="*/ 124766 w 2321476"/>
                  <a:gd name="connsiteY128" fmla="*/ 905343 h 2793376"/>
                  <a:gd name="connsiteX129" fmla="*/ 96282 w 2321476"/>
                  <a:gd name="connsiteY129" fmla="*/ 998994 h 2793376"/>
                  <a:gd name="connsiteX130" fmla="*/ 68778 w 2321476"/>
                  <a:gd name="connsiteY130" fmla="*/ 1077697 h 2793376"/>
                  <a:gd name="connsiteX131" fmla="*/ 103104 w 2321476"/>
                  <a:gd name="connsiteY131" fmla="*/ 1153823 h 2793376"/>
                  <a:gd name="connsiteX132" fmla="*/ 219796 w 2321476"/>
                  <a:gd name="connsiteY132" fmla="*/ 1208250 h 2793376"/>
                  <a:gd name="connsiteX133" fmla="*/ 310582 w 2321476"/>
                  <a:gd name="connsiteY133" fmla="*/ 1351503 h 2793376"/>
                  <a:gd name="connsiteX134" fmla="*/ 310654 w 2321476"/>
                  <a:gd name="connsiteY134" fmla="*/ 1436737 h 2793376"/>
                  <a:gd name="connsiteX135" fmla="*/ 215587 w 2321476"/>
                  <a:gd name="connsiteY135" fmla="*/ 1586485 h 2793376"/>
                  <a:gd name="connsiteX136" fmla="*/ 95411 w 2321476"/>
                  <a:gd name="connsiteY136" fmla="*/ 1642074 h 2793376"/>
                  <a:gd name="connsiteX137" fmla="*/ 65694 w 2321476"/>
                  <a:gd name="connsiteY137" fmla="*/ 1687321 h 2793376"/>
                  <a:gd name="connsiteX138" fmla="*/ 73060 w 2321476"/>
                  <a:gd name="connsiteY138" fmla="*/ 1727924 h 2793376"/>
                  <a:gd name="connsiteX139" fmla="*/ 124875 w 2321476"/>
                  <a:gd name="connsiteY139" fmla="*/ 1888304 h 2793376"/>
                  <a:gd name="connsiteX140" fmla="*/ 138917 w 2321476"/>
                  <a:gd name="connsiteY140" fmla="*/ 1919509 h 2793376"/>
                  <a:gd name="connsiteX141" fmla="*/ 195957 w 2321476"/>
                  <a:gd name="connsiteY141" fmla="*/ 1943602 h 2793376"/>
                  <a:gd name="connsiteX142" fmla="*/ 324043 w 2321476"/>
                  <a:gd name="connsiteY142" fmla="*/ 1918239 h 2793376"/>
                  <a:gd name="connsiteX143" fmla="*/ 488233 w 2321476"/>
                  <a:gd name="connsiteY143" fmla="*/ 1982318 h 2793376"/>
                  <a:gd name="connsiteX144" fmla="*/ 534097 w 2321476"/>
                  <a:gd name="connsiteY144" fmla="*/ 2045418 h 2793376"/>
                  <a:gd name="connsiteX145" fmla="*/ 547087 w 2321476"/>
                  <a:gd name="connsiteY145" fmla="*/ 2225827 h 2793376"/>
                  <a:gd name="connsiteX146" fmla="*/ 481738 w 2321476"/>
                  <a:gd name="connsiteY146" fmla="*/ 2343064 h 2793376"/>
                  <a:gd name="connsiteX147" fmla="*/ 483008 w 2321476"/>
                  <a:gd name="connsiteY147" fmla="*/ 2392484 h 2793376"/>
                  <a:gd name="connsiteX148" fmla="*/ 511891 w 2321476"/>
                  <a:gd name="connsiteY148" fmla="*/ 2421875 h 2793376"/>
                  <a:gd name="connsiteX149" fmla="*/ 600608 w 2321476"/>
                  <a:gd name="connsiteY149" fmla="*/ 2484866 h 2793376"/>
                  <a:gd name="connsiteX150" fmla="*/ 659680 w 2321476"/>
                  <a:gd name="connsiteY150" fmla="*/ 2530040 h 2793376"/>
                  <a:gd name="connsiteX151" fmla="*/ 744332 w 2321476"/>
                  <a:gd name="connsiteY151" fmla="*/ 2522275 h 2793376"/>
                  <a:gd name="connsiteX152" fmla="*/ 836025 w 2321476"/>
                  <a:gd name="connsiteY152" fmla="*/ 2424270 h 2793376"/>
                  <a:gd name="connsiteX153" fmla="*/ 977028 w 2321476"/>
                  <a:gd name="connsiteY153" fmla="*/ 2380728 h 2793376"/>
                  <a:gd name="connsiteX154" fmla="*/ 1072349 w 2321476"/>
                  <a:gd name="connsiteY154" fmla="*/ 2409538 h 2793376"/>
                  <a:gd name="connsiteX155" fmla="*/ 1190856 w 2321476"/>
                  <a:gd name="connsiteY155" fmla="*/ 2548074 h 2793376"/>
                  <a:gd name="connsiteX156" fmla="*/ 1206241 w 2321476"/>
                  <a:gd name="connsiteY156" fmla="*/ 2677757 h 2793376"/>
                  <a:gd name="connsiteX157" fmla="*/ 1247061 w 2321476"/>
                  <a:gd name="connsiteY157" fmla="*/ 2724601 h 2793376"/>
                  <a:gd name="connsiteX158" fmla="*/ 1281133 w 2321476"/>
                  <a:gd name="connsiteY158" fmla="*/ 2727975 h 2793376"/>
                  <a:gd name="connsiteX159" fmla="*/ 1382622 w 2321476"/>
                  <a:gd name="connsiteY159" fmla="*/ 2726052 h 2793376"/>
                  <a:gd name="connsiteX160" fmla="*/ 1466005 w 2321476"/>
                  <a:gd name="connsiteY160" fmla="*/ 2727068 h 2793376"/>
                  <a:gd name="connsiteX161" fmla="*/ 1525113 w 2321476"/>
                  <a:gd name="connsiteY161" fmla="*/ 2671987 h 2793376"/>
                  <a:gd name="connsiteX162" fmla="*/ 1540208 w 2321476"/>
                  <a:gd name="connsiteY162" fmla="*/ 2547747 h 2793376"/>
                  <a:gd name="connsiteX163" fmla="*/ 1653199 w 2321476"/>
                  <a:gd name="connsiteY163" fmla="*/ 2410554 h 2793376"/>
                  <a:gd name="connsiteX164" fmla="*/ 1730813 w 2321476"/>
                  <a:gd name="connsiteY164" fmla="*/ 2385408 h 2793376"/>
                  <a:gd name="connsiteX165" fmla="*/ 1901316 w 2321476"/>
                  <a:gd name="connsiteY165" fmla="*/ 2429749 h 2793376"/>
                  <a:gd name="connsiteX166" fmla="*/ 1986513 w 2321476"/>
                  <a:gd name="connsiteY166" fmla="*/ 2521405 h 2793376"/>
                  <a:gd name="connsiteX167" fmla="*/ 2069606 w 2321476"/>
                  <a:gd name="connsiteY167" fmla="*/ 2530476 h 2793376"/>
                  <a:gd name="connsiteX168" fmla="*/ 2227954 w 2321476"/>
                  <a:gd name="connsiteY168" fmla="*/ 2415235 h 2793376"/>
                  <a:gd name="connsiteX169" fmla="*/ 2240871 w 2321476"/>
                  <a:gd name="connsiteY169" fmla="*/ 2402607 h 2793376"/>
                  <a:gd name="connsiteX170" fmla="*/ 2246278 w 2321476"/>
                  <a:gd name="connsiteY170" fmla="*/ 2337911 h 2793376"/>
                  <a:gd name="connsiteX171" fmla="*/ 2191161 w 2321476"/>
                  <a:gd name="connsiteY171" fmla="*/ 2239905 h 2793376"/>
                  <a:gd name="connsiteX172" fmla="*/ 2163004 w 2321476"/>
                  <a:gd name="connsiteY172" fmla="*/ 2222634 h 2793376"/>
                  <a:gd name="connsiteX173" fmla="*/ 2043553 w 2321476"/>
                  <a:gd name="connsiteY173" fmla="*/ 2140158 h 2793376"/>
                  <a:gd name="connsiteX174" fmla="*/ 2013183 w 2321476"/>
                  <a:gd name="connsiteY174" fmla="*/ 2120056 h 2793376"/>
                  <a:gd name="connsiteX175" fmla="*/ 1363754 w 2321476"/>
                  <a:gd name="connsiteY175" fmla="*/ 2119875 h 2793376"/>
                  <a:gd name="connsiteX176" fmla="*/ 1237482 w 2321476"/>
                  <a:gd name="connsiteY176" fmla="*/ 2109207 h 2793376"/>
                  <a:gd name="connsiteX177" fmla="*/ 709535 w 2321476"/>
                  <a:gd name="connsiteY177" fmla="*/ 1090723 h 2793376"/>
                  <a:gd name="connsiteX178" fmla="*/ 1344414 w 2321476"/>
                  <a:gd name="connsiteY178" fmla="*/ 672647 h 2793376"/>
                  <a:gd name="connsiteX179" fmla="*/ 1660021 w 2321476"/>
                  <a:gd name="connsiteY179" fmla="*/ 671813 h 2793376"/>
                  <a:gd name="connsiteX180" fmla="*/ 2237896 w 2321476"/>
                  <a:gd name="connsiteY180" fmla="*/ 2089178 h 2793376"/>
                  <a:gd name="connsiteX181" fmla="*/ 2168628 w 2321476"/>
                  <a:gd name="connsiteY181" fmla="*/ 2017623 h 2793376"/>
                  <a:gd name="connsiteX182" fmla="*/ 2097509 w 2321476"/>
                  <a:gd name="connsiteY182" fmla="*/ 2086892 h 2793376"/>
                  <a:gd name="connsiteX183" fmla="*/ 2167249 w 2321476"/>
                  <a:gd name="connsiteY183" fmla="*/ 2159244 h 2793376"/>
                  <a:gd name="connsiteX184" fmla="*/ 2237932 w 2321476"/>
                  <a:gd name="connsiteY184" fmla="*/ 2089214 h 2793376"/>
                  <a:gd name="connsiteX185" fmla="*/ 2166632 w 2321476"/>
                  <a:gd name="connsiteY185" fmla="*/ 633387 h 2793376"/>
                  <a:gd name="connsiteX186" fmla="*/ 2097509 w 2321476"/>
                  <a:gd name="connsiteY186" fmla="*/ 704505 h 2793376"/>
                  <a:gd name="connsiteX187" fmla="*/ 2168301 w 2321476"/>
                  <a:gd name="connsiteY187" fmla="*/ 773882 h 2793376"/>
                  <a:gd name="connsiteX188" fmla="*/ 2237896 w 2321476"/>
                  <a:gd name="connsiteY188" fmla="*/ 702836 h 2793376"/>
                  <a:gd name="connsiteX189" fmla="*/ 2166668 w 2321476"/>
                  <a:gd name="connsiteY189" fmla="*/ 633387 h 27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321476" h="2793376">
                    <a:moveTo>
                      <a:pt x="1666806" y="2056158"/>
                    </a:moveTo>
                    <a:cubicBezTo>
                      <a:pt x="1782918" y="2056158"/>
                      <a:pt x="1898994" y="2055940"/>
                      <a:pt x="2015106" y="2056412"/>
                    </a:cubicBezTo>
                    <a:cubicBezTo>
                      <a:pt x="2029692" y="2056485"/>
                      <a:pt x="2037095" y="2052820"/>
                      <a:pt x="2042791" y="2038016"/>
                    </a:cubicBezTo>
                    <a:cubicBezTo>
                      <a:pt x="2062893" y="1985910"/>
                      <a:pt x="2114382" y="1952347"/>
                      <a:pt x="2168737" y="1953326"/>
                    </a:cubicBezTo>
                    <a:cubicBezTo>
                      <a:pt x="2225232" y="1954342"/>
                      <a:pt x="2273927" y="1988741"/>
                      <a:pt x="2294210" y="2041971"/>
                    </a:cubicBezTo>
                    <a:cubicBezTo>
                      <a:pt x="2313405" y="2092334"/>
                      <a:pt x="2299907" y="2150644"/>
                      <a:pt x="2258361" y="2187764"/>
                    </a:cubicBezTo>
                    <a:cubicBezTo>
                      <a:pt x="2245951" y="2198831"/>
                      <a:pt x="2244354" y="2206305"/>
                      <a:pt x="2253317" y="2220493"/>
                    </a:cubicBezTo>
                    <a:cubicBezTo>
                      <a:pt x="2272004" y="2250101"/>
                      <a:pt x="2288405" y="2281198"/>
                      <a:pt x="2305821" y="2311605"/>
                    </a:cubicBezTo>
                    <a:cubicBezTo>
                      <a:pt x="2330241" y="2354276"/>
                      <a:pt x="2324980" y="2395750"/>
                      <a:pt x="2297766" y="2434212"/>
                    </a:cubicBezTo>
                    <a:cubicBezTo>
                      <a:pt x="2286482" y="2450141"/>
                      <a:pt x="2270843" y="2463675"/>
                      <a:pt x="2255095" y="2475540"/>
                    </a:cubicBezTo>
                    <a:cubicBezTo>
                      <a:pt x="2210174" y="2509322"/>
                      <a:pt x="2164890" y="2542740"/>
                      <a:pt x="2118300" y="2574090"/>
                    </a:cubicBezTo>
                    <a:cubicBezTo>
                      <a:pt x="2098162" y="2587661"/>
                      <a:pt x="2075375" y="2599671"/>
                      <a:pt x="2052080" y="2605731"/>
                    </a:cubicBezTo>
                    <a:cubicBezTo>
                      <a:pt x="2011949" y="2616181"/>
                      <a:pt x="1975700" y="2605477"/>
                      <a:pt x="1946817" y="2573619"/>
                    </a:cubicBezTo>
                    <a:cubicBezTo>
                      <a:pt x="1916774" y="2540490"/>
                      <a:pt x="1886040" y="2507979"/>
                      <a:pt x="1855597" y="2475177"/>
                    </a:cubicBezTo>
                    <a:cubicBezTo>
                      <a:pt x="1825190" y="2442412"/>
                      <a:pt x="1788833" y="2433812"/>
                      <a:pt x="1746669" y="2448145"/>
                    </a:cubicBezTo>
                    <a:cubicBezTo>
                      <a:pt x="1722649" y="2456309"/>
                      <a:pt x="1698592" y="2464328"/>
                      <a:pt x="1674426" y="2472057"/>
                    </a:cubicBezTo>
                    <a:cubicBezTo>
                      <a:pt x="1633460" y="2485120"/>
                      <a:pt x="1609440" y="2512515"/>
                      <a:pt x="1603852" y="2555259"/>
                    </a:cubicBezTo>
                    <a:cubicBezTo>
                      <a:pt x="1598300" y="2597821"/>
                      <a:pt x="1593547" y="2640492"/>
                      <a:pt x="1588177" y="2683091"/>
                    </a:cubicBezTo>
                    <a:cubicBezTo>
                      <a:pt x="1579758" y="2749456"/>
                      <a:pt x="1533568" y="2791474"/>
                      <a:pt x="1465860" y="2792526"/>
                    </a:cubicBezTo>
                    <a:cubicBezTo>
                      <a:pt x="1398841" y="2793578"/>
                      <a:pt x="1331787" y="2793615"/>
                      <a:pt x="1264732" y="2792853"/>
                    </a:cubicBezTo>
                    <a:cubicBezTo>
                      <a:pt x="1198185" y="2792127"/>
                      <a:pt x="1152031" y="2750871"/>
                      <a:pt x="1143032" y="2684941"/>
                    </a:cubicBezTo>
                    <a:cubicBezTo>
                      <a:pt x="1137154" y="2641834"/>
                      <a:pt x="1132836" y="2598510"/>
                      <a:pt x="1127284" y="2555331"/>
                    </a:cubicBezTo>
                    <a:cubicBezTo>
                      <a:pt x="1121987" y="2514111"/>
                      <a:pt x="1098982" y="2487006"/>
                      <a:pt x="1059758" y="2473654"/>
                    </a:cubicBezTo>
                    <a:cubicBezTo>
                      <a:pt x="1034613" y="2465090"/>
                      <a:pt x="1009286" y="2457035"/>
                      <a:pt x="984104" y="2448544"/>
                    </a:cubicBezTo>
                    <a:cubicBezTo>
                      <a:pt x="942703" y="2434575"/>
                      <a:pt x="906744" y="2442485"/>
                      <a:pt x="876700" y="2474815"/>
                    </a:cubicBezTo>
                    <a:cubicBezTo>
                      <a:pt x="847890" y="2505802"/>
                      <a:pt x="817846" y="2535773"/>
                      <a:pt x="790596" y="2568067"/>
                    </a:cubicBezTo>
                    <a:cubicBezTo>
                      <a:pt x="745022" y="2622095"/>
                      <a:pt x="682721" y="2615854"/>
                      <a:pt x="639469" y="2592777"/>
                    </a:cubicBezTo>
                    <a:cubicBezTo>
                      <a:pt x="628874" y="2587117"/>
                      <a:pt x="619186" y="2579678"/>
                      <a:pt x="609389" y="2572639"/>
                    </a:cubicBezTo>
                    <a:cubicBezTo>
                      <a:pt x="564722" y="2540527"/>
                      <a:pt x="520273" y="2508160"/>
                      <a:pt x="475606" y="2476085"/>
                    </a:cubicBezTo>
                    <a:cubicBezTo>
                      <a:pt x="432681" y="2445279"/>
                      <a:pt x="404959" y="2406381"/>
                      <a:pt x="411526" y="2350829"/>
                    </a:cubicBezTo>
                    <a:cubicBezTo>
                      <a:pt x="413014" y="2338093"/>
                      <a:pt x="418747" y="2325284"/>
                      <a:pt x="424916" y="2313782"/>
                    </a:cubicBezTo>
                    <a:cubicBezTo>
                      <a:pt x="444909" y="2276481"/>
                      <a:pt x="465373" y="2239397"/>
                      <a:pt x="486890" y="2202967"/>
                    </a:cubicBezTo>
                    <a:cubicBezTo>
                      <a:pt x="513197" y="2158446"/>
                      <a:pt x="510113" y="2117189"/>
                      <a:pt x="477638" y="2077131"/>
                    </a:cubicBezTo>
                    <a:cubicBezTo>
                      <a:pt x="464321" y="2060730"/>
                      <a:pt x="452311" y="2043204"/>
                      <a:pt x="440373" y="2025787"/>
                    </a:cubicBezTo>
                    <a:cubicBezTo>
                      <a:pt x="413885" y="1987180"/>
                      <a:pt x="378253" y="1972158"/>
                      <a:pt x="332135" y="1981738"/>
                    </a:cubicBezTo>
                    <a:cubicBezTo>
                      <a:pt x="293056" y="1989829"/>
                      <a:pt x="253832" y="1997086"/>
                      <a:pt x="214717" y="2005033"/>
                    </a:cubicBezTo>
                    <a:cubicBezTo>
                      <a:pt x="144541" y="2019293"/>
                      <a:pt x="89606" y="1987579"/>
                      <a:pt x="67000" y="1918928"/>
                    </a:cubicBezTo>
                    <a:cubicBezTo>
                      <a:pt x="59997" y="1897701"/>
                      <a:pt x="54663" y="1875930"/>
                      <a:pt x="47697" y="1854704"/>
                    </a:cubicBezTo>
                    <a:cubicBezTo>
                      <a:pt x="35832" y="1818528"/>
                      <a:pt x="23676" y="1782424"/>
                      <a:pt x="10831" y="1746611"/>
                    </a:cubicBezTo>
                    <a:cubicBezTo>
                      <a:pt x="-562" y="1714861"/>
                      <a:pt x="-3465" y="1682931"/>
                      <a:pt x="6767" y="1650637"/>
                    </a:cubicBezTo>
                    <a:cubicBezTo>
                      <a:pt x="16165" y="1620992"/>
                      <a:pt x="34779" y="1599040"/>
                      <a:pt x="63662" y="1585977"/>
                    </a:cubicBezTo>
                    <a:cubicBezTo>
                      <a:pt x="103866" y="1567798"/>
                      <a:pt x="143816" y="1549039"/>
                      <a:pt x="183874" y="1530497"/>
                    </a:cubicBezTo>
                    <a:cubicBezTo>
                      <a:pt x="229920" y="1509162"/>
                      <a:pt x="249078" y="1477340"/>
                      <a:pt x="247373" y="1426976"/>
                    </a:cubicBezTo>
                    <a:cubicBezTo>
                      <a:pt x="246647" y="1405278"/>
                      <a:pt x="246684" y="1383470"/>
                      <a:pt x="247446" y="1361772"/>
                    </a:cubicBezTo>
                    <a:cubicBezTo>
                      <a:pt x="249078" y="1315400"/>
                      <a:pt x="228577" y="1282997"/>
                      <a:pt x="186959" y="1263548"/>
                    </a:cubicBezTo>
                    <a:cubicBezTo>
                      <a:pt x="150819" y="1246640"/>
                      <a:pt x="114497" y="1230130"/>
                      <a:pt x="78358" y="1213258"/>
                    </a:cubicBezTo>
                    <a:cubicBezTo>
                      <a:pt x="8001" y="1180420"/>
                      <a:pt x="-15621" y="1121456"/>
                      <a:pt x="10105" y="1047507"/>
                    </a:cubicBezTo>
                    <a:cubicBezTo>
                      <a:pt x="29119" y="992753"/>
                      <a:pt x="45592" y="937092"/>
                      <a:pt x="64606" y="882302"/>
                    </a:cubicBezTo>
                    <a:cubicBezTo>
                      <a:pt x="71064" y="863724"/>
                      <a:pt x="79265" y="844711"/>
                      <a:pt x="91021" y="829181"/>
                    </a:cubicBezTo>
                    <a:cubicBezTo>
                      <a:pt x="119614" y="791480"/>
                      <a:pt x="157749" y="775334"/>
                      <a:pt x="205790" y="785566"/>
                    </a:cubicBezTo>
                    <a:cubicBezTo>
                      <a:pt x="250131" y="795036"/>
                      <a:pt x="294652" y="803527"/>
                      <a:pt x="339283" y="811546"/>
                    </a:cubicBezTo>
                    <a:cubicBezTo>
                      <a:pt x="379342" y="818731"/>
                      <a:pt x="411853" y="804942"/>
                      <a:pt x="436200" y="772540"/>
                    </a:cubicBezTo>
                    <a:cubicBezTo>
                      <a:pt x="452529" y="750805"/>
                      <a:pt x="468312" y="728635"/>
                      <a:pt x="484169" y="706501"/>
                    </a:cubicBezTo>
                    <a:cubicBezTo>
                      <a:pt x="508190" y="672974"/>
                      <a:pt x="512254" y="637596"/>
                      <a:pt x="492406" y="600839"/>
                    </a:cubicBezTo>
                    <a:cubicBezTo>
                      <a:pt x="472304" y="563611"/>
                      <a:pt x="451367" y="526818"/>
                      <a:pt x="430758" y="489843"/>
                    </a:cubicBezTo>
                    <a:cubicBezTo>
                      <a:pt x="395488" y="426598"/>
                      <a:pt x="408479" y="366148"/>
                      <a:pt x="467188" y="323005"/>
                    </a:cubicBezTo>
                    <a:cubicBezTo>
                      <a:pt x="486673" y="308708"/>
                      <a:pt x="507391" y="296118"/>
                      <a:pt x="526913" y="281821"/>
                    </a:cubicBezTo>
                    <a:cubicBezTo>
                      <a:pt x="556666" y="260014"/>
                      <a:pt x="585731" y="237336"/>
                      <a:pt x="615267" y="215202"/>
                    </a:cubicBezTo>
                    <a:cubicBezTo>
                      <a:pt x="646907" y="191508"/>
                      <a:pt x="681705" y="178518"/>
                      <a:pt x="721945" y="184251"/>
                    </a:cubicBezTo>
                    <a:cubicBezTo>
                      <a:pt x="746981" y="187807"/>
                      <a:pt x="767373" y="199491"/>
                      <a:pt x="784355" y="218032"/>
                    </a:cubicBezTo>
                    <a:cubicBezTo>
                      <a:pt x="815379" y="251922"/>
                      <a:pt x="846584" y="285631"/>
                      <a:pt x="878006" y="319159"/>
                    </a:cubicBezTo>
                    <a:cubicBezTo>
                      <a:pt x="906563" y="349638"/>
                      <a:pt x="941288" y="357403"/>
                      <a:pt x="980693" y="345102"/>
                    </a:cubicBezTo>
                    <a:cubicBezTo>
                      <a:pt x="1006092" y="337192"/>
                      <a:pt x="1031347" y="328883"/>
                      <a:pt x="1056601" y="320465"/>
                    </a:cubicBezTo>
                    <a:cubicBezTo>
                      <a:pt x="1097748" y="306749"/>
                      <a:pt x="1122422" y="279136"/>
                      <a:pt x="1127684" y="235413"/>
                    </a:cubicBezTo>
                    <a:cubicBezTo>
                      <a:pt x="1132836" y="192814"/>
                      <a:pt x="1139875" y="150324"/>
                      <a:pt x="1142488" y="107544"/>
                    </a:cubicBezTo>
                    <a:cubicBezTo>
                      <a:pt x="1146298" y="45787"/>
                      <a:pt x="1196480" y="6926"/>
                      <a:pt x="1252540" y="1628"/>
                    </a:cubicBezTo>
                    <a:cubicBezTo>
                      <a:pt x="1278266" y="-803"/>
                      <a:pt x="1304428" y="1665"/>
                      <a:pt x="1330408" y="1520"/>
                    </a:cubicBezTo>
                    <a:cubicBezTo>
                      <a:pt x="1370285" y="1266"/>
                      <a:pt x="1410162" y="1048"/>
                      <a:pt x="1450040" y="68"/>
                    </a:cubicBezTo>
                    <a:cubicBezTo>
                      <a:pt x="1479721" y="-657"/>
                      <a:pt x="1507914" y="4314"/>
                      <a:pt x="1533713" y="19408"/>
                    </a:cubicBezTo>
                    <a:cubicBezTo>
                      <a:pt x="1564265" y="37260"/>
                      <a:pt x="1582988" y="62986"/>
                      <a:pt x="1587015" y="99017"/>
                    </a:cubicBezTo>
                    <a:cubicBezTo>
                      <a:pt x="1592168" y="145281"/>
                      <a:pt x="1597865" y="191508"/>
                      <a:pt x="1604033" y="237626"/>
                    </a:cubicBezTo>
                    <a:cubicBezTo>
                      <a:pt x="1609730" y="280370"/>
                      <a:pt x="1634404" y="307475"/>
                      <a:pt x="1675043" y="320646"/>
                    </a:cubicBezTo>
                    <a:cubicBezTo>
                      <a:pt x="1699753" y="328665"/>
                      <a:pt x="1724463" y="336793"/>
                      <a:pt x="1749209" y="344740"/>
                    </a:cubicBezTo>
                    <a:cubicBezTo>
                      <a:pt x="1789341" y="357657"/>
                      <a:pt x="1824573" y="349493"/>
                      <a:pt x="1853674" y="318868"/>
                    </a:cubicBezTo>
                    <a:cubicBezTo>
                      <a:pt x="1882847" y="288207"/>
                      <a:pt x="1913036" y="258272"/>
                      <a:pt x="1939669" y="225507"/>
                    </a:cubicBezTo>
                    <a:cubicBezTo>
                      <a:pt x="1983973" y="171043"/>
                      <a:pt x="2050484" y="174200"/>
                      <a:pt x="2099831" y="204208"/>
                    </a:cubicBezTo>
                    <a:cubicBezTo>
                      <a:pt x="2110100" y="210449"/>
                      <a:pt x="2119280" y="218540"/>
                      <a:pt x="2129041" y="225616"/>
                    </a:cubicBezTo>
                    <a:cubicBezTo>
                      <a:pt x="2170224" y="255333"/>
                      <a:pt x="2211226" y="285268"/>
                      <a:pt x="2252700" y="314587"/>
                    </a:cubicBezTo>
                    <a:cubicBezTo>
                      <a:pt x="2282091" y="335342"/>
                      <a:pt x="2306366" y="359761"/>
                      <a:pt x="2316308" y="395539"/>
                    </a:cubicBezTo>
                    <a:cubicBezTo>
                      <a:pt x="2324254" y="424131"/>
                      <a:pt x="2322476" y="451671"/>
                      <a:pt x="2307309" y="477905"/>
                    </a:cubicBezTo>
                    <a:cubicBezTo>
                      <a:pt x="2288259" y="510889"/>
                      <a:pt x="2269863" y="544234"/>
                      <a:pt x="2250378" y="576964"/>
                    </a:cubicBezTo>
                    <a:cubicBezTo>
                      <a:pt x="2244209" y="587305"/>
                      <a:pt x="2245407" y="592929"/>
                      <a:pt x="2254587" y="600948"/>
                    </a:cubicBezTo>
                    <a:cubicBezTo>
                      <a:pt x="2299363" y="640136"/>
                      <a:pt x="2313985" y="697466"/>
                      <a:pt x="2293956" y="750551"/>
                    </a:cubicBezTo>
                    <a:cubicBezTo>
                      <a:pt x="2273818" y="803926"/>
                      <a:pt x="2225087" y="837962"/>
                      <a:pt x="2168265" y="838324"/>
                    </a:cubicBezTo>
                    <a:cubicBezTo>
                      <a:pt x="2109955" y="838687"/>
                      <a:pt x="2062784" y="806031"/>
                      <a:pt x="2040723" y="748628"/>
                    </a:cubicBezTo>
                    <a:cubicBezTo>
                      <a:pt x="2036623" y="737996"/>
                      <a:pt x="2030962" y="735420"/>
                      <a:pt x="2020658" y="735420"/>
                    </a:cubicBezTo>
                    <a:cubicBezTo>
                      <a:pt x="1792679" y="735783"/>
                      <a:pt x="1564446" y="728998"/>
                      <a:pt x="1336830" y="737924"/>
                    </a:cubicBezTo>
                    <a:cubicBezTo>
                      <a:pt x="1087117" y="747721"/>
                      <a:pt x="897528" y="869929"/>
                      <a:pt x="781125" y="1091158"/>
                    </a:cubicBezTo>
                    <a:cubicBezTo>
                      <a:pt x="567516" y="1497115"/>
                      <a:pt x="822636" y="1985729"/>
                      <a:pt x="1275255" y="2049627"/>
                    </a:cubicBezTo>
                    <a:cubicBezTo>
                      <a:pt x="1306278" y="2054017"/>
                      <a:pt x="1337883" y="2055469"/>
                      <a:pt x="1369233" y="2055723"/>
                    </a:cubicBezTo>
                    <a:cubicBezTo>
                      <a:pt x="1468400" y="2056485"/>
                      <a:pt x="1567567" y="2056013"/>
                      <a:pt x="1666734" y="2055977"/>
                    </a:cubicBezTo>
                    <a:close/>
                    <a:moveTo>
                      <a:pt x="1660057" y="671958"/>
                    </a:moveTo>
                    <a:cubicBezTo>
                      <a:pt x="1660057" y="671704"/>
                      <a:pt x="1660057" y="671486"/>
                      <a:pt x="1660057" y="671232"/>
                    </a:cubicBezTo>
                    <a:cubicBezTo>
                      <a:pt x="1779181" y="671232"/>
                      <a:pt x="1898304" y="671159"/>
                      <a:pt x="2017428" y="671341"/>
                    </a:cubicBezTo>
                    <a:cubicBezTo>
                      <a:pt x="2028314" y="671341"/>
                      <a:pt x="2036079" y="670579"/>
                      <a:pt x="2041086" y="657770"/>
                    </a:cubicBezTo>
                    <a:cubicBezTo>
                      <a:pt x="2063075" y="601420"/>
                      <a:pt x="2104875" y="571956"/>
                      <a:pt x="2165652" y="568582"/>
                    </a:cubicBezTo>
                    <a:cubicBezTo>
                      <a:pt x="2173563" y="568146"/>
                      <a:pt x="2184158" y="562196"/>
                      <a:pt x="2188185" y="555555"/>
                    </a:cubicBezTo>
                    <a:cubicBezTo>
                      <a:pt x="2209521" y="520431"/>
                      <a:pt x="2228825" y="484074"/>
                      <a:pt x="2249543" y="448587"/>
                    </a:cubicBezTo>
                    <a:cubicBezTo>
                      <a:pt x="2258469" y="433311"/>
                      <a:pt x="2259014" y="417926"/>
                      <a:pt x="2249870" y="404029"/>
                    </a:cubicBezTo>
                    <a:cubicBezTo>
                      <a:pt x="2241778" y="391692"/>
                      <a:pt x="2231582" y="379791"/>
                      <a:pt x="2219826" y="371010"/>
                    </a:cubicBezTo>
                    <a:cubicBezTo>
                      <a:pt x="2172946" y="335813"/>
                      <a:pt x="2125195" y="301778"/>
                      <a:pt x="2077552" y="267598"/>
                    </a:cubicBezTo>
                    <a:cubicBezTo>
                      <a:pt x="2069279" y="261647"/>
                      <a:pt x="2060462" y="255986"/>
                      <a:pt x="2051064" y="252176"/>
                    </a:cubicBezTo>
                    <a:cubicBezTo>
                      <a:pt x="2025447" y="241799"/>
                      <a:pt x="2009772" y="245827"/>
                      <a:pt x="1991049" y="265965"/>
                    </a:cubicBezTo>
                    <a:cubicBezTo>
                      <a:pt x="1960570" y="298730"/>
                      <a:pt x="1930525" y="331858"/>
                      <a:pt x="1899574" y="364188"/>
                    </a:cubicBezTo>
                    <a:cubicBezTo>
                      <a:pt x="1863543" y="401852"/>
                      <a:pt x="1818768" y="421700"/>
                      <a:pt x="1767170" y="413064"/>
                    </a:cubicBezTo>
                    <a:cubicBezTo>
                      <a:pt x="1727583" y="406460"/>
                      <a:pt x="1689013" y="392745"/>
                      <a:pt x="1650732" y="379900"/>
                    </a:cubicBezTo>
                    <a:cubicBezTo>
                      <a:pt x="1586181" y="358201"/>
                      <a:pt x="1549134" y="312591"/>
                      <a:pt x="1540280" y="244919"/>
                    </a:cubicBezTo>
                    <a:cubicBezTo>
                      <a:pt x="1534402" y="199962"/>
                      <a:pt x="1528996" y="154933"/>
                      <a:pt x="1523916" y="109867"/>
                    </a:cubicBezTo>
                    <a:cubicBezTo>
                      <a:pt x="1521848" y="91688"/>
                      <a:pt x="1512413" y="78589"/>
                      <a:pt x="1496194" y="72711"/>
                    </a:cubicBezTo>
                    <a:cubicBezTo>
                      <a:pt x="1482333" y="67667"/>
                      <a:pt x="1466985" y="64728"/>
                      <a:pt x="1452253" y="64474"/>
                    </a:cubicBezTo>
                    <a:cubicBezTo>
                      <a:pt x="1411178" y="63785"/>
                      <a:pt x="1370067" y="65200"/>
                      <a:pt x="1328993" y="65309"/>
                    </a:cubicBezTo>
                    <a:cubicBezTo>
                      <a:pt x="1308455" y="65381"/>
                      <a:pt x="1287882" y="63567"/>
                      <a:pt x="1267345" y="64220"/>
                    </a:cubicBezTo>
                    <a:cubicBezTo>
                      <a:pt x="1228919" y="65490"/>
                      <a:pt x="1210159" y="83633"/>
                      <a:pt x="1205805" y="121224"/>
                    </a:cubicBezTo>
                    <a:cubicBezTo>
                      <a:pt x="1200943" y="163278"/>
                      <a:pt x="1196444" y="205369"/>
                      <a:pt x="1190420" y="247242"/>
                    </a:cubicBezTo>
                    <a:cubicBezTo>
                      <a:pt x="1180732" y="314768"/>
                      <a:pt x="1142669" y="359181"/>
                      <a:pt x="1078082" y="380879"/>
                    </a:cubicBezTo>
                    <a:cubicBezTo>
                      <a:pt x="1055730" y="388390"/>
                      <a:pt x="1033089" y="395031"/>
                      <a:pt x="1010882" y="402941"/>
                    </a:cubicBezTo>
                    <a:cubicBezTo>
                      <a:pt x="939364" y="428522"/>
                      <a:pt x="876301" y="413100"/>
                      <a:pt x="824704" y="357149"/>
                    </a:cubicBezTo>
                    <a:cubicBezTo>
                      <a:pt x="797671" y="327831"/>
                      <a:pt x="768897" y="299928"/>
                      <a:pt x="743607" y="269158"/>
                    </a:cubicBezTo>
                    <a:cubicBezTo>
                      <a:pt x="716974" y="236828"/>
                      <a:pt x="686639" y="244339"/>
                      <a:pt x="663308" y="260631"/>
                    </a:cubicBezTo>
                    <a:cubicBezTo>
                      <a:pt x="609243" y="298295"/>
                      <a:pt x="556376" y="337628"/>
                      <a:pt x="503110" y="376416"/>
                    </a:cubicBezTo>
                    <a:cubicBezTo>
                      <a:pt x="498756" y="379573"/>
                      <a:pt x="494873" y="383564"/>
                      <a:pt x="491353" y="387665"/>
                    </a:cubicBezTo>
                    <a:cubicBezTo>
                      <a:pt x="471977" y="410089"/>
                      <a:pt x="470054" y="427977"/>
                      <a:pt x="484314" y="453776"/>
                    </a:cubicBezTo>
                    <a:cubicBezTo>
                      <a:pt x="504489" y="490279"/>
                      <a:pt x="524844" y="526709"/>
                      <a:pt x="545164" y="563139"/>
                    </a:cubicBezTo>
                    <a:cubicBezTo>
                      <a:pt x="581014" y="627400"/>
                      <a:pt x="576805" y="689048"/>
                      <a:pt x="533226" y="748229"/>
                    </a:cubicBezTo>
                    <a:cubicBezTo>
                      <a:pt x="519257" y="767206"/>
                      <a:pt x="505396" y="786328"/>
                      <a:pt x="491753" y="805523"/>
                    </a:cubicBezTo>
                    <a:cubicBezTo>
                      <a:pt x="450497" y="863543"/>
                      <a:pt x="394872" y="887237"/>
                      <a:pt x="324733" y="874682"/>
                    </a:cubicBezTo>
                    <a:cubicBezTo>
                      <a:pt x="280719" y="866808"/>
                      <a:pt x="236850" y="858100"/>
                      <a:pt x="193200" y="848557"/>
                    </a:cubicBezTo>
                    <a:cubicBezTo>
                      <a:pt x="172045" y="843949"/>
                      <a:pt x="155608" y="850335"/>
                      <a:pt x="143888" y="866772"/>
                    </a:cubicBezTo>
                    <a:cubicBezTo>
                      <a:pt x="135652" y="878347"/>
                      <a:pt x="129265" y="891809"/>
                      <a:pt x="124766" y="905343"/>
                    </a:cubicBezTo>
                    <a:cubicBezTo>
                      <a:pt x="114425" y="936294"/>
                      <a:pt x="106297" y="967934"/>
                      <a:pt x="96282" y="998994"/>
                    </a:cubicBezTo>
                    <a:cubicBezTo>
                      <a:pt x="87755" y="1025446"/>
                      <a:pt x="76906" y="1051136"/>
                      <a:pt x="68778" y="1077697"/>
                    </a:cubicBezTo>
                    <a:cubicBezTo>
                      <a:pt x="57457" y="1114671"/>
                      <a:pt x="68452" y="1137712"/>
                      <a:pt x="103104" y="1153823"/>
                    </a:cubicBezTo>
                    <a:cubicBezTo>
                      <a:pt x="142038" y="1171929"/>
                      <a:pt x="181371" y="1189128"/>
                      <a:pt x="219796" y="1208250"/>
                    </a:cubicBezTo>
                    <a:cubicBezTo>
                      <a:pt x="278542" y="1237532"/>
                      <a:pt x="309928" y="1285029"/>
                      <a:pt x="310582" y="1351503"/>
                    </a:cubicBezTo>
                    <a:cubicBezTo>
                      <a:pt x="310872" y="1379915"/>
                      <a:pt x="310473" y="1408326"/>
                      <a:pt x="310654" y="1436737"/>
                    </a:cubicBezTo>
                    <a:cubicBezTo>
                      <a:pt x="311126" y="1507130"/>
                      <a:pt x="278215" y="1556405"/>
                      <a:pt x="215587" y="1586485"/>
                    </a:cubicBezTo>
                    <a:cubicBezTo>
                      <a:pt x="175819" y="1605607"/>
                      <a:pt x="135906" y="1624475"/>
                      <a:pt x="95411" y="1642074"/>
                    </a:cubicBezTo>
                    <a:cubicBezTo>
                      <a:pt x="74693" y="1651072"/>
                      <a:pt x="65476" y="1666602"/>
                      <a:pt x="65694" y="1687321"/>
                    </a:cubicBezTo>
                    <a:cubicBezTo>
                      <a:pt x="65803" y="1700892"/>
                      <a:pt x="68996" y="1714861"/>
                      <a:pt x="73060" y="1727924"/>
                    </a:cubicBezTo>
                    <a:cubicBezTo>
                      <a:pt x="89787" y="1781553"/>
                      <a:pt x="107240" y="1834965"/>
                      <a:pt x="124875" y="1888304"/>
                    </a:cubicBezTo>
                    <a:cubicBezTo>
                      <a:pt x="128431" y="1899117"/>
                      <a:pt x="132858" y="1909966"/>
                      <a:pt x="138917" y="1919509"/>
                    </a:cubicBezTo>
                    <a:cubicBezTo>
                      <a:pt x="152089" y="1940300"/>
                      <a:pt x="170086" y="1949480"/>
                      <a:pt x="195957" y="1943602"/>
                    </a:cubicBezTo>
                    <a:cubicBezTo>
                      <a:pt x="238374" y="1933986"/>
                      <a:pt x="281227" y="1925968"/>
                      <a:pt x="324043" y="1918239"/>
                    </a:cubicBezTo>
                    <a:cubicBezTo>
                      <a:pt x="391679" y="1905975"/>
                      <a:pt x="446723" y="1927310"/>
                      <a:pt x="488233" y="1982318"/>
                    </a:cubicBezTo>
                    <a:cubicBezTo>
                      <a:pt x="503872" y="2003073"/>
                      <a:pt x="518785" y="2024373"/>
                      <a:pt x="534097" y="2045418"/>
                    </a:cubicBezTo>
                    <a:cubicBezTo>
                      <a:pt x="575898" y="2102857"/>
                      <a:pt x="580869" y="2163126"/>
                      <a:pt x="547087" y="2225827"/>
                    </a:cubicBezTo>
                    <a:cubicBezTo>
                      <a:pt x="525860" y="2265196"/>
                      <a:pt x="504053" y="2304275"/>
                      <a:pt x="481738" y="2343064"/>
                    </a:cubicBezTo>
                    <a:cubicBezTo>
                      <a:pt x="471796" y="2360335"/>
                      <a:pt x="472050" y="2377063"/>
                      <a:pt x="483008" y="2392484"/>
                    </a:cubicBezTo>
                    <a:cubicBezTo>
                      <a:pt x="490918" y="2403551"/>
                      <a:pt x="500969" y="2413747"/>
                      <a:pt x="511891" y="2421875"/>
                    </a:cubicBezTo>
                    <a:cubicBezTo>
                      <a:pt x="540955" y="2443537"/>
                      <a:pt x="571253" y="2463566"/>
                      <a:pt x="600608" y="2484866"/>
                    </a:cubicBezTo>
                    <a:cubicBezTo>
                      <a:pt x="620673" y="2499416"/>
                      <a:pt x="639541" y="2515599"/>
                      <a:pt x="659680" y="2530040"/>
                    </a:cubicBezTo>
                    <a:cubicBezTo>
                      <a:pt x="691792" y="2553118"/>
                      <a:pt x="718135" y="2550360"/>
                      <a:pt x="744332" y="2522275"/>
                    </a:cubicBezTo>
                    <a:cubicBezTo>
                      <a:pt x="774848" y="2489546"/>
                      <a:pt x="804420" y="2455946"/>
                      <a:pt x="836025" y="2424270"/>
                    </a:cubicBezTo>
                    <a:cubicBezTo>
                      <a:pt x="874922" y="2385299"/>
                      <a:pt x="922891" y="2369334"/>
                      <a:pt x="977028" y="2380728"/>
                    </a:cubicBezTo>
                    <a:cubicBezTo>
                      <a:pt x="1009394" y="2387549"/>
                      <a:pt x="1040600" y="2399813"/>
                      <a:pt x="1072349" y="2409538"/>
                    </a:cubicBezTo>
                    <a:cubicBezTo>
                      <a:pt x="1141145" y="2430692"/>
                      <a:pt x="1181131" y="2476701"/>
                      <a:pt x="1190856" y="2548074"/>
                    </a:cubicBezTo>
                    <a:cubicBezTo>
                      <a:pt x="1196734" y="2591217"/>
                      <a:pt x="1202104" y="2634432"/>
                      <a:pt x="1206241" y="2677757"/>
                    </a:cubicBezTo>
                    <a:cubicBezTo>
                      <a:pt x="1208781" y="2704027"/>
                      <a:pt x="1223331" y="2718396"/>
                      <a:pt x="1247061" y="2724601"/>
                    </a:cubicBezTo>
                    <a:cubicBezTo>
                      <a:pt x="1257983" y="2727467"/>
                      <a:pt x="1269739" y="2728084"/>
                      <a:pt x="1281133" y="2727975"/>
                    </a:cubicBezTo>
                    <a:cubicBezTo>
                      <a:pt x="1314950" y="2727757"/>
                      <a:pt x="1348804" y="2726233"/>
                      <a:pt x="1382622" y="2726052"/>
                    </a:cubicBezTo>
                    <a:cubicBezTo>
                      <a:pt x="1410416" y="2725870"/>
                      <a:pt x="1438247" y="2728011"/>
                      <a:pt x="1466005" y="2727068"/>
                    </a:cubicBezTo>
                    <a:cubicBezTo>
                      <a:pt x="1502798" y="2725798"/>
                      <a:pt x="1520759" y="2708091"/>
                      <a:pt x="1525113" y="2671987"/>
                    </a:cubicBezTo>
                    <a:cubicBezTo>
                      <a:pt x="1530121" y="2630586"/>
                      <a:pt x="1534910" y="2589149"/>
                      <a:pt x="1540208" y="2547747"/>
                    </a:cubicBezTo>
                    <a:cubicBezTo>
                      <a:pt x="1549061" y="2478371"/>
                      <a:pt x="1587596" y="2433159"/>
                      <a:pt x="1653199" y="2410554"/>
                    </a:cubicBezTo>
                    <a:cubicBezTo>
                      <a:pt x="1678925" y="2401700"/>
                      <a:pt x="1704797" y="2393282"/>
                      <a:pt x="1730813" y="2385408"/>
                    </a:cubicBezTo>
                    <a:cubicBezTo>
                      <a:pt x="1796561" y="2365560"/>
                      <a:pt x="1853783" y="2379966"/>
                      <a:pt x="1901316" y="2429749"/>
                    </a:cubicBezTo>
                    <a:cubicBezTo>
                      <a:pt x="1930126" y="2459901"/>
                      <a:pt x="1958175" y="2490780"/>
                      <a:pt x="1986513" y="2521405"/>
                    </a:cubicBezTo>
                    <a:cubicBezTo>
                      <a:pt x="2011913" y="2548872"/>
                      <a:pt x="2038510" y="2552573"/>
                      <a:pt x="2069606" y="2530476"/>
                    </a:cubicBezTo>
                    <a:cubicBezTo>
                      <a:pt x="2122800" y="2492631"/>
                      <a:pt x="2175304" y="2453842"/>
                      <a:pt x="2227954" y="2415235"/>
                    </a:cubicBezTo>
                    <a:cubicBezTo>
                      <a:pt x="2232780" y="2411715"/>
                      <a:pt x="2237097" y="2407252"/>
                      <a:pt x="2240871" y="2402607"/>
                    </a:cubicBezTo>
                    <a:cubicBezTo>
                      <a:pt x="2259159" y="2380183"/>
                      <a:pt x="2260538" y="2363238"/>
                      <a:pt x="2246278" y="2337911"/>
                    </a:cubicBezTo>
                    <a:cubicBezTo>
                      <a:pt x="2227881" y="2305255"/>
                      <a:pt x="2208795" y="2272961"/>
                      <a:pt x="2191161" y="2239905"/>
                    </a:cubicBezTo>
                    <a:cubicBezTo>
                      <a:pt x="2184666" y="2227714"/>
                      <a:pt x="2176973" y="2223323"/>
                      <a:pt x="2163004" y="2222634"/>
                    </a:cubicBezTo>
                    <a:cubicBezTo>
                      <a:pt x="2106617" y="2219840"/>
                      <a:pt x="2065179" y="2192735"/>
                      <a:pt x="2043553" y="2140158"/>
                    </a:cubicBezTo>
                    <a:cubicBezTo>
                      <a:pt x="2037022" y="2124301"/>
                      <a:pt x="2029293" y="2120020"/>
                      <a:pt x="2013183" y="2120056"/>
                    </a:cubicBezTo>
                    <a:cubicBezTo>
                      <a:pt x="1796706" y="2120528"/>
                      <a:pt x="1580230" y="2120927"/>
                      <a:pt x="1363754" y="2119875"/>
                    </a:cubicBezTo>
                    <a:cubicBezTo>
                      <a:pt x="1321627" y="2119657"/>
                      <a:pt x="1278919" y="2116645"/>
                      <a:pt x="1237482" y="2109207"/>
                    </a:cubicBezTo>
                    <a:cubicBezTo>
                      <a:pt x="769623" y="2025134"/>
                      <a:pt x="505359" y="1520120"/>
                      <a:pt x="709535" y="1090723"/>
                    </a:cubicBezTo>
                    <a:cubicBezTo>
                      <a:pt x="835118" y="826641"/>
                      <a:pt x="1051848" y="687379"/>
                      <a:pt x="1344414" y="672647"/>
                    </a:cubicBezTo>
                    <a:cubicBezTo>
                      <a:pt x="1449350" y="667350"/>
                      <a:pt x="1554794" y="671813"/>
                      <a:pt x="1660021" y="671813"/>
                    </a:cubicBezTo>
                    <a:close/>
                    <a:moveTo>
                      <a:pt x="2237896" y="2089178"/>
                    </a:moveTo>
                    <a:cubicBezTo>
                      <a:pt x="2238186" y="2050389"/>
                      <a:pt x="2207380" y="2018603"/>
                      <a:pt x="2168628" y="2017623"/>
                    </a:cubicBezTo>
                    <a:cubicBezTo>
                      <a:pt x="2130492" y="2016644"/>
                      <a:pt x="2097945" y="2048321"/>
                      <a:pt x="2097509" y="2086892"/>
                    </a:cubicBezTo>
                    <a:cubicBezTo>
                      <a:pt x="2097037" y="2126914"/>
                      <a:pt x="2128025" y="2159063"/>
                      <a:pt x="2167249" y="2159244"/>
                    </a:cubicBezTo>
                    <a:cubicBezTo>
                      <a:pt x="2205602" y="2159389"/>
                      <a:pt x="2237642" y="2127676"/>
                      <a:pt x="2237932" y="2089214"/>
                    </a:cubicBezTo>
                    <a:close/>
                    <a:moveTo>
                      <a:pt x="2166632" y="633387"/>
                    </a:moveTo>
                    <a:cubicBezTo>
                      <a:pt x="2127589" y="633786"/>
                      <a:pt x="2097291" y="664918"/>
                      <a:pt x="2097509" y="704505"/>
                    </a:cubicBezTo>
                    <a:cubicBezTo>
                      <a:pt x="2097691" y="743512"/>
                      <a:pt x="2129077" y="774281"/>
                      <a:pt x="2168301" y="773882"/>
                    </a:cubicBezTo>
                    <a:cubicBezTo>
                      <a:pt x="2207271" y="773483"/>
                      <a:pt x="2238440" y="741698"/>
                      <a:pt x="2237896" y="702836"/>
                    </a:cubicBezTo>
                    <a:cubicBezTo>
                      <a:pt x="2237351" y="663757"/>
                      <a:pt x="2205784" y="632988"/>
                      <a:pt x="2166668" y="633387"/>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26" name="Freihandform: Form 1490">
                <a:extLst>
                  <a:ext uri="{FF2B5EF4-FFF2-40B4-BE49-F238E27FC236}">
                    <a16:creationId xmlns:a16="http://schemas.microsoft.com/office/drawing/2014/main" id="{BD8121E5-F196-B56C-1E01-FB1806835AC8}"/>
                  </a:ext>
                </a:extLst>
              </p:cNvPr>
              <p:cNvSpPr/>
              <p:nvPr/>
            </p:nvSpPr>
            <p:spPr>
              <a:xfrm>
                <a:off x="1295624" y="-2667022"/>
                <a:ext cx="1563211" cy="269949"/>
              </a:xfrm>
              <a:custGeom>
                <a:avLst/>
                <a:gdLst>
                  <a:gd name="connsiteX0" fmla="*/ 1428545 w 1563211"/>
                  <a:gd name="connsiteY0" fmla="*/ 269639 h 269949"/>
                  <a:gd name="connsiteX1" fmla="*/ 1302999 w 1563211"/>
                  <a:gd name="connsiteY1" fmla="*/ 184732 h 269949"/>
                  <a:gd name="connsiteX2" fmla="*/ 1278398 w 1563211"/>
                  <a:gd name="connsiteY2" fmla="*/ 167134 h 269949"/>
                  <a:gd name="connsiteX3" fmla="*/ 284407 w 1563211"/>
                  <a:gd name="connsiteY3" fmla="*/ 167134 h 269949"/>
                  <a:gd name="connsiteX4" fmla="*/ 259769 w 1563211"/>
                  <a:gd name="connsiteY4" fmla="*/ 184768 h 269949"/>
                  <a:gd name="connsiteX5" fmla="*/ 110819 w 1563211"/>
                  <a:gd name="connsiteY5" fmla="*/ 267643 h 269949"/>
                  <a:gd name="connsiteX6" fmla="*/ 5 w 1563211"/>
                  <a:gd name="connsiteY6" fmla="*/ 136219 h 269949"/>
                  <a:gd name="connsiteX7" fmla="*/ 106646 w 1563211"/>
                  <a:gd name="connsiteY7" fmla="*/ 2908 h 269949"/>
                  <a:gd name="connsiteX8" fmla="*/ 258681 w 1563211"/>
                  <a:gd name="connsiteY8" fmla="*/ 83061 h 269949"/>
                  <a:gd name="connsiteX9" fmla="*/ 288979 w 1563211"/>
                  <a:gd name="connsiteY9" fmla="*/ 103453 h 269949"/>
                  <a:gd name="connsiteX10" fmla="*/ 1273899 w 1563211"/>
                  <a:gd name="connsiteY10" fmla="*/ 103453 h 269949"/>
                  <a:gd name="connsiteX11" fmla="*/ 1304124 w 1563211"/>
                  <a:gd name="connsiteY11" fmla="*/ 83025 h 269949"/>
                  <a:gd name="connsiteX12" fmla="*/ 1465084 w 1563211"/>
                  <a:gd name="connsiteY12" fmla="*/ 5194 h 269949"/>
                  <a:gd name="connsiteX13" fmla="*/ 1562147 w 1563211"/>
                  <a:gd name="connsiteY13" fmla="*/ 150805 h 269949"/>
                  <a:gd name="connsiteX14" fmla="*/ 1428509 w 1563211"/>
                  <a:gd name="connsiteY14" fmla="*/ 269602 h 269949"/>
                  <a:gd name="connsiteX15" fmla="*/ 1358189 w 1563211"/>
                  <a:gd name="connsiteY15" fmla="*/ 134695 h 269949"/>
                  <a:gd name="connsiteX16" fmla="*/ 1427638 w 1563211"/>
                  <a:gd name="connsiteY16" fmla="*/ 205342 h 269949"/>
                  <a:gd name="connsiteX17" fmla="*/ 1499156 w 1563211"/>
                  <a:gd name="connsiteY17" fmla="*/ 134223 h 269949"/>
                  <a:gd name="connsiteX18" fmla="*/ 1428074 w 1563211"/>
                  <a:gd name="connsiteY18" fmla="*/ 64120 h 269949"/>
                  <a:gd name="connsiteX19" fmla="*/ 1358189 w 1563211"/>
                  <a:gd name="connsiteY19" fmla="*/ 134695 h 269949"/>
                  <a:gd name="connsiteX20" fmla="*/ 204580 w 1563211"/>
                  <a:gd name="connsiteY20" fmla="*/ 135529 h 269949"/>
                  <a:gd name="connsiteX21" fmla="*/ 135348 w 1563211"/>
                  <a:gd name="connsiteY21" fmla="*/ 64120 h 269949"/>
                  <a:gd name="connsiteX22" fmla="*/ 64447 w 1563211"/>
                  <a:gd name="connsiteY22" fmla="*/ 134296 h 269949"/>
                  <a:gd name="connsiteX23" fmla="*/ 134151 w 1563211"/>
                  <a:gd name="connsiteY23" fmla="*/ 205305 h 269949"/>
                  <a:gd name="connsiteX24" fmla="*/ 204580 w 1563211"/>
                  <a:gd name="connsiteY24" fmla="*/ 135529 h 2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3211" h="269949">
                    <a:moveTo>
                      <a:pt x="1428545" y="269639"/>
                    </a:moveTo>
                    <a:cubicBezTo>
                      <a:pt x="1371941" y="269639"/>
                      <a:pt x="1324117" y="237962"/>
                      <a:pt x="1302999" y="184732"/>
                    </a:cubicBezTo>
                    <a:cubicBezTo>
                      <a:pt x="1298065" y="172286"/>
                      <a:pt x="1292404" y="167134"/>
                      <a:pt x="1278398" y="167134"/>
                    </a:cubicBezTo>
                    <a:cubicBezTo>
                      <a:pt x="947080" y="167533"/>
                      <a:pt x="615725" y="167533"/>
                      <a:pt x="284407" y="167134"/>
                    </a:cubicBezTo>
                    <a:cubicBezTo>
                      <a:pt x="270473" y="167134"/>
                      <a:pt x="264631" y="172105"/>
                      <a:pt x="259769" y="184768"/>
                    </a:cubicBezTo>
                    <a:cubicBezTo>
                      <a:pt x="236765" y="244892"/>
                      <a:pt x="173665" y="279472"/>
                      <a:pt x="110819" y="267643"/>
                    </a:cubicBezTo>
                    <a:cubicBezTo>
                      <a:pt x="45688" y="255379"/>
                      <a:pt x="549" y="201822"/>
                      <a:pt x="5" y="136219"/>
                    </a:cubicBezTo>
                    <a:cubicBezTo>
                      <a:pt x="-539" y="71668"/>
                      <a:pt x="44127" y="15825"/>
                      <a:pt x="106646" y="2908"/>
                    </a:cubicBezTo>
                    <a:cubicBezTo>
                      <a:pt x="170617" y="-10336"/>
                      <a:pt x="234733" y="22574"/>
                      <a:pt x="258681" y="83061"/>
                    </a:cubicBezTo>
                    <a:cubicBezTo>
                      <a:pt x="264922" y="98809"/>
                      <a:pt x="272614" y="103453"/>
                      <a:pt x="288979" y="103453"/>
                    </a:cubicBezTo>
                    <a:cubicBezTo>
                      <a:pt x="617285" y="102982"/>
                      <a:pt x="945592" y="102982"/>
                      <a:pt x="1273899" y="103453"/>
                    </a:cubicBezTo>
                    <a:cubicBezTo>
                      <a:pt x="1290408" y="103453"/>
                      <a:pt x="1297847" y="98555"/>
                      <a:pt x="1304124" y="83025"/>
                    </a:cubicBezTo>
                    <a:cubicBezTo>
                      <a:pt x="1329886" y="19308"/>
                      <a:pt x="1398792" y="-13239"/>
                      <a:pt x="1465084" y="5194"/>
                    </a:cubicBezTo>
                    <a:cubicBezTo>
                      <a:pt x="1528220" y="22756"/>
                      <a:pt x="1570565" y="86291"/>
                      <a:pt x="1562147" y="150805"/>
                    </a:cubicBezTo>
                    <a:cubicBezTo>
                      <a:pt x="1553076" y="220255"/>
                      <a:pt x="1497560" y="269566"/>
                      <a:pt x="1428509" y="269602"/>
                    </a:cubicBezTo>
                    <a:close/>
                    <a:moveTo>
                      <a:pt x="1358189" y="134695"/>
                    </a:moveTo>
                    <a:cubicBezTo>
                      <a:pt x="1358189" y="174173"/>
                      <a:pt x="1388632" y="205124"/>
                      <a:pt x="1427638" y="205342"/>
                    </a:cubicBezTo>
                    <a:cubicBezTo>
                      <a:pt x="1466717" y="205559"/>
                      <a:pt x="1499628" y="172830"/>
                      <a:pt x="1499156" y="134223"/>
                    </a:cubicBezTo>
                    <a:cubicBezTo>
                      <a:pt x="1498684" y="96233"/>
                      <a:pt x="1465955" y="63939"/>
                      <a:pt x="1428074" y="64120"/>
                    </a:cubicBezTo>
                    <a:cubicBezTo>
                      <a:pt x="1389575" y="64302"/>
                      <a:pt x="1358189" y="96015"/>
                      <a:pt x="1358189" y="134695"/>
                    </a:cubicBezTo>
                    <a:close/>
                    <a:moveTo>
                      <a:pt x="204580" y="135529"/>
                    </a:moveTo>
                    <a:cubicBezTo>
                      <a:pt x="204725" y="96305"/>
                      <a:pt x="174028" y="64628"/>
                      <a:pt x="135348" y="64120"/>
                    </a:cubicBezTo>
                    <a:cubicBezTo>
                      <a:pt x="96886" y="63613"/>
                      <a:pt x="64810" y="95326"/>
                      <a:pt x="64447" y="134296"/>
                    </a:cubicBezTo>
                    <a:cubicBezTo>
                      <a:pt x="64048" y="173193"/>
                      <a:pt x="95289" y="205015"/>
                      <a:pt x="134151" y="205305"/>
                    </a:cubicBezTo>
                    <a:cubicBezTo>
                      <a:pt x="173302" y="205596"/>
                      <a:pt x="204435" y="174753"/>
                      <a:pt x="204580" y="135529"/>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27" name="Freihandform: Form 1491">
                <a:extLst>
                  <a:ext uri="{FF2B5EF4-FFF2-40B4-BE49-F238E27FC236}">
                    <a16:creationId xmlns:a16="http://schemas.microsoft.com/office/drawing/2014/main" id="{D389D255-25A4-8BB9-CB89-FBF4346F6112}"/>
                  </a:ext>
                </a:extLst>
              </p:cNvPr>
              <p:cNvSpPr/>
              <p:nvPr/>
            </p:nvSpPr>
            <p:spPr>
              <a:xfrm>
                <a:off x="1051891" y="-2910526"/>
                <a:ext cx="720610" cy="757038"/>
              </a:xfrm>
              <a:custGeom>
                <a:avLst/>
                <a:gdLst>
                  <a:gd name="connsiteX0" fmla="*/ 387028 w 720610"/>
                  <a:gd name="connsiteY0" fmla="*/ 0 h 757038"/>
                  <a:gd name="connsiteX1" fmla="*/ 713012 w 720610"/>
                  <a:gd name="connsiteY1" fmla="*/ 201164 h 757038"/>
                  <a:gd name="connsiteX2" fmla="*/ 704558 w 720610"/>
                  <a:gd name="connsiteY2" fmla="*/ 250330 h 757038"/>
                  <a:gd name="connsiteX3" fmla="*/ 656771 w 720610"/>
                  <a:gd name="connsiteY3" fmla="*/ 232877 h 757038"/>
                  <a:gd name="connsiteX4" fmla="*/ 520775 w 720610"/>
                  <a:gd name="connsiteY4" fmla="*/ 98768 h 757038"/>
                  <a:gd name="connsiteX5" fmla="*/ 159739 w 720610"/>
                  <a:gd name="connsiteY5" fmla="*/ 153086 h 757038"/>
                  <a:gd name="connsiteX6" fmla="*/ 89999 w 720610"/>
                  <a:gd name="connsiteY6" fmla="*/ 502693 h 757038"/>
                  <a:gd name="connsiteX7" fmla="*/ 393487 w 720610"/>
                  <a:gd name="connsiteY7" fmla="*/ 691991 h 757038"/>
                  <a:gd name="connsiteX8" fmla="*/ 655174 w 720610"/>
                  <a:gd name="connsiteY8" fmla="*/ 528092 h 757038"/>
                  <a:gd name="connsiteX9" fmla="*/ 683730 w 720610"/>
                  <a:gd name="connsiteY9" fmla="*/ 504253 h 757038"/>
                  <a:gd name="connsiteX10" fmla="*/ 713375 w 720610"/>
                  <a:gd name="connsiteY10" fmla="*/ 515828 h 757038"/>
                  <a:gd name="connsiteX11" fmla="*/ 714827 w 720610"/>
                  <a:gd name="connsiteY11" fmla="*/ 552911 h 757038"/>
                  <a:gd name="connsiteX12" fmla="*/ 591929 w 720610"/>
                  <a:gd name="connsiteY12" fmla="*/ 691121 h 757038"/>
                  <a:gd name="connsiteX13" fmla="*/ 107053 w 720610"/>
                  <a:gd name="connsiteY13" fmla="*/ 642426 h 757038"/>
                  <a:gd name="connsiteX14" fmla="*/ 69970 w 720610"/>
                  <a:gd name="connsiteY14" fmla="*/ 159327 h 757038"/>
                  <a:gd name="connsiteX15" fmla="*/ 387028 w 720610"/>
                  <a:gd name="connsiteY15" fmla="*/ 36 h 75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10" h="757038">
                    <a:moveTo>
                      <a:pt x="387028" y="0"/>
                    </a:moveTo>
                    <a:cubicBezTo>
                      <a:pt x="527451" y="5298"/>
                      <a:pt x="639463" y="71264"/>
                      <a:pt x="713012" y="201164"/>
                    </a:cubicBezTo>
                    <a:cubicBezTo>
                      <a:pt x="724878" y="222100"/>
                      <a:pt x="721213" y="240424"/>
                      <a:pt x="704558" y="250330"/>
                    </a:cubicBezTo>
                    <a:cubicBezTo>
                      <a:pt x="686887" y="260853"/>
                      <a:pt x="668454" y="254503"/>
                      <a:pt x="656771" y="232877"/>
                    </a:cubicBezTo>
                    <a:cubicBezTo>
                      <a:pt x="625166" y="174168"/>
                      <a:pt x="580209" y="128921"/>
                      <a:pt x="520775" y="98768"/>
                    </a:cubicBezTo>
                    <a:cubicBezTo>
                      <a:pt x="399873" y="37446"/>
                      <a:pt x="260393" y="58673"/>
                      <a:pt x="159739" y="153086"/>
                    </a:cubicBezTo>
                    <a:cubicBezTo>
                      <a:pt x="67647" y="239445"/>
                      <a:pt x="39272" y="381646"/>
                      <a:pt x="89999" y="502693"/>
                    </a:cubicBezTo>
                    <a:cubicBezTo>
                      <a:pt x="139927" y="621852"/>
                      <a:pt x="262099" y="699611"/>
                      <a:pt x="393487" y="691991"/>
                    </a:cubicBezTo>
                    <a:cubicBezTo>
                      <a:pt x="509744" y="685279"/>
                      <a:pt x="596465" y="628747"/>
                      <a:pt x="655174" y="528092"/>
                    </a:cubicBezTo>
                    <a:cubicBezTo>
                      <a:pt x="661197" y="517751"/>
                      <a:pt x="672700" y="507337"/>
                      <a:pt x="683730" y="504253"/>
                    </a:cubicBezTo>
                    <a:cubicBezTo>
                      <a:pt x="692112" y="501894"/>
                      <a:pt x="705973" y="508788"/>
                      <a:pt x="713375" y="515828"/>
                    </a:cubicBezTo>
                    <a:cubicBezTo>
                      <a:pt x="724007" y="525951"/>
                      <a:pt x="721539" y="540248"/>
                      <a:pt x="714827" y="552911"/>
                    </a:cubicBezTo>
                    <a:cubicBezTo>
                      <a:pt x="685037" y="608899"/>
                      <a:pt x="644434" y="655343"/>
                      <a:pt x="591929" y="691121"/>
                    </a:cubicBezTo>
                    <a:cubicBezTo>
                      <a:pt x="439678" y="794859"/>
                      <a:pt x="235611" y="774322"/>
                      <a:pt x="107053" y="642426"/>
                    </a:cubicBezTo>
                    <a:cubicBezTo>
                      <a:pt x="-19691" y="512381"/>
                      <a:pt x="-36237" y="304722"/>
                      <a:pt x="69970" y="159327"/>
                    </a:cubicBezTo>
                    <a:cubicBezTo>
                      <a:pt x="146023" y="55226"/>
                      <a:pt x="249653" y="2794"/>
                      <a:pt x="387028" y="36"/>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28" name="Freihandform: Form 1492">
                <a:extLst>
                  <a:ext uri="{FF2B5EF4-FFF2-40B4-BE49-F238E27FC236}">
                    <a16:creationId xmlns:a16="http://schemas.microsoft.com/office/drawing/2014/main" id="{57B4A27D-4E65-10CB-0962-F9EE03E331F3}"/>
                  </a:ext>
                </a:extLst>
              </p:cNvPr>
              <p:cNvSpPr/>
              <p:nvPr/>
            </p:nvSpPr>
            <p:spPr>
              <a:xfrm>
                <a:off x="885182" y="-3077618"/>
                <a:ext cx="577141" cy="1090096"/>
              </a:xfrm>
              <a:custGeom>
                <a:avLst/>
                <a:gdLst>
                  <a:gd name="connsiteX0" fmla="*/ 519847 w 577141"/>
                  <a:gd name="connsiteY0" fmla="*/ 1451 h 1090096"/>
                  <a:gd name="connsiteX1" fmla="*/ 548839 w 577141"/>
                  <a:gd name="connsiteY1" fmla="*/ 1597 h 1090096"/>
                  <a:gd name="connsiteX2" fmla="*/ 576887 w 577141"/>
                  <a:gd name="connsiteY2" fmla="*/ 29754 h 1090096"/>
                  <a:gd name="connsiteX3" fmla="*/ 553411 w 577141"/>
                  <a:gd name="connsiteY3" fmla="*/ 63789 h 1090096"/>
                  <a:gd name="connsiteX4" fmla="*/ 533635 w 577141"/>
                  <a:gd name="connsiteY4" fmla="*/ 65748 h 1090096"/>
                  <a:gd name="connsiteX5" fmla="*/ 102678 w 577141"/>
                  <a:gd name="connsiteY5" fmla="*/ 362959 h 1090096"/>
                  <a:gd name="connsiteX6" fmla="*/ 195133 w 577141"/>
                  <a:gd name="connsiteY6" fmla="*/ 872945 h 1090096"/>
                  <a:gd name="connsiteX7" fmla="*/ 537881 w 577141"/>
                  <a:gd name="connsiteY7" fmla="*/ 1026213 h 1090096"/>
                  <a:gd name="connsiteX8" fmla="*/ 576597 w 577141"/>
                  <a:gd name="connsiteY8" fmla="*/ 1059196 h 1090096"/>
                  <a:gd name="connsiteX9" fmla="*/ 536248 w 577141"/>
                  <a:gd name="connsiteY9" fmla="*/ 1090038 h 1090096"/>
                  <a:gd name="connsiteX10" fmla="*/ 81306 w 577141"/>
                  <a:gd name="connsiteY10" fmla="*/ 829584 h 1090096"/>
                  <a:gd name="connsiteX11" fmla="*/ 438895 w 577141"/>
                  <a:gd name="connsiteY11" fmla="*/ 11103 h 1090096"/>
                  <a:gd name="connsiteX12" fmla="*/ 519593 w 577141"/>
                  <a:gd name="connsiteY12" fmla="*/ 0 h 1090096"/>
                  <a:gd name="connsiteX13" fmla="*/ 519774 w 577141"/>
                  <a:gd name="connsiteY13" fmla="*/ 1451 h 10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141" h="1090096">
                    <a:moveTo>
                      <a:pt x="519847" y="1451"/>
                    </a:moveTo>
                    <a:cubicBezTo>
                      <a:pt x="529535" y="1451"/>
                      <a:pt x="539259" y="798"/>
                      <a:pt x="548839" y="1597"/>
                    </a:cubicBezTo>
                    <a:cubicBezTo>
                      <a:pt x="565747" y="3048"/>
                      <a:pt x="574855" y="13425"/>
                      <a:pt x="576887" y="29754"/>
                    </a:cubicBezTo>
                    <a:cubicBezTo>
                      <a:pt x="578883" y="45646"/>
                      <a:pt x="568941" y="60015"/>
                      <a:pt x="553411" y="63789"/>
                    </a:cubicBezTo>
                    <a:cubicBezTo>
                      <a:pt x="547024" y="65349"/>
                      <a:pt x="540239" y="65386"/>
                      <a:pt x="533635" y="65748"/>
                    </a:cubicBezTo>
                    <a:cubicBezTo>
                      <a:pt x="329242" y="76779"/>
                      <a:pt x="180981" y="175220"/>
                      <a:pt x="102678" y="362959"/>
                    </a:cubicBezTo>
                    <a:cubicBezTo>
                      <a:pt x="25028" y="549065"/>
                      <a:pt x="59753" y="723088"/>
                      <a:pt x="195133" y="872945"/>
                    </a:cubicBezTo>
                    <a:cubicBezTo>
                      <a:pt x="285881" y="973418"/>
                      <a:pt x="402465" y="1022511"/>
                      <a:pt x="537881" y="1026213"/>
                    </a:cubicBezTo>
                    <a:cubicBezTo>
                      <a:pt x="563534" y="1026902"/>
                      <a:pt x="577032" y="1038295"/>
                      <a:pt x="576597" y="1059196"/>
                    </a:cubicBezTo>
                    <a:cubicBezTo>
                      <a:pt x="576125" y="1079805"/>
                      <a:pt x="562700" y="1091018"/>
                      <a:pt x="536248" y="1090038"/>
                    </a:cubicBezTo>
                    <a:cubicBezTo>
                      <a:pt x="339075" y="1082853"/>
                      <a:pt x="183993" y="997729"/>
                      <a:pt x="81306" y="829584"/>
                    </a:cubicBezTo>
                    <a:cubicBezTo>
                      <a:pt x="-117354" y="504216"/>
                      <a:pt x="65668" y="88572"/>
                      <a:pt x="438895" y="11103"/>
                    </a:cubicBezTo>
                    <a:cubicBezTo>
                      <a:pt x="465419" y="5588"/>
                      <a:pt x="492670" y="3629"/>
                      <a:pt x="519593" y="0"/>
                    </a:cubicBezTo>
                    <a:cubicBezTo>
                      <a:pt x="519666" y="472"/>
                      <a:pt x="519702" y="980"/>
                      <a:pt x="519774" y="1451"/>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29" name="Freihandform: Form 1493">
                <a:extLst>
                  <a:ext uri="{FF2B5EF4-FFF2-40B4-BE49-F238E27FC236}">
                    <a16:creationId xmlns:a16="http://schemas.microsoft.com/office/drawing/2014/main" id="{03397D91-8052-8507-0143-6AEB83951252}"/>
                  </a:ext>
                </a:extLst>
              </p:cNvPr>
              <p:cNvSpPr/>
              <p:nvPr/>
            </p:nvSpPr>
            <p:spPr>
              <a:xfrm>
                <a:off x="1797606" y="-2320633"/>
                <a:ext cx="815024" cy="269801"/>
              </a:xfrm>
              <a:custGeom>
                <a:avLst/>
                <a:gdLst>
                  <a:gd name="connsiteX0" fmla="*/ 285082 w 815024"/>
                  <a:gd name="connsiteY0" fmla="*/ 102716 h 269801"/>
                  <a:gd name="connsiteX1" fmla="*/ 529969 w 815024"/>
                  <a:gd name="connsiteY1" fmla="*/ 103006 h 269801"/>
                  <a:gd name="connsiteX2" fmla="*/ 554788 w 815024"/>
                  <a:gd name="connsiteY2" fmla="*/ 85771 h 269801"/>
                  <a:gd name="connsiteX3" fmla="*/ 705226 w 815024"/>
                  <a:gd name="connsiteY3" fmla="*/ 2352 h 269801"/>
                  <a:gd name="connsiteX4" fmla="*/ 815024 w 815024"/>
                  <a:gd name="connsiteY4" fmla="*/ 134683 h 269801"/>
                  <a:gd name="connsiteX5" fmla="*/ 707403 w 815024"/>
                  <a:gd name="connsiteY5" fmla="*/ 267196 h 269801"/>
                  <a:gd name="connsiteX6" fmla="*/ 555078 w 815024"/>
                  <a:gd name="connsiteY6" fmla="*/ 184394 h 269801"/>
                  <a:gd name="connsiteX7" fmla="*/ 528917 w 815024"/>
                  <a:gd name="connsiteY7" fmla="*/ 166505 h 269801"/>
                  <a:gd name="connsiteX8" fmla="*/ 39142 w 815024"/>
                  <a:gd name="connsiteY8" fmla="*/ 166795 h 269801"/>
                  <a:gd name="connsiteX9" fmla="*/ 390 w 815024"/>
                  <a:gd name="connsiteY9" fmla="*/ 139763 h 269801"/>
                  <a:gd name="connsiteX10" fmla="*/ 36529 w 815024"/>
                  <a:gd name="connsiteY10" fmla="*/ 102861 h 269801"/>
                  <a:gd name="connsiteX11" fmla="*/ 246946 w 815024"/>
                  <a:gd name="connsiteY11" fmla="*/ 102752 h 269801"/>
                  <a:gd name="connsiteX12" fmla="*/ 285045 w 815024"/>
                  <a:gd name="connsiteY12" fmla="*/ 102752 h 269801"/>
                  <a:gd name="connsiteX13" fmla="*/ 679246 w 815024"/>
                  <a:gd name="connsiteY13" fmla="*/ 204604 h 269801"/>
                  <a:gd name="connsiteX14" fmla="*/ 750981 w 815024"/>
                  <a:gd name="connsiteY14" fmla="*/ 134211 h 269801"/>
                  <a:gd name="connsiteX15" fmla="*/ 680044 w 815024"/>
                  <a:gd name="connsiteY15" fmla="*/ 63891 h 269801"/>
                  <a:gd name="connsiteX16" fmla="*/ 610957 w 815024"/>
                  <a:gd name="connsiteY16" fmla="*/ 133341 h 269801"/>
                  <a:gd name="connsiteX17" fmla="*/ 679209 w 815024"/>
                  <a:gd name="connsiteY17" fmla="*/ 204604 h 26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024" h="269801">
                    <a:moveTo>
                      <a:pt x="285082" y="102716"/>
                    </a:moveTo>
                    <a:cubicBezTo>
                      <a:pt x="366723" y="102716"/>
                      <a:pt x="448328" y="102426"/>
                      <a:pt x="529969" y="103006"/>
                    </a:cubicBezTo>
                    <a:cubicBezTo>
                      <a:pt x="543649" y="103115"/>
                      <a:pt x="549890" y="98725"/>
                      <a:pt x="554788" y="85771"/>
                    </a:cubicBezTo>
                    <a:cubicBezTo>
                      <a:pt x="577938" y="25030"/>
                      <a:pt x="641437" y="-9622"/>
                      <a:pt x="705226" y="2352"/>
                    </a:cubicBezTo>
                    <a:cubicBezTo>
                      <a:pt x="769632" y="14471"/>
                      <a:pt x="814915" y="69007"/>
                      <a:pt x="815024" y="134683"/>
                    </a:cubicBezTo>
                    <a:cubicBezTo>
                      <a:pt x="815133" y="199198"/>
                      <a:pt x="769704" y="255113"/>
                      <a:pt x="707403" y="267196"/>
                    </a:cubicBezTo>
                    <a:cubicBezTo>
                      <a:pt x="642199" y="279823"/>
                      <a:pt x="578156" y="245643"/>
                      <a:pt x="555078" y="184394"/>
                    </a:cubicBezTo>
                    <a:cubicBezTo>
                      <a:pt x="549890" y="170569"/>
                      <a:pt x="543286" y="166433"/>
                      <a:pt x="528917" y="166505"/>
                    </a:cubicBezTo>
                    <a:cubicBezTo>
                      <a:pt x="365671" y="167013"/>
                      <a:pt x="202388" y="166868"/>
                      <a:pt x="39142" y="166795"/>
                    </a:cubicBezTo>
                    <a:cubicBezTo>
                      <a:pt x="15956" y="166795"/>
                      <a:pt x="2784" y="157398"/>
                      <a:pt x="390" y="139763"/>
                    </a:cubicBezTo>
                    <a:cubicBezTo>
                      <a:pt x="-2586" y="118101"/>
                      <a:pt x="11674" y="102970"/>
                      <a:pt x="36529" y="102861"/>
                    </a:cubicBezTo>
                    <a:cubicBezTo>
                      <a:pt x="106668" y="102571"/>
                      <a:pt x="176807" y="102752"/>
                      <a:pt x="246946" y="102752"/>
                    </a:cubicBezTo>
                    <a:cubicBezTo>
                      <a:pt x="259646" y="102752"/>
                      <a:pt x="272346" y="102752"/>
                      <a:pt x="285045" y="102752"/>
                    </a:cubicBezTo>
                    <a:close/>
                    <a:moveTo>
                      <a:pt x="679246" y="204604"/>
                    </a:moveTo>
                    <a:cubicBezTo>
                      <a:pt x="719812" y="204895"/>
                      <a:pt x="751199" y="174089"/>
                      <a:pt x="750981" y="134211"/>
                    </a:cubicBezTo>
                    <a:cubicBezTo>
                      <a:pt x="750800" y="96003"/>
                      <a:pt x="718107" y="63601"/>
                      <a:pt x="680044" y="63891"/>
                    </a:cubicBezTo>
                    <a:cubicBezTo>
                      <a:pt x="641981" y="64145"/>
                      <a:pt x="611465" y="94842"/>
                      <a:pt x="610957" y="133341"/>
                    </a:cubicBezTo>
                    <a:cubicBezTo>
                      <a:pt x="610449" y="173798"/>
                      <a:pt x="639731" y="204350"/>
                      <a:pt x="679209" y="204604"/>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30" name="Freihandform: Form 1494">
                <a:extLst>
                  <a:ext uri="{FF2B5EF4-FFF2-40B4-BE49-F238E27FC236}">
                    <a16:creationId xmlns:a16="http://schemas.microsoft.com/office/drawing/2014/main" id="{90C84FD3-C80C-1B51-9BFC-DA9500BA687D}"/>
                  </a:ext>
                </a:extLst>
              </p:cNvPr>
              <p:cNvSpPr/>
              <p:nvPr/>
            </p:nvSpPr>
            <p:spPr>
              <a:xfrm>
                <a:off x="1797862" y="-3012772"/>
                <a:ext cx="814912" cy="269660"/>
              </a:xfrm>
              <a:custGeom>
                <a:avLst/>
                <a:gdLst>
                  <a:gd name="connsiteX0" fmla="*/ 814912 w 814912"/>
                  <a:gd name="connsiteY0" fmla="*/ 134323 h 269660"/>
                  <a:gd name="connsiteX1" fmla="*/ 705586 w 814912"/>
                  <a:gd name="connsiteY1" fmla="*/ 267235 h 269660"/>
                  <a:gd name="connsiteX2" fmla="*/ 555075 w 814912"/>
                  <a:gd name="connsiteY2" fmla="*/ 184432 h 269660"/>
                  <a:gd name="connsiteX3" fmla="*/ 527064 w 814912"/>
                  <a:gd name="connsiteY3" fmla="*/ 166290 h 269660"/>
                  <a:gd name="connsiteX4" fmla="*/ 50025 w 814912"/>
                  <a:gd name="connsiteY4" fmla="*/ 166507 h 269660"/>
                  <a:gd name="connsiteX5" fmla="*/ 24734 w 814912"/>
                  <a:gd name="connsiteY5" fmla="*/ 165237 h 269660"/>
                  <a:gd name="connsiteX6" fmla="*/ 133 w 814912"/>
                  <a:gd name="connsiteY6" fmla="*/ 132145 h 269660"/>
                  <a:gd name="connsiteX7" fmla="*/ 27673 w 814912"/>
                  <a:gd name="connsiteY7" fmla="*/ 103553 h 269660"/>
                  <a:gd name="connsiteX8" fmla="*/ 47593 w 814912"/>
                  <a:gd name="connsiteY8" fmla="*/ 103117 h 269660"/>
                  <a:gd name="connsiteX9" fmla="*/ 526447 w 814912"/>
                  <a:gd name="connsiteY9" fmla="*/ 103408 h 269660"/>
                  <a:gd name="connsiteX10" fmla="*/ 555329 w 814912"/>
                  <a:gd name="connsiteY10" fmla="*/ 83923 h 269660"/>
                  <a:gd name="connsiteX11" fmla="*/ 706711 w 814912"/>
                  <a:gd name="connsiteY11" fmla="*/ 2499 h 269660"/>
                  <a:gd name="connsiteX12" fmla="*/ 814912 w 814912"/>
                  <a:gd name="connsiteY12" fmla="*/ 134359 h 269660"/>
                  <a:gd name="connsiteX13" fmla="*/ 610773 w 814912"/>
                  <a:gd name="connsiteY13" fmla="*/ 133343 h 269660"/>
                  <a:gd name="connsiteX14" fmla="*/ 679243 w 814912"/>
                  <a:gd name="connsiteY14" fmla="*/ 205006 h 269660"/>
                  <a:gd name="connsiteX15" fmla="*/ 750760 w 814912"/>
                  <a:gd name="connsiteY15" fmla="*/ 135556 h 269660"/>
                  <a:gd name="connsiteX16" fmla="*/ 681456 w 814912"/>
                  <a:gd name="connsiteY16" fmla="*/ 63712 h 269660"/>
                  <a:gd name="connsiteX17" fmla="*/ 610809 w 814912"/>
                  <a:gd name="connsiteY17" fmla="*/ 133343 h 2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4912" h="269660">
                    <a:moveTo>
                      <a:pt x="814912" y="134323"/>
                    </a:moveTo>
                    <a:cubicBezTo>
                      <a:pt x="815058" y="199345"/>
                      <a:pt x="769230" y="255115"/>
                      <a:pt x="705586" y="267235"/>
                    </a:cubicBezTo>
                    <a:cubicBezTo>
                      <a:pt x="641905" y="279390"/>
                      <a:pt x="577863" y="244956"/>
                      <a:pt x="555075" y="184432"/>
                    </a:cubicBezTo>
                    <a:cubicBezTo>
                      <a:pt x="549415" y="169374"/>
                      <a:pt x="541505" y="166253"/>
                      <a:pt x="527064" y="166290"/>
                    </a:cubicBezTo>
                    <a:cubicBezTo>
                      <a:pt x="368063" y="166689"/>
                      <a:pt x="209025" y="166544"/>
                      <a:pt x="50025" y="166507"/>
                    </a:cubicBezTo>
                    <a:cubicBezTo>
                      <a:pt x="41570" y="166507"/>
                      <a:pt x="32934" y="166798"/>
                      <a:pt x="24734" y="165237"/>
                    </a:cubicBezTo>
                    <a:cubicBezTo>
                      <a:pt x="8732" y="162226"/>
                      <a:pt x="-1282" y="148401"/>
                      <a:pt x="133" y="132145"/>
                    </a:cubicBezTo>
                    <a:cubicBezTo>
                      <a:pt x="1584" y="115418"/>
                      <a:pt x="11091" y="105730"/>
                      <a:pt x="27673" y="103553"/>
                    </a:cubicBezTo>
                    <a:cubicBezTo>
                      <a:pt x="34241" y="102682"/>
                      <a:pt x="40953" y="103117"/>
                      <a:pt x="47593" y="103117"/>
                    </a:cubicBezTo>
                    <a:cubicBezTo>
                      <a:pt x="207211" y="103117"/>
                      <a:pt x="366829" y="102900"/>
                      <a:pt x="526447" y="103408"/>
                    </a:cubicBezTo>
                    <a:cubicBezTo>
                      <a:pt x="541977" y="103444"/>
                      <a:pt x="549596" y="99344"/>
                      <a:pt x="555329" y="83923"/>
                    </a:cubicBezTo>
                    <a:cubicBezTo>
                      <a:pt x="577681" y="24016"/>
                      <a:pt x="641978" y="-9765"/>
                      <a:pt x="706711" y="2499"/>
                    </a:cubicBezTo>
                    <a:cubicBezTo>
                      <a:pt x="769375" y="14364"/>
                      <a:pt x="814767" y="69663"/>
                      <a:pt x="814912" y="134359"/>
                    </a:cubicBezTo>
                    <a:close/>
                    <a:moveTo>
                      <a:pt x="610773" y="133343"/>
                    </a:moveTo>
                    <a:cubicBezTo>
                      <a:pt x="610301" y="173401"/>
                      <a:pt x="639837" y="204316"/>
                      <a:pt x="679243" y="205006"/>
                    </a:cubicBezTo>
                    <a:cubicBezTo>
                      <a:pt x="717814" y="205659"/>
                      <a:pt x="750035" y="174381"/>
                      <a:pt x="750760" y="135556"/>
                    </a:cubicBezTo>
                    <a:cubicBezTo>
                      <a:pt x="751486" y="97203"/>
                      <a:pt x="719773" y="64329"/>
                      <a:pt x="681456" y="63712"/>
                    </a:cubicBezTo>
                    <a:cubicBezTo>
                      <a:pt x="642450" y="63059"/>
                      <a:pt x="611245" y="93828"/>
                      <a:pt x="610809" y="133343"/>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31" name="Freihandform: Form 1495">
                <a:extLst>
                  <a:ext uri="{FF2B5EF4-FFF2-40B4-BE49-F238E27FC236}">
                    <a16:creationId xmlns:a16="http://schemas.microsoft.com/office/drawing/2014/main" id="{6D1168B2-E561-8762-55CD-9752B1D7758E}"/>
                  </a:ext>
                </a:extLst>
              </p:cNvPr>
              <p:cNvSpPr/>
              <p:nvPr/>
            </p:nvSpPr>
            <p:spPr>
              <a:xfrm>
                <a:off x="513350" y="-3431515"/>
                <a:ext cx="1177245" cy="1799391"/>
              </a:xfrm>
              <a:custGeom>
                <a:avLst/>
                <a:gdLst>
                  <a:gd name="connsiteX0" fmla="*/ 984496 w 1177245"/>
                  <a:gd name="connsiteY0" fmla="*/ 1734759 h 1799391"/>
                  <a:gd name="connsiteX1" fmla="*/ 1140485 w 1177245"/>
                  <a:gd name="connsiteY1" fmla="*/ 1734868 h 1799391"/>
                  <a:gd name="connsiteX2" fmla="*/ 1177169 w 1177245"/>
                  <a:gd name="connsiteY2" fmla="*/ 1766073 h 1799391"/>
                  <a:gd name="connsiteX3" fmla="*/ 1140050 w 1177245"/>
                  <a:gd name="connsiteY3" fmla="*/ 1798802 h 1799391"/>
                  <a:gd name="connsiteX4" fmla="*/ 839102 w 1177245"/>
                  <a:gd name="connsiteY4" fmla="*/ 1795863 h 1799391"/>
                  <a:gd name="connsiteX5" fmla="*/ 271314 w 1177245"/>
                  <a:gd name="connsiteY5" fmla="*/ 1544299 h 1799391"/>
                  <a:gd name="connsiteX6" fmla="*/ 8901 w 1177245"/>
                  <a:gd name="connsiteY6" fmla="*/ 1030757 h 1799391"/>
                  <a:gd name="connsiteX7" fmla="*/ 381076 w 1177245"/>
                  <a:gd name="connsiteY7" fmla="*/ 164416 h 1799391"/>
                  <a:gd name="connsiteX8" fmla="*/ 903254 w 1177245"/>
                  <a:gd name="connsiteY8" fmla="*/ 9 h 1799391"/>
                  <a:gd name="connsiteX9" fmla="*/ 1129963 w 1177245"/>
                  <a:gd name="connsiteY9" fmla="*/ 9 h 1799391"/>
                  <a:gd name="connsiteX10" fmla="*/ 1149883 w 1177245"/>
                  <a:gd name="connsiteY10" fmla="*/ 735 h 1799391"/>
                  <a:gd name="connsiteX11" fmla="*/ 1177242 w 1177245"/>
                  <a:gd name="connsiteY11" fmla="*/ 31722 h 1799391"/>
                  <a:gd name="connsiteX12" fmla="*/ 1150681 w 1177245"/>
                  <a:gd name="connsiteY12" fmla="*/ 63326 h 1799391"/>
                  <a:gd name="connsiteX13" fmla="*/ 1130797 w 1177245"/>
                  <a:gd name="connsiteY13" fmla="*/ 64125 h 1799391"/>
                  <a:gd name="connsiteX14" fmla="*/ 856991 w 1177245"/>
                  <a:gd name="connsiteY14" fmla="*/ 66157 h 1799391"/>
                  <a:gd name="connsiteX15" fmla="*/ 160355 w 1177245"/>
                  <a:gd name="connsiteY15" fmla="*/ 509922 h 1799391"/>
                  <a:gd name="connsiteX16" fmla="*/ 293412 w 1177245"/>
                  <a:gd name="connsiteY16" fmla="*/ 1474487 h 1799391"/>
                  <a:gd name="connsiteX17" fmla="*/ 899335 w 1177245"/>
                  <a:gd name="connsiteY17" fmla="*/ 1734650 h 1799391"/>
                  <a:gd name="connsiteX18" fmla="*/ 984569 w 1177245"/>
                  <a:gd name="connsiteY18" fmla="*/ 1734723 h 17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7245" h="1799391">
                    <a:moveTo>
                      <a:pt x="984496" y="1734759"/>
                    </a:moveTo>
                    <a:cubicBezTo>
                      <a:pt x="1036493" y="1734759"/>
                      <a:pt x="1088489" y="1734614"/>
                      <a:pt x="1140485" y="1734868"/>
                    </a:cubicBezTo>
                    <a:cubicBezTo>
                      <a:pt x="1163164" y="1734977"/>
                      <a:pt x="1176807" y="1746987"/>
                      <a:pt x="1177169" y="1766073"/>
                    </a:cubicBezTo>
                    <a:cubicBezTo>
                      <a:pt x="1177532" y="1786102"/>
                      <a:pt x="1163708" y="1798911"/>
                      <a:pt x="1140050" y="1798802"/>
                    </a:cubicBezTo>
                    <a:cubicBezTo>
                      <a:pt x="1039722" y="1798330"/>
                      <a:pt x="939104" y="1801814"/>
                      <a:pt x="839102" y="1795863"/>
                    </a:cubicBezTo>
                    <a:cubicBezTo>
                      <a:pt x="619324" y="1782800"/>
                      <a:pt x="429481" y="1697531"/>
                      <a:pt x="271314" y="1544299"/>
                    </a:cubicBezTo>
                    <a:cubicBezTo>
                      <a:pt x="125666" y="1403187"/>
                      <a:pt x="33974" y="1231522"/>
                      <a:pt x="8901" y="1030757"/>
                    </a:cubicBezTo>
                    <a:cubicBezTo>
                      <a:pt x="-35947" y="671354"/>
                      <a:pt x="88765" y="379587"/>
                      <a:pt x="381076" y="164416"/>
                    </a:cubicBezTo>
                    <a:cubicBezTo>
                      <a:pt x="535179" y="50990"/>
                      <a:pt x="711923" y="9"/>
                      <a:pt x="903254" y="9"/>
                    </a:cubicBezTo>
                    <a:cubicBezTo>
                      <a:pt x="978836" y="9"/>
                      <a:pt x="1054417" y="9"/>
                      <a:pt x="1129963" y="9"/>
                    </a:cubicBezTo>
                    <a:cubicBezTo>
                      <a:pt x="1136603" y="9"/>
                      <a:pt x="1143316" y="-136"/>
                      <a:pt x="1149883" y="735"/>
                    </a:cubicBezTo>
                    <a:cubicBezTo>
                      <a:pt x="1166103" y="2948"/>
                      <a:pt x="1177024" y="15612"/>
                      <a:pt x="1177242" y="31722"/>
                    </a:cubicBezTo>
                    <a:cubicBezTo>
                      <a:pt x="1177460" y="48087"/>
                      <a:pt x="1167191" y="60678"/>
                      <a:pt x="1150681" y="63326"/>
                    </a:cubicBezTo>
                    <a:cubicBezTo>
                      <a:pt x="1144186" y="64379"/>
                      <a:pt x="1137437" y="64125"/>
                      <a:pt x="1130797" y="64125"/>
                    </a:cubicBezTo>
                    <a:cubicBezTo>
                      <a:pt x="1039504" y="64524"/>
                      <a:pt x="947884" y="60025"/>
                      <a:pt x="856991" y="66157"/>
                    </a:cubicBezTo>
                    <a:cubicBezTo>
                      <a:pt x="544867" y="87129"/>
                      <a:pt x="309450" y="235608"/>
                      <a:pt x="160355" y="509922"/>
                    </a:cubicBezTo>
                    <a:cubicBezTo>
                      <a:pt x="-11491" y="826073"/>
                      <a:pt x="44352" y="1214613"/>
                      <a:pt x="293412" y="1474487"/>
                    </a:cubicBezTo>
                    <a:cubicBezTo>
                      <a:pt x="458073" y="1646296"/>
                      <a:pt x="661197" y="1732183"/>
                      <a:pt x="899335" y="1734650"/>
                    </a:cubicBezTo>
                    <a:cubicBezTo>
                      <a:pt x="927746" y="1734940"/>
                      <a:pt x="956158" y="1734686"/>
                      <a:pt x="984569" y="1734723"/>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grpSp>
        <p:nvGrpSpPr>
          <p:cNvPr id="4" name="Gruppieren 3">
            <a:extLst>
              <a:ext uri="{FF2B5EF4-FFF2-40B4-BE49-F238E27FC236}">
                <a16:creationId xmlns:a16="http://schemas.microsoft.com/office/drawing/2014/main" id="{07C726A0-A2E4-F497-F5DF-FFE07E9793D2}"/>
              </a:ext>
            </a:extLst>
          </p:cNvPr>
          <p:cNvGrpSpPr/>
          <p:nvPr/>
        </p:nvGrpSpPr>
        <p:grpSpPr>
          <a:xfrm>
            <a:off x="4704247" y="2388850"/>
            <a:ext cx="717338" cy="549354"/>
            <a:chOff x="4704247" y="2388850"/>
            <a:chExt cx="717338" cy="549354"/>
          </a:xfrm>
        </p:grpSpPr>
        <p:pic>
          <p:nvPicPr>
            <p:cNvPr id="1092" name="Grafik 1091">
              <a:extLst>
                <a:ext uri="{FF2B5EF4-FFF2-40B4-BE49-F238E27FC236}">
                  <a16:creationId xmlns:a16="http://schemas.microsoft.com/office/drawing/2014/main" id="{A31959E3-95E1-4E2A-307F-AA6A9C3A0F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4997242">
              <a:off x="4788239" y="2304858"/>
              <a:ext cx="549354" cy="717338"/>
            </a:xfrm>
            <a:prstGeom prst="rect">
              <a:avLst/>
            </a:prstGeom>
          </p:spPr>
        </p:pic>
        <p:grpSp>
          <p:nvGrpSpPr>
            <p:cNvPr id="1332" name="Gruppieren 1488">
              <a:extLst>
                <a:ext uri="{FF2B5EF4-FFF2-40B4-BE49-F238E27FC236}">
                  <a16:creationId xmlns:a16="http://schemas.microsoft.com/office/drawing/2014/main" id="{52418BA0-D07D-496C-570F-022F82488B6E}"/>
                </a:ext>
              </a:extLst>
            </p:cNvPr>
            <p:cNvGrpSpPr/>
            <p:nvPr/>
          </p:nvGrpSpPr>
          <p:grpSpPr>
            <a:xfrm flipH="1">
              <a:off x="4775555" y="2519720"/>
              <a:ext cx="310232" cy="310158"/>
              <a:chOff x="64788" y="-3928134"/>
              <a:chExt cx="2794047" cy="2793376"/>
            </a:xfrm>
            <a:solidFill>
              <a:schemeClr val="tx2"/>
            </a:solidFill>
            <a:effectLst>
              <a:glow rad="127000">
                <a:schemeClr val="bg1">
                  <a:alpha val="98000"/>
                </a:schemeClr>
              </a:glow>
            </a:effectLst>
          </p:grpSpPr>
          <p:sp>
            <p:nvSpPr>
              <p:cNvPr id="1333" name="Freihandform: Form 1489">
                <a:extLst>
                  <a:ext uri="{FF2B5EF4-FFF2-40B4-BE49-F238E27FC236}">
                    <a16:creationId xmlns:a16="http://schemas.microsoft.com/office/drawing/2014/main" id="{F76A29F1-78A1-3DB3-AACE-B2204A98D298}"/>
                  </a:ext>
                </a:extLst>
              </p:cNvPr>
              <p:cNvSpPr/>
              <p:nvPr/>
            </p:nvSpPr>
            <p:spPr>
              <a:xfrm>
                <a:off x="64788" y="-3928134"/>
                <a:ext cx="2321476" cy="2793376"/>
              </a:xfrm>
              <a:custGeom>
                <a:avLst/>
                <a:gdLst>
                  <a:gd name="connsiteX0" fmla="*/ 1666806 w 2321476"/>
                  <a:gd name="connsiteY0" fmla="*/ 2056158 h 2793376"/>
                  <a:gd name="connsiteX1" fmla="*/ 2015106 w 2321476"/>
                  <a:gd name="connsiteY1" fmla="*/ 2056412 h 2793376"/>
                  <a:gd name="connsiteX2" fmla="*/ 2042791 w 2321476"/>
                  <a:gd name="connsiteY2" fmla="*/ 2038016 h 2793376"/>
                  <a:gd name="connsiteX3" fmla="*/ 2168737 w 2321476"/>
                  <a:gd name="connsiteY3" fmla="*/ 1953326 h 2793376"/>
                  <a:gd name="connsiteX4" fmla="*/ 2294210 w 2321476"/>
                  <a:gd name="connsiteY4" fmla="*/ 2041971 h 2793376"/>
                  <a:gd name="connsiteX5" fmla="*/ 2258361 w 2321476"/>
                  <a:gd name="connsiteY5" fmla="*/ 2187764 h 2793376"/>
                  <a:gd name="connsiteX6" fmla="*/ 2253317 w 2321476"/>
                  <a:gd name="connsiteY6" fmla="*/ 2220493 h 2793376"/>
                  <a:gd name="connsiteX7" fmla="*/ 2305821 w 2321476"/>
                  <a:gd name="connsiteY7" fmla="*/ 2311605 h 2793376"/>
                  <a:gd name="connsiteX8" fmla="*/ 2297766 w 2321476"/>
                  <a:gd name="connsiteY8" fmla="*/ 2434212 h 2793376"/>
                  <a:gd name="connsiteX9" fmla="*/ 2255095 w 2321476"/>
                  <a:gd name="connsiteY9" fmla="*/ 2475540 h 2793376"/>
                  <a:gd name="connsiteX10" fmla="*/ 2118300 w 2321476"/>
                  <a:gd name="connsiteY10" fmla="*/ 2574090 h 2793376"/>
                  <a:gd name="connsiteX11" fmla="*/ 2052080 w 2321476"/>
                  <a:gd name="connsiteY11" fmla="*/ 2605731 h 2793376"/>
                  <a:gd name="connsiteX12" fmla="*/ 1946817 w 2321476"/>
                  <a:gd name="connsiteY12" fmla="*/ 2573619 h 2793376"/>
                  <a:gd name="connsiteX13" fmla="*/ 1855597 w 2321476"/>
                  <a:gd name="connsiteY13" fmla="*/ 2475177 h 2793376"/>
                  <a:gd name="connsiteX14" fmla="*/ 1746669 w 2321476"/>
                  <a:gd name="connsiteY14" fmla="*/ 2448145 h 2793376"/>
                  <a:gd name="connsiteX15" fmla="*/ 1674426 w 2321476"/>
                  <a:gd name="connsiteY15" fmla="*/ 2472057 h 2793376"/>
                  <a:gd name="connsiteX16" fmla="*/ 1603852 w 2321476"/>
                  <a:gd name="connsiteY16" fmla="*/ 2555259 h 2793376"/>
                  <a:gd name="connsiteX17" fmla="*/ 1588177 w 2321476"/>
                  <a:gd name="connsiteY17" fmla="*/ 2683091 h 2793376"/>
                  <a:gd name="connsiteX18" fmla="*/ 1465860 w 2321476"/>
                  <a:gd name="connsiteY18" fmla="*/ 2792526 h 2793376"/>
                  <a:gd name="connsiteX19" fmla="*/ 1264732 w 2321476"/>
                  <a:gd name="connsiteY19" fmla="*/ 2792853 h 2793376"/>
                  <a:gd name="connsiteX20" fmla="*/ 1143032 w 2321476"/>
                  <a:gd name="connsiteY20" fmla="*/ 2684941 h 2793376"/>
                  <a:gd name="connsiteX21" fmla="*/ 1127284 w 2321476"/>
                  <a:gd name="connsiteY21" fmla="*/ 2555331 h 2793376"/>
                  <a:gd name="connsiteX22" fmla="*/ 1059758 w 2321476"/>
                  <a:gd name="connsiteY22" fmla="*/ 2473654 h 2793376"/>
                  <a:gd name="connsiteX23" fmla="*/ 984104 w 2321476"/>
                  <a:gd name="connsiteY23" fmla="*/ 2448544 h 2793376"/>
                  <a:gd name="connsiteX24" fmla="*/ 876700 w 2321476"/>
                  <a:gd name="connsiteY24" fmla="*/ 2474815 h 2793376"/>
                  <a:gd name="connsiteX25" fmla="*/ 790596 w 2321476"/>
                  <a:gd name="connsiteY25" fmla="*/ 2568067 h 2793376"/>
                  <a:gd name="connsiteX26" fmla="*/ 639469 w 2321476"/>
                  <a:gd name="connsiteY26" fmla="*/ 2592777 h 2793376"/>
                  <a:gd name="connsiteX27" fmla="*/ 609389 w 2321476"/>
                  <a:gd name="connsiteY27" fmla="*/ 2572639 h 2793376"/>
                  <a:gd name="connsiteX28" fmla="*/ 475606 w 2321476"/>
                  <a:gd name="connsiteY28" fmla="*/ 2476085 h 2793376"/>
                  <a:gd name="connsiteX29" fmla="*/ 411526 w 2321476"/>
                  <a:gd name="connsiteY29" fmla="*/ 2350829 h 2793376"/>
                  <a:gd name="connsiteX30" fmla="*/ 424916 w 2321476"/>
                  <a:gd name="connsiteY30" fmla="*/ 2313782 h 2793376"/>
                  <a:gd name="connsiteX31" fmla="*/ 486890 w 2321476"/>
                  <a:gd name="connsiteY31" fmla="*/ 2202967 h 2793376"/>
                  <a:gd name="connsiteX32" fmla="*/ 477638 w 2321476"/>
                  <a:gd name="connsiteY32" fmla="*/ 2077131 h 2793376"/>
                  <a:gd name="connsiteX33" fmla="*/ 440373 w 2321476"/>
                  <a:gd name="connsiteY33" fmla="*/ 2025787 h 2793376"/>
                  <a:gd name="connsiteX34" fmla="*/ 332135 w 2321476"/>
                  <a:gd name="connsiteY34" fmla="*/ 1981738 h 2793376"/>
                  <a:gd name="connsiteX35" fmla="*/ 214717 w 2321476"/>
                  <a:gd name="connsiteY35" fmla="*/ 2005033 h 2793376"/>
                  <a:gd name="connsiteX36" fmla="*/ 67000 w 2321476"/>
                  <a:gd name="connsiteY36" fmla="*/ 1918928 h 2793376"/>
                  <a:gd name="connsiteX37" fmla="*/ 47697 w 2321476"/>
                  <a:gd name="connsiteY37" fmla="*/ 1854704 h 2793376"/>
                  <a:gd name="connsiteX38" fmla="*/ 10831 w 2321476"/>
                  <a:gd name="connsiteY38" fmla="*/ 1746611 h 2793376"/>
                  <a:gd name="connsiteX39" fmla="*/ 6767 w 2321476"/>
                  <a:gd name="connsiteY39" fmla="*/ 1650637 h 2793376"/>
                  <a:gd name="connsiteX40" fmla="*/ 63662 w 2321476"/>
                  <a:gd name="connsiteY40" fmla="*/ 1585977 h 2793376"/>
                  <a:gd name="connsiteX41" fmla="*/ 183874 w 2321476"/>
                  <a:gd name="connsiteY41" fmla="*/ 1530497 h 2793376"/>
                  <a:gd name="connsiteX42" fmla="*/ 247373 w 2321476"/>
                  <a:gd name="connsiteY42" fmla="*/ 1426976 h 2793376"/>
                  <a:gd name="connsiteX43" fmla="*/ 247446 w 2321476"/>
                  <a:gd name="connsiteY43" fmla="*/ 1361772 h 2793376"/>
                  <a:gd name="connsiteX44" fmla="*/ 186959 w 2321476"/>
                  <a:gd name="connsiteY44" fmla="*/ 1263548 h 2793376"/>
                  <a:gd name="connsiteX45" fmla="*/ 78358 w 2321476"/>
                  <a:gd name="connsiteY45" fmla="*/ 1213258 h 2793376"/>
                  <a:gd name="connsiteX46" fmla="*/ 10105 w 2321476"/>
                  <a:gd name="connsiteY46" fmla="*/ 1047507 h 2793376"/>
                  <a:gd name="connsiteX47" fmla="*/ 64606 w 2321476"/>
                  <a:gd name="connsiteY47" fmla="*/ 882302 h 2793376"/>
                  <a:gd name="connsiteX48" fmla="*/ 91021 w 2321476"/>
                  <a:gd name="connsiteY48" fmla="*/ 829181 h 2793376"/>
                  <a:gd name="connsiteX49" fmla="*/ 205790 w 2321476"/>
                  <a:gd name="connsiteY49" fmla="*/ 785566 h 2793376"/>
                  <a:gd name="connsiteX50" fmla="*/ 339283 w 2321476"/>
                  <a:gd name="connsiteY50" fmla="*/ 811546 h 2793376"/>
                  <a:gd name="connsiteX51" fmla="*/ 436200 w 2321476"/>
                  <a:gd name="connsiteY51" fmla="*/ 772540 h 2793376"/>
                  <a:gd name="connsiteX52" fmla="*/ 484169 w 2321476"/>
                  <a:gd name="connsiteY52" fmla="*/ 706501 h 2793376"/>
                  <a:gd name="connsiteX53" fmla="*/ 492406 w 2321476"/>
                  <a:gd name="connsiteY53" fmla="*/ 600839 h 2793376"/>
                  <a:gd name="connsiteX54" fmla="*/ 430758 w 2321476"/>
                  <a:gd name="connsiteY54" fmla="*/ 489843 h 2793376"/>
                  <a:gd name="connsiteX55" fmla="*/ 467188 w 2321476"/>
                  <a:gd name="connsiteY55" fmla="*/ 323005 h 2793376"/>
                  <a:gd name="connsiteX56" fmla="*/ 526913 w 2321476"/>
                  <a:gd name="connsiteY56" fmla="*/ 281821 h 2793376"/>
                  <a:gd name="connsiteX57" fmla="*/ 615267 w 2321476"/>
                  <a:gd name="connsiteY57" fmla="*/ 215202 h 2793376"/>
                  <a:gd name="connsiteX58" fmla="*/ 721945 w 2321476"/>
                  <a:gd name="connsiteY58" fmla="*/ 184251 h 2793376"/>
                  <a:gd name="connsiteX59" fmla="*/ 784355 w 2321476"/>
                  <a:gd name="connsiteY59" fmla="*/ 218032 h 2793376"/>
                  <a:gd name="connsiteX60" fmla="*/ 878006 w 2321476"/>
                  <a:gd name="connsiteY60" fmla="*/ 319159 h 2793376"/>
                  <a:gd name="connsiteX61" fmla="*/ 980693 w 2321476"/>
                  <a:gd name="connsiteY61" fmla="*/ 345102 h 2793376"/>
                  <a:gd name="connsiteX62" fmla="*/ 1056601 w 2321476"/>
                  <a:gd name="connsiteY62" fmla="*/ 320465 h 2793376"/>
                  <a:gd name="connsiteX63" fmla="*/ 1127684 w 2321476"/>
                  <a:gd name="connsiteY63" fmla="*/ 235413 h 2793376"/>
                  <a:gd name="connsiteX64" fmla="*/ 1142488 w 2321476"/>
                  <a:gd name="connsiteY64" fmla="*/ 107544 h 2793376"/>
                  <a:gd name="connsiteX65" fmla="*/ 1252540 w 2321476"/>
                  <a:gd name="connsiteY65" fmla="*/ 1628 h 2793376"/>
                  <a:gd name="connsiteX66" fmla="*/ 1330408 w 2321476"/>
                  <a:gd name="connsiteY66" fmla="*/ 1520 h 2793376"/>
                  <a:gd name="connsiteX67" fmla="*/ 1450040 w 2321476"/>
                  <a:gd name="connsiteY67" fmla="*/ 68 h 2793376"/>
                  <a:gd name="connsiteX68" fmla="*/ 1533713 w 2321476"/>
                  <a:gd name="connsiteY68" fmla="*/ 19408 h 2793376"/>
                  <a:gd name="connsiteX69" fmla="*/ 1587015 w 2321476"/>
                  <a:gd name="connsiteY69" fmla="*/ 99017 h 2793376"/>
                  <a:gd name="connsiteX70" fmla="*/ 1604033 w 2321476"/>
                  <a:gd name="connsiteY70" fmla="*/ 237626 h 2793376"/>
                  <a:gd name="connsiteX71" fmla="*/ 1675043 w 2321476"/>
                  <a:gd name="connsiteY71" fmla="*/ 320646 h 2793376"/>
                  <a:gd name="connsiteX72" fmla="*/ 1749209 w 2321476"/>
                  <a:gd name="connsiteY72" fmla="*/ 344740 h 2793376"/>
                  <a:gd name="connsiteX73" fmla="*/ 1853674 w 2321476"/>
                  <a:gd name="connsiteY73" fmla="*/ 318868 h 2793376"/>
                  <a:gd name="connsiteX74" fmla="*/ 1939669 w 2321476"/>
                  <a:gd name="connsiteY74" fmla="*/ 225507 h 2793376"/>
                  <a:gd name="connsiteX75" fmla="*/ 2099831 w 2321476"/>
                  <a:gd name="connsiteY75" fmla="*/ 204208 h 2793376"/>
                  <a:gd name="connsiteX76" fmla="*/ 2129041 w 2321476"/>
                  <a:gd name="connsiteY76" fmla="*/ 225616 h 2793376"/>
                  <a:gd name="connsiteX77" fmla="*/ 2252700 w 2321476"/>
                  <a:gd name="connsiteY77" fmla="*/ 314587 h 2793376"/>
                  <a:gd name="connsiteX78" fmla="*/ 2316308 w 2321476"/>
                  <a:gd name="connsiteY78" fmla="*/ 395539 h 2793376"/>
                  <a:gd name="connsiteX79" fmla="*/ 2307309 w 2321476"/>
                  <a:gd name="connsiteY79" fmla="*/ 477905 h 2793376"/>
                  <a:gd name="connsiteX80" fmla="*/ 2250378 w 2321476"/>
                  <a:gd name="connsiteY80" fmla="*/ 576964 h 2793376"/>
                  <a:gd name="connsiteX81" fmla="*/ 2254587 w 2321476"/>
                  <a:gd name="connsiteY81" fmla="*/ 600948 h 2793376"/>
                  <a:gd name="connsiteX82" fmla="*/ 2293956 w 2321476"/>
                  <a:gd name="connsiteY82" fmla="*/ 750551 h 2793376"/>
                  <a:gd name="connsiteX83" fmla="*/ 2168265 w 2321476"/>
                  <a:gd name="connsiteY83" fmla="*/ 838324 h 2793376"/>
                  <a:gd name="connsiteX84" fmla="*/ 2040723 w 2321476"/>
                  <a:gd name="connsiteY84" fmla="*/ 748628 h 2793376"/>
                  <a:gd name="connsiteX85" fmla="*/ 2020658 w 2321476"/>
                  <a:gd name="connsiteY85" fmla="*/ 735420 h 2793376"/>
                  <a:gd name="connsiteX86" fmla="*/ 1336830 w 2321476"/>
                  <a:gd name="connsiteY86" fmla="*/ 737924 h 2793376"/>
                  <a:gd name="connsiteX87" fmla="*/ 781125 w 2321476"/>
                  <a:gd name="connsiteY87" fmla="*/ 1091158 h 2793376"/>
                  <a:gd name="connsiteX88" fmla="*/ 1275255 w 2321476"/>
                  <a:gd name="connsiteY88" fmla="*/ 2049627 h 2793376"/>
                  <a:gd name="connsiteX89" fmla="*/ 1369233 w 2321476"/>
                  <a:gd name="connsiteY89" fmla="*/ 2055723 h 2793376"/>
                  <a:gd name="connsiteX90" fmla="*/ 1666734 w 2321476"/>
                  <a:gd name="connsiteY90" fmla="*/ 2055977 h 2793376"/>
                  <a:gd name="connsiteX91" fmla="*/ 1660057 w 2321476"/>
                  <a:gd name="connsiteY91" fmla="*/ 671958 h 2793376"/>
                  <a:gd name="connsiteX92" fmla="*/ 1660057 w 2321476"/>
                  <a:gd name="connsiteY92" fmla="*/ 671232 h 2793376"/>
                  <a:gd name="connsiteX93" fmla="*/ 2017428 w 2321476"/>
                  <a:gd name="connsiteY93" fmla="*/ 671341 h 2793376"/>
                  <a:gd name="connsiteX94" fmla="*/ 2041086 w 2321476"/>
                  <a:gd name="connsiteY94" fmla="*/ 657770 h 2793376"/>
                  <a:gd name="connsiteX95" fmla="*/ 2165652 w 2321476"/>
                  <a:gd name="connsiteY95" fmla="*/ 568582 h 2793376"/>
                  <a:gd name="connsiteX96" fmla="*/ 2188185 w 2321476"/>
                  <a:gd name="connsiteY96" fmla="*/ 555555 h 2793376"/>
                  <a:gd name="connsiteX97" fmla="*/ 2249543 w 2321476"/>
                  <a:gd name="connsiteY97" fmla="*/ 448587 h 2793376"/>
                  <a:gd name="connsiteX98" fmla="*/ 2249870 w 2321476"/>
                  <a:gd name="connsiteY98" fmla="*/ 404029 h 2793376"/>
                  <a:gd name="connsiteX99" fmla="*/ 2219826 w 2321476"/>
                  <a:gd name="connsiteY99" fmla="*/ 371010 h 2793376"/>
                  <a:gd name="connsiteX100" fmla="*/ 2077552 w 2321476"/>
                  <a:gd name="connsiteY100" fmla="*/ 267598 h 2793376"/>
                  <a:gd name="connsiteX101" fmla="*/ 2051064 w 2321476"/>
                  <a:gd name="connsiteY101" fmla="*/ 252176 h 2793376"/>
                  <a:gd name="connsiteX102" fmla="*/ 1991049 w 2321476"/>
                  <a:gd name="connsiteY102" fmla="*/ 265965 h 2793376"/>
                  <a:gd name="connsiteX103" fmla="*/ 1899574 w 2321476"/>
                  <a:gd name="connsiteY103" fmla="*/ 364188 h 2793376"/>
                  <a:gd name="connsiteX104" fmla="*/ 1767170 w 2321476"/>
                  <a:gd name="connsiteY104" fmla="*/ 413064 h 2793376"/>
                  <a:gd name="connsiteX105" fmla="*/ 1650732 w 2321476"/>
                  <a:gd name="connsiteY105" fmla="*/ 379900 h 2793376"/>
                  <a:gd name="connsiteX106" fmla="*/ 1540280 w 2321476"/>
                  <a:gd name="connsiteY106" fmla="*/ 244919 h 2793376"/>
                  <a:gd name="connsiteX107" fmla="*/ 1523916 w 2321476"/>
                  <a:gd name="connsiteY107" fmla="*/ 109867 h 2793376"/>
                  <a:gd name="connsiteX108" fmla="*/ 1496194 w 2321476"/>
                  <a:gd name="connsiteY108" fmla="*/ 72711 h 2793376"/>
                  <a:gd name="connsiteX109" fmla="*/ 1452253 w 2321476"/>
                  <a:gd name="connsiteY109" fmla="*/ 64474 h 2793376"/>
                  <a:gd name="connsiteX110" fmla="*/ 1328993 w 2321476"/>
                  <a:gd name="connsiteY110" fmla="*/ 65309 h 2793376"/>
                  <a:gd name="connsiteX111" fmla="*/ 1267345 w 2321476"/>
                  <a:gd name="connsiteY111" fmla="*/ 64220 h 2793376"/>
                  <a:gd name="connsiteX112" fmla="*/ 1205805 w 2321476"/>
                  <a:gd name="connsiteY112" fmla="*/ 121224 h 2793376"/>
                  <a:gd name="connsiteX113" fmla="*/ 1190420 w 2321476"/>
                  <a:gd name="connsiteY113" fmla="*/ 247242 h 2793376"/>
                  <a:gd name="connsiteX114" fmla="*/ 1078082 w 2321476"/>
                  <a:gd name="connsiteY114" fmla="*/ 380879 h 2793376"/>
                  <a:gd name="connsiteX115" fmla="*/ 1010882 w 2321476"/>
                  <a:gd name="connsiteY115" fmla="*/ 402941 h 2793376"/>
                  <a:gd name="connsiteX116" fmla="*/ 824704 w 2321476"/>
                  <a:gd name="connsiteY116" fmla="*/ 357149 h 2793376"/>
                  <a:gd name="connsiteX117" fmla="*/ 743607 w 2321476"/>
                  <a:gd name="connsiteY117" fmla="*/ 269158 h 2793376"/>
                  <a:gd name="connsiteX118" fmla="*/ 663308 w 2321476"/>
                  <a:gd name="connsiteY118" fmla="*/ 260631 h 2793376"/>
                  <a:gd name="connsiteX119" fmla="*/ 503110 w 2321476"/>
                  <a:gd name="connsiteY119" fmla="*/ 376416 h 2793376"/>
                  <a:gd name="connsiteX120" fmla="*/ 491353 w 2321476"/>
                  <a:gd name="connsiteY120" fmla="*/ 387665 h 2793376"/>
                  <a:gd name="connsiteX121" fmla="*/ 484314 w 2321476"/>
                  <a:gd name="connsiteY121" fmla="*/ 453776 h 2793376"/>
                  <a:gd name="connsiteX122" fmla="*/ 545164 w 2321476"/>
                  <a:gd name="connsiteY122" fmla="*/ 563139 h 2793376"/>
                  <a:gd name="connsiteX123" fmla="*/ 533226 w 2321476"/>
                  <a:gd name="connsiteY123" fmla="*/ 748229 h 2793376"/>
                  <a:gd name="connsiteX124" fmla="*/ 491753 w 2321476"/>
                  <a:gd name="connsiteY124" fmla="*/ 805523 h 2793376"/>
                  <a:gd name="connsiteX125" fmla="*/ 324733 w 2321476"/>
                  <a:gd name="connsiteY125" fmla="*/ 874682 h 2793376"/>
                  <a:gd name="connsiteX126" fmla="*/ 193200 w 2321476"/>
                  <a:gd name="connsiteY126" fmla="*/ 848557 h 2793376"/>
                  <a:gd name="connsiteX127" fmla="*/ 143888 w 2321476"/>
                  <a:gd name="connsiteY127" fmla="*/ 866772 h 2793376"/>
                  <a:gd name="connsiteX128" fmla="*/ 124766 w 2321476"/>
                  <a:gd name="connsiteY128" fmla="*/ 905343 h 2793376"/>
                  <a:gd name="connsiteX129" fmla="*/ 96282 w 2321476"/>
                  <a:gd name="connsiteY129" fmla="*/ 998994 h 2793376"/>
                  <a:gd name="connsiteX130" fmla="*/ 68778 w 2321476"/>
                  <a:gd name="connsiteY130" fmla="*/ 1077697 h 2793376"/>
                  <a:gd name="connsiteX131" fmla="*/ 103104 w 2321476"/>
                  <a:gd name="connsiteY131" fmla="*/ 1153823 h 2793376"/>
                  <a:gd name="connsiteX132" fmla="*/ 219796 w 2321476"/>
                  <a:gd name="connsiteY132" fmla="*/ 1208250 h 2793376"/>
                  <a:gd name="connsiteX133" fmla="*/ 310582 w 2321476"/>
                  <a:gd name="connsiteY133" fmla="*/ 1351503 h 2793376"/>
                  <a:gd name="connsiteX134" fmla="*/ 310654 w 2321476"/>
                  <a:gd name="connsiteY134" fmla="*/ 1436737 h 2793376"/>
                  <a:gd name="connsiteX135" fmla="*/ 215587 w 2321476"/>
                  <a:gd name="connsiteY135" fmla="*/ 1586485 h 2793376"/>
                  <a:gd name="connsiteX136" fmla="*/ 95411 w 2321476"/>
                  <a:gd name="connsiteY136" fmla="*/ 1642074 h 2793376"/>
                  <a:gd name="connsiteX137" fmla="*/ 65694 w 2321476"/>
                  <a:gd name="connsiteY137" fmla="*/ 1687321 h 2793376"/>
                  <a:gd name="connsiteX138" fmla="*/ 73060 w 2321476"/>
                  <a:gd name="connsiteY138" fmla="*/ 1727924 h 2793376"/>
                  <a:gd name="connsiteX139" fmla="*/ 124875 w 2321476"/>
                  <a:gd name="connsiteY139" fmla="*/ 1888304 h 2793376"/>
                  <a:gd name="connsiteX140" fmla="*/ 138917 w 2321476"/>
                  <a:gd name="connsiteY140" fmla="*/ 1919509 h 2793376"/>
                  <a:gd name="connsiteX141" fmla="*/ 195957 w 2321476"/>
                  <a:gd name="connsiteY141" fmla="*/ 1943602 h 2793376"/>
                  <a:gd name="connsiteX142" fmla="*/ 324043 w 2321476"/>
                  <a:gd name="connsiteY142" fmla="*/ 1918239 h 2793376"/>
                  <a:gd name="connsiteX143" fmla="*/ 488233 w 2321476"/>
                  <a:gd name="connsiteY143" fmla="*/ 1982318 h 2793376"/>
                  <a:gd name="connsiteX144" fmla="*/ 534097 w 2321476"/>
                  <a:gd name="connsiteY144" fmla="*/ 2045418 h 2793376"/>
                  <a:gd name="connsiteX145" fmla="*/ 547087 w 2321476"/>
                  <a:gd name="connsiteY145" fmla="*/ 2225827 h 2793376"/>
                  <a:gd name="connsiteX146" fmla="*/ 481738 w 2321476"/>
                  <a:gd name="connsiteY146" fmla="*/ 2343064 h 2793376"/>
                  <a:gd name="connsiteX147" fmla="*/ 483008 w 2321476"/>
                  <a:gd name="connsiteY147" fmla="*/ 2392484 h 2793376"/>
                  <a:gd name="connsiteX148" fmla="*/ 511891 w 2321476"/>
                  <a:gd name="connsiteY148" fmla="*/ 2421875 h 2793376"/>
                  <a:gd name="connsiteX149" fmla="*/ 600608 w 2321476"/>
                  <a:gd name="connsiteY149" fmla="*/ 2484866 h 2793376"/>
                  <a:gd name="connsiteX150" fmla="*/ 659680 w 2321476"/>
                  <a:gd name="connsiteY150" fmla="*/ 2530040 h 2793376"/>
                  <a:gd name="connsiteX151" fmla="*/ 744332 w 2321476"/>
                  <a:gd name="connsiteY151" fmla="*/ 2522275 h 2793376"/>
                  <a:gd name="connsiteX152" fmla="*/ 836025 w 2321476"/>
                  <a:gd name="connsiteY152" fmla="*/ 2424270 h 2793376"/>
                  <a:gd name="connsiteX153" fmla="*/ 977028 w 2321476"/>
                  <a:gd name="connsiteY153" fmla="*/ 2380728 h 2793376"/>
                  <a:gd name="connsiteX154" fmla="*/ 1072349 w 2321476"/>
                  <a:gd name="connsiteY154" fmla="*/ 2409538 h 2793376"/>
                  <a:gd name="connsiteX155" fmla="*/ 1190856 w 2321476"/>
                  <a:gd name="connsiteY155" fmla="*/ 2548074 h 2793376"/>
                  <a:gd name="connsiteX156" fmla="*/ 1206241 w 2321476"/>
                  <a:gd name="connsiteY156" fmla="*/ 2677757 h 2793376"/>
                  <a:gd name="connsiteX157" fmla="*/ 1247061 w 2321476"/>
                  <a:gd name="connsiteY157" fmla="*/ 2724601 h 2793376"/>
                  <a:gd name="connsiteX158" fmla="*/ 1281133 w 2321476"/>
                  <a:gd name="connsiteY158" fmla="*/ 2727975 h 2793376"/>
                  <a:gd name="connsiteX159" fmla="*/ 1382622 w 2321476"/>
                  <a:gd name="connsiteY159" fmla="*/ 2726052 h 2793376"/>
                  <a:gd name="connsiteX160" fmla="*/ 1466005 w 2321476"/>
                  <a:gd name="connsiteY160" fmla="*/ 2727068 h 2793376"/>
                  <a:gd name="connsiteX161" fmla="*/ 1525113 w 2321476"/>
                  <a:gd name="connsiteY161" fmla="*/ 2671987 h 2793376"/>
                  <a:gd name="connsiteX162" fmla="*/ 1540208 w 2321476"/>
                  <a:gd name="connsiteY162" fmla="*/ 2547747 h 2793376"/>
                  <a:gd name="connsiteX163" fmla="*/ 1653199 w 2321476"/>
                  <a:gd name="connsiteY163" fmla="*/ 2410554 h 2793376"/>
                  <a:gd name="connsiteX164" fmla="*/ 1730813 w 2321476"/>
                  <a:gd name="connsiteY164" fmla="*/ 2385408 h 2793376"/>
                  <a:gd name="connsiteX165" fmla="*/ 1901316 w 2321476"/>
                  <a:gd name="connsiteY165" fmla="*/ 2429749 h 2793376"/>
                  <a:gd name="connsiteX166" fmla="*/ 1986513 w 2321476"/>
                  <a:gd name="connsiteY166" fmla="*/ 2521405 h 2793376"/>
                  <a:gd name="connsiteX167" fmla="*/ 2069606 w 2321476"/>
                  <a:gd name="connsiteY167" fmla="*/ 2530476 h 2793376"/>
                  <a:gd name="connsiteX168" fmla="*/ 2227954 w 2321476"/>
                  <a:gd name="connsiteY168" fmla="*/ 2415235 h 2793376"/>
                  <a:gd name="connsiteX169" fmla="*/ 2240871 w 2321476"/>
                  <a:gd name="connsiteY169" fmla="*/ 2402607 h 2793376"/>
                  <a:gd name="connsiteX170" fmla="*/ 2246278 w 2321476"/>
                  <a:gd name="connsiteY170" fmla="*/ 2337911 h 2793376"/>
                  <a:gd name="connsiteX171" fmla="*/ 2191161 w 2321476"/>
                  <a:gd name="connsiteY171" fmla="*/ 2239905 h 2793376"/>
                  <a:gd name="connsiteX172" fmla="*/ 2163004 w 2321476"/>
                  <a:gd name="connsiteY172" fmla="*/ 2222634 h 2793376"/>
                  <a:gd name="connsiteX173" fmla="*/ 2043553 w 2321476"/>
                  <a:gd name="connsiteY173" fmla="*/ 2140158 h 2793376"/>
                  <a:gd name="connsiteX174" fmla="*/ 2013183 w 2321476"/>
                  <a:gd name="connsiteY174" fmla="*/ 2120056 h 2793376"/>
                  <a:gd name="connsiteX175" fmla="*/ 1363754 w 2321476"/>
                  <a:gd name="connsiteY175" fmla="*/ 2119875 h 2793376"/>
                  <a:gd name="connsiteX176" fmla="*/ 1237482 w 2321476"/>
                  <a:gd name="connsiteY176" fmla="*/ 2109207 h 2793376"/>
                  <a:gd name="connsiteX177" fmla="*/ 709535 w 2321476"/>
                  <a:gd name="connsiteY177" fmla="*/ 1090723 h 2793376"/>
                  <a:gd name="connsiteX178" fmla="*/ 1344414 w 2321476"/>
                  <a:gd name="connsiteY178" fmla="*/ 672647 h 2793376"/>
                  <a:gd name="connsiteX179" fmla="*/ 1660021 w 2321476"/>
                  <a:gd name="connsiteY179" fmla="*/ 671813 h 2793376"/>
                  <a:gd name="connsiteX180" fmla="*/ 2237896 w 2321476"/>
                  <a:gd name="connsiteY180" fmla="*/ 2089178 h 2793376"/>
                  <a:gd name="connsiteX181" fmla="*/ 2168628 w 2321476"/>
                  <a:gd name="connsiteY181" fmla="*/ 2017623 h 2793376"/>
                  <a:gd name="connsiteX182" fmla="*/ 2097509 w 2321476"/>
                  <a:gd name="connsiteY182" fmla="*/ 2086892 h 2793376"/>
                  <a:gd name="connsiteX183" fmla="*/ 2167249 w 2321476"/>
                  <a:gd name="connsiteY183" fmla="*/ 2159244 h 2793376"/>
                  <a:gd name="connsiteX184" fmla="*/ 2237932 w 2321476"/>
                  <a:gd name="connsiteY184" fmla="*/ 2089214 h 2793376"/>
                  <a:gd name="connsiteX185" fmla="*/ 2166632 w 2321476"/>
                  <a:gd name="connsiteY185" fmla="*/ 633387 h 2793376"/>
                  <a:gd name="connsiteX186" fmla="*/ 2097509 w 2321476"/>
                  <a:gd name="connsiteY186" fmla="*/ 704505 h 2793376"/>
                  <a:gd name="connsiteX187" fmla="*/ 2168301 w 2321476"/>
                  <a:gd name="connsiteY187" fmla="*/ 773882 h 2793376"/>
                  <a:gd name="connsiteX188" fmla="*/ 2237896 w 2321476"/>
                  <a:gd name="connsiteY188" fmla="*/ 702836 h 2793376"/>
                  <a:gd name="connsiteX189" fmla="*/ 2166668 w 2321476"/>
                  <a:gd name="connsiteY189" fmla="*/ 633387 h 27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321476" h="2793376">
                    <a:moveTo>
                      <a:pt x="1666806" y="2056158"/>
                    </a:moveTo>
                    <a:cubicBezTo>
                      <a:pt x="1782918" y="2056158"/>
                      <a:pt x="1898994" y="2055940"/>
                      <a:pt x="2015106" y="2056412"/>
                    </a:cubicBezTo>
                    <a:cubicBezTo>
                      <a:pt x="2029692" y="2056485"/>
                      <a:pt x="2037095" y="2052820"/>
                      <a:pt x="2042791" y="2038016"/>
                    </a:cubicBezTo>
                    <a:cubicBezTo>
                      <a:pt x="2062893" y="1985910"/>
                      <a:pt x="2114382" y="1952347"/>
                      <a:pt x="2168737" y="1953326"/>
                    </a:cubicBezTo>
                    <a:cubicBezTo>
                      <a:pt x="2225232" y="1954342"/>
                      <a:pt x="2273927" y="1988741"/>
                      <a:pt x="2294210" y="2041971"/>
                    </a:cubicBezTo>
                    <a:cubicBezTo>
                      <a:pt x="2313405" y="2092334"/>
                      <a:pt x="2299907" y="2150644"/>
                      <a:pt x="2258361" y="2187764"/>
                    </a:cubicBezTo>
                    <a:cubicBezTo>
                      <a:pt x="2245951" y="2198831"/>
                      <a:pt x="2244354" y="2206305"/>
                      <a:pt x="2253317" y="2220493"/>
                    </a:cubicBezTo>
                    <a:cubicBezTo>
                      <a:pt x="2272004" y="2250101"/>
                      <a:pt x="2288405" y="2281198"/>
                      <a:pt x="2305821" y="2311605"/>
                    </a:cubicBezTo>
                    <a:cubicBezTo>
                      <a:pt x="2330241" y="2354276"/>
                      <a:pt x="2324980" y="2395750"/>
                      <a:pt x="2297766" y="2434212"/>
                    </a:cubicBezTo>
                    <a:cubicBezTo>
                      <a:pt x="2286482" y="2450141"/>
                      <a:pt x="2270843" y="2463675"/>
                      <a:pt x="2255095" y="2475540"/>
                    </a:cubicBezTo>
                    <a:cubicBezTo>
                      <a:pt x="2210174" y="2509322"/>
                      <a:pt x="2164890" y="2542740"/>
                      <a:pt x="2118300" y="2574090"/>
                    </a:cubicBezTo>
                    <a:cubicBezTo>
                      <a:pt x="2098162" y="2587661"/>
                      <a:pt x="2075375" y="2599671"/>
                      <a:pt x="2052080" y="2605731"/>
                    </a:cubicBezTo>
                    <a:cubicBezTo>
                      <a:pt x="2011949" y="2616181"/>
                      <a:pt x="1975700" y="2605477"/>
                      <a:pt x="1946817" y="2573619"/>
                    </a:cubicBezTo>
                    <a:cubicBezTo>
                      <a:pt x="1916774" y="2540490"/>
                      <a:pt x="1886040" y="2507979"/>
                      <a:pt x="1855597" y="2475177"/>
                    </a:cubicBezTo>
                    <a:cubicBezTo>
                      <a:pt x="1825190" y="2442412"/>
                      <a:pt x="1788833" y="2433812"/>
                      <a:pt x="1746669" y="2448145"/>
                    </a:cubicBezTo>
                    <a:cubicBezTo>
                      <a:pt x="1722649" y="2456309"/>
                      <a:pt x="1698592" y="2464328"/>
                      <a:pt x="1674426" y="2472057"/>
                    </a:cubicBezTo>
                    <a:cubicBezTo>
                      <a:pt x="1633460" y="2485120"/>
                      <a:pt x="1609440" y="2512515"/>
                      <a:pt x="1603852" y="2555259"/>
                    </a:cubicBezTo>
                    <a:cubicBezTo>
                      <a:pt x="1598300" y="2597821"/>
                      <a:pt x="1593547" y="2640492"/>
                      <a:pt x="1588177" y="2683091"/>
                    </a:cubicBezTo>
                    <a:cubicBezTo>
                      <a:pt x="1579758" y="2749456"/>
                      <a:pt x="1533568" y="2791474"/>
                      <a:pt x="1465860" y="2792526"/>
                    </a:cubicBezTo>
                    <a:cubicBezTo>
                      <a:pt x="1398841" y="2793578"/>
                      <a:pt x="1331787" y="2793615"/>
                      <a:pt x="1264732" y="2792853"/>
                    </a:cubicBezTo>
                    <a:cubicBezTo>
                      <a:pt x="1198185" y="2792127"/>
                      <a:pt x="1152031" y="2750871"/>
                      <a:pt x="1143032" y="2684941"/>
                    </a:cubicBezTo>
                    <a:cubicBezTo>
                      <a:pt x="1137154" y="2641834"/>
                      <a:pt x="1132836" y="2598510"/>
                      <a:pt x="1127284" y="2555331"/>
                    </a:cubicBezTo>
                    <a:cubicBezTo>
                      <a:pt x="1121987" y="2514111"/>
                      <a:pt x="1098982" y="2487006"/>
                      <a:pt x="1059758" y="2473654"/>
                    </a:cubicBezTo>
                    <a:cubicBezTo>
                      <a:pt x="1034613" y="2465090"/>
                      <a:pt x="1009286" y="2457035"/>
                      <a:pt x="984104" y="2448544"/>
                    </a:cubicBezTo>
                    <a:cubicBezTo>
                      <a:pt x="942703" y="2434575"/>
                      <a:pt x="906744" y="2442485"/>
                      <a:pt x="876700" y="2474815"/>
                    </a:cubicBezTo>
                    <a:cubicBezTo>
                      <a:pt x="847890" y="2505802"/>
                      <a:pt x="817846" y="2535773"/>
                      <a:pt x="790596" y="2568067"/>
                    </a:cubicBezTo>
                    <a:cubicBezTo>
                      <a:pt x="745022" y="2622095"/>
                      <a:pt x="682721" y="2615854"/>
                      <a:pt x="639469" y="2592777"/>
                    </a:cubicBezTo>
                    <a:cubicBezTo>
                      <a:pt x="628874" y="2587117"/>
                      <a:pt x="619186" y="2579678"/>
                      <a:pt x="609389" y="2572639"/>
                    </a:cubicBezTo>
                    <a:cubicBezTo>
                      <a:pt x="564722" y="2540527"/>
                      <a:pt x="520273" y="2508160"/>
                      <a:pt x="475606" y="2476085"/>
                    </a:cubicBezTo>
                    <a:cubicBezTo>
                      <a:pt x="432681" y="2445279"/>
                      <a:pt x="404959" y="2406381"/>
                      <a:pt x="411526" y="2350829"/>
                    </a:cubicBezTo>
                    <a:cubicBezTo>
                      <a:pt x="413014" y="2338093"/>
                      <a:pt x="418747" y="2325284"/>
                      <a:pt x="424916" y="2313782"/>
                    </a:cubicBezTo>
                    <a:cubicBezTo>
                      <a:pt x="444909" y="2276481"/>
                      <a:pt x="465373" y="2239397"/>
                      <a:pt x="486890" y="2202967"/>
                    </a:cubicBezTo>
                    <a:cubicBezTo>
                      <a:pt x="513197" y="2158446"/>
                      <a:pt x="510113" y="2117189"/>
                      <a:pt x="477638" y="2077131"/>
                    </a:cubicBezTo>
                    <a:cubicBezTo>
                      <a:pt x="464321" y="2060730"/>
                      <a:pt x="452311" y="2043204"/>
                      <a:pt x="440373" y="2025787"/>
                    </a:cubicBezTo>
                    <a:cubicBezTo>
                      <a:pt x="413885" y="1987180"/>
                      <a:pt x="378253" y="1972158"/>
                      <a:pt x="332135" y="1981738"/>
                    </a:cubicBezTo>
                    <a:cubicBezTo>
                      <a:pt x="293056" y="1989829"/>
                      <a:pt x="253832" y="1997086"/>
                      <a:pt x="214717" y="2005033"/>
                    </a:cubicBezTo>
                    <a:cubicBezTo>
                      <a:pt x="144541" y="2019293"/>
                      <a:pt x="89606" y="1987579"/>
                      <a:pt x="67000" y="1918928"/>
                    </a:cubicBezTo>
                    <a:cubicBezTo>
                      <a:pt x="59997" y="1897701"/>
                      <a:pt x="54663" y="1875930"/>
                      <a:pt x="47697" y="1854704"/>
                    </a:cubicBezTo>
                    <a:cubicBezTo>
                      <a:pt x="35832" y="1818528"/>
                      <a:pt x="23676" y="1782424"/>
                      <a:pt x="10831" y="1746611"/>
                    </a:cubicBezTo>
                    <a:cubicBezTo>
                      <a:pt x="-562" y="1714861"/>
                      <a:pt x="-3465" y="1682931"/>
                      <a:pt x="6767" y="1650637"/>
                    </a:cubicBezTo>
                    <a:cubicBezTo>
                      <a:pt x="16165" y="1620992"/>
                      <a:pt x="34779" y="1599040"/>
                      <a:pt x="63662" y="1585977"/>
                    </a:cubicBezTo>
                    <a:cubicBezTo>
                      <a:pt x="103866" y="1567798"/>
                      <a:pt x="143816" y="1549039"/>
                      <a:pt x="183874" y="1530497"/>
                    </a:cubicBezTo>
                    <a:cubicBezTo>
                      <a:pt x="229920" y="1509162"/>
                      <a:pt x="249078" y="1477340"/>
                      <a:pt x="247373" y="1426976"/>
                    </a:cubicBezTo>
                    <a:cubicBezTo>
                      <a:pt x="246647" y="1405278"/>
                      <a:pt x="246684" y="1383470"/>
                      <a:pt x="247446" y="1361772"/>
                    </a:cubicBezTo>
                    <a:cubicBezTo>
                      <a:pt x="249078" y="1315400"/>
                      <a:pt x="228577" y="1282997"/>
                      <a:pt x="186959" y="1263548"/>
                    </a:cubicBezTo>
                    <a:cubicBezTo>
                      <a:pt x="150819" y="1246640"/>
                      <a:pt x="114497" y="1230130"/>
                      <a:pt x="78358" y="1213258"/>
                    </a:cubicBezTo>
                    <a:cubicBezTo>
                      <a:pt x="8001" y="1180420"/>
                      <a:pt x="-15621" y="1121456"/>
                      <a:pt x="10105" y="1047507"/>
                    </a:cubicBezTo>
                    <a:cubicBezTo>
                      <a:pt x="29119" y="992753"/>
                      <a:pt x="45592" y="937092"/>
                      <a:pt x="64606" y="882302"/>
                    </a:cubicBezTo>
                    <a:cubicBezTo>
                      <a:pt x="71064" y="863724"/>
                      <a:pt x="79265" y="844711"/>
                      <a:pt x="91021" y="829181"/>
                    </a:cubicBezTo>
                    <a:cubicBezTo>
                      <a:pt x="119614" y="791480"/>
                      <a:pt x="157749" y="775334"/>
                      <a:pt x="205790" y="785566"/>
                    </a:cubicBezTo>
                    <a:cubicBezTo>
                      <a:pt x="250131" y="795036"/>
                      <a:pt x="294652" y="803527"/>
                      <a:pt x="339283" y="811546"/>
                    </a:cubicBezTo>
                    <a:cubicBezTo>
                      <a:pt x="379342" y="818731"/>
                      <a:pt x="411853" y="804942"/>
                      <a:pt x="436200" y="772540"/>
                    </a:cubicBezTo>
                    <a:cubicBezTo>
                      <a:pt x="452529" y="750805"/>
                      <a:pt x="468312" y="728635"/>
                      <a:pt x="484169" y="706501"/>
                    </a:cubicBezTo>
                    <a:cubicBezTo>
                      <a:pt x="508190" y="672974"/>
                      <a:pt x="512254" y="637596"/>
                      <a:pt x="492406" y="600839"/>
                    </a:cubicBezTo>
                    <a:cubicBezTo>
                      <a:pt x="472304" y="563611"/>
                      <a:pt x="451367" y="526818"/>
                      <a:pt x="430758" y="489843"/>
                    </a:cubicBezTo>
                    <a:cubicBezTo>
                      <a:pt x="395488" y="426598"/>
                      <a:pt x="408479" y="366148"/>
                      <a:pt x="467188" y="323005"/>
                    </a:cubicBezTo>
                    <a:cubicBezTo>
                      <a:pt x="486673" y="308708"/>
                      <a:pt x="507391" y="296118"/>
                      <a:pt x="526913" y="281821"/>
                    </a:cubicBezTo>
                    <a:cubicBezTo>
                      <a:pt x="556666" y="260014"/>
                      <a:pt x="585731" y="237336"/>
                      <a:pt x="615267" y="215202"/>
                    </a:cubicBezTo>
                    <a:cubicBezTo>
                      <a:pt x="646907" y="191508"/>
                      <a:pt x="681705" y="178518"/>
                      <a:pt x="721945" y="184251"/>
                    </a:cubicBezTo>
                    <a:cubicBezTo>
                      <a:pt x="746981" y="187807"/>
                      <a:pt x="767373" y="199491"/>
                      <a:pt x="784355" y="218032"/>
                    </a:cubicBezTo>
                    <a:cubicBezTo>
                      <a:pt x="815379" y="251922"/>
                      <a:pt x="846584" y="285631"/>
                      <a:pt x="878006" y="319159"/>
                    </a:cubicBezTo>
                    <a:cubicBezTo>
                      <a:pt x="906563" y="349638"/>
                      <a:pt x="941288" y="357403"/>
                      <a:pt x="980693" y="345102"/>
                    </a:cubicBezTo>
                    <a:cubicBezTo>
                      <a:pt x="1006092" y="337192"/>
                      <a:pt x="1031347" y="328883"/>
                      <a:pt x="1056601" y="320465"/>
                    </a:cubicBezTo>
                    <a:cubicBezTo>
                      <a:pt x="1097748" y="306749"/>
                      <a:pt x="1122422" y="279136"/>
                      <a:pt x="1127684" y="235413"/>
                    </a:cubicBezTo>
                    <a:cubicBezTo>
                      <a:pt x="1132836" y="192814"/>
                      <a:pt x="1139875" y="150324"/>
                      <a:pt x="1142488" y="107544"/>
                    </a:cubicBezTo>
                    <a:cubicBezTo>
                      <a:pt x="1146298" y="45787"/>
                      <a:pt x="1196480" y="6926"/>
                      <a:pt x="1252540" y="1628"/>
                    </a:cubicBezTo>
                    <a:cubicBezTo>
                      <a:pt x="1278266" y="-803"/>
                      <a:pt x="1304428" y="1665"/>
                      <a:pt x="1330408" y="1520"/>
                    </a:cubicBezTo>
                    <a:cubicBezTo>
                      <a:pt x="1370285" y="1266"/>
                      <a:pt x="1410162" y="1048"/>
                      <a:pt x="1450040" y="68"/>
                    </a:cubicBezTo>
                    <a:cubicBezTo>
                      <a:pt x="1479721" y="-657"/>
                      <a:pt x="1507914" y="4314"/>
                      <a:pt x="1533713" y="19408"/>
                    </a:cubicBezTo>
                    <a:cubicBezTo>
                      <a:pt x="1564265" y="37260"/>
                      <a:pt x="1582988" y="62986"/>
                      <a:pt x="1587015" y="99017"/>
                    </a:cubicBezTo>
                    <a:cubicBezTo>
                      <a:pt x="1592168" y="145281"/>
                      <a:pt x="1597865" y="191508"/>
                      <a:pt x="1604033" y="237626"/>
                    </a:cubicBezTo>
                    <a:cubicBezTo>
                      <a:pt x="1609730" y="280370"/>
                      <a:pt x="1634404" y="307475"/>
                      <a:pt x="1675043" y="320646"/>
                    </a:cubicBezTo>
                    <a:cubicBezTo>
                      <a:pt x="1699753" y="328665"/>
                      <a:pt x="1724463" y="336793"/>
                      <a:pt x="1749209" y="344740"/>
                    </a:cubicBezTo>
                    <a:cubicBezTo>
                      <a:pt x="1789341" y="357657"/>
                      <a:pt x="1824573" y="349493"/>
                      <a:pt x="1853674" y="318868"/>
                    </a:cubicBezTo>
                    <a:cubicBezTo>
                      <a:pt x="1882847" y="288207"/>
                      <a:pt x="1913036" y="258272"/>
                      <a:pt x="1939669" y="225507"/>
                    </a:cubicBezTo>
                    <a:cubicBezTo>
                      <a:pt x="1983973" y="171043"/>
                      <a:pt x="2050484" y="174200"/>
                      <a:pt x="2099831" y="204208"/>
                    </a:cubicBezTo>
                    <a:cubicBezTo>
                      <a:pt x="2110100" y="210449"/>
                      <a:pt x="2119280" y="218540"/>
                      <a:pt x="2129041" y="225616"/>
                    </a:cubicBezTo>
                    <a:cubicBezTo>
                      <a:pt x="2170224" y="255333"/>
                      <a:pt x="2211226" y="285268"/>
                      <a:pt x="2252700" y="314587"/>
                    </a:cubicBezTo>
                    <a:cubicBezTo>
                      <a:pt x="2282091" y="335342"/>
                      <a:pt x="2306366" y="359761"/>
                      <a:pt x="2316308" y="395539"/>
                    </a:cubicBezTo>
                    <a:cubicBezTo>
                      <a:pt x="2324254" y="424131"/>
                      <a:pt x="2322476" y="451671"/>
                      <a:pt x="2307309" y="477905"/>
                    </a:cubicBezTo>
                    <a:cubicBezTo>
                      <a:pt x="2288259" y="510889"/>
                      <a:pt x="2269863" y="544234"/>
                      <a:pt x="2250378" y="576964"/>
                    </a:cubicBezTo>
                    <a:cubicBezTo>
                      <a:pt x="2244209" y="587305"/>
                      <a:pt x="2245407" y="592929"/>
                      <a:pt x="2254587" y="600948"/>
                    </a:cubicBezTo>
                    <a:cubicBezTo>
                      <a:pt x="2299363" y="640136"/>
                      <a:pt x="2313985" y="697466"/>
                      <a:pt x="2293956" y="750551"/>
                    </a:cubicBezTo>
                    <a:cubicBezTo>
                      <a:pt x="2273818" y="803926"/>
                      <a:pt x="2225087" y="837962"/>
                      <a:pt x="2168265" y="838324"/>
                    </a:cubicBezTo>
                    <a:cubicBezTo>
                      <a:pt x="2109955" y="838687"/>
                      <a:pt x="2062784" y="806031"/>
                      <a:pt x="2040723" y="748628"/>
                    </a:cubicBezTo>
                    <a:cubicBezTo>
                      <a:pt x="2036623" y="737996"/>
                      <a:pt x="2030962" y="735420"/>
                      <a:pt x="2020658" y="735420"/>
                    </a:cubicBezTo>
                    <a:cubicBezTo>
                      <a:pt x="1792679" y="735783"/>
                      <a:pt x="1564446" y="728998"/>
                      <a:pt x="1336830" y="737924"/>
                    </a:cubicBezTo>
                    <a:cubicBezTo>
                      <a:pt x="1087117" y="747721"/>
                      <a:pt x="897528" y="869929"/>
                      <a:pt x="781125" y="1091158"/>
                    </a:cubicBezTo>
                    <a:cubicBezTo>
                      <a:pt x="567516" y="1497115"/>
                      <a:pt x="822636" y="1985729"/>
                      <a:pt x="1275255" y="2049627"/>
                    </a:cubicBezTo>
                    <a:cubicBezTo>
                      <a:pt x="1306278" y="2054017"/>
                      <a:pt x="1337883" y="2055469"/>
                      <a:pt x="1369233" y="2055723"/>
                    </a:cubicBezTo>
                    <a:cubicBezTo>
                      <a:pt x="1468400" y="2056485"/>
                      <a:pt x="1567567" y="2056013"/>
                      <a:pt x="1666734" y="2055977"/>
                    </a:cubicBezTo>
                    <a:close/>
                    <a:moveTo>
                      <a:pt x="1660057" y="671958"/>
                    </a:moveTo>
                    <a:cubicBezTo>
                      <a:pt x="1660057" y="671704"/>
                      <a:pt x="1660057" y="671486"/>
                      <a:pt x="1660057" y="671232"/>
                    </a:cubicBezTo>
                    <a:cubicBezTo>
                      <a:pt x="1779181" y="671232"/>
                      <a:pt x="1898304" y="671159"/>
                      <a:pt x="2017428" y="671341"/>
                    </a:cubicBezTo>
                    <a:cubicBezTo>
                      <a:pt x="2028314" y="671341"/>
                      <a:pt x="2036079" y="670579"/>
                      <a:pt x="2041086" y="657770"/>
                    </a:cubicBezTo>
                    <a:cubicBezTo>
                      <a:pt x="2063075" y="601420"/>
                      <a:pt x="2104875" y="571956"/>
                      <a:pt x="2165652" y="568582"/>
                    </a:cubicBezTo>
                    <a:cubicBezTo>
                      <a:pt x="2173563" y="568146"/>
                      <a:pt x="2184158" y="562196"/>
                      <a:pt x="2188185" y="555555"/>
                    </a:cubicBezTo>
                    <a:cubicBezTo>
                      <a:pt x="2209521" y="520431"/>
                      <a:pt x="2228825" y="484074"/>
                      <a:pt x="2249543" y="448587"/>
                    </a:cubicBezTo>
                    <a:cubicBezTo>
                      <a:pt x="2258469" y="433311"/>
                      <a:pt x="2259014" y="417926"/>
                      <a:pt x="2249870" y="404029"/>
                    </a:cubicBezTo>
                    <a:cubicBezTo>
                      <a:pt x="2241778" y="391692"/>
                      <a:pt x="2231582" y="379791"/>
                      <a:pt x="2219826" y="371010"/>
                    </a:cubicBezTo>
                    <a:cubicBezTo>
                      <a:pt x="2172946" y="335813"/>
                      <a:pt x="2125195" y="301778"/>
                      <a:pt x="2077552" y="267598"/>
                    </a:cubicBezTo>
                    <a:cubicBezTo>
                      <a:pt x="2069279" y="261647"/>
                      <a:pt x="2060462" y="255986"/>
                      <a:pt x="2051064" y="252176"/>
                    </a:cubicBezTo>
                    <a:cubicBezTo>
                      <a:pt x="2025447" y="241799"/>
                      <a:pt x="2009772" y="245827"/>
                      <a:pt x="1991049" y="265965"/>
                    </a:cubicBezTo>
                    <a:cubicBezTo>
                      <a:pt x="1960570" y="298730"/>
                      <a:pt x="1930525" y="331858"/>
                      <a:pt x="1899574" y="364188"/>
                    </a:cubicBezTo>
                    <a:cubicBezTo>
                      <a:pt x="1863543" y="401852"/>
                      <a:pt x="1818768" y="421700"/>
                      <a:pt x="1767170" y="413064"/>
                    </a:cubicBezTo>
                    <a:cubicBezTo>
                      <a:pt x="1727583" y="406460"/>
                      <a:pt x="1689013" y="392745"/>
                      <a:pt x="1650732" y="379900"/>
                    </a:cubicBezTo>
                    <a:cubicBezTo>
                      <a:pt x="1586181" y="358201"/>
                      <a:pt x="1549134" y="312591"/>
                      <a:pt x="1540280" y="244919"/>
                    </a:cubicBezTo>
                    <a:cubicBezTo>
                      <a:pt x="1534402" y="199962"/>
                      <a:pt x="1528996" y="154933"/>
                      <a:pt x="1523916" y="109867"/>
                    </a:cubicBezTo>
                    <a:cubicBezTo>
                      <a:pt x="1521848" y="91688"/>
                      <a:pt x="1512413" y="78589"/>
                      <a:pt x="1496194" y="72711"/>
                    </a:cubicBezTo>
                    <a:cubicBezTo>
                      <a:pt x="1482333" y="67667"/>
                      <a:pt x="1466985" y="64728"/>
                      <a:pt x="1452253" y="64474"/>
                    </a:cubicBezTo>
                    <a:cubicBezTo>
                      <a:pt x="1411178" y="63785"/>
                      <a:pt x="1370067" y="65200"/>
                      <a:pt x="1328993" y="65309"/>
                    </a:cubicBezTo>
                    <a:cubicBezTo>
                      <a:pt x="1308455" y="65381"/>
                      <a:pt x="1287882" y="63567"/>
                      <a:pt x="1267345" y="64220"/>
                    </a:cubicBezTo>
                    <a:cubicBezTo>
                      <a:pt x="1228919" y="65490"/>
                      <a:pt x="1210159" y="83633"/>
                      <a:pt x="1205805" y="121224"/>
                    </a:cubicBezTo>
                    <a:cubicBezTo>
                      <a:pt x="1200943" y="163278"/>
                      <a:pt x="1196444" y="205369"/>
                      <a:pt x="1190420" y="247242"/>
                    </a:cubicBezTo>
                    <a:cubicBezTo>
                      <a:pt x="1180732" y="314768"/>
                      <a:pt x="1142669" y="359181"/>
                      <a:pt x="1078082" y="380879"/>
                    </a:cubicBezTo>
                    <a:cubicBezTo>
                      <a:pt x="1055730" y="388390"/>
                      <a:pt x="1033089" y="395031"/>
                      <a:pt x="1010882" y="402941"/>
                    </a:cubicBezTo>
                    <a:cubicBezTo>
                      <a:pt x="939364" y="428522"/>
                      <a:pt x="876301" y="413100"/>
                      <a:pt x="824704" y="357149"/>
                    </a:cubicBezTo>
                    <a:cubicBezTo>
                      <a:pt x="797671" y="327831"/>
                      <a:pt x="768897" y="299928"/>
                      <a:pt x="743607" y="269158"/>
                    </a:cubicBezTo>
                    <a:cubicBezTo>
                      <a:pt x="716974" y="236828"/>
                      <a:pt x="686639" y="244339"/>
                      <a:pt x="663308" y="260631"/>
                    </a:cubicBezTo>
                    <a:cubicBezTo>
                      <a:pt x="609243" y="298295"/>
                      <a:pt x="556376" y="337628"/>
                      <a:pt x="503110" y="376416"/>
                    </a:cubicBezTo>
                    <a:cubicBezTo>
                      <a:pt x="498756" y="379573"/>
                      <a:pt x="494873" y="383564"/>
                      <a:pt x="491353" y="387665"/>
                    </a:cubicBezTo>
                    <a:cubicBezTo>
                      <a:pt x="471977" y="410089"/>
                      <a:pt x="470054" y="427977"/>
                      <a:pt x="484314" y="453776"/>
                    </a:cubicBezTo>
                    <a:cubicBezTo>
                      <a:pt x="504489" y="490279"/>
                      <a:pt x="524844" y="526709"/>
                      <a:pt x="545164" y="563139"/>
                    </a:cubicBezTo>
                    <a:cubicBezTo>
                      <a:pt x="581014" y="627400"/>
                      <a:pt x="576805" y="689048"/>
                      <a:pt x="533226" y="748229"/>
                    </a:cubicBezTo>
                    <a:cubicBezTo>
                      <a:pt x="519257" y="767206"/>
                      <a:pt x="505396" y="786328"/>
                      <a:pt x="491753" y="805523"/>
                    </a:cubicBezTo>
                    <a:cubicBezTo>
                      <a:pt x="450497" y="863543"/>
                      <a:pt x="394872" y="887237"/>
                      <a:pt x="324733" y="874682"/>
                    </a:cubicBezTo>
                    <a:cubicBezTo>
                      <a:pt x="280719" y="866808"/>
                      <a:pt x="236850" y="858100"/>
                      <a:pt x="193200" y="848557"/>
                    </a:cubicBezTo>
                    <a:cubicBezTo>
                      <a:pt x="172045" y="843949"/>
                      <a:pt x="155608" y="850335"/>
                      <a:pt x="143888" y="866772"/>
                    </a:cubicBezTo>
                    <a:cubicBezTo>
                      <a:pt x="135652" y="878347"/>
                      <a:pt x="129265" y="891809"/>
                      <a:pt x="124766" y="905343"/>
                    </a:cubicBezTo>
                    <a:cubicBezTo>
                      <a:pt x="114425" y="936294"/>
                      <a:pt x="106297" y="967934"/>
                      <a:pt x="96282" y="998994"/>
                    </a:cubicBezTo>
                    <a:cubicBezTo>
                      <a:pt x="87755" y="1025446"/>
                      <a:pt x="76906" y="1051136"/>
                      <a:pt x="68778" y="1077697"/>
                    </a:cubicBezTo>
                    <a:cubicBezTo>
                      <a:pt x="57457" y="1114671"/>
                      <a:pt x="68452" y="1137712"/>
                      <a:pt x="103104" y="1153823"/>
                    </a:cubicBezTo>
                    <a:cubicBezTo>
                      <a:pt x="142038" y="1171929"/>
                      <a:pt x="181371" y="1189128"/>
                      <a:pt x="219796" y="1208250"/>
                    </a:cubicBezTo>
                    <a:cubicBezTo>
                      <a:pt x="278542" y="1237532"/>
                      <a:pt x="309928" y="1285029"/>
                      <a:pt x="310582" y="1351503"/>
                    </a:cubicBezTo>
                    <a:cubicBezTo>
                      <a:pt x="310872" y="1379915"/>
                      <a:pt x="310473" y="1408326"/>
                      <a:pt x="310654" y="1436737"/>
                    </a:cubicBezTo>
                    <a:cubicBezTo>
                      <a:pt x="311126" y="1507130"/>
                      <a:pt x="278215" y="1556405"/>
                      <a:pt x="215587" y="1586485"/>
                    </a:cubicBezTo>
                    <a:cubicBezTo>
                      <a:pt x="175819" y="1605607"/>
                      <a:pt x="135906" y="1624475"/>
                      <a:pt x="95411" y="1642074"/>
                    </a:cubicBezTo>
                    <a:cubicBezTo>
                      <a:pt x="74693" y="1651072"/>
                      <a:pt x="65476" y="1666602"/>
                      <a:pt x="65694" y="1687321"/>
                    </a:cubicBezTo>
                    <a:cubicBezTo>
                      <a:pt x="65803" y="1700892"/>
                      <a:pt x="68996" y="1714861"/>
                      <a:pt x="73060" y="1727924"/>
                    </a:cubicBezTo>
                    <a:cubicBezTo>
                      <a:pt x="89787" y="1781553"/>
                      <a:pt x="107240" y="1834965"/>
                      <a:pt x="124875" y="1888304"/>
                    </a:cubicBezTo>
                    <a:cubicBezTo>
                      <a:pt x="128431" y="1899117"/>
                      <a:pt x="132858" y="1909966"/>
                      <a:pt x="138917" y="1919509"/>
                    </a:cubicBezTo>
                    <a:cubicBezTo>
                      <a:pt x="152089" y="1940300"/>
                      <a:pt x="170086" y="1949480"/>
                      <a:pt x="195957" y="1943602"/>
                    </a:cubicBezTo>
                    <a:cubicBezTo>
                      <a:pt x="238374" y="1933986"/>
                      <a:pt x="281227" y="1925968"/>
                      <a:pt x="324043" y="1918239"/>
                    </a:cubicBezTo>
                    <a:cubicBezTo>
                      <a:pt x="391679" y="1905975"/>
                      <a:pt x="446723" y="1927310"/>
                      <a:pt x="488233" y="1982318"/>
                    </a:cubicBezTo>
                    <a:cubicBezTo>
                      <a:pt x="503872" y="2003073"/>
                      <a:pt x="518785" y="2024373"/>
                      <a:pt x="534097" y="2045418"/>
                    </a:cubicBezTo>
                    <a:cubicBezTo>
                      <a:pt x="575898" y="2102857"/>
                      <a:pt x="580869" y="2163126"/>
                      <a:pt x="547087" y="2225827"/>
                    </a:cubicBezTo>
                    <a:cubicBezTo>
                      <a:pt x="525860" y="2265196"/>
                      <a:pt x="504053" y="2304275"/>
                      <a:pt x="481738" y="2343064"/>
                    </a:cubicBezTo>
                    <a:cubicBezTo>
                      <a:pt x="471796" y="2360335"/>
                      <a:pt x="472050" y="2377063"/>
                      <a:pt x="483008" y="2392484"/>
                    </a:cubicBezTo>
                    <a:cubicBezTo>
                      <a:pt x="490918" y="2403551"/>
                      <a:pt x="500969" y="2413747"/>
                      <a:pt x="511891" y="2421875"/>
                    </a:cubicBezTo>
                    <a:cubicBezTo>
                      <a:pt x="540955" y="2443537"/>
                      <a:pt x="571253" y="2463566"/>
                      <a:pt x="600608" y="2484866"/>
                    </a:cubicBezTo>
                    <a:cubicBezTo>
                      <a:pt x="620673" y="2499416"/>
                      <a:pt x="639541" y="2515599"/>
                      <a:pt x="659680" y="2530040"/>
                    </a:cubicBezTo>
                    <a:cubicBezTo>
                      <a:pt x="691792" y="2553118"/>
                      <a:pt x="718135" y="2550360"/>
                      <a:pt x="744332" y="2522275"/>
                    </a:cubicBezTo>
                    <a:cubicBezTo>
                      <a:pt x="774848" y="2489546"/>
                      <a:pt x="804420" y="2455946"/>
                      <a:pt x="836025" y="2424270"/>
                    </a:cubicBezTo>
                    <a:cubicBezTo>
                      <a:pt x="874922" y="2385299"/>
                      <a:pt x="922891" y="2369334"/>
                      <a:pt x="977028" y="2380728"/>
                    </a:cubicBezTo>
                    <a:cubicBezTo>
                      <a:pt x="1009394" y="2387549"/>
                      <a:pt x="1040600" y="2399813"/>
                      <a:pt x="1072349" y="2409538"/>
                    </a:cubicBezTo>
                    <a:cubicBezTo>
                      <a:pt x="1141145" y="2430692"/>
                      <a:pt x="1181131" y="2476701"/>
                      <a:pt x="1190856" y="2548074"/>
                    </a:cubicBezTo>
                    <a:cubicBezTo>
                      <a:pt x="1196734" y="2591217"/>
                      <a:pt x="1202104" y="2634432"/>
                      <a:pt x="1206241" y="2677757"/>
                    </a:cubicBezTo>
                    <a:cubicBezTo>
                      <a:pt x="1208781" y="2704027"/>
                      <a:pt x="1223331" y="2718396"/>
                      <a:pt x="1247061" y="2724601"/>
                    </a:cubicBezTo>
                    <a:cubicBezTo>
                      <a:pt x="1257983" y="2727467"/>
                      <a:pt x="1269739" y="2728084"/>
                      <a:pt x="1281133" y="2727975"/>
                    </a:cubicBezTo>
                    <a:cubicBezTo>
                      <a:pt x="1314950" y="2727757"/>
                      <a:pt x="1348804" y="2726233"/>
                      <a:pt x="1382622" y="2726052"/>
                    </a:cubicBezTo>
                    <a:cubicBezTo>
                      <a:pt x="1410416" y="2725870"/>
                      <a:pt x="1438247" y="2728011"/>
                      <a:pt x="1466005" y="2727068"/>
                    </a:cubicBezTo>
                    <a:cubicBezTo>
                      <a:pt x="1502798" y="2725798"/>
                      <a:pt x="1520759" y="2708091"/>
                      <a:pt x="1525113" y="2671987"/>
                    </a:cubicBezTo>
                    <a:cubicBezTo>
                      <a:pt x="1530121" y="2630586"/>
                      <a:pt x="1534910" y="2589149"/>
                      <a:pt x="1540208" y="2547747"/>
                    </a:cubicBezTo>
                    <a:cubicBezTo>
                      <a:pt x="1549061" y="2478371"/>
                      <a:pt x="1587596" y="2433159"/>
                      <a:pt x="1653199" y="2410554"/>
                    </a:cubicBezTo>
                    <a:cubicBezTo>
                      <a:pt x="1678925" y="2401700"/>
                      <a:pt x="1704797" y="2393282"/>
                      <a:pt x="1730813" y="2385408"/>
                    </a:cubicBezTo>
                    <a:cubicBezTo>
                      <a:pt x="1796561" y="2365560"/>
                      <a:pt x="1853783" y="2379966"/>
                      <a:pt x="1901316" y="2429749"/>
                    </a:cubicBezTo>
                    <a:cubicBezTo>
                      <a:pt x="1930126" y="2459901"/>
                      <a:pt x="1958175" y="2490780"/>
                      <a:pt x="1986513" y="2521405"/>
                    </a:cubicBezTo>
                    <a:cubicBezTo>
                      <a:pt x="2011913" y="2548872"/>
                      <a:pt x="2038510" y="2552573"/>
                      <a:pt x="2069606" y="2530476"/>
                    </a:cubicBezTo>
                    <a:cubicBezTo>
                      <a:pt x="2122800" y="2492631"/>
                      <a:pt x="2175304" y="2453842"/>
                      <a:pt x="2227954" y="2415235"/>
                    </a:cubicBezTo>
                    <a:cubicBezTo>
                      <a:pt x="2232780" y="2411715"/>
                      <a:pt x="2237097" y="2407252"/>
                      <a:pt x="2240871" y="2402607"/>
                    </a:cubicBezTo>
                    <a:cubicBezTo>
                      <a:pt x="2259159" y="2380183"/>
                      <a:pt x="2260538" y="2363238"/>
                      <a:pt x="2246278" y="2337911"/>
                    </a:cubicBezTo>
                    <a:cubicBezTo>
                      <a:pt x="2227881" y="2305255"/>
                      <a:pt x="2208795" y="2272961"/>
                      <a:pt x="2191161" y="2239905"/>
                    </a:cubicBezTo>
                    <a:cubicBezTo>
                      <a:pt x="2184666" y="2227714"/>
                      <a:pt x="2176973" y="2223323"/>
                      <a:pt x="2163004" y="2222634"/>
                    </a:cubicBezTo>
                    <a:cubicBezTo>
                      <a:pt x="2106617" y="2219840"/>
                      <a:pt x="2065179" y="2192735"/>
                      <a:pt x="2043553" y="2140158"/>
                    </a:cubicBezTo>
                    <a:cubicBezTo>
                      <a:pt x="2037022" y="2124301"/>
                      <a:pt x="2029293" y="2120020"/>
                      <a:pt x="2013183" y="2120056"/>
                    </a:cubicBezTo>
                    <a:cubicBezTo>
                      <a:pt x="1796706" y="2120528"/>
                      <a:pt x="1580230" y="2120927"/>
                      <a:pt x="1363754" y="2119875"/>
                    </a:cubicBezTo>
                    <a:cubicBezTo>
                      <a:pt x="1321627" y="2119657"/>
                      <a:pt x="1278919" y="2116645"/>
                      <a:pt x="1237482" y="2109207"/>
                    </a:cubicBezTo>
                    <a:cubicBezTo>
                      <a:pt x="769623" y="2025134"/>
                      <a:pt x="505359" y="1520120"/>
                      <a:pt x="709535" y="1090723"/>
                    </a:cubicBezTo>
                    <a:cubicBezTo>
                      <a:pt x="835118" y="826641"/>
                      <a:pt x="1051848" y="687379"/>
                      <a:pt x="1344414" y="672647"/>
                    </a:cubicBezTo>
                    <a:cubicBezTo>
                      <a:pt x="1449350" y="667350"/>
                      <a:pt x="1554794" y="671813"/>
                      <a:pt x="1660021" y="671813"/>
                    </a:cubicBezTo>
                    <a:close/>
                    <a:moveTo>
                      <a:pt x="2237896" y="2089178"/>
                    </a:moveTo>
                    <a:cubicBezTo>
                      <a:pt x="2238186" y="2050389"/>
                      <a:pt x="2207380" y="2018603"/>
                      <a:pt x="2168628" y="2017623"/>
                    </a:cubicBezTo>
                    <a:cubicBezTo>
                      <a:pt x="2130492" y="2016644"/>
                      <a:pt x="2097945" y="2048321"/>
                      <a:pt x="2097509" y="2086892"/>
                    </a:cubicBezTo>
                    <a:cubicBezTo>
                      <a:pt x="2097037" y="2126914"/>
                      <a:pt x="2128025" y="2159063"/>
                      <a:pt x="2167249" y="2159244"/>
                    </a:cubicBezTo>
                    <a:cubicBezTo>
                      <a:pt x="2205602" y="2159389"/>
                      <a:pt x="2237642" y="2127676"/>
                      <a:pt x="2237932" y="2089214"/>
                    </a:cubicBezTo>
                    <a:close/>
                    <a:moveTo>
                      <a:pt x="2166632" y="633387"/>
                    </a:moveTo>
                    <a:cubicBezTo>
                      <a:pt x="2127589" y="633786"/>
                      <a:pt x="2097291" y="664918"/>
                      <a:pt x="2097509" y="704505"/>
                    </a:cubicBezTo>
                    <a:cubicBezTo>
                      <a:pt x="2097691" y="743512"/>
                      <a:pt x="2129077" y="774281"/>
                      <a:pt x="2168301" y="773882"/>
                    </a:cubicBezTo>
                    <a:cubicBezTo>
                      <a:pt x="2207271" y="773483"/>
                      <a:pt x="2238440" y="741698"/>
                      <a:pt x="2237896" y="702836"/>
                    </a:cubicBezTo>
                    <a:cubicBezTo>
                      <a:pt x="2237351" y="663757"/>
                      <a:pt x="2205784" y="632988"/>
                      <a:pt x="2166668" y="633387"/>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34" name="Freihandform: Form 1490">
                <a:extLst>
                  <a:ext uri="{FF2B5EF4-FFF2-40B4-BE49-F238E27FC236}">
                    <a16:creationId xmlns:a16="http://schemas.microsoft.com/office/drawing/2014/main" id="{682DB31F-D055-1F46-3D47-2C2B4E9BA507}"/>
                  </a:ext>
                </a:extLst>
              </p:cNvPr>
              <p:cNvSpPr/>
              <p:nvPr/>
            </p:nvSpPr>
            <p:spPr>
              <a:xfrm>
                <a:off x="1295624" y="-2667022"/>
                <a:ext cx="1563211" cy="269949"/>
              </a:xfrm>
              <a:custGeom>
                <a:avLst/>
                <a:gdLst>
                  <a:gd name="connsiteX0" fmla="*/ 1428545 w 1563211"/>
                  <a:gd name="connsiteY0" fmla="*/ 269639 h 269949"/>
                  <a:gd name="connsiteX1" fmla="*/ 1302999 w 1563211"/>
                  <a:gd name="connsiteY1" fmla="*/ 184732 h 269949"/>
                  <a:gd name="connsiteX2" fmla="*/ 1278398 w 1563211"/>
                  <a:gd name="connsiteY2" fmla="*/ 167134 h 269949"/>
                  <a:gd name="connsiteX3" fmla="*/ 284407 w 1563211"/>
                  <a:gd name="connsiteY3" fmla="*/ 167134 h 269949"/>
                  <a:gd name="connsiteX4" fmla="*/ 259769 w 1563211"/>
                  <a:gd name="connsiteY4" fmla="*/ 184768 h 269949"/>
                  <a:gd name="connsiteX5" fmla="*/ 110819 w 1563211"/>
                  <a:gd name="connsiteY5" fmla="*/ 267643 h 269949"/>
                  <a:gd name="connsiteX6" fmla="*/ 5 w 1563211"/>
                  <a:gd name="connsiteY6" fmla="*/ 136219 h 269949"/>
                  <a:gd name="connsiteX7" fmla="*/ 106646 w 1563211"/>
                  <a:gd name="connsiteY7" fmla="*/ 2908 h 269949"/>
                  <a:gd name="connsiteX8" fmla="*/ 258681 w 1563211"/>
                  <a:gd name="connsiteY8" fmla="*/ 83061 h 269949"/>
                  <a:gd name="connsiteX9" fmla="*/ 288979 w 1563211"/>
                  <a:gd name="connsiteY9" fmla="*/ 103453 h 269949"/>
                  <a:gd name="connsiteX10" fmla="*/ 1273899 w 1563211"/>
                  <a:gd name="connsiteY10" fmla="*/ 103453 h 269949"/>
                  <a:gd name="connsiteX11" fmla="*/ 1304124 w 1563211"/>
                  <a:gd name="connsiteY11" fmla="*/ 83025 h 269949"/>
                  <a:gd name="connsiteX12" fmla="*/ 1465084 w 1563211"/>
                  <a:gd name="connsiteY12" fmla="*/ 5194 h 269949"/>
                  <a:gd name="connsiteX13" fmla="*/ 1562147 w 1563211"/>
                  <a:gd name="connsiteY13" fmla="*/ 150805 h 269949"/>
                  <a:gd name="connsiteX14" fmla="*/ 1428509 w 1563211"/>
                  <a:gd name="connsiteY14" fmla="*/ 269602 h 269949"/>
                  <a:gd name="connsiteX15" fmla="*/ 1358189 w 1563211"/>
                  <a:gd name="connsiteY15" fmla="*/ 134695 h 269949"/>
                  <a:gd name="connsiteX16" fmla="*/ 1427638 w 1563211"/>
                  <a:gd name="connsiteY16" fmla="*/ 205342 h 269949"/>
                  <a:gd name="connsiteX17" fmla="*/ 1499156 w 1563211"/>
                  <a:gd name="connsiteY17" fmla="*/ 134223 h 269949"/>
                  <a:gd name="connsiteX18" fmla="*/ 1428074 w 1563211"/>
                  <a:gd name="connsiteY18" fmla="*/ 64120 h 269949"/>
                  <a:gd name="connsiteX19" fmla="*/ 1358189 w 1563211"/>
                  <a:gd name="connsiteY19" fmla="*/ 134695 h 269949"/>
                  <a:gd name="connsiteX20" fmla="*/ 204580 w 1563211"/>
                  <a:gd name="connsiteY20" fmla="*/ 135529 h 269949"/>
                  <a:gd name="connsiteX21" fmla="*/ 135348 w 1563211"/>
                  <a:gd name="connsiteY21" fmla="*/ 64120 h 269949"/>
                  <a:gd name="connsiteX22" fmla="*/ 64447 w 1563211"/>
                  <a:gd name="connsiteY22" fmla="*/ 134296 h 269949"/>
                  <a:gd name="connsiteX23" fmla="*/ 134151 w 1563211"/>
                  <a:gd name="connsiteY23" fmla="*/ 205305 h 269949"/>
                  <a:gd name="connsiteX24" fmla="*/ 204580 w 1563211"/>
                  <a:gd name="connsiteY24" fmla="*/ 135529 h 2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3211" h="269949">
                    <a:moveTo>
                      <a:pt x="1428545" y="269639"/>
                    </a:moveTo>
                    <a:cubicBezTo>
                      <a:pt x="1371941" y="269639"/>
                      <a:pt x="1324117" y="237962"/>
                      <a:pt x="1302999" y="184732"/>
                    </a:cubicBezTo>
                    <a:cubicBezTo>
                      <a:pt x="1298065" y="172286"/>
                      <a:pt x="1292404" y="167134"/>
                      <a:pt x="1278398" y="167134"/>
                    </a:cubicBezTo>
                    <a:cubicBezTo>
                      <a:pt x="947080" y="167533"/>
                      <a:pt x="615725" y="167533"/>
                      <a:pt x="284407" y="167134"/>
                    </a:cubicBezTo>
                    <a:cubicBezTo>
                      <a:pt x="270473" y="167134"/>
                      <a:pt x="264631" y="172105"/>
                      <a:pt x="259769" y="184768"/>
                    </a:cubicBezTo>
                    <a:cubicBezTo>
                      <a:pt x="236765" y="244892"/>
                      <a:pt x="173665" y="279472"/>
                      <a:pt x="110819" y="267643"/>
                    </a:cubicBezTo>
                    <a:cubicBezTo>
                      <a:pt x="45688" y="255379"/>
                      <a:pt x="549" y="201822"/>
                      <a:pt x="5" y="136219"/>
                    </a:cubicBezTo>
                    <a:cubicBezTo>
                      <a:pt x="-539" y="71668"/>
                      <a:pt x="44127" y="15825"/>
                      <a:pt x="106646" y="2908"/>
                    </a:cubicBezTo>
                    <a:cubicBezTo>
                      <a:pt x="170617" y="-10336"/>
                      <a:pt x="234733" y="22574"/>
                      <a:pt x="258681" y="83061"/>
                    </a:cubicBezTo>
                    <a:cubicBezTo>
                      <a:pt x="264922" y="98809"/>
                      <a:pt x="272614" y="103453"/>
                      <a:pt x="288979" y="103453"/>
                    </a:cubicBezTo>
                    <a:cubicBezTo>
                      <a:pt x="617285" y="102982"/>
                      <a:pt x="945592" y="102982"/>
                      <a:pt x="1273899" y="103453"/>
                    </a:cubicBezTo>
                    <a:cubicBezTo>
                      <a:pt x="1290408" y="103453"/>
                      <a:pt x="1297847" y="98555"/>
                      <a:pt x="1304124" y="83025"/>
                    </a:cubicBezTo>
                    <a:cubicBezTo>
                      <a:pt x="1329886" y="19308"/>
                      <a:pt x="1398792" y="-13239"/>
                      <a:pt x="1465084" y="5194"/>
                    </a:cubicBezTo>
                    <a:cubicBezTo>
                      <a:pt x="1528220" y="22756"/>
                      <a:pt x="1570565" y="86291"/>
                      <a:pt x="1562147" y="150805"/>
                    </a:cubicBezTo>
                    <a:cubicBezTo>
                      <a:pt x="1553076" y="220255"/>
                      <a:pt x="1497560" y="269566"/>
                      <a:pt x="1428509" y="269602"/>
                    </a:cubicBezTo>
                    <a:close/>
                    <a:moveTo>
                      <a:pt x="1358189" y="134695"/>
                    </a:moveTo>
                    <a:cubicBezTo>
                      <a:pt x="1358189" y="174173"/>
                      <a:pt x="1388632" y="205124"/>
                      <a:pt x="1427638" y="205342"/>
                    </a:cubicBezTo>
                    <a:cubicBezTo>
                      <a:pt x="1466717" y="205559"/>
                      <a:pt x="1499628" y="172830"/>
                      <a:pt x="1499156" y="134223"/>
                    </a:cubicBezTo>
                    <a:cubicBezTo>
                      <a:pt x="1498684" y="96233"/>
                      <a:pt x="1465955" y="63939"/>
                      <a:pt x="1428074" y="64120"/>
                    </a:cubicBezTo>
                    <a:cubicBezTo>
                      <a:pt x="1389575" y="64302"/>
                      <a:pt x="1358189" y="96015"/>
                      <a:pt x="1358189" y="134695"/>
                    </a:cubicBezTo>
                    <a:close/>
                    <a:moveTo>
                      <a:pt x="204580" y="135529"/>
                    </a:moveTo>
                    <a:cubicBezTo>
                      <a:pt x="204725" y="96305"/>
                      <a:pt x="174028" y="64628"/>
                      <a:pt x="135348" y="64120"/>
                    </a:cubicBezTo>
                    <a:cubicBezTo>
                      <a:pt x="96886" y="63613"/>
                      <a:pt x="64810" y="95326"/>
                      <a:pt x="64447" y="134296"/>
                    </a:cubicBezTo>
                    <a:cubicBezTo>
                      <a:pt x="64048" y="173193"/>
                      <a:pt x="95289" y="205015"/>
                      <a:pt x="134151" y="205305"/>
                    </a:cubicBezTo>
                    <a:cubicBezTo>
                      <a:pt x="173302" y="205596"/>
                      <a:pt x="204435" y="174753"/>
                      <a:pt x="204580" y="135529"/>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35" name="Freihandform: Form 1491">
                <a:extLst>
                  <a:ext uri="{FF2B5EF4-FFF2-40B4-BE49-F238E27FC236}">
                    <a16:creationId xmlns:a16="http://schemas.microsoft.com/office/drawing/2014/main" id="{15534EA9-38CB-CCC3-6910-07A973D17844}"/>
                  </a:ext>
                </a:extLst>
              </p:cNvPr>
              <p:cNvSpPr/>
              <p:nvPr/>
            </p:nvSpPr>
            <p:spPr>
              <a:xfrm>
                <a:off x="1051891" y="-2910526"/>
                <a:ext cx="720610" cy="757038"/>
              </a:xfrm>
              <a:custGeom>
                <a:avLst/>
                <a:gdLst>
                  <a:gd name="connsiteX0" fmla="*/ 387028 w 720610"/>
                  <a:gd name="connsiteY0" fmla="*/ 0 h 757038"/>
                  <a:gd name="connsiteX1" fmla="*/ 713012 w 720610"/>
                  <a:gd name="connsiteY1" fmla="*/ 201164 h 757038"/>
                  <a:gd name="connsiteX2" fmla="*/ 704558 w 720610"/>
                  <a:gd name="connsiteY2" fmla="*/ 250330 h 757038"/>
                  <a:gd name="connsiteX3" fmla="*/ 656771 w 720610"/>
                  <a:gd name="connsiteY3" fmla="*/ 232877 h 757038"/>
                  <a:gd name="connsiteX4" fmla="*/ 520775 w 720610"/>
                  <a:gd name="connsiteY4" fmla="*/ 98768 h 757038"/>
                  <a:gd name="connsiteX5" fmla="*/ 159739 w 720610"/>
                  <a:gd name="connsiteY5" fmla="*/ 153086 h 757038"/>
                  <a:gd name="connsiteX6" fmla="*/ 89999 w 720610"/>
                  <a:gd name="connsiteY6" fmla="*/ 502693 h 757038"/>
                  <a:gd name="connsiteX7" fmla="*/ 393487 w 720610"/>
                  <a:gd name="connsiteY7" fmla="*/ 691991 h 757038"/>
                  <a:gd name="connsiteX8" fmla="*/ 655174 w 720610"/>
                  <a:gd name="connsiteY8" fmla="*/ 528092 h 757038"/>
                  <a:gd name="connsiteX9" fmla="*/ 683730 w 720610"/>
                  <a:gd name="connsiteY9" fmla="*/ 504253 h 757038"/>
                  <a:gd name="connsiteX10" fmla="*/ 713375 w 720610"/>
                  <a:gd name="connsiteY10" fmla="*/ 515828 h 757038"/>
                  <a:gd name="connsiteX11" fmla="*/ 714827 w 720610"/>
                  <a:gd name="connsiteY11" fmla="*/ 552911 h 757038"/>
                  <a:gd name="connsiteX12" fmla="*/ 591929 w 720610"/>
                  <a:gd name="connsiteY12" fmla="*/ 691121 h 757038"/>
                  <a:gd name="connsiteX13" fmla="*/ 107053 w 720610"/>
                  <a:gd name="connsiteY13" fmla="*/ 642426 h 757038"/>
                  <a:gd name="connsiteX14" fmla="*/ 69970 w 720610"/>
                  <a:gd name="connsiteY14" fmla="*/ 159327 h 757038"/>
                  <a:gd name="connsiteX15" fmla="*/ 387028 w 720610"/>
                  <a:gd name="connsiteY15" fmla="*/ 36 h 75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610" h="757038">
                    <a:moveTo>
                      <a:pt x="387028" y="0"/>
                    </a:moveTo>
                    <a:cubicBezTo>
                      <a:pt x="527451" y="5298"/>
                      <a:pt x="639463" y="71264"/>
                      <a:pt x="713012" y="201164"/>
                    </a:cubicBezTo>
                    <a:cubicBezTo>
                      <a:pt x="724878" y="222100"/>
                      <a:pt x="721213" y="240424"/>
                      <a:pt x="704558" y="250330"/>
                    </a:cubicBezTo>
                    <a:cubicBezTo>
                      <a:pt x="686887" y="260853"/>
                      <a:pt x="668454" y="254503"/>
                      <a:pt x="656771" y="232877"/>
                    </a:cubicBezTo>
                    <a:cubicBezTo>
                      <a:pt x="625166" y="174168"/>
                      <a:pt x="580209" y="128921"/>
                      <a:pt x="520775" y="98768"/>
                    </a:cubicBezTo>
                    <a:cubicBezTo>
                      <a:pt x="399873" y="37446"/>
                      <a:pt x="260393" y="58673"/>
                      <a:pt x="159739" y="153086"/>
                    </a:cubicBezTo>
                    <a:cubicBezTo>
                      <a:pt x="67647" y="239445"/>
                      <a:pt x="39272" y="381646"/>
                      <a:pt x="89999" y="502693"/>
                    </a:cubicBezTo>
                    <a:cubicBezTo>
                      <a:pt x="139927" y="621852"/>
                      <a:pt x="262099" y="699611"/>
                      <a:pt x="393487" y="691991"/>
                    </a:cubicBezTo>
                    <a:cubicBezTo>
                      <a:pt x="509744" y="685279"/>
                      <a:pt x="596465" y="628747"/>
                      <a:pt x="655174" y="528092"/>
                    </a:cubicBezTo>
                    <a:cubicBezTo>
                      <a:pt x="661197" y="517751"/>
                      <a:pt x="672700" y="507337"/>
                      <a:pt x="683730" y="504253"/>
                    </a:cubicBezTo>
                    <a:cubicBezTo>
                      <a:pt x="692112" y="501894"/>
                      <a:pt x="705973" y="508788"/>
                      <a:pt x="713375" y="515828"/>
                    </a:cubicBezTo>
                    <a:cubicBezTo>
                      <a:pt x="724007" y="525951"/>
                      <a:pt x="721539" y="540248"/>
                      <a:pt x="714827" y="552911"/>
                    </a:cubicBezTo>
                    <a:cubicBezTo>
                      <a:pt x="685037" y="608899"/>
                      <a:pt x="644434" y="655343"/>
                      <a:pt x="591929" y="691121"/>
                    </a:cubicBezTo>
                    <a:cubicBezTo>
                      <a:pt x="439678" y="794859"/>
                      <a:pt x="235611" y="774322"/>
                      <a:pt x="107053" y="642426"/>
                    </a:cubicBezTo>
                    <a:cubicBezTo>
                      <a:pt x="-19691" y="512381"/>
                      <a:pt x="-36237" y="304722"/>
                      <a:pt x="69970" y="159327"/>
                    </a:cubicBezTo>
                    <a:cubicBezTo>
                      <a:pt x="146023" y="55226"/>
                      <a:pt x="249653" y="2794"/>
                      <a:pt x="387028" y="36"/>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36" name="Freihandform: Form 1492">
                <a:extLst>
                  <a:ext uri="{FF2B5EF4-FFF2-40B4-BE49-F238E27FC236}">
                    <a16:creationId xmlns:a16="http://schemas.microsoft.com/office/drawing/2014/main" id="{012A43AB-E7E3-5D3B-6147-CFA80D9D56A5}"/>
                  </a:ext>
                </a:extLst>
              </p:cNvPr>
              <p:cNvSpPr/>
              <p:nvPr/>
            </p:nvSpPr>
            <p:spPr>
              <a:xfrm>
                <a:off x="885182" y="-3077618"/>
                <a:ext cx="577141" cy="1090096"/>
              </a:xfrm>
              <a:custGeom>
                <a:avLst/>
                <a:gdLst>
                  <a:gd name="connsiteX0" fmla="*/ 519847 w 577141"/>
                  <a:gd name="connsiteY0" fmla="*/ 1451 h 1090096"/>
                  <a:gd name="connsiteX1" fmla="*/ 548839 w 577141"/>
                  <a:gd name="connsiteY1" fmla="*/ 1597 h 1090096"/>
                  <a:gd name="connsiteX2" fmla="*/ 576887 w 577141"/>
                  <a:gd name="connsiteY2" fmla="*/ 29754 h 1090096"/>
                  <a:gd name="connsiteX3" fmla="*/ 553411 w 577141"/>
                  <a:gd name="connsiteY3" fmla="*/ 63789 h 1090096"/>
                  <a:gd name="connsiteX4" fmla="*/ 533635 w 577141"/>
                  <a:gd name="connsiteY4" fmla="*/ 65748 h 1090096"/>
                  <a:gd name="connsiteX5" fmla="*/ 102678 w 577141"/>
                  <a:gd name="connsiteY5" fmla="*/ 362959 h 1090096"/>
                  <a:gd name="connsiteX6" fmla="*/ 195133 w 577141"/>
                  <a:gd name="connsiteY6" fmla="*/ 872945 h 1090096"/>
                  <a:gd name="connsiteX7" fmla="*/ 537881 w 577141"/>
                  <a:gd name="connsiteY7" fmla="*/ 1026213 h 1090096"/>
                  <a:gd name="connsiteX8" fmla="*/ 576597 w 577141"/>
                  <a:gd name="connsiteY8" fmla="*/ 1059196 h 1090096"/>
                  <a:gd name="connsiteX9" fmla="*/ 536248 w 577141"/>
                  <a:gd name="connsiteY9" fmla="*/ 1090038 h 1090096"/>
                  <a:gd name="connsiteX10" fmla="*/ 81306 w 577141"/>
                  <a:gd name="connsiteY10" fmla="*/ 829584 h 1090096"/>
                  <a:gd name="connsiteX11" fmla="*/ 438895 w 577141"/>
                  <a:gd name="connsiteY11" fmla="*/ 11103 h 1090096"/>
                  <a:gd name="connsiteX12" fmla="*/ 519593 w 577141"/>
                  <a:gd name="connsiteY12" fmla="*/ 0 h 1090096"/>
                  <a:gd name="connsiteX13" fmla="*/ 519774 w 577141"/>
                  <a:gd name="connsiteY13" fmla="*/ 1451 h 10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141" h="1090096">
                    <a:moveTo>
                      <a:pt x="519847" y="1451"/>
                    </a:moveTo>
                    <a:cubicBezTo>
                      <a:pt x="529535" y="1451"/>
                      <a:pt x="539259" y="798"/>
                      <a:pt x="548839" y="1597"/>
                    </a:cubicBezTo>
                    <a:cubicBezTo>
                      <a:pt x="565747" y="3048"/>
                      <a:pt x="574855" y="13425"/>
                      <a:pt x="576887" y="29754"/>
                    </a:cubicBezTo>
                    <a:cubicBezTo>
                      <a:pt x="578883" y="45646"/>
                      <a:pt x="568941" y="60015"/>
                      <a:pt x="553411" y="63789"/>
                    </a:cubicBezTo>
                    <a:cubicBezTo>
                      <a:pt x="547024" y="65349"/>
                      <a:pt x="540239" y="65386"/>
                      <a:pt x="533635" y="65748"/>
                    </a:cubicBezTo>
                    <a:cubicBezTo>
                      <a:pt x="329242" y="76779"/>
                      <a:pt x="180981" y="175220"/>
                      <a:pt x="102678" y="362959"/>
                    </a:cubicBezTo>
                    <a:cubicBezTo>
                      <a:pt x="25028" y="549065"/>
                      <a:pt x="59753" y="723088"/>
                      <a:pt x="195133" y="872945"/>
                    </a:cubicBezTo>
                    <a:cubicBezTo>
                      <a:pt x="285881" y="973418"/>
                      <a:pt x="402465" y="1022511"/>
                      <a:pt x="537881" y="1026213"/>
                    </a:cubicBezTo>
                    <a:cubicBezTo>
                      <a:pt x="563534" y="1026902"/>
                      <a:pt x="577032" y="1038295"/>
                      <a:pt x="576597" y="1059196"/>
                    </a:cubicBezTo>
                    <a:cubicBezTo>
                      <a:pt x="576125" y="1079805"/>
                      <a:pt x="562700" y="1091018"/>
                      <a:pt x="536248" y="1090038"/>
                    </a:cubicBezTo>
                    <a:cubicBezTo>
                      <a:pt x="339075" y="1082853"/>
                      <a:pt x="183993" y="997729"/>
                      <a:pt x="81306" y="829584"/>
                    </a:cubicBezTo>
                    <a:cubicBezTo>
                      <a:pt x="-117354" y="504216"/>
                      <a:pt x="65668" y="88572"/>
                      <a:pt x="438895" y="11103"/>
                    </a:cubicBezTo>
                    <a:cubicBezTo>
                      <a:pt x="465419" y="5588"/>
                      <a:pt x="492670" y="3629"/>
                      <a:pt x="519593" y="0"/>
                    </a:cubicBezTo>
                    <a:cubicBezTo>
                      <a:pt x="519666" y="472"/>
                      <a:pt x="519702" y="980"/>
                      <a:pt x="519774" y="1451"/>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37" name="Freihandform: Form 1493">
                <a:extLst>
                  <a:ext uri="{FF2B5EF4-FFF2-40B4-BE49-F238E27FC236}">
                    <a16:creationId xmlns:a16="http://schemas.microsoft.com/office/drawing/2014/main" id="{BD13E747-114F-03E7-2378-5A35535C19CD}"/>
                  </a:ext>
                </a:extLst>
              </p:cNvPr>
              <p:cNvSpPr/>
              <p:nvPr/>
            </p:nvSpPr>
            <p:spPr>
              <a:xfrm>
                <a:off x="1797606" y="-2320633"/>
                <a:ext cx="815024" cy="269801"/>
              </a:xfrm>
              <a:custGeom>
                <a:avLst/>
                <a:gdLst>
                  <a:gd name="connsiteX0" fmla="*/ 285082 w 815024"/>
                  <a:gd name="connsiteY0" fmla="*/ 102716 h 269801"/>
                  <a:gd name="connsiteX1" fmla="*/ 529969 w 815024"/>
                  <a:gd name="connsiteY1" fmla="*/ 103006 h 269801"/>
                  <a:gd name="connsiteX2" fmla="*/ 554788 w 815024"/>
                  <a:gd name="connsiteY2" fmla="*/ 85771 h 269801"/>
                  <a:gd name="connsiteX3" fmla="*/ 705226 w 815024"/>
                  <a:gd name="connsiteY3" fmla="*/ 2352 h 269801"/>
                  <a:gd name="connsiteX4" fmla="*/ 815024 w 815024"/>
                  <a:gd name="connsiteY4" fmla="*/ 134683 h 269801"/>
                  <a:gd name="connsiteX5" fmla="*/ 707403 w 815024"/>
                  <a:gd name="connsiteY5" fmla="*/ 267196 h 269801"/>
                  <a:gd name="connsiteX6" fmla="*/ 555078 w 815024"/>
                  <a:gd name="connsiteY6" fmla="*/ 184394 h 269801"/>
                  <a:gd name="connsiteX7" fmla="*/ 528917 w 815024"/>
                  <a:gd name="connsiteY7" fmla="*/ 166505 h 269801"/>
                  <a:gd name="connsiteX8" fmla="*/ 39142 w 815024"/>
                  <a:gd name="connsiteY8" fmla="*/ 166795 h 269801"/>
                  <a:gd name="connsiteX9" fmla="*/ 390 w 815024"/>
                  <a:gd name="connsiteY9" fmla="*/ 139763 h 269801"/>
                  <a:gd name="connsiteX10" fmla="*/ 36529 w 815024"/>
                  <a:gd name="connsiteY10" fmla="*/ 102861 h 269801"/>
                  <a:gd name="connsiteX11" fmla="*/ 246946 w 815024"/>
                  <a:gd name="connsiteY11" fmla="*/ 102752 h 269801"/>
                  <a:gd name="connsiteX12" fmla="*/ 285045 w 815024"/>
                  <a:gd name="connsiteY12" fmla="*/ 102752 h 269801"/>
                  <a:gd name="connsiteX13" fmla="*/ 679246 w 815024"/>
                  <a:gd name="connsiteY13" fmla="*/ 204604 h 269801"/>
                  <a:gd name="connsiteX14" fmla="*/ 750981 w 815024"/>
                  <a:gd name="connsiteY14" fmla="*/ 134211 h 269801"/>
                  <a:gd name="connsiteX15" fmla="*/ 680044 w 815024"/>
                  <a:gd name="connsiteY15" fmla="*/ 63891 h 269801"/>
                  <a:gd name="connsiteX16" fmla="*/ 610957 w 815024"/>
                  <a:gd name="connsiteY16" fmla="*/ 133341 h 269801"/>
                  <a:gd name="connsiteX17" fmla="*/ 679209 w 815024"/>
                  <a:gd name="connsiteY17" fmla="*/ 204604 h 26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024" h="269801">
                    <a:moveTo>
                      <a:pt x="285082" y="102716"/>
                    </a:moveTo>
                    <a:cubicBezTo>
                      <a:pt x="366723" y="102716"/>
                      <a:pt x="448328" y="102426"/>
                      <a:pt x="529969" y="103006"/>
                    </a:cubicBezTo>
                    <a:cubicBezTo>
                      <a:pt x="543649" y="103115"/>
                      <a:pt x="549890" y="98725"/>
                      <a:pt x="554788" y="85771"/>
                    </a:cubicBezTo>
                    <a:cubicBezTo>
                      <a:pt x="577938" y="25030"/>
                      <a:pt x="641437" y="-9622"/>
                      <a:pt x="705226" y="2352"/>
                    </a:cubicBezTo>
                    <a:cubicBezTo>
                      <a:pt x="769632" y="14471"/>
                      <a:pt x="814915" y="69007"/>
                      <a:pt x="815024" y="134683"/>
                    </a:cubicBezTo>
                    <a:cubicBezTo>
                      <a:pt x="815133" y="199198"/>
                      <a:pt x="769704" y="255113"/>
                      <a:pt x="707403" y="267196"/>
                    </a:cubicBezTo>
                    <a:cubicBezTo>
                      <a:pt x="642199" y="279823"/>
                      <a:pt x="578156" y="245643"/>
                      <a:pt x="555078" y="184394"/>
                    </a:cubicBezTo>
                    <a:cubicBezTo>
                      <a:pt x="549890" y="170569"/>
                      <a:pt x="543286" y="166433"/>
                      <a:pt x="528917" y="166505"/>
                    </a:cubicBezTo>
                    <a:cubicBezTo>
                      <a:pt x="365671" y="167013"/>
                      <a:pt x="202388" y="166868"/>
                      <a:pt x="39142" y="166795"/>
                    </a:cubicBezTo>
                    <a:cubicBezTo>
                      <a:pt x="15956" y="166795"/>
                      <a:pt x="2784" y="157398"/>
                      <a:pt x="390" y="139763"/>
                    </a:cubicBezTo>
                    <a:cubicBezTo>
                      <a:pt x="-2586" y="118101"/>
                      <a:pt x="11674" y="102970"/>
                      <a:pt x="36529" y="102861"/>
                    </a:cubicBezTo>
                    <a:cubicBezTo>
                      <a:pt x="106668" y="102571"/>
                      <a:pt x="176807" y="102752"/>
                      <a:pt x="246946" y="102752"/>
                    </a:cubicBezTo>
                    <a:cubicBezTo>
                      <a:pt x="259646" y="102752"/>
                      <a:pt x="272346" y="102752"/>
                      <a:pt x="285045" y="102752"/>
                    </a:cubicBezTo>
                    <a:close/>
                    <a:moveTo>
                      <a:pt x="679246" y="204604"/>
                    </a:moveTo>
                    <a:cubicBezTo>
                      <a:pt x="719812" y="204895"/>
                      <a:pt x="751199" y="174089"/>
                      <a:pt x="750981" y="134211"/>
                    </a:cubicBezTo>
                    <a:cubicBezTo>
                      <a:pt x="750800" y="96003"/>
                      <a:pt x="718107" y="63601"/>
                      <a:pt x="680044" y="63891"/>
                    </a:cubicBezTo>
                    <a:cubicBezTo>
                      <a:pt x="641981" y="64145"/>
                      <a:pt x="611465" y="94842"/>
                      <a:pt x="610957" y="133341"/>
                    </a:cubicBezTo>
                    <a:cubicBezTo>
                      <a:pt x="610449" y="173798"/>
                      <a:pt x="639731" y="204350"/>
                      <a:pt x="679209" y="204604"/>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38" name="Freihandform: Form 1494">
                <a:extLst>
                  <a:ext uri="{FF2B5EF4-FFF2-40B4-BE49-F238E27FC236}">
                    <a16:creationId xmlns:a16="http://schemas.microsoft.com/office/drawing/2014/main" id="{7B597A68-2B40-68CE-476A-0DEE1B0E8242}"/>
                  </a:ext>
                </a:extLst>
              </p:cNvPr>
              <p:cNvSpPr/>
              <p:nvPr/>
            </p:nvSpPr>
            <p:spPr>
              <a:xfrm>
                <a:off x="1797862" y="-3012772"/>
                <a:ext cx="814912" cy="269660"/>
              </a:xfrm>
              <a:custGeom>
                <a:avLst/>
                <a:gdLst>
                  <a:gd name="connsiteX0" fmla="*/ 814912 w 814912"/>
                  <a:gd name="connsiteY0" fmla="*/ 134323 h 269660"/>
                  <a:gd name="connsiteX1" fmla="*/ 705586 w 814912"/>
                  <a:gd name="connsiteY1" fmla="*/ 267235 h 269660"/>
                  <a:gd name="connsiteX2" fmla="*/ 555075 w 814912"/>
                  <a:gd name="connsiteY2" fmla="*/ 184432 h 269660"/>
                  <a:gd name="connsiteX3" fmla="*/ 527064 w 814912"/>
                  <a:gd name="connsiteY3" fmla="*/ 166290 h 269660"/>
                  <a:gd name="connsiteX4" fmla="*/ 50025 w 814912"/>
                  <a:gd name="connsiteY4" fmla="*/ 166507 h 269660"/>
                  <a:gd name="connsiteX5" fmla="*/ 24734 w 814912"/>
                  <a:gd name="connsiteY5" fmla="*/ 165237 h 269660"/>
                  <a:gd name="connsiteX6" fmla="*/ 133 w 814912"/>
                  <a:gd name="connsiteY6" fmla="*/ 132145 h 269660"/>
                  <a:gd name="connsiteX7" fmla="*/ 27673 w 814912"/>
                  <a:gd name="connsiteY7" fmla="*/ 103553 h 269660"/>
                  <a:gd name="connsiteX8" fmla="*/ 47593 w 814912"/>
                  <a:gd name="connsiteY8" fmla="*/ 103117 h 269660"/>
                  <a:gd name="connsiteX9" fmla="*/ 526447 w 814912"/>
                  <a:gd name="connsiteY9" fmla="*/ 103408 h 269660"/>
                  <a:gd name="connsiteX10" fmla="*/ 555329 w 814912"/>
                  <a:gd name="connsiteY10" fmla="*/ 83923 h 269660"/>
                  <a:gd name="connsiteX11" fmla="*/ 706711 w 814912"/>
                  <a:gd name="connsiteY11" fmla="*/ 2499 h 269660"/>
                  <a:gd name="connsiteX12" fmla="*/ 814912 w 814912"/>
                  <a:gd name="connsiteY12" fmla="*/ 134359 h 269660"/>
                  <a:gd name="connsiteX13" fmla="*/ 610773 w 814912"/>
                  <a:gd name="connsiteY13" fmla="*/ 133343 h 269660"/>
                  <a:gd name="connsiteX14" fmla="*/ 679243 w 814912"/>
                  <a:gd name="connsiteY14" fmla="*/ 205006 h 269660"/>
                  <a:gd name="connsiteX15" fmla="*/ 750760 w 814912"/>
                  <a:gd name="connsiteY15" fmla="*/ 135556 h 269660"/>
                  <a:gd name="connsiteX16" fmla="*/ 681456 w 814912"/>
                  <a:gd name="connsiteY16" fmla="*/ 63712 h 269660"/>
                  <a:gd name="connsiteX17" fmla="*/ 610809 w 814912"/>
                  <a:gd name="connsiteY17" fmla="*/ 133343 h 2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4912" h="269660">
                    <a:moveTo>
                      <a:pt x="814912" y="134323"/>
                    </a:moveTo>
                    <a:cubicBezTo>
                      <a:pt x="815058" y="199345"/>
                      <a:pt x="769230" y="255115"/>
                      <a:pt x="705586" y="267235"/>
                    </a:cubicBezTo>
                    <a:cubicBezTo>
                      <a:pt x="641905" y="279390"/>
                      <a:pt x="577863" y="244956"/>
                      <a:pt x="555075" y="184432"/>
                    </a:cubicBezTo>
                    <a:cubicBezTo>
                      <a:pt x="549415" y="169374"/>
                      <a:pt x="541505" y="166253"/>
                      <a:pt x="527064" y="166290"/>
                    </a:cubicBezTo>
                    <a:cubicBezTo>
                      <a:pt x="368063" y="166689"/>
                      <a:pt x="209025" y="166544"/>
                      <a:pt x="50025" y="166507"/>
                    </a:cubicBezTo>
                    <a:cubicBezTo>
                      <a:pt x="41570" y="166507"/>
                      <a:pt x="32934" y="166798"/>
                      <a:pt x="24734" y="165237"/>
                    </a:cubicBezTo>
                    <a:cubicBezTo>
                      <a:pt x="8732" y="162226"/>
                      <a:pt x="-1282" y="148401"/>
                      <a:pt x="133" y="132145"/>
                    </a:cubicBezTo>
                    <a:cubicBezTo>
                      <a:pt x="1584" y="115418"/>
                      <a:pt x="11091" y="105730"/>
                      <a:pt x="27673" y="103553"/>
                    </a:cubicBezTo>
                    <a:cubicBezTo>
                      <a:pt x="34241" y="102682"/>
                      <a:pt x="40953" y="103117"/>
                      <a:pt x="47593" y="103117"/>
                    </a:cubicBezTo>
                    <a:cubicBezTo>
                      <a:pt x="207211" y="103117"/>
                      <a:pt x="366829" y="102900"/>
                      <a:pt x="526447" y="103408"/>
                    </a:cubicBezTo>
                    <a:cubicBezTo>
                      <a:pt x="541977" y="103444"/>
                      <a:pt x="549596" y="99344"/>
                      <a:pt x="555329" y="83923"/>
                    </a:cubicBezTo>
                    <a:cubicBezTo>
                      <a:pt x="577681" y="24016"/>
                      <a:pt x="641978" y="-9765"/>
                      <a:pt x="706711" y="2499"/>
                    </a:cubicBezTo>
                    <a:cubicBezTo>
                      <a:pt x="769375" y="14364"/>
                      <a:pt x="814767" y="69663"/>
                      <a:pt x="814912" y="134359"/>
                    </a:cubicBezTo>
                    <a:close/>
                    <a:moveTo>
                      <a:pt x="610773" y="133343"/>
                    </a:moveTo>
                    <a:cubicBezTo>
                      <a:pt x="610301" y="173401"/>
                      <a:pt x="639837" y="204316"/>
                      <a:pt x="679243" y="205006"/>
                    </a:cubicBezTo>
                    <a:cubicBezTo>
                      <a:pt x="717814" y="205659"/>
                      <a:pt x="750035" y="174381"/>
                      <a:pt x="750760" y="135556"/>
                    </a:cubicBezTo>
                    <a:cubicBezTo>
                      <a:pt x="751486" y="97203"/>
                      <a:pt x="719773" y="64329"/>
                      <a:pt x="681456" y="63712"/>
                    </a:cubicBezTo>
                    <a:cubicBezTo>
                      <a:pt x="642450" y="63059"/>
                      <a:pt x="611245" y="93828"/>
                      <a:pt x="610809" y="133343"/>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39" name="Freihandform: Form 1495">
                <a:extLst>
                  <a:ext uri="{FF2B5EF4-FFF2-40B4-BE49-F238E27FC236}">
                    <a16:creationId xmlns:a16="http://schemas.microsoft.com/office/drawing/2014/main" id="{B503EDB4-A22D-D7A9-C871-17AF423DE8AD}"/>
                  </a:ext>
                </a:extLst>
              </p:cNvPr>
              <p:cNvSpPr/>
              <p:nvPr/>
            </p:nvSpPr>
            <p:spPr>
              <a:xfrm>
                <a:off x="513350" y="-3431515"/>
                <a:ext cx="1177245" cy="1799391"/>
              </a:xfrm>
              <a:custGeom>
                <a:avLst/>
                <a:gdLst>
                  <a:gd name="connsiteX0" fmla="*/ 984496 w 1177245"/>
                  <a:gd name="connsiteY0" fmla="*/ 1734759 h 1799391"/>
                  <a:gd name="connsiteX1" fmla="*/ 1140485 w 1177245"/>
                  <a:gd name="connsiteY1" fmla="*/ 1734868 h 1799391"/>
                  <a:gd name="connsiteX2" fmla="*/ 1177169 w 1177245"/>
                  <a:gd name="connsiteY2" fmla="*/ 1766073 h 1799391"/>
                  <a:gd name="connsiteX3" fmla="*/ 1140050 w 1177245"/>
                  <a:gd name="connsiteY3" fmla="*/ 1798802 h 1799391"/>
                  <a:gd name="connsiteX4" fmla="*/ 839102 w 1177245"/>
                  <a:gd name="connsiteY4" fmla="*/ 1795863 h 1799391"/>
                  <a:gd name="connsiteX5" fmla="*/ 271314 w 1177245"/>
                  <a:gd name="connsiteY5" fmla="*/ 1544299 h 1799391"/>
                  <a:gd name="connsiteX6" fmla="*/ 8901 w 1177245"/>
                  <a:gd name="connsiteY6" fmla="*/ 1030757 h 1799391"/>
                  <a:gd name="connsiteX7" fmla="*/ 381076 w 1177245"/>
                  <a:gd name="connsiteY7" fmla="*/ 164416 h 1799391"/>
                  <a:gd name="connsiteX8" fmla="*/ 903254 w 1177245"/>
                  <a:gd name="connsiteY8" fmla="*/ 9 h 1799391"/>
                  <a:gd name="connsiteX9" fmla="*/ 1129963 w 1177245"/>
                  <a:gd name="connsiteY9" fmla="*/ 9 h 1799391"/>
                  <a:gd name="connsiteX10" fmla="*/ 1149883 w 1177245"/>
                  <a:gd name="connsiteY10" fmla="*/ 735 h 1799391"/>
                  <a:gd name="connsiteX11" fmla="*/ 1177242 w 1177245"/>
                  <a:gd name="connsiteY11" fmla="*/ 31722 h 1799391"/>
                  <a:gd name="connsiteX12" fmla="*/ 1150681 w 1177245"/>
                  <a:gd name="connsiteY12" fmla="*/ 63326 h 1799391"/>
                  <a:gd name="connsiteX13" fmla="*/ 1130797 w 1177245"/>
                  <a:gd name="connsiteY13" fmla="*/ 64125 h 1799391"/>
                  <a:gd name="connsiteX14" fmla="*/ 856991 w 1177245"/>
                  <a:gd name="connsiteY14" fmla="*/ 66157 h 1799391"/>
                  <a:gd name="connsiteX15" fmla="*/ 160355 w 1177245"/>
                  <a:gd name="connsiteY15" fmla="*/ 509922 h 1799391"/>
                  <a:gd name="connsiteX16" fmla="*/ 293412 w 1177245"/>
                  <a:gd name="connsiteY16" fmla="*/ 1474487 h 1799391"/>
                  <a:gd name="connsiteX17" fmla="*/ 899335 w 1177245"/>
                  <a:gd name="connsiteY17" fmla="*/ 1734650 h 1799391"/>
                  <a:gd name="connsiteX18" fmla="*/ 984569 w 1177245"/>
                  <a:gd name="connsiteY18" fmla="*/ 1734723 h 17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7245" h="1799391">
                    <a:moveTo>
                      <a:pt x="984496" y="1734759"/>
                    </a:moveTo>
                    <a:cubicBezTo>
                      <a:pt x="1036493" y="1734759"/>
                      <a:pt x="1088489" y="1734614"/>
                      <a:pt x="1140485" y="1734868"/>
                    </a:cubicBezTo>
                    <a:cubicBezTo>
                      <a:pt x="1163164" y="1734977"/>
                      <a:pt x="1176807" y="1746987"/>
                      <a:pt x="1177169" y="1766073"/>
                    </a:cubicBezTo>
                    <a:cubicBezTo>
                      <a:pt x="1177532" y="1786102"/>
                      <a:pt x="1163708" y="1798911"/>
                      <a:pt x="1140050" y="1798802"/>
                    </a:cubicBezTo>
                    <a:cubicBezTo>
                      <a:pt x="1039722" y="1798330"/>
                      <a:pt x="939104" y="1801814"/>
                      <a:pt x="839102" y="1795863"/>
                    </a:cubicBezTo>
                    <a:cubicBezTo>
                      <a:pt x="619324" y="1782800"/>
                      <a:pt x="429481" y="1697531"/>
                      <a:pt x="271314" y="1544299"/>
                    </a:cubicBezTo>
                    <a:cubicBezTo>
                      <a:pt x="125666" y="1403187"/>
                      <a:pt x="33974" y="1231522"/>
                      <a:pt x="8901" y="1030757"/>
                    </a:cubicBezTo>
                    <a:cubicBezTo>
                      <a:pt x="-35947" y="671354"/>
                      <a:pt x="88765" y="379587"/>
                      <a:pt x="381076" y="164416"/>
                    </a:cubicBezTo>
                    <a:cubicBezTo>
                      <a:pt x="535179" y="50990"/>
                      <a:pt x="711923" y="9"/>
                      <a:pt x="903254" y="9"/>
                    </a:cubicBezTo>
                    <a:cubicBezTo>
                      <a:pt x="978836" y="9"/>
                      <a:pt x="1054417" y="9"/>
                      <a:pt x="1129963" y="9"/>
                    </a:cubicBezTo>
                    <a:cubicBezTo>
                      <a:pt x="1136603" y="9"/>
                      <a:pt x="1143316" y="-136"/>
                      <a:pt x="1149883" y="735"/>
                    </a:cubicBezTo>
                    <a:cubicBezTo>
                      <a:pt x="1166103" y="2948"/>
                      <a:pt x="1177024" y="15612"/>
                      <a:pt x="1177242" y="31722"/>
                    </a:cubicBezTo>
                    <a:cubicBezTo>
                      <a:pt x="1177460" y="48087"/>
                      <a:pt x="1167191" y="60678"/>
                      <a:pt x="1150681" y="63326"/>
                    </a:cubicBezTo>
                    <a:cubicBezTo>
                      <a:pt x="1144186" y="64379"/>
                      <a:pt x="1137437" y="64125"/>
                      <a:pt x="1130797" y="64125"/>
                    </a:cubicBezTo>
                    <a:cubicBezTo>
                      <a:pt x="1039504" y="64524"/>
                      <a:pt x="947884" y="60025"/>
                      <a:pt x="856991" y="66157"/>
                    </a:cubicBezTo>
                    <a:cubicBezTo>
                      <a:pt x="544867" y="87129"/>
                      <a:pt x="309450" y="235608"/>
                      <a:pt x="160355" y="509922"/>
                    </a:cubicBezTo>
                    <a:cubicBezTo>
                      <a:pt x="-11491" y="826073"/>
                      <a:pt x="44352" y="1214613"/>
                      <a:pt x="293412" y="1474487"/>
                    </a:cubicBezTo>
                    <a:cubicBezTo>
                      <a:pt x="458073" y="1646296"/>
                      <a:pt x="661197" y="1732183"/>
                      <a:pt x="899335" y="1734650"/>
                    </a:cubicBezTo>
                    <a:cubicBezTo>
                      <a:pt x="927746" y="1734940"/>
                      <a:pt x="956158" y="1734686"/>
                      <a:pt x="984569" y="1734723"/>
                    </a:cubicBezTo>
                    <a:close/>
                  </a:path>
                </a:pathLst>
              </a:custGeom>
              <a:grpFill/>
              <a:ln w="63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905"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sp>
        <p:nvSpPr>
          <p:cNvPr id="1340" name="TextBox 1372">
            <a:extLst>
              <a:ext uri="{FF2B5EF4-FFF2-40B4-BE49-F238E27FC236}">
                <a16:creationId xmlns:a16="http://schemas.microsoft.com/office/drawing/2014/main" id="{26057B78-089A-54F6-B997-CFCA5B37B454}"/>
              </a:ext>
            </a:extLst>
          </p:cNvPr>
          <p:cNvSpPr txBox="1"/>
          <p:nvPr/>
        </p:nvSpPr>
        <p:spPr>
          <a:xfrm>
            <a:off x="6906395" y="5548602"/>
            <a:ext cx="2960609" cy="734175"/>
          </a:xfrm>
          <a:prstGeom prst="rect">
            <a:avLst/>
          </a:prstGeom>
          <a:noFill/>
        </p:spPr>
        <p:txBody>
          <a:bodyPr wrap="square" lIns="0" tIns="0" rIns="0" bIns="0" rtlCol="0">
            <a:spAutoFit/>
          </a:bodyPr>
          <a:lstStyle/>
          <a:p>
            <a:pPr marL="0" marR="0" lvl="0" indent="0" algn="l" defTabSz="914400" rtl="0" eaLnBrk="1" fontAlgn="auto" latinLnBrk="0" hangingPunct="1">
              <a:lnSpc>
                <a:spcPct val="83929"/>
              </a:lnSpc>
              <a:spcBef>
                <a:spcPts val="0"/>
              </a:spcBef>
              <a:spcAft>
                <a:spcPts val="1229"/>
              </a:spcAft>
              <a:buClrTx/>
              <a:buSzTx/>
              <a:buFontTx/>
              <a:buNone/>
              <a:tabLst/>
              <a:defRPr/>
            </a:pPr>
            <a:r>
              <a:rPr kumimoji="0" lang="en-US" sz="2400" b="1" i="0" u="none" strike="noStrike" kern="1200" cap="none" spc="0" normalizeH="0" baseline="0" noProof="0" dirty="0">
                <a:ln>
                  <a:noFill/>
                </a:ln>
                <a:solidFill>
                  <a:srgbClr val="0A404F"/>
                </a:solidFill>
                <a:effectLst/>
                <a:uLnTx/>
                <a:uFillTx/>
                <a:latin typeface="Aptos Display" panose="02110004020202020204"/>
                <a:ea typeface="+mn-ea"/>
                <a:cs typeface="+mn-cs"/>
              </a:rPr>
              <a:t>Computing power </a:t>
            </a:r>
            <a:br>
              <a:rPr kumimoji="0" lang="en-US" sz="3200" b="0" i="0" u="none" strike="noStrike" kern="1200" cap="none" spc="0" normalizeH="0" baseline="0" noProof="0" dirty="0">
                <a:ln>
                  <a:noFill/>
                </a:ln>
                <a:solidFill>
                  <a:srgbClr val="0A404F"/>
                </a:solidFill>
                <a:effectLst/>
                <a:uLnTx/>
                <a:uFillTx/>
                <a:latin typeface="Aptos Display" panose="02110004020202020204"/>
                <a:ea typeface="+mn-ea"/>
                <a:cs typeface="+mn-cs"/>
              </a:rPr>
            </a:br>
            <a:r>
              <a:rPr kumimoji="0" lang="en-US" sz="3200" b="1" i="0" u="none" strike="noStrike" kern="1200" cap="none" spc="0" normalizeH="0" baseline="0" noProof="0" dirty="0">
                <a:ln>
                  <a:noFill/>
                </a:ln>
                <a:solidFill>
                  <a:srgbClr val="57A6BB"/>
                </a:solidFill>
                <a:effectLst/>
                <a:uLnTx/>
                <a:uFillTx/>
                <a:ea typeface="+mn-ea"/>
                <a:cs typeface="+mn-cs"/>
              </a:rPr>
              <a:t>somewhere</a:t>
            </a:r>
            <a:endParaRPr kumimoji="0" lang="en-US" sz="3200" b="1" i="0" u="none" strike="noStrike" kern="1200" cap="none" spc="0" normalizeH="0" baseline="0" noProof="0" dirty="0">
              <a:ln>
                <a:noFill/>
              </a:ln>
              <a:solidFill>
                <a:srgbClr val="0A404F"/>
              </a:solidFill>
              <a:effectLst/>
              <a:uLnTx/>
              <a:uFillTx/>
              <a:ea typeface="+mn-ea"/>
              <a:cs typeface="+mn-cs"/>
            </a:endParaRPr>
          </a:p>
        </p:txBody>
      </p:sp>
    </p:spTree>
    <p:extLst>
      <p:ext uri="{BB962C8B-B14F-4D97-AF65-F5344CB8AC3E}">
        <p14:creationId xmlns:p14="http://schemas.microsoft.com/office/powerpoint/2010/main" val="7903388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fill="hold" nodeType="withEffect">
                                      <p:stCondLst>
                                        <p:cond delay="0"/>
                                      </p:stCondLst>
                                      <p:childTnLst>
                                        <p:animScale>
                                          <p:cBhvr>
                                            <p:cTn id="9" dur="10" fill="hold"/>
                                            <p:tgtEl>
                                              <p:spTgt spid="7"/>
                                            </p:tgtEl>
                                          </p:cBhvr>
                                          <p:by x="125000" y="125000"/>
                                        </p:animScale>
                                      </p:childTnLst>
                                    </p:cTn>
                                  </p:par>
                                  <p:par>
                                    <p:cTn id="10" presetID="6" presetClass="emph" presetSubtype="0" decel="100000" fill="hold" nodeType="withEffect">
                                      <p:stCondLst>
                                        <p:cond delay="0"/>
                                      </p:stCondLst>
                                      <p:childTnLst>
                                        <p:animScale>
                                          <p:cBhvr>
                                            <p:cTn id="11" dur="750" fill="hold"/>
                                            <p:tgtEl>
                                              <p:spTgt spid="7"/>
                                            </p:tgtEl>
                                          </p:cBhvr>
                                          <p:by x="80000" y="80000"/>
                                        </p:animScale>
                                      </p:childTnLst>
                                    </p:cTn>
                                  </p:par>
                                  <p:par>
                                    <p:cTn id="12" presetID="23" presetClass="entr" presetSubtype="16" fill="hold" nodeType="withEffect">
                                      <p:stCondLst>
                                        <p:cond delay="300"/>
                                      </p:stCondLst>
                                      <p:childTnLst>
                                        <p:set>
                                          <p:cBhvr>
                                            <p:cTn id="13" dur="1" fill="hold">
                                              <p:stCondLst>
                                                <p:cond delay="0"/>
                                              </p:stCondLst>
                                            </p:cTn>
                                            <p:tgtEl>
                                              <p:spTgt spid="1083"/>
                                            </p:tgtEl>
                                            <p:attrNameLst>
                                              <p:attrName>style.visibility</p:attrName>
                                            </p:attrNameLst>
                                          </p:cBhvr>
                                          <p:to>
                                            <p:strVal val="visible"/>
                                          </p:to>
                                        </p:set>
                                        <p:anim calcmode="lin" valueType="num">
                                          <p:cBhvr>
                                            <p:cTn id="14" dur="200" fill="hold"/>
                                            <p:tgtEl>
                                              <p:spTgt spid="1083"/>
                                            </p:tgtEl>
                                            <p:attrNameLst>
                                              <p:attrName>ppt_w</p:attrName>
                                            </p:attrNameLst>
                                          </p:cBhvr>
                                          <p:tavLst>
                                            <p:tav tm="0">
                                              <p:val>
                                                <p:fltVal val="0"/>
                                              </p:val>
                                            </p:tav>
                                            <p:tav tm="100000">
                                              <p:val>
                                                <p:strVal val="#ppt_w"/>
                                              </p:val>
                                            </p:tav>
                                          </p:tavLst>
                                        </p:anim>
                                        <p:anim calcmode="lin" valueType="num">
                                          <p:cBhvr>
                                            <p:cTn id="15" dur="200" fill="hold"/>
                                            <p:tgtEl>
                                              <p:spTgt spid="1083"/>
                                            </p:tgtEl>
                                            <p:attrNameLst>
                                              <p:attrName>ppt_h</p:attrName>
                                            </p:attrNameLst>
                                          </p:cBhvr>
                                          <p:tavLst>
                                            <p:tav tm="0">
                                              <p:val>
                                                <p:fltVal val="0"/>
                                              </p:val>
                                            </p:tav>
                                            <p:tav tm="100000">
                                              <p:val>
                                                <p:strVal val="#ppt_h"/>
                                              </p:val>
                                            </p:tav>
                                          </p:tavLst>
                                        </p:anim>
                                      </p:childTnLst>
                                    </p:cTn>
                                  </p:par>
                                  <p:par>
                                    <p:cTn id="16" presetID="6" presetClass="emph" presetSubtype="0" fill="hold" nodeType="withEffect" p14:presetBounceEnd="99000">
                                      <p:stCondLst>
                                        <p:cond delay="300"/>
                                      </p:stCondLst>
                                      <p:childTnLst>
                                        <p:animScale p14:bounceEnd="99000">
                                          <p:cBhvr>
                                            <p:cTn id="17" dur="1000" fill="hold"/>
                                            <p:tgtEl>
                                              <p:spTgt spid="1083"/>
                                            </p:tgtEl>
                                          </p:cBhvr>
                                          <p:by x="110000" y="110000"/>
                                        </p:animScale>
                                      </p:childTnLst>
                                    </p:cTn>
                                  </p:par>
                                  <p:par>
                                    <p:cTn id="18" presetID="6" presetClass="emph" presetSubtype="0" accel="50000" decel="50000" fill="hold" nodeType="withEffect">
                                      <p:stCondLst>
                                        <p:cond delay="300"/>
                                      </p:stCondLst>
                                      <p:childTnLst>
                                        <p:animScale>
                                          <p:cBhvr>
                                            <p:cTn id="19" dur="250" fill="hold"/>
                                            <p:tgtEl>
                                              <p:spTgt spid="1083"/>
                                            </p:tgtEl>
                                          </p:cBhvr>
                                          <p:by x="91000" y="91000"/>
                                        </p:animScale>
                                      </p:childTnLst>
                                    </p:cTn>
                                  </p:par>
                                  <p:par>
                                    <p:cTn id="20" presetID="23" presetClass="entr" presetSubtype="16" fill="hold" nodeType="withEffect">
                                      <p:stCondLst>
                                        <p:cond delay="60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 fill="hold"/>
                                            <p:tgtEl>
                                              <p:spTgt spid="5"/>
                                            </p:tgtEl>
                                            <p:attrNameLst>
                                              <p:attrName>ppt_w</p:attrName>
                                            </p:attrNameLst>
                                          </p:cBhvr>
                                          <p:tavLst>
                                            <p:tav tm="0">
                                              <p:val>
                                                <p:fltVal val="0"/>
                                              </p:val>
                                            </p:tav>
                                            <p:tav tm="100000">
                                              <p:val>
                                                <p:strVal val="#ppt_w"/>
                                              </p:val>
                                            </p:tav>
                                          </p:tavLst>
                                        </p:anim>
                                        <p:anim calcmode="lin" valueType="num">
                                          <p:cBhvr>
                                            <p:cTn id="23" dur="200" fill="hold"/>
                                            <p:tgtEl>
                                              <p:spTgt spid="5"/>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600"/>
                                      </p:stCondLst>
                                      <p:childTnLst>
                                        <p:animScale p14:bounceEnd="99000">
                                          <p:cBhvr>
                                            <p:cTn id="25" dur="1000" fill="hold"/>
                                            <p:tgtEl>
                                              <p:spTgt spid="5"/>
                                            </p:tgtEl>
                                          </p:cBhvr>
                                          <p:by x="110000" y="110000"/>
                                        </p:animScale>
                                      </p:childTnLst>
                                    </p:cTn>
                                  </p:par>
                                  <p:par>
                                    <p:cTn id="26" presetID="6" presetClass="emph" presetSubtype="0" accel="50000" decel="50000" fill="hold" nodeType="withEffect">
                                      <p:stCondLst>
                                        <p:cond delay="600"/>
                                      </p:stCondLst>
                                      <p:childTnLst>
                                        <p:animScale>
                                          <p:cBhvr>
                                            <p:cTn id="27" dur="250" fill="hold"/>
                                            <p:tgtEl>
                                              <p:spTgt spid="5"/>
                                            </p:tgtEl>
                                          </p:cBhvr>
                                          <p:by x="91000" y="91000"/>
                                        </p:animScale>
                                      </p:childTnLst>
                                    </p:cTn>
                                  </p:par>
                                  <p:par>
                                    <p:cTn id="28" presetID="23" presetClass="entr" presetSubtype="16" fill="hold" nodeType="withEffect">
                                      <p:stCondLst>
                                        <p:cond delay="900"/>
                                      </p:stCondLst>
                                      <p:childTnLst>
                                        <p:set>
                                          <p:cBhvr>
                                            <p:cTn id="29" dur="1" fill="hold">
                                              <p:stCondLst>
                                                <p:cond delay="0"/>
                                              </p:stCondLst>
                                            </p:cTn>
                                            <p:tgtEl>
                                              <p:spTgt spid="1080"/>
                                            </p:tgtEl>
                                            <p:attrNameLst>
                                              <p:attrName>style.visibility</p:attrName>
                                            </p:attrNameLst>
                                          </p:cBhvr>
                                          <p:to>
                                            <p:strVal val="visible"/>
                                          </p:to>
                                        </p:set>
                                        <p:anim calcmode="lin" valueType="num">
                                          <p:cBhvr>
                                            <p:cTn id="30" dur="200" fill="hold"/>
                                            <p:tgtEl>
                                              <p:spTgt spid="1080"/>
                                            </p:tgtEl>
                                            <p:attrNameLst>
                                              <p:attrName>ppt_w</p:attrName>
                                            </p:attrNameLst>
                                          </p:cBhvr>
                                          <p:tavLst>
                                            <p:tav tm="0">
                                              <p:val>
                                                <p:fltVal val="0"/>
                                              </p:val>
                                            </p:tav>
                                            <p:tav tm="100000">
                                              <p:val>
                                                <p:strVal val="#ppt_w"/>
                                              </p:val>
                                            </p:tav>
                                          </p:tavLst>
                                        </p:anim>
                                        <p:anim calcmode="lin" valueType="num">
                                          <p:cBhvr>
                                            <p:cTn id="31" dur="200" fill="hold"/>
                                            <p:tgtEl>
                                              <p:spTgt spid="1080"/>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900"/>
                                      </p:stCondLst>
                                      <p:childTnLst>
                                        <p:animScale p14:bounceEnd="99000">
                                          <p:cBhvr>
                                            <p:cTn id="33" dur="1000" fill="hold"/>
                                            <p:tgtEl>
                                              <p:spTgt spid="1080"/>
                                            </p:tgtEl>
                                          </p:cBhvr>
                                          <p:by x="110000" y="110000"/>
                                        </p:animScale>
                                      </p:childTnLst>
                                    </p:cTn>
                                  </p:par>
                                  <p:par>
                                    <p:cTn id="34" presetID="6" presetClass="emph" presetSubtype="0" accel="50000" decel="50000" fill="hold" nodeType="withEffect">
                                      <p:stCondLst>
                                        <p:cond delay="900"/>
                                      </p:stCondLst>
                                      <p:childTnLst>
                                        <p:animScale>
                                          <p:cBhvr>
                                            <p:cTn id="35" dur="250" fill="hold"/>
                                            <p:tgtEl>
                                              <p:spTgt spid="1080"/>
                                            </p:tgtEl>
                                          </p:cBhvr>
                                          <p:by x="91000" y="91000"/>
                                        </p:animScale>
                                      </p:childTnLst>
                                    </p:cTn>
                                  </p:par>
                                  <p:par>
                                    <p:cTn id="36" presetID="23" presetClass="entr" presetSubtype="16" fill="hold" nodeType="withEffect">
                                      <p:stCondLst>
                                        <p:cond delay="1200"/>
                                      </p:stCondLst>
                                      <p:childTnLst>
                                        <p:set>
                                          <p:cBhvr>
                                            <p:cTn id="37" dur="1" fill="hold">
                                              <p:stCondLst>
                                                <p:cond delay="0"/>
                                              </p:stCondLst>
                                            </p:cTn>
                                            <p:tgtEl>
                                              <p:spTgt spid="1081"/>
                                            </p:tgtEl>
                                            <p:attrNameLst>
                                              <p:attrName>style.visibility</p:attrName>
                                            </p:attrNameLst>
                                          </p:cBhvr>
                                          <p:to>
                                            <p:strVal val="visible"/>
                                          </p:to>
                                        </p:set>
                                        <p:anim calcmode="lin" valueType="num">
                                          <p:cBhvr>
                                            <p:cTn id="38" dur="200" fill="hold"/>
                                            <p:tgtEl>
                                              <p:spTgt spid="1081"/>
                                            </p:tgtEl>
                                            <p:attrNameLst>
                                              <p:attrName>ppt_w</p:attrName>
                                            </p:attrNameLst>
                                          </p:cBhvr>
                                          <p:tavLst>
                                            <p:tav tm="0">
                                              <p:val>
                                                <p:fltVal val="0"/>
                                              </p:val>
                                            </p:tav>
                                            <p:tav tm="100000">
                                              <p:val>
                                                <p:strVal val="#ppt_w"/>
                                              </p:val>
                                            </p:tav>
                                          </p:tavLst>
                                        </p:anim>
                                        <p:anim calcmode="lin" valueType="num">
                                          <p:cBhvr>
                                            <p:cTn id="39" dur="200" fill="hold"/>
                                            <p:tgtEl>
                                              <p:spTgt spid="1081"/>
                                            </p:tgtEl>
                                            <p:attrNameLst>
                                              <p:attrName>ppt_h</p:attrName>
                                            </p:attrNameLst>
                                          </p:cBhvr>
                                          <p:tavLst>
                                            <p:tav tm="0">
                                              <p:val>
                                                <p:fltVal val="0"/>
                                              </p:val>
                                            </p:tav>
                                            <p:tav tm="100000">
                                              <p:val>
                                                <p:strVal val="#ppt_h"/>
                                              </p:val>
                                            </p:tav>
                                          </p:tavLst>
                                        </p:anim>
                                      </p:childTnLst>
                                    </p:cTn>
                                  </p:par>
                                  <p:par>
                                    <p:cTn id="40" presetID="6" presetClass="emph" presetSubtype="0" fill="hold" nodeType="withEffect" p14:presetBounceEnd="99000">
                                      <p:stCondLst>
                                        <p:cond delay="1200"/>
                                      </p:stCondLst>
                                      <p:childTnLst>
                                        <p:animScale p14:bounceEnd="99000">
                                          <p:cBhvr>
                                            <p:cTn id="41" dur="1000" fill="hold"/>
                                            <p:tgtEl>
                                              <p:spTgt spid="1081"/>
                                            </p:tgtEl>
                                          </p:cBhvr>
                                          <p:by x="110000" y="110000"/>
                                        </p:animScale>
                                      </p:childTnLst>
                                    </p:cTn>
                                  </p:par>
                                  <p:par>
                                    <p:cTn id="42" presetID="6" presetClass="emph" presetSubtype="0" accel="50000" decel="50000" fill="hold" nodeType="withEffect">
                                      <p:stCondLst>
                                        <p:cond delay="1200"/>
                                      </p:stCondLst>
                                      <p:childTnLst>
                                        <p:animScale>
                                          <p:cBhvr>
                                            <p:cTn id="43" dur="250" fill="hold"/>
                                            <p:tgtEl>
                                              <p:spTgt spid="1081"/>
                                            </p:tgtEl>
                                          </p:cBhvr>
                                          <p:by x="91000" y="91000"/>
                                        </p:animScale>
                                      </p:childTnLst>
                                    </p:cTn>
                                  </p:par>
                                  <p:par>
                                    <p:cTn id="44" presetID="23" presetClass="entr" presetSubtype="16" fill="hold" nodeType="withEffect">
                                      <p:stCondLst>
                                        <p:cond delay="1500"/>
                                      </p:stCondLst>
                                      <p:childTnLst>
                                        <p:set>
                                          <p:cBhvr>
                                            <p:cTn id="45" dur="1" fill="hold">
                                              <p:stCondLst>
                                                <p:cond delay="0"/>
                                              </p:stCondLst>
                                            </p:cTn>
                                            <p:tgtEl>
                                              <p:spTgt spid="1085"/>
                                            </p:tgtEl>
                                            <p:attrNameLst>
                                              <p:attrName>style.visibility</p:attrName>
                                            </p:attrNameLst>
                                          </p:cBhvr>
                                          <p:to>
                                            <p:strVal val="visible"/>
                                          </p:to>
                                        </p:set>
                                        <p:anim calcmode="lin" valueType="num">
                                          <p:cBhvr>
                                            <p:cTn id="46" dur="200" fill="hold"/>
                                            <p:tgtEl>
                                              <p:spTgt spid="1085"/>
                                            </p:tgtEl>
                                            <p:attrNameLst>
                                              <p:attrName>ppt_w</p:attrName>
                                            </p:attrNameLst>
                                          </p:cBhvr>
                                          <p:tavLst>
                                            <p:tav tm="0">
                                              <p:val>
                                                <p:fltVal val="0"/>
                                              </p:val>
                                            </p:tav>
                                            <p:tav tm="100000">
                                              <p:val>
                                                <p:strVal val="#ppt_w"/>
                                              </p:val>
                                            </p:tav>
                                          </p:tavLst>
                                        </p:anim>
                                        <p:anim calcmode="lin" valueType="num">
                                          <p:cBhvr>
                                            <p:cTn id="47" dur="200" fill="hold"/>
                                            <p:tgtEl>
                                              <p:spTgt spid="1085"/>
                                            </p:tgtEl>
                                            <p:attrNameLst>
                                              <p:attrName>ppt_h</p:attrName>
                                            </p:attrNameLst>
                                          </p:cBhvr>
                                          <p:tavLst>
                                            <p:tav tm="0">
                                              <p:val>
                                                <p:fltVal val="0"/>
                                              </p:val>
                                            </p:tav>
                                            <p:tav tm="100000">
                                              <p:val>
                                                <p:strVal val="#ppt_h"/>
                                              </p:val>
                                            </p:tav>
                                          </p:tavLst>
                                        </p:anim>
                                      </p:childTnLst>
                                    </p:cTn>
                                  </p:par>
                                  <p:par>
                                    <p:cTn id="48" presetID="6" presetClass="emph" presetSubtype="0" fill="hold" nodeType="withEffect" p14:presetBounceEnd="99000">
                                      <p:stCondLst>
                                        <p:cond delay="1500"/>
                                      </p:stCondLst>
                                      <p:childTnLst>
                                        <p:animScale p14:bounceEnd="99000">
                                          <p:cBhvr>
                                            <p:cTn id="49" dur="1000" fill="hold"/>
                                            <p:tgtEl>
                                              <p:spTgt spid="1085"/>
                                            </p:tgtEl>
                                          </p:cBhvr>
                                          <p:by x="110000" y="110000"/>
                                        </p:animScale>
                                      </p:childTnLst>
                                    </p:cTn>
                                  </p:par>
                                  <p:par>
                                    <p:cTn id="50" presetID="6" presetClass="emph" presetSubtype="0" accel="50000" decel="50000" fill="hold" nodeType="withEffect">
                                      <p:stCondLst>
                                        <p:cond delay="1500"/>
                                      </p:stCondLst>
                                      <p:childTnLst>
                                        <p:animScale>
                                          <p:cBhvr>
                                            <p:cTn id="51" dur="250" fill="hold"/>
                                            <p:tgtEl>
                                              <p:spTgt spid="1085"/>
                                            </p:tgtEl>
                                          </p:cBhvr>
                                          <p:by x="91000" y="91000"/>
                                        </p:animScale>
                                      </p:childTnLst>
                                    </p:cTn>
                                  </p:par>
                                  <p:par>
                                    <p:cTn id="52" presetID="23" presetClass="entr" presetSubtype="16" fill="hold" nodeType="withEffect">
                                      <p:stCondLst>
                                        <p:cond delay="1800"/>
                                      </p:stCondLst>
                                      <p:childTnLst>
                                        <p:set>
                                          <p:cBhvr>
                                            <p:cTn id="53" dur="1" fill="hold">
                                              <p:stCondLst>
                                                <p:cond delay="0"/>
                                              </p:stCondLst>
                                            </p:cTn>
                                            <p:tgtEl>
                                              <p:spTgt spid="1087"/>
                                            </p:tgtEl>
                                            <p:attrNameLst>
                                              <p:attrName>style.visibility</p:attrName>
                                            </p:attrNameLst>
                                          </p:cBhvr>
                                          <p:to>
                                            <p:strVal val="visible"/>
                                          </p:to>
                                        </p:set>
                                        <p:anim calcmode="lin" valueType="num">
                                          <p:cBhvr>
                                            <p:cTn id="54" dur="200" fill="hold"/>
                                            <p:tgtEl>
                                              <p:spTgt spid="1087"/>
                                            </p:tgtEl>
                                            <p:attrNameLst>
                                              <p:attrName>ppt_w</p:attrName>
                                            </p:attrNameLst>
                                          </p:cBhvr>
                                          <p:tavLst>
                                            <p:tav tm="0">
                                              <p:val>
                                                <p:fltVal val="0"/>
                                              </p:val>
                                            </p:tav>
                                            <p:tav tm="100000">
                                              <p:val>
                                                <p:strVal val="#ppt_w"/>
                                              </p:val>
                                            </p:tav>
                                          </p:tavLst>
                                        </p:anim>
                                        <p:anim calcmode="lin" valueType="num">
                                          <p:cBhvr>
                                            <p:cTn id="55" dur="200" fill="hold"/>
                                            <p:tgtEl>
                                              <p:spTgt spid="1087"/>
                                            </p:tgtEl>
                                            <p:attrNameLst>
                                              <p:attrName>ppt_h</p:attrName>
                                            </p:attrNameLst>
                                          </p:cBhvr>
                                          <p:tavLst>
                                            <p:tav tm="0">
                                              <p:val>
                                                <p:fltVal val="0"/>
                                              </p:val>
                                            </p:tav>
                                            <p:tav tm="100000">
                                              <p:val>
                                                <p:strVal val="#ppt_h"/>
                                              </p:val>
                                            </p:tav>
                                          </p:tavLst>
                                        </p:anim>
                                      </p:childTnLst>
                                    </p:cTn>
                                  </p:par>
                                  <p:par>
                                    <p:cTn id="56" presetID="6" presetClass="emph" presetSubtype="0" fill="hold" nodeType="withEffect" p14:presetBounceEnd="99000">
                                      <p:stCondLst>
                                        <p:cond delay="1800"/>
                                      </p:stCondLst>
                                      <p:childTnLst>
                                        <p:animScale p14:bounceEnd="99000">
                                          <p:cBhvr>
                                            <p:cTn id="57" dur="1000" fill="hold"/>
                                            <p:tgtEl>
                                              <p:spTgt spid="1087"/>
                                            </p:tgtEl>
                                          </p:cBhvr>
                                          <p:by x="110000" y="110000"/>
                                        </p:animScale>
                                      </p:childTnLst>
                                    </p:cTn>
                                  </p:par>
                                  <p:par>
                                    <p:cTn id="58" presetID="6" presetClass="emph" presetSubtype="0" accel="50000" decel="50000" fill="hold" nodeType="withEffect">
                                      <p:stCondLst>
                                        <p:cond delay="1800"/>
                                      </p:stCondLst>
                                      <p:childTnLst>
                                        <p:animScale>
                                          <p:cBhvr>
                                            <p:cTn id="59" dur="250" fill="hold"/>
                                            <p:tgtEl>
                                              <p:spTgt spid="1087"/>
                                            </p:tgtEl>
                                          </p:cBhvr>
                                          <p:by x="91000" y="91000"/>
                                        </p:animScale>
                                      </p:childTnLst>
                                    </p:cTn>
                                  </p:par>
                                  <p:par>
                                    <p:cTn id="60" presetID="23" presetClass="entr" presetSubtype="16" fill="hold" nodeType="withEffect">
                                      <p:stCondLst>
                                        <p:cond delay="2100"/>
                                      </p:stCondLst>
                                      <p:childTnLst>
                                        <p:set>
                                          <p:cBhvr>
                                            <p:cTn id="61" dur="1" fill="hold">
                                              <p:stCondLst>
                                                <p:cond delay="0"/>
                                              </p:stCondLst>
                                            </p:cTn>
                                            <p:tgtEl>
                                              <p:spTgt spid="1091"/>
                                            </p:tgtEl>
                                            <p:attrNameLst>
                                              <p:attrName>style.visibility</p:attrName>
                                            </p:attrNameLst>
                                          </p:cBhvr>
                                          <p:to>
                                            <p:strVal val="visible"/>
                                          </p:to>
                                        </p:set>
                                        <p:anim calcmode="lin" valueType="num">
                                          <p:cBhvr>
                                            <p:cTn id="62" dur="200" fill="hold"/>
                                            <p:tgtEl>
                                              <p:spTgt spid="1091"/>
                                            </p:tgtEl>
                                            <p:attrNameLst>
                                              <p:attrName>ppt_w</p:attrName>
                                            </p:attrNameLst>
                                          </p:cBhvr>
                                          <p:tavLst>
                                            <p:tav tm="0">
                                              <p:val>
                                                <p:fltVal val="0"/>
                                              </p:val>
                                            </p:tav>
                                            <p:tav tm="100000">
                                              <p:val>
                                                <p:strVal val="#ppt_w"/>
                                              </p:val>
                                            </p:tav>
                                          </p:tavLst>
                                        </p:anim>
                                        <p:anim calcmode="lin" valueType="num">
                                          <p:cBhvr>
                                            <p:cTn id="63" dur="200" fill="hold"/>
                                            <p:tgtEl>
                                              <p:spTgt spid="1091"/>
                                            </p:tgtEl>
                                            <p:attrNameLst>
                                              <p:attrName>ppt_h</p:attrName>
                                            </p:attrNameLst>
                                          </p:cBhvr>
                                          <p:tavLst>
                                            <p:tav tm="0">
                                              <p:val>
                                                <p:fltVal val="0"/>
                                              </p:val>
                                            </p:tav>
                                            <p:tav tm="100000">
                                              <p:val>
                                                <p:strVal val="#ppt_h"/>
                                              </p:val>
                                            </p:tav>
                                          </p:tavLst>
                                        </p:anim>
                                      </p:childTnLst>
                                    </p:cTn>
                                  </p:par>
                                  <p:par>
                                    <p:cTn id="64" presetID="6" presetClass="emph" presetSubtype="0" fill="hold" nodeType="withEffect" p14:presetBounceEnd="99000">
                                      <p:stCondLst>
                                        <p:cond delay="2100"/>
                                      </p:stCondLst>
                                      <p:childTnLst>
                                        <p:animScale p14:bounceEnd="99000">
                                          <p:cBhvr>
                                            <p:cTn id="65" dur="1000" fill="hold"/>
                                            <p:tgtEl>
                                              <p:spTgt spid="1091"/>
                                            </p:tgtEl>
                                          </p:cBhvr>
                                          <p:by x="110000" y="110000"/>
                                        </p:animScale>
                                      </p:childTnLst>
                                    </p:cTn>
                                  </p:par>
                                  <p:par>
                                    <p:cTn id="66" presetID="6" presetClass="emph" presetSubtype="0" accel="50000" decel="50000" fill="hold" nodeType="withEffect">
                                      <p:stCondLst>
                                        <p:cond delay="2100"/>
                                      </p:stCondLst>
                                      <p:childTnLst>
                                        <p:animScale>
                                          <p:cBhvr>
                                            <p:cTn id="67" dur="250" fill="hold"/>
                                            <p:tgtEl>
                                              <p:spTgt spid="1091"/>
                                            </p:tgtEl>
                                          </p:cBhvr>
                                          <p:by x="91000" y="91000"/>
                                        </p:animScale>
                                      </p:childTnLst>
                                    </p:cTn>
                                  </p:par>
                                  <p:par>
                                    <p:cTn id="68" presetID="23" presetClass="entr" presetSubtype="16" fill="hold" nodeType="withEffect">
                                      <p:stCondLst>
                                        <p:cond delay="2400"/>
                                      </p:stCondLst>
                                      <p:childTnLst>
                                        <p:set>
                                          <p:cBhvr>
                                            <p:cTn id="69" dur="1" fill="hold">
                                              <p:stCondLst>
                                                <p:cond delay="0"/>
                                              </p:stCondLst>
                                            </p:cTn>
                                            <p:tgtEl>
                                              <p:spTgt spid="3"/>
                                            </p:tgtEl>
                                            <p:attrNameLst>
                                              <p:attrName>style.visibility</p:attrName>
                                            </p:attrNameLst>
                                          </p:cBhvr>
                                          <p:to>
                                            <p:strVal val="visible"/>
                                          </p:to>
                                        </p:set>
                                        <p:anim calcmode="lin" valueType="num">
                                          <p:cBhvr>
                                            <p:cTn id="70" dur="200" fill="hold"/>
                                            <p:tgtEl>
                                              <p:spTgt spid="3"/>
                                            </p:tgtEl>
                                            <p:attrNameLst>
                                              <p:attrName>ppt_w</p:attrName>
                                            </p:attrNameLst>
                                          </p:cBhvr>
                                          <p:tavLst>
                                            <p:tav tm="0">
                                              <p:val>
                                                <p:fltVal val="0"/>
                                              </p:val>
                                            </p:tav>
                                            <p:tav tm="100000">
                                              <p:val>
                                                <p:strVal val="#ppt_w"/>
                                              </p:val>
                                            </p:tav>
                                          </p:tavLst>
                                        </p:anim>
                                        <p:anim calcmode="lin" valueType="num">
                                          <p:cBhvr>
                                            <p:cTn id="71" dur="200" fill="hold"/>
                                            <p:tgtEl>
                                              <p:spTgt spid="3"/>
                                            </p:tgtEl>
                                            <p:attrNameLst>
                                              <p:attrName>ppt_h</p:attrName>
                                            </p:attrNameLst>
                                          </p:cBhvr>
                                          <p:tavLst>
                                            <p:tav tm="0">
                                              <p:val>
                                                <p:fltVal val="0"/>
                                              </p:val>
                                            </p:tav>
                                            <p:tav tm="100000">
                                              <p:val>
                                                <p:strVal val="#ppt_h"/>
                                              </p:val>
                                            </p:tav>
                                          </p:tavLst>
                                        </p:anim>
                                      </p:childTnLst>
                                    </p:cTn>
                                  </p:par>
                                  <p:par>
                                    <p:cTn id="72" presetID="6" presetClass="emph" presetSubtype="0" fill="hold" nodeType="withEffect" p14:presetBounceEnd="99000">
                                      <p:stCondLst>
                                        <p:cond delay="2400"/>
                                      </p:stCondLst>
                                      <p:childTnLst>
                                        <p:animScale p14:bounceEnd="99000">
                                          <p:cBhvr>
                                            <p:cTn id="73" dur="1000" fill="hold"/>
                                            <p:tgtEl>
                                              <p:spTgt spid="3"/>
                                            </p:tgtEl>
                                          </p:cBhvr>
                                          <p:by x="110000" y="110000"/>
                                        </p:animScale>
                                      </p:childTnLst>
                                    </p:cTn>
                                  </p:par>
                                  <p:par>
                                    <p:cTn id="74" presetID="6" presetClass="emph" presetSubtype="0" accel="50000" decel="50000" fill="hold" nodeType="withEffect">
                                      <p:stCondLst>
                                        <p:cond delay="2400"/>
                                      </p:stCondLst>
                                      <p:childTnLst>
                                        <p:animScale>
                                          <p:cBhvr>
                                            <p:cTn id="75" dur="250" fill="hold"/>
                                            <p:tgtEl>
                                              <p:spTgt spid="3"/>
                                            </p:tgtEl>
                                          </p:cBhvr>
                                          <p:by x="91000" y="91000"/>
                                        </p:animScale>
                                      </p:childTnLst>
                                    </p:cTn>
                                  </p:par>
                                  <p:par>
                                    <p:cTn id="76" presetID="23" presetClass="entr" presetSubtype="16" fill="hold" nodeType="withEffect">
                                      <p:stCondLst>
                                        <p:cond delay="2700"/>
                                      </p:stCondLst>
                                      <p:childTnLst>
                                        <p:set>
                                          <p:cBhvr>
                                            <p:cTn id="77" dur="1" fill="hold">
                                              <p:stCondLst>
                                                <p:cond delay="0"/>
                                              </p:stCondLst>
                                            </p:cTn>
                                            <p:tgtEl>
                                              <p:spTgt spid="4"/>
                                            </p:tgtEl>
                                            <p:attrNameLst>
                                              <p:attrName>style.visibility</p:attrName>
                                            </p:attrNameLst>
                                          </p:cBhvr>
                                          <p:to>
                                            <p:strVal val="visible"/>
                                          </p:to>
                                        </p:set>
                                        <p:anim calcmode="lin" valueType="num">
                                          <p:cBhvr>
                                            <p:cTn id="78" dur="200" fill="hold"/>
                                            <p:tgtEl>
                                              <p:spTgt spid="4"/>
                                            </p:tgtEl>
                                            <p:attrNameLst>
                                              <p:attrName>ppt_w</p:attrName>
                                            </p:attrNameLst>
                                          </p:cBhvr>
                                          <p:tavLst>
                                            <p:tav tm="0">
                                              <p:val>
                                                <p:fltVal val="0"/>
                                              </p:val>
                                            </p:tav>
                                            <p:tav tm="100000">
                                              <p:val>
                                                <p:strVal val="#ppt_w"/>
                                              </p:val>
                                            </p:tav>
                                          </p:tavLst>
                                        </p:anim>
                                        <p:anim calcmode="lin" valueType="num">
                                          <p:cBhvr>
                                            <p:cTn id="79" dur="200" fill="hold"/>
                                            <p:tgtEl>
                                              <p:spTgt spid="4"/>
                                            </p:tgtEl>
                                            <p:attrNameLst>
                                              <p:attrName>ppt_h</p:attrName>
                                            </p:attrNameLst>
                                          </p:cBhvr>
                                          <p:tavLst>
                                            <p:tav tm="0">
                                              <p:val>
                                                <p:fltVal val="0"/>
                                              </p:val>
                                            </p:tav>
                                            <p:tav tm="100000">
                                              <p:val>
                                                <p:strVal val="#ppt_h"/>
                                              </p:val>
                                            </p:tav>
                                          </p:tavLst>
                                        </p:anim>
                                      </p:childTnLst>
                                    </p:cTn>
                                  </p:par>
                                  <p:par>
                                    <p:cTn id="80" presetID="6" presetClass="emph" presetSubtype="0" fill="hold" nodeType="withEffect" p14:presetBounceEnd="99000">
                                      <p:stCondLst>
                                        <p:cond delay="2700"/>
                                      </p:stCondLst>
                                      <p:childTnLst>
                                        <p:animScale p14:bounceEnd="99000">
                                          <p:cBhvr>
                                            <p:cTn id="81" dur="1000" fill="hold"/>
                                            <p:tgtEl>
                                              <p:spTgt spid="4"/>
                                            </p:tgtEl>
                                          </p:cBhvr>
                                          <p:by x="110000" y="110000"/>
                                        </p:animScale>
                                      </p:childTnLst>
                                    </p:cTn>
                                  </p:par>
                                  <p:par>
                                    <p:cTn id="82" presetID="6" presetClass="emph" presetSubtype="0" accel="50000" decel="50000" fill="hold" nodeType="withEffect">
                                      <p:stCondLst>
                                        <p:cond delay="2700"/>
                                      </p:stCondLst>
                                      <p:childTnLst>
                                        <p:animScale>
                                          <p:cBhvr>
                                            <p:cTn id="83" dur="250" fill="hold"/>
                                            <p:tgtEl>
                                              <p:spTgt spid="4"/>
                                            </p:tgtEl>
                                          </p:cBhvr>
                                          <p:by x="91000" y="91000"/>
                                        </p:animScale>
                                      </p:childTnLst>
                                    </p:cTn>
                                  </p:par>
                                </p:childTnLst>
                              </p:cTn>
                            </p:par>
                            <p:par>
                              <p:cTn id="84" fill="hold">
                                <p:stCondLst>
                                  <p:cond delay="3700"/>
                                </p:stCondLst>
                                <p:childTnLst>
                                  <p:par>
                                    <p:cTn id="85" presetID="10" presetClass="entr" presetSubtype="0" fill="hold" grpId="0" nodeType="afterEffect">
                                      <p:stCondLst>
                                        <p:cond delay="0"/>
                                      </p:stCondLst>
                                      <p:childTnLst>
                                        <p:set>
                                          <p:cBhvr>
                                            <p:cTn id="86" dur="1" fill="hold">
                                              <p:stCondLst>
                                                <p:cond delay="0"/>
                                              </p:stCondLst>
                                            </p:cTn>
                                            <p:tgtEl>
                                              <p:spTgt spid="224"/>
                                            </p:tgtEl>
                                            <p:attrNameLst>
                                              <p:attrName>style.visibility</p:attrName>
                                            </p:attrNameLst>
                                          </p:cBhvr>
                                          <p:to>
                                            <p:strVal val="visible"/>
                                          </p:to>
                                        </p:set>
                                        <p:animEffect transition="in" filter="fade">
                                          <p:cBhvr>
                                            <p:cTn id="87" dur="250"/>
                                            <p:tgtEl>
                                              <p:spTgt spid="22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224"/>
                                            </p:tgtEl>
                                            <p:attrNameLst>
                                              <p:attrName>ppt_x</p:attrName>
                                              <p:attrName>ppt_y</p:attrName>
                                            </p:attrNameLst>
                                          </p:cBhvr>
                                          <p:rCtr x="0" y="-1944"/>
                                        </p:animMotion>
                                      </p:childTnLst>
                                    </p:cTn>
                                  </p:par>
                                  <p:par>
                                    <p:cTn id="90" presetID="10" presetClass="entr" presetSubtype="0" fill="hold" grpId="0" nodeType="withEffect">
                                      <p:stCondLst>
                                        <p:cond delay="500"/>
                                      </p:stCondLst>
                                      <p:childTnLst>
                                        <p:set>
                                          <p:cBhvr>
                                            <p:cTn id="91" dur="1" fill="hold">
                                              <p:stCondLst>
                                                <p:cond delay="0"/>
                                              </p:stCondLst>
                                            </p:cTn>
                                            <p:tgtEl>
                                              <p:spTgt spid="1340"/>
                                            </p:tgtEl>
                                            <p:attrNameLst>
                                              <p:attrName>style.visibility</p:attrName>
                                            </p:attrNameLst>
                                          </p:cBhvr>
                                          <p:to>
                                            <p:strVal val="visible"/>
                                          </p:to>
                                        </p:set>
                                        <p:animEffect transition="in" filter="fade">
                                          <p:cBhvr>
                                            <p:cTn id="92" dur="250"/>
                                            <p:tgtEl>
                                              <p:spTgt spid="1340"/>
                                            </p:tgtEl>
                                          </p:cBhvr>
                                        </p:animEffect>
                                      </p:childTnLst>
                                    </p:cTn>
                                  </p:par>
                                  <p:par>
                                    <p:cTn id="93" presetID="42" presetClass="path" presetSubtype="0" decel="100000" fill="hold" grpId="1" nodeType="withEffect">
                                      <p:stCondLst>
                                        <p:cond delay="500"/>
                                      </p:stCondLst>
                                      <p:childTnLst>
                                        <p:animMotion origin="layout" path="M 1.25E-6 0.03889 L 1.25E-6 1.85185E-6 " pathEditMode="relative" rAng="0" ptsTypes="AA">
                                          <p:cBhvr>
                                            <p:cTn id="94" dur="500" fill="hold"/>
                                            <p:tgtEl>
                                              <p:spTgt spid="1340"/>
                                            </p:tgtEl>
                                            <p:attrNameLst>
                                              <p:attrName>ppt_x</p:attrName>
                                              <p:attrName>ppt_y</p:attrName>
                                            </p:attrNameLst>
                                          </p:cBhvr>
                                          <p:rCtr x="0" y="-1944"/>
                                        </p:animMotion>
                                      </p:childTnLst>
                                    </p:cTn>
                                  </p:par>
                                  <p:par>
                                    <p:cTn id="95" presetID="10" presetClass="entr" presetSubtype="0" fill="hold" nodeType="withEffect">
                                      <p:stCondLst>
                                        <p:cond delay="1000"/>
                                      </p:stCondLst>
                                      <p:childTnLst>
                                        <p:set>
                                          <p:cBhvr>
                                            <p:cTn id="96" dur="1" fill="hold">
                                              <p:stCondLst>
                                                <p:cond delay="0"/>
                                              </p:stCondLst>
                                            </p:cTn>
                                            <p:tgtEl>
                                              <p:spTgt spid="206"/>
                                            </p:tgtEl>
                                            <p:attrNameLst>
                                              <p:attrName>style.visibility</p:attrName>
                                            </p:attrNameLst>
                                          </p:cBhvr>
                                          <p:to>
                                            <p:strVal val="visible"/>
                                          </p:to>
                                        </p:set>
                                        <p:animEffect transition="in" filter="fade">
                                          <p:cBhvr>
                                            <p:cTn id="97" dur="250"/>
                                            <p:tgtEl>
                                              <p:spTgt spid="206"/>
                                            </p:tgtEl>
                                          </p:cBhvr>
                                        </p:animEffect>
                                      </p:childTnLst>
                                    </p:cTn>
                                  </p:par>
                                  <p:par>
                                    <p:cTn id="98" presetID="42" presetClass="path" presetSubtype="0" decel="100000" fill="hold" nodeType="withEffect">
                                      <p:stCondLst>
                                        <p:cond delay="1000"/>
                                      </p:stCondLst>
                                      <p:childTnLst>
                                        <p:animMotion origin="layout" path="M 0.01666 -0.00046 L 3.75E-6 1.85185E-6 " pathEditMode="relative" rAng="0" ptsTypes="AA">
                                          <p:cBhvr>
                                            <p:cTn id="99" dur="500" fill="hold"/>
                                            <p:tgtEl>
                                              <p:spTgt spid="206"/>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4" grpId="1"/>
          <p:bldP spid="1340" grpId="0"/>
          <p:bldP spid="134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fill="hold" nodeType="withEffect">
                                      <p:stCondLst>
                                        <p:cond delay="0"/>
                                      </p:stCondLst>
                                      <p:childTnLst>
                                        <p:animScale>
                                          <p:cBhvr>
                                            <p:cTn id="9" dur="10" fill="hold"/>
                                            <p:tgtEl>
                                              <p:spTgt spid="7"/>
                                            </p:tgtEl>
                                          </p:cBhvr>
                                          <p:by x="125000" y="125000"/>
                                        </p:animScale>
                                      </p:childTnLst>
                                    </p:cTn>
                                  </p:par>
                                  <p:par>
                                    <p:cTn id="10" presetID="6" presetClass="emph" presetSubtype="0" decel="100000" fill="hold" nodeType="withEffect">
                                      <p:stCondLst>
                                        <p:cond delay="0"/>
                                      </p:stCondLst>
                                      <p:childTnLst>
                                        <p:animScale>
                                          <p:cBhvr>
                                            <p:cTn id="11" dur="750" fill="hold"/>
                                            <p:tgtEl>
                                              <p:spTgt spid="7"/>
                                            </p:tgtEl>
                                          </p:cBhvr>
                                          <p:by x="80000" y="80000"/>
                                        </p:animScale>
                                      </p:childTnLst>
                                    </p:cTn>
                                  </p:par>
                                  <p:par>
                                    <p:cTn id="12" presetID="23" presetClass="entr" presetSubtype="16" fill="hold" nodeType="withEffect">
                                      <p:stCondLst>
                                        <p:cond delay="300"/>
                                      </p:stCondLst>
                                      <p:childTnLst>
                                        <p:set>
                                          <p:cBhvr>
                                            <p:cTn id="13" dur="1" fill="hold">
                                              <p:stCondLst>
                                                <p:cond delay="0"/>
                                              </p:stCondLst>
                                            </p:cTn>
                                            <p:tgtEl>
                                              <p:spTgt spid="1083"/>
                                            </p:tgtEl>
                                            <p:attrNameLst>
                                              <p:attrName>style.visibility</p:attrName>
                                            </p:attrNameLst>
                                          </p:cBhvr>
                                          <p:to>
                                            <p:strVal val="visible"/>
                                          </p:to>
                                        </p:set>
                                        <p:anim calcmode="lin" valueType="num">
                                          <p:cBhvr>
                                            <p:cTn id="14" dur="200" fill="hold"/>
                                            <p:tgtEl>
                                              <p:spTgt spid="1083"/>
                                            </p:tgtEl>
                                            <p:attrNameLst>
                                              <p:attrName>ppt_w</p:attrName>
                                            </p:attrNameLst>
                                          </p:cBhvr>
                                          <p:tavLst>
                                            <p:tav tm="0">
                                              <p:val>
                                                <p:fltVal val="0"/>
                                              </p:val>
                                            </p:tav>
                                            <p:tav tm="100000">
                                              <p:val>
                                                <p:strVal val="#ppt_w"/>
                                              </p:val>
                                            </p:tav>
                                          </p:tavLst>
                                        </p:anim>
                                        <p:anim calcmode="lin" valueType="num">
                                          <p:cBhvr>
                                            <p:cTn id="15" dur="200" fill="hold"/>
                                            <p:tgtEl>
                                              <p:spTgt spid="1083"/>
                                            </p:tgtEl>
                                            <p:attrNameLst>
                                              <p:attrName>ppt_h</p:attrName>
                                            </p:attrNameLst>
                                          </p:cBhvr>
                                          <p:tavLst>
                                            <p:tav tm="0">
                                              <p:val>
                                                <p:fltVal val="0"/>
                                              </p:val>
                                            </p:tav>
                                            <p:tav tm="100000">
                                              <p:val>
                                                <p:strVal val="#ppt_h"/>
                                              </p:val>
                                            </p:tav>
                                          </p:tavLst>
                                        </p:anim>
                                      </p:childTnLst>
                                    </p:cTn>
                                  </p:par>
                                  <p:par>
                                    <p:cTn id="16" presetID="6" presetClass="emph" presetSubtype="0" fill="hold" nodeType="withEffect">
                                      <p:stCondLst>
                                        <p:cond delay="300"/>
                                      </p:stCondLst>
                                      <p:childTnLst>
                                        <p:animScale>
                                          <p:cBhvr>
                                            <p:cTn id="17" dur="1000" fill="hold"/>
                                            <p:tgtEl>
                                              <p:spTgt spid="1083"/>
                                            </p:tgtEl>
                                          </p:cBhvr>
                                          <p:by x="110000" y="110000"/>
                                        </p:animScale>
                                      </p:childTnLst>
                                    </p:cTn>
                                  </p:par>
                                  <p:par>
                                    <p:cTn id="18" presetID="6" presetClass="emph" presetSubtype="0" accel="50000" decel="50000" fill="hold" nodeType="withEffect">
                                      <p:stCondLst>
                                        <p:cond delay="300"/>
                                      </p:stCondLst>
                                      <p:childTnLst>
                                        <p:animScale>
                                          <p:cBhvr>
                                            <p:cTn id="19" dur="250" fill="hold"/>
                                            <p:tgtEl>
                                              <p:spTgt spid="1083"/>
                                            </p:tgtEl>
                                          </p:cBhvr>
                                          <p:by x="91000" y="91000"/>
                                        </p:animScale>
                                      </p:childTnLst>
                                    </p:cTn>
                                  </p:par>
                                  <p:par>
                                    <p:cTn id="20" presetID="23" presetClass="entr" presetSubtype="16" fill="hold" nodeType="withEffect">
                                      <p:stCondLst>
                                        <p:cond delay="60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 fill="hold"/>
                                            <p:tgtEl>
                                              <p:spTgt spid="5"/>
                                            </p:tgtEl>
                                            <p:attrNameLst>
                                              <p:attrName>ppt_w</p:attrName>
                                            </p:attrNameLst>
                                          </p:cBhvr>
                                          <p:tavLst>
                                            <p:tav tm="0">
                                              <p:val>
                                                <p:fltVal val="0"/>
                                              </p:val>
                                            </p:tav>
                                            <p:tav tm="100000">
                                              <p:val>
                                                <p:strVal val="#ppt_w"/>
                                              </p:val>
                                            </p:tav>
                                          </p:tavLst>
                                        </p:anim>
                                        <p:anim calcmode="lin" valueType="num">
                                          <p:cBhvr>
                                            <p:cTn id="23" dur="200" fill="hold"/>
                                            <p:tgtEl>
                                              <p:spTgt spid="5"/>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600"/>
                                      </p:stCondLst>
                                      <p:childTnLst>
                                        <p:animScale>
                                          <p:cBhvr>
                                            <p:cTn id="25" dur="1000" fill="hold"/>
                                            <p:tgtEl>
                                              <p:spTgt spid="5"/>
                                            </p:tgtEl>
                                          </p:cBhvr>
                                          <p:by x="110000" y="110000"/>
                                        </p:animScale>
                                      </p:childTnLst>
                                    </p:cTn>
                                  </p:par>
                                  <p:par>
                                    <p:cTn id="26" presetID="6" presetClass="emph" presetSubtype="0" accel="50000" decel="50000" fill="hold" nodeType="withEffect">
                                      <p:stCondLst>
                                        <p:cond delay="600"/>
                                      </p:stCondLst>
                                      <p:childTnLst>
                                        <p:animScale>
                                          <p:cBhvr>
                                            <p:cTn id="27" dur="250" fill="hold"/>
                                            <p:tgtEl>
                                              <p:spTgt spid="5"/>
                                            </p:tgtEl>
                                          </p:cBhvr>
                                          <p:by x="91000" y="91000"/>
                                        </p:animScale>
                                      </p:childTnLst>
                                    </p:cTn>
                                  </p:par>
                                  <p:par>
                                    <p:cTn id="28" presetID="23" presetClass="entr" presetSubtype="16" fill="hold" nodeType="withEffect">
                                      <p:stCondLst>
                                        <p:cond delay="900"/>
                                      </p:stCondLst>
                                      <p:childTnLst>
                                        <p:set>
                                          <p:cBhvr>
                                            <p:cTn id="29" dur="1" fill="hold">
                                              <p:stCondLst>
                                                <p:cond delay="0"/>
                                              </p:stCondLst>
                                            </p:cTn>
                                            <p:tgtEl>
                                              <p:spTgt spid="1080"/>
                                            </p:tgtEl>
                                            <p:attrNameLst>
                                              <p:attrName>style.visibility</p:attrName>
                                            </p:attrNameLst>
                                          </p:cBhvr>
                                          <p:to>
                                            <p:strVal val="visible"/>
                                          </p:to>
                                        </p:set>
                                        <p:anim calcmode="lin" valueType="num">
                                          <p:cBhvr>
                                            <p:cTn id="30" dur="200" fill="hold"/>
                                            <p:tgtEl>
                                              <p:spTgt spid="1080"/>
                                            </p:tgtEl>
                                            <p:attrNameLst>
                                              <p:attrName>ppt_w</p:attrName>
                                            </p:attrNameLst>
                                          </p:cBhvr>
                                          <p:tavLst>
                                            <p:tav tm="0">
                                              <p:val>
                                                <p:fltVal val="0"/>
                                              </p:val>
                                            </p:tav>
                                            <p:tav tm="100000">
                                              <p:val>
                                                <p:strVal val="#ppt_w"/>
                                              </p:val>
                                            </p:tav>
                                          </p:tavLst>
                                        </p:anim>
                                        <p:anim calcmode="lin" valueType="num">
                                          <p:cBhvr>
                                            <p:cTn id="31" dur="200" fill="hold"/>
                                            <p:tgtEl>
                                              <p:spTgt spid="1080"/>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900"/>
                                      </p:stCondLst>
                                      <p:childTnLst>
                                        <p:animScale>
                                          <p:cBhvr>
                                            <p:cTn id="33" dur="1000" fill="hold"/>
                                            <p:tgtEl>
                                              <p:spTgt spid="1080"/>
                                            </p:tgtEl>
                                          </p:cBhvr>
                                          <p:by x="110000" y="110000"/>
                                        </p:animScale>
                                      </p:childTnLst>
                                    </p:cTn>
                                  </p:par>
                                  <p:par>
                                    <p:cTn id="34" presetID="6" presetClass="emph" presetSubtype="0" accel="50000" decel="50000" fill="hold" nodeType="withEffect">
                                      <p:stCondLst>
                                        <p:cond delay="900"/>
                                      </p:stCondLst>
                                      <p:childTnLst>
                                        <p:animScale>
                                          <p:cBhvr>
                                            <p:cTn id="35" dur="250" fill="hold"/>
                                            <p:tgtEl>
                                              <p:spTgt spid="1080"/>
                                            </p:tgtEl>
                                          </p:cBhvr>
                                          <p:by x="91000" y="91000"/>
                                        </p:animScale>
                                      </p:childTnLst>
                                    </p:cTn>
                                  </p:par>
                                  <p:par>
                                    <p:cTn id="36" presetID="23" presetClass="entr" presetSubtype="16" fill="hold" nodeType="withEffect">
                                      <p:stCondLst>
                                        <p:cond delay="1200"/>
                                      </p:stCondLst>
                                      <p:childTnLst>
                                        <p:set>
                                          <p:cBhvr>
                                            <p:cTn id="37" dur="1" fill="hold">
                                              <p:stCondLst>
                                                <p:cond delay="0"/>
                                              </p:stCondLst>
                                            </p:cTn>
                                            <p:tgtEl>
                                              <p:spTgt spid="1081"/>
                                            </p:tgtEl>
                                            <p:attrNameLst>
                                              <p:attrName>style.visibility</p:attrName>
                                            </p:attrNameLst>
                                          </p:cBhvr>
                                          <p:to>
                                            <p:strVal val="visible"/>
                                          </p:to>
                                        </p:set>
                                        <p:anim calcmode="lin" valueType="num">
                                          <p:cBhvr>
                                            <p:cTn id="38" dur="200" fill="hold"/>
                                            <p:tgtEl>
                                              <p:spTgt spid="1081"/>
                                            </p:tgtEl>
                                            <p:attrNameLst>
                                              <p:attrName>ppt_w</p:attrName>
                                            </p:attrNameLst>
                                          </p:cBhvr>
                                          <p:tavLst>
                                            <p:tav tm="0">
                                              <p:val>
                                                <p:fltVal val="0"/>
                                              </p:val>
                                            </p:tav>
                                            <p:tav tm="100000">
                                              <p:val>
                                                <p:strVal val="#ppt_w"/>
                                              </p:val>
                                            </p:tav>
                                          </p:tavLst>
                                        </p:anim>
                                        <p:anim calcmode="lin" valueType="num">
                                          <p:cBhvr>
                                            <p:cTn id="39" dur="200" fill="hold"/>
                                            <p:tgtEl>
                                              <p:spTgt spid="1081"/>
                                            </p:tgtEl>
                                            <p:attrNameLst>
                                              <p:attrName>ppt_h</p:attrName>
                                            </p:attrNameLst>
                                          </p:cBhvr>
                                          <p:tavLst>
                                            <p:tav tm="0">
                                              <p:val>
                                                <p:fltVal val="0"/>
                                              </p:val>
                                            </p:tav>
                                            <p:tav tm="100000">
                                              <p:val>
                                                <p:strVal val="#ppt_h"/>
                                              </p:val>
                                            </p:tav>
                                          </p:tavLst>
                                        </p:anim>
                                      </p:childTnLst>
                                    </p:cTn>
                                  </p:par>
                                  <p:par>
                                    <p:cTn id="40" presetID="6" presetClass="emph" presetSubtype="0" fill="hold" nodeType="withEffect">
                                      <p:stCondLst>
                                        <p:cond delay="1200"/>
                                      </p:stCondLst>
                                      <p:childTnLst>
                                        <p:animScale>
                                          <p:cBhvr>
                                            <p:cTn id="41" dur="1000" fill="hold"/>
                                            <p:tgtEl>
                                              <p:spTgt spid="1081"/>
                                            </p:tgtEl>
                                          </p:cBhvr>
                                          <p:by x="110000" y="110000"/>
                                        </p:animScale>
                                      </p:childTnLst>
                                    </p:cTn>
                                  </p:par>
                                  <p:par>
                                    <p:cTn id="42" presetID="6" presetClass="emph" presetSubtype="0" accel="50000" decel="50000" fill="hold" nodeType="withEffect">
                                      <p:stCondLst>
                                        <p:cond delay="1200"/>
                                      </p:stCondLst>
                                      <p:childTnLst>
                                        <p:animScale>
                                          <p:cBhvr>
                                            <p:cTn id="43" dur="250" fill="hold"/>
                                            <p:tgtEl>
                                              <p:spTgt spid="1081"/>
                                            </p:tgtEl>
                                          </p:cBhvr>
                                          <p:by x="91000" y="91000"/>
                                        </p:animScale>
                                      </p:childTnLst>
                                    </p:cTn>
                                  </p:par>
                                  <p:par>
                                    <p:cTn id="44" presetID="23" presetClass="entr" presetSubtype="16" fill="hold" nodeType="withEffect">
                                      <p:stCondLst>
                                        <p:cond delay="1500"/>
                                      </p:stCondLst>
                                      <p:childTnLst>
                                        <p:set>
                                          <p:cBhvr>
                                            <p:cTn id="45" dur="1" fill="hold">
                                              <p:stCondLst>
                                                <p:cond delay="0"/>
                                              </p:stCondLst>
                                            </p:cTn>
                                            <p:tgtEl>
                                              <p:spTgt spid="1085"/>
                                            </p:tgtEl>
                                            <p:attrNameLst>
                                              <p:attrName>style.visibility</p:attrName>
                                            </p:attrNameLst>
                                          </p:cBhvr>
                                          <p:to>
                                            <p:strVal val="visible"/>
                                          </p:to>
                                        </p:set>
                                        <p:anim calcmode="lin" valueType="num">
                                          <p:cBhvr>
                                            <p:cTn id="46" dur="200" fill="hold"/>
                                            <p:tgtEl>
                                              <p:spTgt spid="1085"/>
                                            </p:tgtEl>
                                            <p:attrNameLst>
                                              <p:attrName>ppt_w</p:attrName>
                                            </p:attrNameLst>
                                          </p:cBhvr>
                                          <p:tavLst>
                                            <p:tav tm="0">
                                              <p:val>
                                                <p:fltVal val="0"/>
                                              </p:val>
                                            </p:tav>
                                            <p:tav tm="100000">
                                              <p:val>
                                                <p:strVal val="#ppt_w"/>
                                              </p:val>
                                            </p:tav>
                                          </p:tavLst>
                                        </p:anim>
                                        <p:anim calcmode="lin" valueType="num">
                                          <p:cBhvr>
                                            <p:cTn id="47" dur="200" fill="hold"/>
                                            <p:tgtEl>
                                              <p:spTgt spid="1085"/>
                                            </p:tgtEl>
                                            <p:attrNameLst>
                                              <p:attrName>ppt_h</p:attrName>
                                            </p:attrNameLst>
                                          </p:cBhvr>
                                          <p:tavLst>
                                            <p:tav tm="0">
                                              <p:val>
                                                <p:fltVal val="0"/>
                                              </p:val>
                                            </p:tav>
                                            <p:tav tm="100000">
                                              <p:val>
                                                <p:strVal val="#ppt_h"/>
                                              </p:val>
                                            </p:tav>
                                          </p:tavLst>
                                        </p:anim>
                                      </p:childTnLst>
                                    </p:cTn>
                                  </p:par>
                                  <p:par>
                                    <p:cTn id="48" presetID="6" presetClass="emph" presetSubtype="0" fill="hold" nodeType="withEffect">
                                      <p:stCondLst>
                                        <p:cond delay="1500"/>
                                      </p:stCondLst>
                                      <p:childTnLst>
                                        <p:animScale>
                                          <p:cBhvr>
                                            <p:cTn id="49" dur="1000" fill="hold"/>
                                            <p:tgtEl>
                                              <p:spTgt spid="1085"/>
                                            </p:tgtEl>
                                          </p:cBhvr>
                                          <p:by x="110000" y="110000"/>
                                        </p:animScale>
                                      </p:childTnLst>
                                    </p:cTn>
                                  </p:par>
                                  <p:par>
                                    <p:cTn id="50" presetID="6" presetClass="emph" presetSubtype="0" accel="50000" decel="50000" fill="hold" nodeType="withEffect">
                                      <p:stCondLst>
                                        <p:cond delay="1500"/>
                                      </p:stCondLst>
                                      <p:childTnLst>
                                        <p:animScale>
                                          <p:cBhvr>
                                            <p:cTn id="51" dur="250" fill="hold"/>
                                            <p:tgtEl>
                                              <p:spTgt spid="1085"/>
                                            </p:tgtEl>
                                          </p:cBhvr>
                                          <p:by x="91000" y="91000"/>
                                        </p:animScale>
                                      </p:childTnLst>
                                    </p:cTn>
                                  </p:par>
                                  <p:par>
                                    <p:cTn id="52" presetID="23" presetClass="entr" presetSubtype="16" fill="hold" nodeType="withEffect">
                                      <p:stCondLst>
                                        <p:cond delay="1800"/>
                                      </p:stCondLst>
                                      <p:childTnLst>
                                        <p:set>
                                          <p:cBhvr>
                                            <p:cTn id="53" dur="1" fill="hold">
                                              <p:stCondLst>
                                                <p:cond delay="0"/>
                                              </p:stCondLst>
                                            </p:cTn>
                                            <p:tgtEl>
                                              <p:spTgt spid="1087"/>
                                            </p:tgtEl>
                                            <p:attrNameLst>
                                              <p:attrName>style.visibility</p:attrName>
                                            </p:attrNameLst>
                                          </p:cBhvr>
                                          <p:to>
                                            <p:strVal val="visible"/>
                                          </p:to>
                                        </p:set>
                                        <p:anim calcmode="lin" valueType="num">
                                          <p:cBhvr>
                                            <p:cTn id="54" dur="200" fill="hold"/>
                                            <p:tgtEl>
                                              <p:spTgt spid="1087"/>
                                            </p:tgtEl>
                                            <p:attrNameLst>
                                              <p:attrName>ppt_w</p:attrName>
                                            </p:attrNameLst>
                                          </p:cBhvr>
                                          <p:tavLst>
                                            <p:tav tm="0">
                                              <p:val>
                                                <p:fltVal val="0"/>
                                              </p:val>
                                            </p:tav>
                                            <p:tav tm="100000">
                                              <p:val>
                                                <p:strVal val="#ppt_w"/>
                                              </p:val>
                                            </p:tav>
                                          </p:tavLst>
                                        </p:anim>
                                        <p:anim calcmode="lin" valueType="num">
                                          <p:cBhvr>
                                            <p:cTn id="55" dur="200" fill="hold"/>
                                            <p:tgtEl>
                                              <p:spTgt spid="1087"/>
                                            </p:tgtEl>
                                            <p:attrNameLst>
                                              <p:attrName>ppt_h</p:attrName>
                                            </p:attrNameLst>
                                          </p:cBhvr>
                                          <p:tavLst>
                                            <p:tav tm="0">
                                              <p:val>
                                                <p:fltVal val="0"/>
                                              </p:val>
                                            </p:tav>
                                            <p:tav tm="100000">
                                              <p:val>
                                                <p:strVal val="#ppt_h"/>
                                              </p:val>
                                            </p:tav>
                                          </p:tavLst>
                                        </p:anim>
                                      </p:childTnLst>
                                    </p:cTn>
                                  </p:par>
                                  <p:par>
                                    <p:cTn id="56" presetID="6" presetClass="emph" presetSubtype="0" fill="hold" nodeType="withEffect">
                                      <p:stCondLst>
                                        <p:cond delay="1800"/>
                                      </p:stCondLst>
                                      <p:childTnLst>
                                        <p:animScale>
                                          <p:cBhvr>
                                            <p:cTn id="57" dur="1000" fill="hold"/>
                                            <p:tgtEl>
                                              <p:spTgt spid="1087"/>
                                            </p:tgtEl>
                                          </p:cBhvr>
                                          <p:by x="110000" y="110000"/>
                                        </p:animScale>
                                      </p:childTnLst>
                                    </p:cTn>
                                  </p:par>
                                  <p:par>
                                    <p:cTn id="58" presetID="6" presetClass="emph" presetSubtype="0" accel="50000" decel="50000" fill="hold" nodeType="withEffect">
                                      <p:stCondLst>
                                        <p:cond delay="1800"/>
                                      </p:stCondLst>
                                      <p:childTnLst>
                                        <p:animScale>
                                          <p:cBhvr>
                                            <p:cTn id="59" dur="250" fill="hold"/>
                                            <p:tgtEl>
                                              <p:spTgt spid="1087"/>
                                            </p:tgtEl>
                                          </p:cBhvr>
                                          <p:by x="91000" y="91000"/>
                                        </p:animScale>
                                      </p:childTnLst>
                                    </p:cTn>
                                  </p:par>
                                  <p:par>
                                    <p:cTn id="60" presetID="23" presetClass="entr" presetSubtype="16" fill="hold" nodeType="withEffect">
                                      <p:stCondLst>
                                        <p:cond delay="2100"/>
                                      </p:stCondLst>
                                      <p:childTnLst>
                                        <p:set>
                                          <p:cBhvr>
                                            <p:cTn id="61" dur="1" fill="hold">
                                              <p:stCondLst>
                                                <p:cond delay="0"/>
                                              </p:stCondLst>
                                            </p:cTn>
                                            <p:tgtEl>
                                              <p:spTgt spid="1091"/>
                                            </p:tgtEl>
                                            <p:attrNameLst>
                                              <p:attrName>style.visibility</p:attrName>
                                            </p:attrNameLst>
                                          </p:cBhvr>
                                          <p:to>
                                            <p:strVal val="visible"/>
                                          </p:to>
                                        </p:set>
                                        <p:anim calcmode="lin" valueType="num">
                                          <p:cBhvr>
                                            <p:cTn id="62" dur="200" fill="hold"/>
                                            <p:tgtEl>
                                              <p:spTgt spid="1091"/>
                                            </p:tgtEl>
                                            <p:attrNameLst>
                                              <p:attrName>ppt_w</p:attrName>
                                            </p:attrNameLst>
                                          </p:cBhvr>
                                          <p:tavLst>
                                            <p:tav tm="0">
                                              <p:val>
                                                <p:fltVal val="0"/>
                                              </p:val>
                                            </p:tav>
                                            <p:tav tm="100000">
                                              <p:val>
                                                <p:strVal val="#ppt_w"/>
                                              </p:val>
                                            </p:tav>
                                          </p:tavLst>
                                        </p:anim>
                                        <p:anim calcmode="lin" valueType="num">
                                          <p:cBhvr>
                                            <p:cTn id="63" dur="200" fill="hold"/>
                                            <p:tgtEl>
                                              <p:spTgt spid="1091"/>
                                            </p:tgtEl>
                                            <p:attrNameLst>
                                              <p:attrName>ppt_h</p:attrName>
                                            </p:attrNameLst>
                                          </p:cBhvr>
                                          <p:tavLst>
                                            <p:tav tm="0">
                                              <p:val>
                                                <p:fltVal val="0"/>
                                              </p:val>
                                            </p:tav>
                                            <p:tav tm="100000">
                                              <p:val>
                                                <p:strVal val="#ppt_h"/>
                                              </p:val>
                                            </p:tav>
                                          </p:tavLst>
                                        </p:anim>
                                      </p:childTnLst>
                                    </p:cTn>
                                  </p:par>
                                  <p:par>
                                    <p:cTn id="64" presetID="6" presetClass="emph" presetSubtype="0" fill="hold" nodeType="withEffect">
                                      <p:stCondLst>
                                        <p:cond delay="2100"/>
                                      </p:stCondLst>
                                      <p:childTnLst>
                                        <p:animScale>
                                          <p:cBhvr>
                                            <p:cTn id="65" dur="1000" fill="hold"/>
                                            <p:tgtEl>
                                              <p:spTgt spid="1091"/>
                                            </p:tgtEl>
                                          </p:cBhvr>
                                          <p:by x="110000" y="110000"/>
                                        </p:animScale>
                                      </p:childTnLst>
                                    </p:cTn>
                                  </p:par>
                                  <p:par>
                                    <p:cTn id="66" presetID="6" presetClass="emph" presetSubtype="0" accel="50000" decel="50000" fill="hold" nodeType="withEffect">
                                      <p:stCondLst>
                                        <p:cond delay="2100"/>
                                      </p:stCondLst>
                                      <p:childTnLst>
                                        <p:animScale>
                                          <p:cBhvr>
                                            <p:cTn id="67" dur="250" fill="hold"/>
                                            <p:tgtEl>
                                              <p:spTgt spid="1091"/>
                                            </p:tgtEl>
                                          </p:cBhvr>
                                          <p:by x="91000" y="91000"/>
                                        </p:animScale>
                                      </p:childTnLst>
                                    </p:cTn>
                                  </p:par>
                                  <p:par>
                                    <p:cTn id="68" presetID="23" presetClass="entr" presetSubtype="16" fill="hold" nodeType="withEffect">
                                      <p:stCondLst>
                                        <p:cond delay="2400"/>
                                      </p:stCondLst>
                                      <p:childTnLst>
                                        <p:set>
                                          <p:cBhvr>
                                            <p:cTn id="69" dur="1" fill="hold">
                                              <p:stCondLst>
                                                <p:cond delay="0"/>
                                              </p:stCondLst>
                                            </p:cTn>
                                            <p:tgtEl>
                                              <p:spTgt spid="3"/>
                                            </p:tgtEl>
                                            <p:attrNameLst>
                                              <p:attrName>style.visibility</p:attrName>
                                            </p:attrNameLst>
                                          </p:cBhvr>
                                          <p:to>
                                            <p:strVal val="visible"/>
                                          </p:to>
                                        </p:set>
                                        <p:anim calcmode="lin" valueType="num">
                                          <p:cBhvr>
                                            <p:cTn id="70" dur="200" fill="hold"/>
                                            <p:tgtEl>
                                              <p:spTgt spid="3"/>
                                            </p:tgtEl>
                                            <p:attrNameLst>
                                              <p:attrName>ppt_w</p:attrName>
                                            </p:attrNameLst>
                                          </p:cBhvr>
                                          <p:tavLst>
                                            <p:tav tm="0">
                                              <p:val>
                                                <p:fltVal val="0"/>
                                              </p:val>
                                            </p:tav>
                                            <p:tav tm="100000">
                                              <p:val>
                                                <p:strVal val="#ppt_w"/>
                                              </p:val>
                                            </p:tav>
                                          </p:tavLst>
                                        </p:anim>
                                        <p:anim calcmode="lin" valueType="num">
                                          <p:cBhvr>
                                            <p:cTn id="71" dur="200" fill="hold"/>
                                            <p:tgtEl>
                                              <p:spTgt spid="3"/>
                                            </p:tgtEl>
                                            <p:attrNameLst>
                                              <p:attrName>ppt_h</p:attrName>
                                            </p:attrNameLst>
                                          </p:cBhvr>
                                          <p:tavLst>
                                            <p:tav tm="0">
                                              <p:val>
                                                <p:fltVal val="0"/>
                                              </p:val>
                                            </p:tav>
                                            <p:tav tm="100000">
                                              <p:val>
                                                <p:strVal val="#ppt_h"/>
                                              </p:val>
                                            </p:tav>
                                          </p:tavLst>
                                        </p:anim>
                                      </p:childTnLst>
                                    </p:cTn>
                                  </p:par>
                                  <p:par>
                                    <p:cTn id="72" presetID="6" presetClass="emph" presetSubtype="0" fill="hold" nodeType="withEffect">
                                      <p:stCondLst>
                                        <p:cond delay="2400"/>
                                      </p:stCondLst>
                                      <p:childTnLst>
                                        <p:animScale>
                                          <p:cBhvr>
                                            <p:cTn id="73" dur="1000" fill="hold"/>
                                            <p:tgtEl>
                                              <p:spTgt spid="3"/>
                                            </p:tgtEl>
                                          </p:cBhvr>
                                          <p:by x="110000" y="110000"/>
                                        </p:animScale>
                                      </p:childTnLst>
                                    </p:cTn>
                                  </p:par>
                                  <p:par>
                                    <p:cTn id="74" presetID="6" presetClass="emph" presetSubtype="0" accel="50000" decel="50000" fill="hold" nodeType="withEffect">
                                      <p:stCondLst>
                                        <p:cond delay="2400"/>
                                      </p:stCondLst>
                                      <p:childTnLst>
                                        <p:animScale>
                                          <p:cBhvr>
                                            <p:cTn id="75" dur="250" fill="hold"/>
                                            <p:tgtEl>
                                              <p:spTgt spid="3"/>
                                            </p:tgtEl>
                                          </p:cBhvr>
                                          <p:by x="91000" y="91000"/>
                                        </p:animScale>
                                      </p:childTnLst>
                                    </p:cTn>
                                  </p:par>
                                  <p:par>
                                    <p:cTn id="76" presetID="23" presetClass="entr" presetSubtype="16" fill="hold" nodeType="withEffect">
                                      <p:stCondLst>
                                        <p:cond delay="2700"/>
                                      </p:stCondLst>
                                      <p:childTnLst>
                                        <p:set>
                                          <p:cBhvr>
                                            <p:cTn id="77" dur="1" fill="hold">
                                              <p:stCondLst>
                                                <p:cond delay="0"/>
                                              </p:stCondLst>
                                            </p:cTn>
                                            <p:tgtEl>
                                              <p:spTgt spid="4"/>
                                            </p:tgtEl>
                                            <p:attrNameLst>
                                              <p:attrName>style.visibility</p:attrName>
                                            </p:attrNameLst>
                                          </p:cBhvr>
                                          <p:to>
                                            <p:strVal val="visible"/>
                                          </p:to>
                                        </p:set>
                                        <p:anim calcmode="lin" valueType="num">
                                          <p:cBhvr>
                                            <p:cTn id="78" dur="200" fill="hold"/>
                                            <p:tgtEl>
                                              <p:spTgt spid="4"/>
                                            </p:tgtEl>
                                            <p:attrNameLst>
                                              <p:attrName>ppt_w</p:attrName>
                                            </p:attrNameLst>
                                          </p:cBhvr>
                                          <p:tavLst>
                                            <p:tav tm="0">
                                              <p:val>
                                                <p:fltVal val="0"/>
                                              </p:val>
                                            </p:tav>
                                            <p:tav tm="100000">
                                              <p:val>
                                                <p:strVal val="#ppt_w"/>
                                              </p:val>
                                            </p:tav>
                                          </p:tavLst>
                                        </p:anim>
                                        <p:anim calcmode="lin" valueType="num">
                                          <p:cBhvr>
                                            <p:cTn id="79" dur="200" fill="hold"/>
                                            <p:tgtEl>
                                              <p:spTgt spid="4"/>
                                            </p:tgtEl>
                                            <p:attrNameLst>
                                              <p:attrName>ppt_h</p:attrName>
                                            </p:attrNameLst>
                                          </p:cBhvr>
                                          <p:tavLst>
                                            <p:tav tm="0">
                                              <p:val>
                                                <p:fltVal val="0"/>
                                              </p:val>
                                            </p:tav>
                                            <p:tav tm="100000">
                                              <p:val>
                                                <p:strVal val="#ppt_h"/>
                                              </p:val>
                                            </p:tav>
                                          </p:tavLst>
                                        </p:anim>
                                      </p:childTnLst>
                                    </p:cTn>
                                  </p:par>
                                  <p:par>
                                    <p:cTn id="80" presetID="6" presetClass="emph" presetSubtype="0" fill="hold" nodeType="withEffect">
                                      <p:stCondLst>
                                        <p:cond delay="2700"/>
                                      </p:stCondLst>
                                      <p:childTnLst>
                                        <p:animScale>
                                          <p:cBhvr>
                                            <p:cTn id="81" dur="1000" fill="hold"/>
                                            <p:tgtEl>
                                              <p:spTgt spid="4"/>
                                            </p:tgtEl>
                                          </p:cBhvr>
                                          <p:by x="110000" y="110000"/>
                                        </p:animScale>
                                      </p:childTnLst>
                                    </p:cTn>
                                  </p:par>
                                  <p:par>
                                    <p:cTn id="82" presetID="6" presetClass="emph" presetSubtype="0" accel="50000" decel="50000" fill="hold" nodeType="withEffect">
                                      <p:stCondLst>
                                        <p:cond delay="2700"/>
                                      </p:stCondLst>
                                      <p:childTnLst>
                                        <p:animScale>
                                          <p:cBhvr>
                                            <p:cTn id="83" dur="250" fill="hold"/>
                                            <p:tgtEl>
                                              <p:spTgt spid="4"/>
                                            </p:tgtEl>
                                          </p:cBhvr>
                                          <p:by x="91000" y="91000"/>
                                        </p:animScale>
                                      </p:childTnLst>
                                    </p:cTn>
                                  </p:par>
                                </p:childTnLst>
                              </p:cTn>
                            </p:par>
                            <p:par>
                              <p:cTn id="84" fill="hold">
                                <p:stCondLst>
                                  <p:cond delay="3700"/>
                                </p:stCondLst>
                                <p:childTnLst>
                                  <p:par>
                                    <p:cTn id="85" presetID="10" presetClass="entr" presetSubtype="0" fill="hold" grpId="0" nodeType="afterEffect">
                                      <p:stCondLst>
                                        <p:cond delay="0"/>
                                      </p:stCondLst>
                                      <p:childTnLst>
                                        <p:set>
                                          <p:cBhvr>
                                            <p:cTn id="86" dur="1" fill="hold">
                                              <p:stCondLst>
                                                <p:cond delay="0"/>
                                              </p:stCondLst>
                                            </p:cTn>
                                            <p:tgtEl>
                                              <p:spTgt spid="224"/>
                                            </p:tgtEl>
                                            <p:attrNameLst>
                                              <p:attrName>style.visibility</p:attrName>
                                            </p:attrNameLst>
                                          </p:cBhvr>
                                          <p:to>
                                            <p:strVal val="visible"/>
                                          </p:to>
                                        </p:set>
                                        <p:animEffect transition="in" filter="fade">
                                          <p:cBhvr>
                                            <p:cTn id="87" dur="250"/>
                                            <p:tgtEl>
                                              <p:spTgt spid="22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224"/>
                                            </p:tgtEl>
                                            <p:attrNameLst>
                                              <p:attrName>ppt_x</p:attrName>
                                              <p:attrName>ppt_y</p:attrName>
                                            </p:attrNameLst>
                                          </p:cBhvr>
                                          <p:rCtr x="0" y="-1944"/>
                                        </p:animMotion>
                                      </p:childTnLst>
                                    </p:cTn>
                                  </p:par>
                                  <p:par>
                                    <p:cTn id="90" presetID="10" presetClass="entr" presetSubtype="0" fill="hold" grpId="0" nodeType="withEffect">
                                      <p:stCondLst>
                                        <p:cond delay="500"/>
                                      </p:stCondLst>
                                      <p:childTnLst>
                                        <p:set>
                                          <p:cBhvr>
                                            <p:cTn id="91" dur="1" fill="hold">
                                              <p:stCondLst>
                                                <p:cond delay="0"/>
                                              </p:stCondLst>
                                            </p:cTn>
                                            <p:tgtEl>
                                              <p:spTgt spid="1340"/>
                                            </p:tgtEl>
                                            <p:attrNameLst>
                                              <p:attrName>style.visibility</p:attrName>
                                            </p:attrNameLst>
                                          </p:cBhvr>
                                          <p:to>
                                            <p:strVal val="visible"/>
                                          </p:to>
                                        </p:set>
                                        <p:animEffect transition="in" filter="fade">
                                          <p:cBhvr>
                                            <p:cTn id="92" dur="250"/>
                                            <p:tgtEl>
                                              <p:spTgt spid="1340"/>
                                            </p:tgtEl>
                                          </p:cBhvr>
                                        </p:animEffect>
                                      </p:childTnLst>
                                    </p:cTn>
                                  </p:par>
                                  <p:par>
                                    <p:cTn id="93" presetID="42" presetClass="path" presetSubtype="0" decel="100000" fill="hold" grpId="1" nodeType="withEffect">
                                      <p:stCondLst>
                                        <p:cond delay="500"/>
                                      </p:stCondLst>
                                      <p:childTnLst>
                                        <p:animMotion origin="layout" path="M 1.25E-6 0.03889 L 1.25E-6 1.85185E-6 " pathEditMode="relative" rAng="0" ptsTypes="AA">
                                          <p:cBhvr>
                                            <p:cTn id="94" dur="500" fill="hold"/>
                                            <p:tgtEl>
                                              <p:spTgt spid="1340"/>
                                            </p:tgtEl>
                                            <p:attrNameLst>
                                              <p:attrName>ppt_x</p:attrName>
                                              <p:attrName>ppt_y</p:attrName>
                                            </p:attrNameLst>
                                          </p:cBhvr>
                                          <p:rCtr x="0" y="-1944"/>
                                        </p:animMotion>
                                      </p:childTnLst>
                                    </p:cTn>
                                  </p:par>
                                  <p:par>
                                    <p:cTn id="95" presetID="10" presetClass="entr" presetSubtype="0" fill="hold" nodeType="withEffect">
                                      <p:stCondLst>
                                        <p:cond delay="1000"/>
                                      </p:stCondLst>
                                      <p:childTnLst>
                                        <p:set>
                                          <p:cBhvr>
                                            <p:cTn id="96" dur="1" fill="hold">
                                              <p:stCondLst>
                                                <p:cond delay="0"/>
                                              </p:stCondLst>
                                            </p:cTn>
                                            <p:tgtEl>
                                              <p:spTgt spid="206"/>
                                            </p:tgtEl>
                                            <p:attrNameLst>
                                              <p:attrName>style.visibility</p:attrName>
                                            </p:attrNameLst>
                                          </p:cBhvr>
                                          <p:to>
                                            <p:strVal val="visible"/>
                                          </p:to>
                                        </p:set>
                                        <p:animEffect transition="in" filter="fade">
                                          <p:cBhvr>
                                            <p:cTn id="97" dur="250"/>
                                            <p:tgtEl>
                                              <p:spTgt spid="206"/>
                                            </p:tgtEl>
                                          </p:cBhvr>
                                        </p:animEffect>
                                      </p:childTnLst>
                                    </p:cTn>
                                  </p:par>
                                  <p:par>
                                    <p:cTn id="98" presetID="42" presetClass="path" presetSubtype="0" decel="100000" fill="hold" nodeType="withEffect">
                                      <p:stCondLst>
                                        <p:cond delay="1000"/>
                                      </p:stCondLst>
                                      <p:childTnLst>
                                        <p:animMotion origin="layout" path="M 0.01666 -0.00046 L 3.75E-6 1.85185E-6 " pathEditMode="relative" rAng="0" ptsTypes="AA">
                                          <p:cBhvr>
                                            <p:cTn id="99" dur="500" fill="hold"/>
                                            <p:tgtEl>
                                              <p:spTgt spid="206"/>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4" grpId="1"/>
          <p:bldP spid="1340" grpId="0"/>
          <p:bldP spid="1340" grpId="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35947-F14D-9FEC-3B41-52CDFA92A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60C14-8CAD-6795-D670-85E526C45C6A}"/>
              </a:ext>
            </a:extLst>
          </p:cNvPr>
          <p:cNvSpPr>
            <a:spLocks noGrp="1"/>
          </p:cNvSpPr>
          <p:nvPr>
            <p:ph type="title"/>
          </p:nvPr>
        </p:nvSpPr>
        <p:spPr>
          <a:xfrm>
            <a:off x="503998" y="360001"/>
            <a:ext cx="11184002" cy="427618"/>
          </a:xfrm>
        </p:spPr>
        <p:txBody>
          <a:bodyPr/>
          <a:lstStyle/>
          <a:p>
            <a:r>
              <a:rPr lang="en-US" dirty="0">
                <a:solidFill>
                  <a:schemeClr val="accent3"/>
                </a:solidFill>
              </a:rPr>
              <a:t>AI Inference </a:t>
            </a:r>
            <a:r>
              <a:rPr lang="en-US" dirty="0"/>
              <a:t>Triangle</a:t>
            </a:r>
          </a:p>
        </p:txBody>
      </p:sp>
      <p:sp>
        <p:nvSpPr>
          <p:cNvPr id="3" name="TextBox 2">
            <a:extLst>
              <a:ext uri="{FF2B5EF4-FFF2-40B4-BE49-F238E27FC236}">
                <a16:creationId xmlns:a16="http://schemas.microsoft.com/office/drawing/2014/main" id="{09913CBF-B328-804E-B104-1E1110C1333B}"/>
              </a:ext>
            </a:extLst>
          </p:cNvPr>
          <p:cNvSpPr txBox="1"/>
          <p:nvPr/>
        </p:nvSpPr>
        <p:spPr>
          <a:xfrm>
            <a:off x="7753770" y="1946167"/>
            <a:ext cx="1107996" cy="385490"/>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a:ln>
                  <a:noFill/>
                </a:ln>
                <a:solidFill>
                  <a:schemeClr val="tx2"/>
                </a:solidFill>
                <a:effectLst/>
                <a:uLnTx/>
                <a:uFillTx/>
                <a:latin typeface="Aptos Display" panose="02110004020202020204"/>
                <a:ea typeface="+mn-ea"/>
                <a:cs typeface="+mn-cs"/>
              </a:rPr>
              <a:t>AI model</a:t>
            </a:r>
          </a:p>
        </p:txBody>
      </p:sp>
      <p:sp>
        <p:nvSpPr>
          <p:cNvPr id="5" name="TextBox 4">
            <a:extLst>
              <a:ext uri="{FF2B5EF4-FFF2-40B4-BE49-F238E27FC236}">
                <a16:creationId xmlns:a16="http://schemas.microsoft.com/office/drawing/2014/main" id="{B33B6B2B-72AE-1AE8-1A6D-7CA09829059F}"/>
              </a:ext>
            </a:extLst>
          </p:cNvPr>
          <p:cNvSpPr txBox="1"/>
          <p:nvPr/>
        </p:nvSpPr>
        <p:spPr>
          <a:xfrm>
            <a:off x="5794617" y="4794705"/>
            <a:ext cx="1557860" cy="67864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t>Connected</a:t>
            </a:r>
            <a:b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br>
            <a: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t>devices</a:t>
            </a:r>
          </a:p>
        </p:txBody>
      </p:sp>
      <p:sp>
        <p:nvSpPr>
          <p:cNvPr id="6" name="TextBox 5">
            <a:extLst>
              <a:ext uri="{FF2B5EF4-FFF2-40B4-BE49-F238E27FC236}">
                <a16:creationId xmlns:a16="http://schemas.microsoft.com/office/drawing/2014/main" id="{808279D5-607B-4855-FC82-2F1DA1419FB0}"/>
              </a:ext>
            </a:extLst>
          </p:cNvPr>
          <p:cNvSpPr txBox="1"/>
          <p:nvPr/>
        </p:nvSpPr>
        <p:spPr>
          <a:xfrm>
            <a:off x="818181" y="1946167"/>
            <a:ext cx="1566263" cy="678647"/>
          </a:xfrm>
          <a:prstGeom prst="rect">
            <a:avLst/>
          </a:prstGeom>
          <a:noFill/>
        </p:spPr>
        <p:txBody>
          <a:bodyPr wrap="non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t>Transmission</a:t>
            </a:r>
            <a:b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br>
            <a: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t>technologies</a:t>
            </a:r>
          </a:p>
        </p:txBody>
      </p:sp>
      <p:cxnSp>
        <p:nvCxnSpPr>
          <p:cNvPr id="29" name="!!1">
            <a:extLst>
              <a:ext uri="{FF2B5EF4-FFF2-40B4-BE49-F238E27FC236}">
                <a16:creationId xmlns:a16="http://schemas.microsoft.com/office/drawing/2014/main" id="{D5116DC3-A089-9237-F838-BE2FAF524E1A}"/>
              </a:ext>
            </a:extLst>
          </p:cNvPr>
          <p:cNvCxnSpPr>
            <a:cxnSpLocks/>
          </p:cNvCxnSpPr>
          <p:nvPr/>
        </p:nvCxnSpPr>
        <p:spPr>
          <a:xfrm flipV="1">
            <a:off x="4084368" y="2259825"/>
            <a:ext cx="1592391" cy="0"/>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30" name="!!3">
            <a:extLst>
              <a:ext uri="{FF2B5EF4-FFF2-40B4-BE49-F238E27FC236}">
                <a16:creationId xmlns:a16="http://schemas.microsoft.com/office/drawing/2014/main" id="{F91F75B6-4B49-EB59-DE28-AC8BCBBD9015}"/>
              </a:ext>
            </a:extLst>
          </p:cNvPr>
          <p:cNvCxnSpPr>
            <a:cxnSpLocks/>
          </p:cNvCxnSpPr>
          <p:nvPr/>
        </p:nvCxnSpPr>
        <p:spPr>
          <a:xfrm flipH="1">
            <a:off x="5458127" y="2766003"/>
            <a:ext cx="797072" cy="1358452"/>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pic>
        <p:nvPicPr>
          <p:cNvPr id="31" name="!!4">
            <a:extLst>
              <a:ext uri="{FF2B5EF4-FFF2-40B4-BE49-F238E27FC236}">
                <a16:creationId xmlns:a16="http://schemas.microsoft.com/office/drawing/2014/main" id="{02A0322C-9753-3214-E5AC-49DF4D2471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1052" y="1672342"/>
            <a:ext cx="1485974" cy="1325735"/>
          </a:xfrm>
          <a:prstGeom prst="rect">
            <a:avLst/>
          </a:prstGeom>
        </p:spPr>
      </p:pic>
      <p:pic>
        <p:nvPicPr>
          <p:cNvPr id="32" name="Grafik 210">
            <a:extLst>
              <a:ext uri="{FF2B5EF4-FFF2-40B4-BE49-F238E27FC236}">
                <a16:creationId xmlns:a16="http://schemas.microsoft.com/office/drawing/2014/main" id="{A2890173-8085-4922-223C-90C765427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3411" y="4261903"/>
            <a:ext cx="1312928" cy="1372731"/>
          </a:xfrm>
          <a:prstGeom prst="rect">
            <a:avLst/>
          </a:prstGeom>
        </p:spPr>
      </p:pic>
      <p:pic>
        <p:nvPicPr>
          <p:cNvPr id="33" name="Grafik 212">
            <a:extLst>
              <a:ext uri="{FF2B5EF4-FFF2-40B4-BE49-F238E27FC236}">
                <a16:creationId xmlns:a16="http://schemas.microsoft.com/office/drawing/2014/main" id="{3550E3A6-19B2-5F92-4AE0-C01079E25D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084" y="1695873"/>
            <a:ext cx="1144818" cy="1144818"/>
          </a:xfrm>
          <a:prstGeom prst="rect">
            <a:avLst/>
          </a:prstGeom>
        </p:spPr>
      </p:pic>
      <p:cxnSp>
        <p:nvCxnSpPr>
          <p:cNvPr id="34" name="!!3">
            <a:extLst>
              <a:ext uri="{FF2B5EF4-FFF2-40B4-BE49-F238E27FC236}">
                <a16:creationId xmlns:a16="http://schemas.microsoft.com/office/drawing/2014/main" id="{5025FA3C-FE62-8D58-8BBC-C402FC0F572E}"/>
              </a:ext>
            </a:extLst>
          </p:cNvPr>
          <p:cNvCxnSpPr>
            <a:cxnSpLocks/>
          </p:cNvCxnSpPr>
          <p:nvPr/>
        </p:nvCxnSpPr>
        <p:spPr>
          <a:xfrm>
            <a:off x="3637222" y="2989769"/>
            <a:ext cx="665778" cy="1134686"/>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grpSp>
        <p:nvGrpSpPr>
          <p:cNvPr id="963" name="!!8">
            <a:extLst>
              <a:ext uri="{FF2B5EF4-FFF2-40B4-BE49-F238E27FC236}">
                <a16:creationId xmlns:a16="http://schemas.microsoft.com/office/drawing/2014/main" id="{EE6DAA15-04DE-8311-674B-7ED7F44136E0}"/>
              </a:ext>
            </a:extLst>
          </p:cNvPr>
          <p:cNvGrpSpPr/>
          <p:nvPr/>
        </p:nvGrpSpPr>
        <p:grpSpPr>
          <a:xfrm>
            <a:off x="8104838" y="2802077"/>
            <a:ext cx="3224832" cy="1605280"/>
            <a:chOff x="8104838" y="2802077"/>
            <a:chExt cx="3224832" cy="1605280"/>
          </a:xfrm>
        </p:grpSpPr>
        <p:sp>
          <p:nvSpPr>
            <p:cNvPr id="1020" name="Rechtwinkliges Dreieck 100">
              <a:extLst>
                <a:ext uri="{FF2B5EF4-FFF2-40B4-BE49-F238E27FC236}">
                  <a16:creationId xmlns:a16="http://schemas.microsoft.com/office/drawing/2014/main" id="{5489E694-59C4-A55E-054C-5744C5A305FC}"/>
                </a:ext>
              </a:extLst>
            </p:cNvPr>
            <p:cNvSpPr/>
            <p:nvPr/>
          </p:nvSpPr>
          <p:spPr>
            <a:xfrm flipH="1">
              <a:off x="9349504" y="3314616"/>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1022" name="Rechtwinkliges Dreieck 133">
              <a:extLst>
                <a:ext uri="{FF2B5EF4-FFF2-40B4-BE49-F238E27FC236}">
                  <a16:creationId xmlns:a16="http://schemas.microsoft.com/office/drawing/2014/main" id="{1C857C82-BD9F-E573-1FE3-F18302C25466}"/>
                </a:ext>
              </a:extLst>
            </p:cNvPr>
            <p:cNvSpPr/>
            <p:nvPr/>
          </p:nvSpPr>
          <p:spPr>
            <a:xfrm flipH="1">
              <a:off x="9349504" y="3609424"/>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1023" name="Rechtwinkliges Dreieck 134">
              <a:extLst>
                <a:ext uri="{FF2B5EF4-FFF2-40B4-BE49-F238E27FC236}">
                  <a16:creationId xmlns:a16="http://schemas.microsoft.com/office/drawing/2014/main" id="{9E87CCCD-BA62-B8D3-5CEC-CEAEC3F09510}"/>
                </a:ext>
              </a:extLst>
            </p:cNvPr>
            <p:cNvSpPr/>
            <p:nvPr/>
          </p:nvSpPr>
          <p:spPr>
            <a:xfrm flipH="1">
              <a:off x="9349504" y="3910386"/>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1024" name="Grafik 137">
              <a:extLst>
                <a:ext uri="{FF2B5EF4-FFF2-40B4-BE49-F238E27FC236}">
                  <a16:creationId xmlns:a16="http://schemas.microsoft.com/office/drawing/2014/main" id="{942E3999-DB91-10E4-DAFC-4494D65AE9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66612" y="3262633"/>
              <a:ext cx="236549" cy="205501"/>
            </a:xfrm>
            <a:prstGeom prst="rect">
              <a:avLst/>
            </a:prstGeom>
          </p:spPr>
        </p:pic>
        <p:pic>
          <p:nvPicPr>
            <p:cNvPr id="1027" name="Grafik 145">
              <a:extLst>
                <a:ext uri="{FF2B5EF4-FFF2-40B4-BE49-F238E27FC236}">
                  <a16:creationId xmlns:a16="http://schemas.microsoft.com/office/drawing/2014/main" id="{0C7EAAC4-BA80-C2C0-0225-6EEFC69FDE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18377" y="3573883"/>
              <a:ext cx="190475" cy="190472"/>
            </a:xfrm>
            <a:prstGeom prst="rect">
              <a:avLst/>
            </a:prstGeom>
          </p:spPr>
        </p:pic>
        <p:sp>
          <p:nvSpPr>
            <p:cNvPr id="1028" name="Textfeld 24">
              <a:extLst>
                <a:ext uri="{FF2B5EF4-FFF2-40B4-BE49-F238E27FC236}">
                  <a16:creationId xmlns:a16="http://schemas.microsoft.com/office/drawing/2014/main" id="{D3829A86-D73C-718F-F493-F12B77A9FAE4}"/>
                </a:ext>
              </a:extLst>
            </p:cNvPr>
            <p:cNvSpPr txBox="1">
              <a:spLocks/>
            </p:cNvSpPr>
            <p:nvPr/>
          </p:nvSpPr>
          <p:spPr>
            <a:xfrm>
              <a:off x="8331144" y="3599735"/>
              <a:ext cx="928429" cy="147218"/>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Bandwidth</a:t>
              </a:r>
            </a:p>
          </p:txBody>
        </p:sp>
        <p:sp>
          <p:nvSpPr>
            <p:cNvPr id="1029" name="Textfeld 24">
              <a:extLst>
                <a:ext uri="{FF2B5EF4-FFF2-40B4-BE49-F238E27FC236}">
                  <a16:creationId xmlns:a16="http://schemas.microsoft.com/office/drawing/2014/main" id="{6A8264C2-9CE1-AF43-E262-9CBD52F09E47}"/>
                </a:ext>
              </a:extLst>
            </p:cNvPr>
            <p:cNvSpPr txBox="1">
              <a:spLocks/>
            </p:cNvSpPr>
            <p:nvPr/>
          </p:nvSpPr>
          <p:spPr>
            <a:xfrm>
              <a:off x="8104838" y="3914172"/>
              <a:ext cx="1154735" cy="147218"/>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Comp. Power</a:t>
              </a:r>
            </a:p>
          </p:txBody>
        </p:sp>
        <p:sp>
          <p:nvSpPr>
            <p:cNvPr id="1030" name="Textfeld 24">
              <a:extLst>
                <a:ext uri="{FF2B5EF4-FFF2-40B4-BE49-F238E27FC236}">
                  <a16:creationId xmlns:a16="http://schemas.microsoft.com/office/drawing/2014/main" id="{766E05A0-9369-1571-146C-BC85CE5CAE23}"/>
                </a:ext>
              </a:extLst>
            </p:cNvPr>
            <p:cNvSpPr txBox="1">
              <a:spLocks/>
            </p:cNvSpPr>
            <p:nvPr/>
          </p:nvSpPr>
          <p:spPr>
            <a:xfrm>
              <a:off x="8331142" y="3295557"/>
              <a:ext cx="928429" cy="147218"/>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Latency</a:t>
              </a:r>
            </a:p>
          </p:txBody>
        </p:sp>
        <p:sp>
          <p:nvSpPr>
            <p:cNvPr id="1031" name="Rechtwinkliges Dreieck 134">
              <a:extLst>
                <a:ext uri="{FF2B5EF4-FFF2-40B4-BE49-F238E27FC236}">
                  <a16:creationId xmlns:a16="http://schemas.microsoft.com/office/drawing/2014/main" id="{F2F6D856-D7BC-6995-579E-904155CEC469}"/>
                </a:ext>
              </a:extLst>
            </p:cNvPr>
            <p:cNvSpPr/>
            <p:nvPr/>
          </p:nvSpPr>
          <p:spPr>
            <a:xfrm flipH="1">
              <a:off x="9349502" y="4249653"/>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1032" name="Grafik 142">
              <a:extLst>
                <a:ext uri="{FF2B5EF4-FFF2-40B4-BE49-F238E27FC236}">
                  <a16:creationId xmlns:a16="http://schemas.microsoft.com/office/drawing/2014/main" id="{A871BFF8-0EED-5296-1093-F71CDFF5192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22151" y="4193944"/>
              <a:ext cx="182924" cy="213413"/>
            </a:xfrm>
            <a:prstGeom prst="rect">
              <a:avLst/>
            </a:prstGeom>
          </p:spPr>
        </p:pic>
        <p:sp>
          <p:nvSpPr>
            <p:cNvPr id="1034" name="Textfeld 24">
              <a:extLst>
                <a:ext uri="{FF2B5EF4-FFF2-40B4-BE49-F238E27FC236}">
                  <a16:creationId xmlns:a16="http://schemas.microsoft.com/office/drawing/2014/main" id="{C4A71BB1-9FD3-7B6F-AF82-90A495FCA4C7}"/>
                </a:ext>
              </a:extLst>
            </p:cNvPr>
            <p:cNvSpPr txBox="1">
              <a:spLocks/>
            </p:cNvSpPr>
            <p:nvPr/>
          </p:nvSpPr>
          <p:spPr>
            <a:xfrm>
              <a:off x="8331142" y="4253441"/>
              <a:ext cx="928429" cy="147218"/>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Risk</a:t>
              </a:r>
            </a:p>
          </p:txBody>
        </p:sp>
        <p:pic>
          <p:nvPicPr>
            <p:cNvPr id="1035" name="Grafik 41">
              <a:extLst>
                <a:ext uri="{FF2B5EF4-FFF2-40B4-BE49-F238E27FC236}">
                  <a16:creationId xmlns:a16="http://schemas.microsoft.com/office/drawing/2014/main" id="{71BB5932-5602-AD18-E8AA-F7E8E43F304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97561" y="3843764"/>
              <a:ext cx="232109" cy="232110"/>
            </a:xfrm>
            <a:prstGeom prst="rect">
              <a:avLst/>
            </a:prstGeom>
          </p:spPr>
        </p:pic>
        <p:sp>
          <p:nvSpPr>
            <p:cNvPr id="1036" name="Textfeld 24">
              <a:extLst>
                <a:ext uri="{FF2B5EF4-FFF2-40B4-BE49-F238E27FC236}">
                  <a16:creationId xmlns:a16="http://schemas.microsoft.com/office/drawing/2014/main" id="{67C9A033-AAB3-2DC8-4073-1EF451020593}"/>
                </a:ext>
              </a:extLst>
            </p:cNvPr>
            <p:cNvSpPr txBox="1">
              <a:spLocks/>
            </p:cNvSpPr>
            <p:nvPr/>
          </p:nvSpPr>
          <p:spPr>
            <a:xfrm>
              <a:off x="9972132" y="2802077"/>
              <a:ext cx="1289766" cy="264048"/>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SENSITIVITY</a:t>
              </a:r>
            </a:p>
          </p:txBody>
        </p:sp>
      </p:grpSp>
      <p:sp>
        <p:nvSpPr>
          <p:cNvPr id="982" name="!!1">
            <a:extLst>
              <a:ext uri="{FF2B5EF4-FFF2-40B4-BE49-F238E27FC236}">
                <a16:creationId xmlns:a16="http://schemas.microsoft.com/office/drawing/2014/main" id="{85E5D6CC-8D47-766D-CD78-C8C254B02EDF}"/>
              </a:ext>
            </a:extLst>
          </p:cNvPr>
          <p:cNvSpPr/>
          <p:nvPr/>
        </p:nvSpPr>
        <p:spPr>
          <a:xfrm>
            <a:off x="10812445" y="3248270"/>
            <a:ext cx="86960" cy="270047"/>
          </a:xfrm>
          <a:prstGeom prst="roundRect">
            <a:avLst>
              <a:gd name="adj" fmla="val 50000"/>
            </a:avLst>
          </a:prstGeom>
          <a:solidFill>
            <a:srgbClr val="C20E1A"/>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83" name="!!2">
            <a:extLst>
              <a:ext uri="{FF2B5EF4-FFF2-40B4-BE49-F238E27FC236}">
                <a16:creationId xmlns:a16="http://schemas.microsoft.com/office/drawing/2014/main" id="{2DDC5192-94CE-18AD-8CFB-955D58A2EE3F}"/>
              </a:ext>
            </a:extLst>
          </p:cNvPr>
          <p:cNvSpPr/>
          <p:nvPr/>
        </p:nvSpPr>
        <p:spPr>
          <a:xfrm>
            <a:off x="9556096" y="3531678"/>
            <a:ext cx="86960" cy="270047"/>
          </a:xfrm>
          <a:prstGeom prst="roundRect">
            <a:avLst>
              <a:gd name="adj" fmla="val 50000"/>
            </a:avLst>
          </a:prstGeom>
          <a:solidFill>
            <a:srgbClr val="00B05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84" name="!!3">
            <a:extLst>
              <a:ext uri="{FF2B5EF4-FFF2-40B4-BE49-F238E27FC236}">
                <a16:creationId xmlns:a16="http://schemas.microsoft.com/office/drawing/2014/main" id="{1D037B25-97E1-2372-05C4-446A2F67B2B3}"/>
              </a:ext>
            </a:extLst>
          </p:cNvPr>
          <p:cNvSpPr/>
          <p:nvPr/>
        </p:nvSpPr>
        <p:spPr>
          <a:xfrm>
            <a:off x="10213326" y="3850783"/>
            <a:ext cx="86960" cy="270047"/>
          </a:xfrm>
          <a:prstGeom prst="roundRect">
            <a:avLst>
              <a:gd name="adj" fmla="val 50000"/>
            </a:avLst>
          </a:prstGeom>
          <a:solidFill>
            <a:srgbClr val="FFC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85" name="!!4">
            <a:extLst>
              <a:ext uri="{FF2B5EF4-FFF2-40B4-BE49-F238E27FC236}">
                <a16:creationId xmlns:a16="http://schemas.microsoft.com/office/drawing/2014/main" id="{A7D6E1EA-01D2-29CF-B6EF-8E2AC3910612}"/>
              </a:ext>
            </a:extLst>
          </p:cNvPr>
          <p:cNvSpPr/>
          <p:nvPr/>
        </p:nvSpPr>
        <p:spPr>
          <a:xfrm>
            <a:off x="10809503" y="4176918"/>
            <a:ext cx="86960" cy="270047"/>
          </a:xfrm>
          <a:prstGeom prst="roundRect">
            <a:avLst>
              <a:gd name="adj" fmla="val 50000"/>
            </a:avLst>
          </a:prstGeom>
          <a:solidFill>
            <a:srgbClr val="C20E1A"/>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Tree>
    <p:extLst>
      <p:ext uri="{BB962C8B-B14F-4D97-AF65-F5344CB8AC3E}">
        <p14:creationId xmlns:p14="http://schemas.microsoft.com/office/powerpoint/2010/main" val="3145336690"/>
      </p:ext>
    </p:extLst>
  </p:cSld>
  <p:clrMapOvr>
    <a:masterClrMapping/>
  </p:clrMapOvr>
  <mc:AlternateContent xmlns:mc="http://schemas.openxmlformats.org/markup-compatibility/2006" xmlns:p14="http://schemas.microsoft.com/office/powerpoint/2010/main">
    <mc:Choice Requires="p14">
      <p:transition p14:dur="350" advTm="0">
        <p:fade/>
      </p:transition>
    </mc:Choice>
    <mc:Fallback xmlns="">
      <p:transition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 fill="hold"/>
                                            <p:tgtEl>
                                              <p:spTgt spid="31"/>
                                            </p:tgtEl>
                                            <p:attrNameLst>
                                              <p:attrName>ppt_w</p:attrName>
                                            </p:attrNameLst>
                                          </p:cBhvr>
                                          <p:tavLst>
                                            <p:tav tm="0">
                                              <p:val>
                                                <p:fltVal val="0"/>
                                              </p:val>
                                            </p:tav>
                                            <p:tav tm="100000">
                                              <p:val>
                                                <p:strVal val="#ppt_w"/>
                                              </p:val>
                                            </p:tav>
                                          </p:tavLst>
                                        </p:anim>
                                        <p:anim calcmode="lin" valueType="num">
                                          <p:cBhvr>
                                            <p:cTn id="8" dur="200" fill="hold"/>
                                            <p:tgtEl>
                                              <p:spTgt spid="31"/>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31"/>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31"/>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0"/>
                                      </p:stCondLst>
                                      <p:childTnLst>
                                        <p:animMotion origin="layout" path="M 0.01666 -0.00046 L 3.75E-6 1.85185E-6 " pathEditMode="relative" rAng="0" ptsTypes="AA">
                                          <p:cBhvr>
                                            <p:cTn id="17" dur="500" fill="hold"/>
                                            <p:tgtEl>
                                              <p:spTgt spid="3"/>
                                            </p:tgtEl>
                                            <p:attrNameLst>
                                              <p:attrName>ppt_x</p:attrName>
                                              <p:attrName>ppt_y</p:attrName>
                                            </p:attrNameLst>
                                          </p:cBhvr>
                                          <p:rCtr x="-833" y="23"/>
                                        </p:animMotion>
                                      </p:childTnLst>
                                    </p:cTn>
                                  </p:par>
                                  <p:par>
                                    <p:cTn id="18" presetID="22" presetClass="entr" presetSubtype="2" fill="hold" nodeType="withEffect">
                                      <p:stCondLst>
                                        <p:cond delay="50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par>
                              <p:cTn id="21" fill="hold">
                                <p:stCondLst>
                                  <p:cond delay="1000"/>
                                </p:stCondLst>
                                <p:childTnLst>
                                  <p:par>
                                    <p:cTn id="22" presetID="2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200" fill="hold"/>
                                            <p:tgtEl>
                                              <p:spTgt spid="33"/>
                                            </p:tgtEl>
                                            <p:attrNameLst>
                                              <p:attrName>ppt_w</p:attrName>
                                            </p:attrNameLst>
                                          </p:cBhvr>
                                          <p:tavLst>
                                            <p:tav tm="0">
                                              <p:val>
                                                <p:fltVal val="0"/>
                                              </p:val>
                                            </p:tav>
                                            <p:tav tm="100000">
                                              <p:val>
                                                <p:strVal val="#ppt_w"/>
                                              </p:val>
                                            </p:tav>
                                          </p:tavLst>
                                        </p:anim>
                                        <p:anim calcmode="lin" valueType="num">
                                          <p:cBhvr>
                                            <p:cTn id="25" dur="200" fill="hold"/>
                                            <p:tgtEl>
                                              <p:spTgt spid="33"/>
                                            </p:tgtEl>
                                            <p:attrNameLst>
                                              <p:attrName>ppt_h</p:attrName>
                                            </p:attrNameLst>
                                          </p:cBhvr>
                                          <p:tavLst>
                                            <p:tav tm="0">
                                              <p:val>
                                                <p:fltVal val="0"/>
                                              </p:val>
                                            </p:tav>
                                            <p:tav tm="100000">
                                              <p:val>
                                                <p:strVal val="#ppt_h"/>
                                              </p:val>
                                            </p:tav>
                                          </p:tavLst>
                                        </p:anim>
                                      </p:childTnLst>
                                    </p:cTn>
                                  </p:par>
                                  <p:par>
                                    <p:cTn id="26" presetID="6" presetClass="emph" presetSubtype="0" fill="hold" nodeType="withEffect" p14:presetBounceEnd="99000">
                                      <p:stCondLst>
                                        <p:cond delay="0"/>
                                      </p:stCondLst>
                                      <p:childTnLst>
                                        <p:animScale p14:bounceEnd="99000">
                                          <p:cBhvr>
                                            <p:cTn id="27" dur="1000" fill="hold"/>
                                            <p:tgtEl>
                                              <p:spTgt spid="33"/>
                                            </p:tgtEl>
                                          </p:cBhvr>
                                          <p:by x="110000" y="110000"/>
                                        </p:animScale>
                                      </p:childTnLst>
                                    </p:cTn>
                                  </p:par>
                                  <p:par>
                                    <p:cTn id="28" presetID="6" presetClass="emph" presetSubtype="0" accel="50000" decel="50000" fill="hold" nodeType="withEffect">
                                      <p:stCondLst>
                                        <p:cond delay="0"/>
                                      </p:stCondLst>
                                      <p:childTnLst>
                                        <p:animScale>
                                          <p:cBhvr>
                                            <p:cTn id="29" dur="250" fill="hold"/>
                                            <p:tgtEl>
                                              <p:spTgt spid="33"/>
                                            </p:tgtEl>
                                          </p:cBhvr>
                                          <p:by x="91000" y="91000"/>
                                        </p:animScale>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42" presetClass="path" presetSubtype="0" decel="100000" fill="hold" grpId="1" nodeType="withEffect">
                                      <p:stCondLst>
                                        <p:cond delay="0"/>
                                      </p:stCondLst>
                                      <p:childTnLst>
                                        <p:animMotion origin="layout" path="M -0.01719 -0.00023 L -1.25E-6 1.85185E-6 " pathEditMode="relative" rAng="0" ptsTypes="AA">
                                          <p:cBhvr>
                                            <p:cTn id="34" dur="500" fill="hold"/>
                                            <p:tgtEl>
                                              <p:spTgt spid="6"/>
                                            </p:tgtEl>
                                            <p:attrNameLst>
                                              <p:attrName>ppt_x</p:attrName>
                                              <p:attrName>ppt_y</p:attrName>
                                            </p:attrNameLst>
                                          </p:cBhvr>
                                          <p:rCtr x="859" y="0"/>
                                        </p:animMotion>
                                      </p:childTnLst>
                                    </p:cTn>
                                  </p:par>
                                  <p:par>
                                    <p:cTn id="35" presetID="22" presetClass="entr" presetSubtype="1" fill="hold" nodeType="withEffect">
                                      <p:stCondLst>
                                        <p:cond delay="500"/>
                                      </p:stCondLst>
                                      <p:childTnLst>
                                        <p:set>
                                          <p:cBhvr>
                                            <p:cTn id="36" dur="1" fill="hold">
                                              <p:stCondLst>
                                                <p:cond delay="0"/>
                                              </p:stCondLst>
                                            </p:cTn>
                                            <p:tgtEl>
                                              <p:spTgt spid="34"/>
                                            </p:tgtEl>
                                            <p:attrNameLst>
                                              <p:attrName>style.visibility</p:attrName>
                                            </p:attrNameLst>
                                          </p:cBhvr>
                                          <p:to>
                                            <p:strVal val="visible"/>
                                          </p:to>
                                        </p:set>
                                        <p:animEffect transition="in" filter="wipe(up)">
                                          <p:cBhvr>
                                            <p:cTn id="37" dur="500"/>
                                            <p:tgtEl>
                                              <p:spTgt spid="34"/>
                                            </p:tgtEl>
                                          </p:cBhvr>
                                        </p:animEffect>
                                      </p:childTnLst>
                                    </p:cTn>
                                  </p:par>
                                </p:childTnLst>
                              </p:cTn>
                            </p:par>
                            <p:par>
                              <p:cTn id="38" fill="hold">
                                <p:stCondLst>
                                  <p:cond delay="2000"/>
                                </p:stCondLst>
                                <p:childTnLst>
                                  <p:par>
                                    <p:cTn id="39" presetID="23" presetClass="entr" presetSubtype="16"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200" fill="hold"/>
                                            <p:tgtEl>
                                              <p:spTgt spid="32"/>
                                            </p:tgtEl>
                                            <p:attrNameLst>
                                              <p:attrName>ppt_w</p:attrName>
                                            </p:attrNameLst>
                                          </p:cBhvr>
                                          <p:tavLst>
                                            <p:tav tm="0">
                                              <p:val>
                                                <p:fltVal val="0"/>
                                              </p:val>
                                            </p:tav>
                                            <p:tav tm="100000">
                                              <p:val>
                                                <p:strVal val="#ppt_w"/>
                                              </p:val>
                                            </p:tav>
                                          </p:tavLst>
                                        </p:anim>
                                        <p:anim calcmode="lin" valueType="num">
                                          <p:cBhvr>
                                            <p:cTn id="42" dur="200" fill="hold"/>
                                            <p:tgtEl>
                                              <p:spTgt spid="32"/>
                                            </p:tgtEl>
                                            <p:attrNameLst>
                                              <p:attrName>ppt_h</p:attrName>
                                            </p:attrNameLst>
                                          </p:cBhvr>
                                          <p:tavLst>
                                            <p:tav tm="0">
                                              <p:val>
                                                <p:fltVal val="0"/>
                                              </p:val>
                                            </p:tav>
                                            <p:tav tm="100000">
                                              <p:val>
                                                <p:strVal val="#ppt_h"/>
                                              </p:val>
                                            </p:tav>
                                          </p:tavLst>
                                        </p:anim>
                                      </p:childTnLst>
                                    </p:cTn>
                                  </p:par>
                                  <p:par>
                                    <p:cTn id="43" presetID="6" presetClass="emph" presetSubtype="0" fill="hold" nodeType="withEffect" p14:presetBounceEnd="99000">
                                      <p:stCondLst>
                                        <p:cond delay="0"/>
                                      </p:stCondLst>
                                      <p:childTnLst>
                                        <p:animScale p14:bounceEnd="99000">
                                          <p:cBhvr>
                                            <p:cTn id="44" dur="1000" fill="hold"/>
                                            <p:tgtEl>
                                              <p:spTgt spid="32"/>
                                            </p:tgtEl>
                                          </p:cBhvr>
                                          <p:by x="110000" y="110000"/>
                                        </p:animScale>
                                      </p:childTnLst>
                                    </p:cTn>
                                  </p:par>
                                  <p:par>
                                    <p:cTn id="45" presetID="6" presetClass="emph" presetSubtype="0" accel="50000" decel="50000" fill="hold" nodeType="withEffect">
                                      <p:stCondLst>
                                        <p:cond delay="0"/>
                                      </p:stCondLst>
                                      <p:childTnLst>
                                        <p:animScale>
                                          <p:cBhvr>
                                            <p:cTn id="46" dur="250" fill="hold"/>
                                            <p:tgtEl>
                                              <p:spTgt spid="32"/>
                                            </p:tgtEl>
                                          </p:cBhvr>
                                          <p:by x="91000" y="91000"/>
                                        </p:animScale>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42" presetClass="path" presetSubtype="0" decel="100000" fill="hold" grpId="1" nodeType="withEffect">
                                      <p:stCondLst>
                                        <p:cond delay="0"/>
                                      </p:stCondLst>
                                      <p:childTnLst>
                                        <p:animMotion origin="layout" path="M 0.01666 -0.00046 L 3.75E-6 1.85185E-6 " pathEditMode="relative" rAng="0" ptsTypes="AA">
                                          <p:cBhvr>
                                            <p:cTn id="51" dur="500" fill="hold"/>
                                            <p:tgtEl>
                                              <p:spTgt spid="5"/>
                                            </p:tgtEl>
                                            <p:attrNameLst>
                                              <p:attrName>ppt_x</p:attrName>
                                              <p:attrName>ppt_y</p:attrName>
                                            </p:attrNameLst>
                                          </p:cBhvr>
                                          <p:rCtr x="-833" y="23"/>
                                        </p:animMotion>
                                      </p:childTnLst>
                                    </p:cTn>
                                  </p:par>
                                  <p:par>
                                    <p:cTn id="52" presetID="22" presetClass="entr" presetSubtype="4" fill="hold" nodeType="withEffect">
                                      <p:stCondLst>
                                        <p:cond delay="50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963"/>
                                            </p:tgtEl>
                                            <p:attrNameLst>
                                              <p:attrName>style.visibility</p:attrName>
                                            </p:attrNameLst>
                                          </p:cBhvr>
                                          <p:to>
                                            <p:strVal val="visible"/>
                                          </p:to>
                                        </p:set>
                                        <p:animEffect transition="in" filter="fade">
                                          <p:cBhvr>
                                            <p:cTn id="58" dur="500"/>
                                            <p:tgtEl>
                                              <p:spTgt spid="96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82"/>
                                            </p:tgtEl>
                                            <p:attrNameLst>
                                              <p:attrName>style.visibility</p:attrName>
                                            </p:attrNameLst>
                                          </p:cBhvr>
                                          <p:to>
                                            <p:strVal val="visible"/>
                                          </p:to>
                                        </p:set>
                                        <p:animEffect transition="in" filter="fade">
                                          <p:cBhvr>
                                            <p:cTn id="61" dur="500"/>
                                            <p:tgtEl>
                                              <p:spTgt spid="9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83"/>
                                            </p:tgtEl>
                                            <p:attrNameLst>
                                              <p:attrName>style.visibility</p:attrName>
                                            </p:attrNameLst>
                                          </p:cBhvr>
                                          <p:to>
                                            <p:strVal val="visible"/>
                                          </p:to>
                                        </p:set>
                                        <p:animEffect transition="in" filter="fade">
                                          <p:cBhvr>
                                            <p:cTn id="64" dur="500"/>
                                            <p:tgtEl>
                                              <p:spTgt spid="9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84"/>
                                            </p:tgtEl>
                                            <p:attrNameLst>
                                              <p:attrName>style.visibility</p:attrName>
                                            </p:attrNameLst>
                                          </p:cBhvr>
                                          <p:to>
                                            <p:strVal val="visible"/>
                                          </p:to>
                                        </p:set>
                                        <p:animEffect transition="in" filter="fade">
                                          <p:cBhvr>
                                            <p:cTn id="67" dur="500"/>
                                            <p:tgtEl>
                                              <p:spTgt spid="98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85"/>
                                            </p:tgtEl>
                                            <p:attrNameLst>
                                              <p:attrName>style.visibility</p:attrName>
                                            </p:attrNameLst>
                                          </p:cBhvr>
                                          <p:to>
                                            <p:strVal val="visible"/>
                                          </p:to>
                                        </p:set>
                                        <p:animEffect transition="in" filter="fade">
                                          <p:cBhvr>
                                            <p:cTn id="70" dur="500"/>
                                            <p:tgtEl>
                                              <p:spTgt spid="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982" grpId="0" animBg="1"/>
          <p:bldP spid="983" grpId="0" animBg="1"/>
          <p:bldP spid="984" grpId="0" animBg="1"/>
          <p:bldP spid="98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 fill="hold"/>
                                            <p:tgtEl>
                                              <p:spTgt spid="31"/>
                                            </p:tgtEl>
                                            <p:attrNameLst>
                                              <p:attrName>ppt_w</p:attrName>
                                            </p:attrNameLst>
                                          </p:cBhvr>
                                          <p:tavLst>
                                            <p:tav tm="0">
                                              <p:val>
                                                <p:fltVal val="0"/>
                                              </p:val>
                                            </p:tav>
                                            <p:tav tm="100000">
                                              <p:val>
                                                <p:strVal val="#ppt_w"/>
                                              </p:val>
                                            </p:tav>
                                          </p:tavLst>
                                        </p:anim>
                                        <p:anim calcmode="lin" valueType="num">
                                          <p:cBhvr>
                                            <p:cTn id="8" dur="200" fill="hold"/>
                                            <p:tgtEl>
                                              <p:spTgt spid="31"/>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31"/>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31"/>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0"/>
                                      </p:stCondLst>
                                      <p:childTnLst>
                                        <p:animMotion origin="layout" path="M 0.01666 -0.00046 L 3.75E-6 1.85185E-6 " pathEditMode="relative" rAng="0" ptsTypes="AA">
                                          <p:cBhvr>
                                            <p:cTn id="17" dur="500" fill="hold"/>
                                            <p:tgtEl>
                                              <p:spTgt spid="3"/>
                                            </p:tgtEl>
                                            <p:attrNameLst>
                                              <p:attrName>ppt_x</p:attrName>
                                              <p:attrName>ppt_y</p:attrName>
                                            </p:attrNameLst>
                                          </p:cBhvr>
                                          <p:rCtr x="-833" y="23"/>
                                        </p:animMotion>
                                      </p:childTnLst>
                                    </p:cTn>
                                  </p:par>
                                  <p:par>
                                    <p:cTn id="18" presetID="22" presetClass="entr" presetSubtype="2" fill="hold" nodeType="withEffect">
                                      <p:stCondLst>
                                        <p:cond delay="50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par>
                              <p:cTn id="21" fill="hold">
                                <p:stCondLst>
                                  <p:cond delay="1000"/>
                                </p:stCondLst>
                                <p:childTnLst>
                                  <p:par>
                                    <p:cTn id="22" presetID="2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200" fill="hold"/>
                                            <p:tgtEl>
                                              <p:spTgt spid="33"/>
                                            </p:tgtEl>
                                            <p:attrNameLst>
                                              <p:attrName>ppt_w</p:attrName>
                                            </p:attrNameLst>
                                          </p:cBhvr>
                                          <p:tavLst>
                                            <p:tav tm="0">
                                              <p:val>
                                                <p:fltVal val="0"/>
                                              </p:val>
                                            </p:tav>
                                            <p:tav tm="100000">
                                              <p:val>
                                                <p:strVal val="#ppt_w"/>
                                              </p:val>
                                            </p:tav>
                                          </p:tavLst>
                                        </p:anim>
                                        <p:anim calcmode="lin" valueType="num">
                                          <p:cBhvr>
                                            <p:cTn id="25" dur="200" fill="hold"/>
                                            <p:tgtEl>
                                              <p:spTgt spid="33"/>
                                            </p:tgtEl>
                                            <p:attrNameLst>
                                              <p:attrName>ppt_h</p:attrName>
                                            </p:attrNameLst>
                                          </p:cBhvr>
                                          <p:tavLst>
                                            <p:tav tm="0">
                                              <p:val>
                                                <p:fltVal val="0"/>
                                              </p:val>
                                            </p:tav>
                                            <p:tav tm="100000">
                                              <p:val>
                                                <p:strVal val="#ppt_h"/>
                                              </p:val>
                                            </p:tav>
                                          </p:tavLst>
                                        </p:anim>
                                      </p:childTnLst>
                                    </p:cTn>
                                  </p:par>
                                  <p:par>
                                    <p:cTn id="26" presetID="6" presetClass="emph" presetSubtype="0" fill="hold" nodeType="withEffect">
                                      <p:stCondLst>
                                        <p:cond delay="0"/>
                                      </p:stCondLst>
                                      <p:childTnLst>
                                        <p:animScale>
                                          <p:cBhvr>
                                            <p:cTn id="27" dur="1000" fill="hold"/>
                                            <p:tgtEl>
                                              <p:spTgt spid="33"/>
                                            </p:tgtEl>
                                          </p:cBhvr>
                                          <p:by x="110000" y="110000"/>
                                        </p:animScale>
                                      </p:childTnLst>
                                    </p:cTn>
                                  </p:par>
                                  <p:par>
                                    <p:cTn id="28" presetID="6" presetClass="emph" presetSubtype="0" accel="50000" decel="50000" fill="hold" nodeType="withEffect">
                                      <p:stCondLst>
                                        <p:cond delay="0"/>
                                      </p:stCondLst>
                                      <p:childTnLst>
                                        <p:animScale>
                                          <p:cBhvr>
                                            <p:cTn id="29" dur="250" fill="hold"/>
                                            <p:tgtEl>
                                              <p:spTgt spid="33"/>
                                            </p:tgtEl>
                                          </p:cBhvr>
                                          <p:by x="91000" y="91000"/>
                                        </p:animScale>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42" presetClass="path" presetSubtype="0" decel="100000" fill="hold" grpId="1" nodeType="withEffect">
                                      <p:stCondLst>
                                        <p:cond delay="0"/>
                                      </p:stCondLst>
                                      <p:childTnLst>
                                        <p:animMotion origin="layout" path="M -0.01719 -0.00023 L -1.25E-6 1.85185E-6 " pathEditMode="relative" rAng="0" ptsTypes="AA">
                                          <p:cBhvr>
                                            <p:cTn id="34" dur="500" fill="hold"/>
                                            <p:tgtEl>
                                              <p:spTgt spid="6"/>
                                            </p:tgtEl>
                                            <p:attrNameLst>
                                              <p:attrName>ppt_x</p:attrName>
                                              <p:attrName>ppt_y</p:attrName>
                                            </p:attrNameLst>
                                          </p:cBhvr>
                                          <p:rCtr x="859" y="0"/>
                                        </p:animMotion>
                                      </p:childTnLst>
                                    </p:cTn>
                                  </p:par>
                                  <p:par>
                                    <p:cTn id="35" presetID="22" presetClass="entr" presetSubtype="1" fill="hold" nodeType="withEffect">
                                      <p:stCondLst>
                                        <p:cond delay="500"/>
                                      </p:stCondLst>
                                      <p:childTnLst>
                                        <p:set>
                                          <p:cBhvr>
                                            <p:cTn id="36" dur="1" fill="hold">
                                              <p:stCondLst>
                                                <p:cond delay="0"/>
                                              </p:stCondLst>
                                            </p:cTn>
                                            <p:tgtEl>
                                              <p:spTgt spid="34"/>
                                            </p:tgtEl>
                                            <p:attrNameLst>
                                              <p:attrName>style.visibility</p:attrName>
                                            </p:attrNameLst>
                                          </p:cBhvr>
                                          <p:to>
                                            <p:strVal val="visible"/>
                                          </p:to>
                                        </p:set>
                                        <p:animEffect transition="in" filter="wipe(up)">
                                          <p:cBhvr>
                                            <p:cTn id="37" dur="500"/>
                                            <p:tgtEl>
                                              <p:spTgt spid="34"/>
                                            </p:tgtEl>
                                          </p:cBhvr>
                                        </p:animEffect>
                                      </p:childTnLst>
                                    </p:cTn>
                                  </p:par>
                                </p:childTnLst>
                              </p:cTn>
                            </p:par>
                            <p:par>
                              <p:cTn id="38" fill="hold">
                                <p:stCondLst>
                                  <p:cond delay="2000"/>
                                </p:stCondLst>
                                <p:childTnLst>
                                  <p:par>
                                    <p:cTn id="39" presetID="23" presetClass="entr" presetSubtype="16"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200" fill="hold"/>
                                            <p:tgtEl>
                                              <p:spTgt spid="32"/>
                                            </p:tgtEl>
                                            <p:attrNameLst>
                                              <p:attrName>ppt_w</p:attrName>
                                            </p:attrNameLst>
                                          </p:cBhvr>
                                          <p:tavLst>
                                            <p:tav tm="0">
                                              <p:val>
                                                <p:fltVal val="0"/>
                                              </p:val>
                                            </p:tav>
                                            <p:tav tm="100000">
                                              <p:val>
                                                <p:strVal val="#ppt_w"/>
                                              </p:val>
                                            </p:tav>
                                          </p:tavLst>
                                        </p:anim>
                                        <p:anim calcmode="lin" valueType="num">
                                          <p:cBhvr>
                                            <p:cTn id="42" dur="200" fill="hold"/>
                                            <p:tgtEl>
                                              <p:spTgt spid="32"/>
                                            </p:tgtEl>
                                            <p:attrNameLst>
                                              <p:attrName>ppt_h</p:attrName>
                                            </p:attrNameLst>
                                          </p:cBhvr>
                                          <p:tavLst>
                                            <p:tav tm="0">
                                              <p:val>
                                                <p:fltVal val="0"/>
                                              </p:val>
                                            </p:tav>
                                            <p:tav tm="100000">
                                              <p:val>
                                                <p:strVal val="#ppt_h"/>
                                              </p:val>
                                            </p:tav>
                                          </p:tavLst>
                                        </p:anim>
                                      </p:childTnLst>
                                    </p:cTn>
                                  </p:par>
                                  <p:par>
                                    <p:cTn id="43" presetID="6" presetClass="emph" presetSubtype="0" fill="hold" nodeType="withEffect">
                                      <p:stCondLst>
                                        <p:cond delay="0"/>
                                      </p:stCondLst>
                                      <p:childTnLst>
                                        <p:animScale>
                                          <p:cBhvr>
                                            <p:cTn id="44" dur="1000" fill="hold"/>
                                            <p:tgtEl>
                                              <p:spTgt spid="32"/>
                                            </p:tgtEl>
                                          </p:cBhvr>
                                          <p:by x="110000" y="110000"/>
                                        </p:animScale>
                                      </p:childTnLst>
                                    </p:cTn>
                                  </p:par>
                                  <p:par>
                                    <p:cTn id="45" presetID="6" presetClass="emph" presetSubtype="0" accel="50000" decel="50000" fill="hold" nodeType="withEffect">
                                      <p:stCondLst>
                                        <p:cond delay="0"/>
                                      </p:stCondLst>
                                      <p:childTnLst>
                                        <p:animScale>
                                          <p:cBhvr>
                                            <p:cTn id="46" dur="250" fill="hold"/>
                                            <p:tgtEl>
                                              <p:spTgt spid="32"/>
                                            </p:tgtEl>
                                          </p:cBhvr>
                                          <p:by x="91000" y="91000"/>
                                        </p:animScale>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42" presetClass="path" presetSubtype="0" decel="100000" fill="hold" grpId="1" nodeType="withEffect">
                                      <p:stCondLst>
                                        <p:cond delay="0"/>
                                      </p:stCondLst>
                                      <p:childTnLst>
                                        <p:animMotion origin="layout" path="M 0.01666 -0.00046 L 3.75E-6 1.85185E-6 " pathEditMode="relative" rAng="0" ptsTypes="AA">
                                          <p:cBhvr>
                                            <p:cTn id="51" dur="500" fill="hold"/>
                                            <p:tgtEl>
                                              <p:spTgt spid="5"/>
                                            </p:tgtEl>
                                            <p:attrNameLst>
                                              <p:attrName>ppt_x</p:attrName>
                                              <p:attrName>ppt_y</p:attrName>
                                            </p:attrNameLst>
                                          </p:cBhvr>
                                          <p:rCtr x="-833" y="23"/>
                                        </p:animMotion>
                                      </p:childTnLst>
                                    </p:cTn>
                                  </p:par>
                                  <p:par>
                                    <p:cTn id="52" presetID="22" presetClass="entr" presetSubtype="4" fill="hold" nodeType="withEffect">
                                      <p:stCondLst>
                                        <p:cond delay="50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963"/>
                                            </p:tgtEl>
                                            <p:attrNameLst>
                                              <p:attrName>style.visibility</p:attrName>
                                            </p:attrNameLst>
                                          </p:cBhvr>
                                          <p:to>
                                            <p:strVal val="visible"/>
                                          </p:to>
                                        </p:set>
                                        <p:animEffect transition="in" filter="fade">
                                          <p:cBhvr>
                                            <p:cTn id="58" dur="500"/>
                                            <p:tgtEl>
                                              <p:spTgt spid="96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82"/>
                                            </p:tgtEl>
                                            <p:attrNameLst>
                                              <p:attrName>style.visibility</p:attrName>
                                            </p:attrNameLst>
                                          </p:cBhvr>
                                          <p:to>
                                            <p:strVal val="visible"/>
                                          </p:to>
                                        </p:set>
                                        <p:animEffect transition="in" filter="fade">
                                          <p:cBhvr>
                                            <p:cTn id="61" dur="500"/>
                                            <p:tgtEl>
                                              <p:spTgt spid="9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83"/>
                                            </p:tgtEl>
                                            <p:attrNameLst>
                                              <p:attrName>style.visibility</p:attrName>
                                            </p:attrNameLst>
                                          </p:cBhvr>
                                          <p:to>
                                            <p:strVal val="visible"/>
                                          </p:to>
                                        </p:set>
                                        <p:animEffect transition="in" filter="fade">
                                          <p:cBhvr>
                                            <p:cTn id="64" dur="500"/>
                                            <p:tgtEl>
                                              <p:spTgt spid="9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84"/>
                                            </p:tgtEl>
                                            <p:attrNameLst>
                                              <p:attrName>style.visibility</p:attrName>
                                            </p:attrNameLst>
                                          </p:cBhvr>
                                          <p:to>
                                            <p:strVal val="visible"/>
                                          </p:to>
                                        </p:set>
                                        <p:animEffect transition="in" filter="fade">
                                          <p:cBhvr>
                                            <p:cTn id="67" dur="500"/>
                                            <p:tgtEl>
                                              <p:spTgt spid="98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85"/>
                                            </p:tgtEl>
                                            <p:attrNameLst>
                                              <p:attrName>style.visibility</p:attrName>
                                            </p:attrNameLst>
                                          </p:cBhvr>
                                          <p:to>
                                            <p:strVal val="visible"/>
                                          </p:to>
                                        </p:set>
                                        <p:animEffect transition="in" filter="fade">
                                          <p:cBhvr>
                                            <p:cTn id="70" dur="500"/>
                                            <p:tgtEl>
                                              <p:spTgt spid="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982" grpId="0" animBg="1"/>
          <p:bldP spid="983" grpId="0" animBg="1"/>
          <p:bldP spid="984" grpId="0" animBg="1"/>
          <p:bldP spid="98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08537-6C3C-C710-7451-114985A60547}"/>
            </a:ext>
          </a:extLst>
        </p:cNvPr>
        <p:cNvGrpSpPr/>
        <p:nvPr/>
      </p:nvGrpSpPr>
      <p:grpSpPr>
        <a:xfrm>
          <a:off x="0" y="0"/>
          <a:ext cx="0" cy="0"/>
          <a:chOff x="0" y="0"/>
          <a:chExt cx="0" cy="0"/>
        </a:xfrm>
      </p:grpSpPr>
      <p:grpSp>
        <p:nvGrpSpPr>
          <p:cNvPr id="48" name="!!8">
            <a:extLst>
              <a:ext uri="{FF2B5EF4-FFF2-40B4-BE49-F238E27FC236}">
                <a16:creationId xmlns:a16="http://schemas.microsoft.com/office/drawing/2014/main" id="{E064F4FD-AF31-1122-B342-775CA34549DD}"/>
              </a:ext>
            </a:extLst>
          </p:cNvPr>
          <p:cNvGrpSpPr/>
          <p:nvPr/>
        </p:nvGrpSpPr>
        <p:grpSpPr>
          <a:xfrm>
            <a:off x="8104842" y="2802071"/>
            <a:ext cx="3224829" cy="1608301"/>
            <a:chOff x="8104842" y="2802071"/>
            <a:chExt cx="3224829" cy="1608301"/>
          </a:xfrm>
        </p:grpSpPr>
        <p:sp>
          <p:nvSpPr>
            <p:cNvPr id="25" name="Rechtwinkliges Dreieck 100">
              <a:extLst>
                <a:ext uri="{FF2B5EF4-FFF2-40B4-BE49-F238E27FC236}">
                  <a16:creationId xmlns:a16="http://schemas.microsoft.com/office/drawing/2014/main" id="{17569BA4-3BD9-7EE4-A511-7FEBE186A196}"/>
                </a:ext>
              </a:extLst>
            </p:cNvPr>
            <p:cNvSpPr/>
            <p:nvPr/>
          </p:nvSpPr>
          <p:spPr>
            <a:xfrm flipH="1">
              <a:off x="9349506" y="3317635"/>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27" name="Rechtwinkliges Dreieck 133">
              <a:extLst>
                <a:ext uri="{FF2B5EF4-FFF2-40B4-BE49-F238E27FC236}">
                  <a16:creationId xmlns:a16="http://schemas.microsoft.com/office/drawing/2014/main" id="{8D762E67-523A-38CE-3BFD-CB2483CA70E7}"/>
                </a:ext>
              </a:extLst>
            </p:cNvPr>
            <p:cNvSpPr/>
            <p:nvPr/>
          </p:nvSpPr>
          <p:spPr>
            <a:xfrm flipH="1">
              <a:off x="9349506" y="3612442"/>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28" name="Rechtwinkliges Dreieck 134">
              <a:extLst>
                <a:ext uri="{FF2B5EF4-FFF2-40B4-BE49-F238E27FC236}">
                  <a16:creationId xmlns:a16="http://schemas.microsoft.com/office/drawing/2014/main" id="{D41DBE2C-C3A6-3113-0F5A-F27CAE57553F}"/>
                </a:ext>
              </a:extLst>
            </p:cNvPr>
            <p:cNvSpPr/>
            <p:nvPr/>
          </p:nvSpPr>
          <p:spPr>
            <a:xfrm flipH="1">
              <a:off x="9349506" y="3913403"/>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35" name="Grafik 137">
              <a:extLst>
                <a:ext uri="{FF2B5EF4-FFF2-40B4-BE49-F238E27FC236}">
                  <a16:creationId xmlns:a16="http://schemas.microsoft.com/office/drawing/2014/main" id="{EEFEDB84-E123-81A4-A77C-C6538C08A3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6613" y="3265651"/>
              <a:ext cx="236549" cy="205501"/>
            </a:xfrm>
            <a:prstGeom prst="rect">
              <a:avLst/>
            </a:prstGeom>
          </p:spPr>
        </p:pic>
        <p:pic>
          <p:nvPicPr>
            <p:cNvPr id="38" name="Grafik 145">
              <a:extLst>
                <a:ext uri="{FF2B5EF4-FFF2-40B4-BE49-F238E27FC236}">
                  <a16:creationId xmlns:a16="http://schemas.microsoft.com/office/drawing/2014/main" id="{7C6BAF34-D79F-8A6B-BA74-9F656B0664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8378" y="3576900"/>
              <a:ext cx="190475" cy="190473"/>
            </a:xfrm>
            <a:prstGeom prst="rect">
              <a:avLst/>
            </a:prstGeom>
          </p:spPr>
        </p:pic>
        <p:sp>
          <p:nvSpPr>
            <p:cNvPr id="39" name="Textfeld 24">
              <a:extLst>
                <a:ext uri="{FF2B5EF4-FFF2-40B4-BE49-F238E27FC236}">
                  <a16:creationId xmlns:a16="http://schemas.microsoft.com/office/drawing/2014/main" id="{8A05A463-F492-FA7C-1D2A-41CCFC42876A}"/>
                </a:ext>
              </a:extLst>
            </p:cNvPr>
            <p:cNvSpPr txBox="1">
              <a:spLocks/>
            </p:cNvSpPr>
            <p:nvPr/>
          </p:nvSpPr>
          <p:spPr>
            <a:xfrm>
              <a:off x="8331146" y="3602752"/>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Bandwidth</a:t>
              </a:r>
            </a:p>
          </p:txBody>
        </p:sp>
        <p:sp>
          <p:nvSpPr>
            <p:cNvPr id="40" name="Textfeld 24">
              <a:extLst>
                <a:ext uri="{FF2B5EF4-FFF2-40B4-BE49-F238E27FC236}">
                  <a16:creationId xmlns:a16="http://schemas.microsoft.com/office/drawing/2014/main" id="{9A1F527B-5E94-93FB-D75B-BDA396E6E9C9}"/>
                </a:ext>
              </a:extLst>
            </p:cNvPr>
            <p:cNvSpPr txBox="1">
              <a:spLocks/>
            </p:cNvSpPr>
            <p:nvPr/>
          </p:nvSpPr>
          <p:spPr>
            <a:xfrm>
              <a:off x="8104842" y="3917189"/>
              <a:ext cx="1154734"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Comp. Power</a:t>
              </a:r>
            </a:p>
          </p:txBody>
        </p:sp>
        <p:sp>
          <p:nvSpPr>
            <p:cNvPr id="41" name="Textfeld 24">
              <a:extLst>
                <a:ext uri="{FF2B5EF4-FFF2-40B4-BE49-F238E27FC236}">
                  <a16:creationId xmlns:a16="http://schemas.microsoft.com/office/drawing/2014/main" id="{DDEF6639-67CA-05D6-D83C-96DF079B5FB9}"/>
                </a:ext>
              </a:extLst>
            </p:cNvPr>
            <p:cNvSpPr txBox="1">
              <a:spLocks/>
            </p:cNvSpPr>
            <p:nvPr/>
          </p:nvSpPr>
          <p:spPr>
            <a:xfrm>
              <a:off x="8331146" y="3298576"/>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Latency</a:t>
              </a:r>
            </a:p>
          </p:txBody>
        </p:sp>
        <p:sp>
          <p:nvSpPr>
            <p:cNvPr id="42" name="Textfeld 24">
              <a:extLst>
                <a:ext uri="{FF2B5EF4-FFF2-40B4-BE49-F238E27FC236}">
                  <a16:creationId xmlns:a16="http://schemas.microsoft.com/office/drawing/2014/main" id="{29DA8728-D0F8-516C-600D-F9528E4D0CE2}"/>
                </a:ext>
              </a:extLst>
            </p:cNvPr>
            <p:cNvSpPr txBox="1">
              <a:spLocks/>
            </p:cNvSpPr>
            <p:nvPr/>
          </p:nvSpPr>
          <p:spPr>
            <a:xfrm>
              <a:off x="9972133" y="2802071"/>
              <a:ext cx="1289766" cy="26404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SENSITIVITY</a:t>
              </a:r>
            </a:p>
          </p:txBody>
        </p:sp>
        <p:sp>
          <p:nvSpPr>
            <p:cNvPr id="43" name="Rechtwinkliges Dreieck 134">
              <a:extLst>
                <a:ext uri="{FF2B5EF4-FFF2-40B4-BE49-F238E27FC236}">
                  <a16:creationId xmlns:a16="http://schemas.microsoft.com/office/drawing/2014/main" id="{8B087B60-F391-07EB-2EF1-8535674A36F2}"/>
                </a:ext>
              </a:extLst>
            </p:cNvPr>
            <p:cNvSpPr/>
            <p:nvPr/>
          </p:nvSpPr>
          <p:spPr>
            <a:xfrm flipH="1">
              <a:off x="9349506" y="4252671"/>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44" name="Grafik 142">
              <a:extLst>
                <a:ext uri="{FF2B5EF4-FFF2-40B4-BE49-F238E27FC236}">
                  <a16:creationId xmlns:a16="http://schemas.microsoft.com/office/drawing/2014/main" id="{CF4EDF9C-67F1-822E-73AB-960393C05C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22154" y="4196960"/>
              <a:ext cx="182924" cy="213412"/>
            </a:xfrm>
            <a:prstGeom prst="rect">
              <a:avLst/>
            </a:prstGeom>
          </p:spPr>
        </p:pic>
        <p:sp>
          <p:nvSpPr>
            <p:cNvPr id="46" name="Textfeld 24">
              <a:extLst>
                <a:ext uri="{FF2B5EF4-FFF2-40B4-BE49-F238E27FC236}">
                  <a16:creationId xmlns:a16="http://schemas.microsoft.com/office/drawing/2014/main" id="{30E6E2E4-B36F-CA40-8301-79E0F4B9AA0F}"/>
                </a:ext>
              </a:extLst>
            </p:cNvPr>
            <p:cNvSpPr txBox="1">
              <a:spLocks/>
            </p:cNvSpPr>
            <p:nvPr/>
          </p:nvSpPr>
          <p:spPr>
            <a:xfrm>
              <a:off x="8331146" y="4256455"/>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Risk</a:t>
              </a:r>
            </a:p>
          </p:txBody>
        </p:sp>
        <p:pic>
          <p:nvPicPr>
            <p:cNvPr id="47" name="Grafik 1389">
              <a:extLst>
                <a:ext uri="{FF2B5EF4-FFF2-40B4-BE49-F238E27FC236}">
                  <a16:creationId xmlns:a16="http://schemas.microsoft.com/office/drawing/2014/main" id="{0F0D3DDE-2243-6107-982E-0D416E4C3F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97562" y="3846778"/>
              <a:ext cx="232109" cy="232109"/>
            </a:xfrm>
            <a:prstGeom prst="rect">
              <a:avLst/>
            </a:prstGeom>
          </p:spPr>
        </p:pic>
      </p:grpSp>
      <p:sp>
        <p:nvSpPr>
          <p:cNvPr id="2" name="Title 1">
            <a:extLst>
              <a:ext uri="{FF2B5EF4-FFF2-40B4-BE49-F238E27FC236}">
                <a16:creationId xmlns:a16="http://schemas.microsoft.com/office/drawing/2014/main" id="{F6102B5E-062B-5265-7F38-FB765BE17B16}"/>
              </a:ext>
            </a:extLst>
          </p:cNvPr>
          <p:cNvSpPr>
            <a:spLocks noGrp="1"/>
          </p:cNvSpPr>
          <p:nvPr>
            <p:ph type="title"/>
          </p:nvPr>
        </p:nvSpPr>
        <p:spPr>
          <a:xfrm>
            <a:off x="503998" y="360001"/>
            <a:ext cx="11184002" cy="427618"/>
          </a:xfrm>
        </p:spPr>
        <p:txBody>
          <a:bodyPr/>
          <a:lstStyle/>
          <a:p>
            <a:r>
              <a:rPr lang="en-US" dirty="0">
                <a:solidFill>
                  <a:schemeClr val="accent3"/>
                </a:solidFill>
              </a:rPr>
              <a:t>AI Inference </a:t>
            </a:r>
            <a:r>
              <a:rPr lang="en-US" dirty="0"/>
              <a:t>Triangle</a:t>
            </a:r>
          </a:p>
        </p:txBody>
      </p:sp>
      <p:sp>
        <p:nvSpPr>
          <p:cNvPr id="3" name="TextBox 2">
            <a:extLst>
              <a:ext uri="{FF2B5EF4-FFF2-40B4-BE49-F238E27FC236}">
                <a16:creationId xmlns:a16="http://schemas.microsoft.com/office/drawing/2014/main" id="{273BD250-5E55-84F9-7812-98221E9A16DC}"/>
              </a:ext>
            </a:extLst>
          </p:cNvPr>
          <p:cNvSpPr txBox="1"/>
          <p:nvPr/>
        </p:nvSpPr>
        <p:spPr>
          <a:xfrm>
            <a:off x="7753770" y="1946167"/>
            <a:ext cx="1107996" cy="385490"/>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a:ln>
                  <a:noFill/>
                </a:ln>
                <a:solidFill>
                  <a:schemeClr val="tx2"/>
                </a:solidFill>
                <a:effectLst/>
                <a:uLnTx/>
                <a:uFillTx/>
                <a:latin typeface="Aptos Display" panose="02110004020202020204"/>
                <a:ea typeface="+mn-ea"/>
                <a:cs typeface="+mn-cs"/>
              </a:rPr>
              <a:t>AI model</a:t>
            </a:r>
          </a:p>
        </p:txBody>
      </p:sp>
      <p:sp>
        <p:nvSpPr>
          <p:cNvPr id="5" name="TextBox 4">
            <a:extLst>
              <a:ext uri="{FF2B5EF4-FFF2-40B4-BE49-F238E27FC236}">
                <a16:creationId xmlns:a16="http://schemas.microsoft.com/office/drawing/2014/main" id="{2DBD4B08-86D9-44A3-0848-FE663E1FDF58}"/>
              </a:ext>
            </a:extLst>
          </p:cNvPr>
          <p:cNvSpPr txBox="1"/>
          <p:nvPr/>
        </p:nvSpPr>
        <p:spPr>
          <a:xfrm>
            <a:off x="5794617" y="4794705"/>
            <a:ext cx="1557860" cy="67864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t>Connected</a:t>
            </a:r>
            <a:b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br>
            <a: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t>devices</a:t>
            </a:r>
          </a:p>
        </p:txBody>
      </p:sp>
      <p:sp>
        <p:nvSpPr>
          <p:cNvPr id="6" name="TextBox 5">
            <a:extLst>
              <a:ext uri="{FF2B5EF4-FFF2-40B4-BE49-F238E27FC236}">
                <a16:creationId xmlns:a16="http://schemas.microsoft.com/office/drawing/2014/main" id="{1DCDE1A3-FBFF-D869-C38C-8393C895D9A2}"/>
              </a:ext>
            </a:extLst>
          </p:cNvPr>
          <p:cNvSpPr txBox="1"/>
          <p:nvPr/>
        </p:nvSpPr>
        <p:spPr>
          <a:xfrm>
            <a:off x="818181" y="1946167"/>
            <a:ext cx="1566263" cy="678647"/>
          </a:xfrm>
          <a:prstGeom prst="rect">
            <a:avLst/>
          </a:prstGeom>
          <a:noFill/>
        </p:spPr>
        <p:txBody>
          <a:bodyPr wrap="non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t>Transmission</a:t>
            </a:r>
            <a:b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br>
            <a:r>
              <a:rPr kumimoji="0" lang="en-US" sz="1905" b="1" i="0" u="none" strike="noStrike" kern="1200" cap="none" spc="0" normalizeH="0" baseline="0" noProof="0" dirty="0">
                <a:ln>
                  <a:noFill/>
                </a:ln>
                <a:solidFill>
                  <a:schemeClr val="tx2"/>
                </a:solidFill>
                <a:effectLst/>
                <a:uLnTx/>
                <a:uFillTx/>
                <a:latin typeface="Aptos Display" panose="02110004020202020204"/>
                <a:ea typeface="+mn-ea"/>
                <a:cs typeface="+mn-cs"/>
              </a:rPr>
              <a:t>technologies</a:t>
            </a:r>
          </a:p>
        </p:txBody>
      </p:sp>
      <p:cxnSp>
        <p:nvCxnSpPr>
          <p:cNvPr id="29" name="!!1">
            <a:extLst>
              <a:ext uri="{FF2B5EF4-FFF2-40B4-BE49-F238E27FC236}">
                <a16:creationId xmlns:a16="http://schemas.microsoft.com/office/drawing/2014/main" id="{DE7DF0B7-64FB-46B7-4CC4-5C4306ED6BD2}"/>
              </a:ext>
            </a:extLst>
          </p:cNvPr>
          <p:cNvCxnSpPr>
            <a:cxnSpLocks/>
          </p:cNvCxnSpPr>
          <p:nvPr/>
        </p:nvCxnSpPr>
        <p:spPr>
          <a:xfrm flipV="1">
            <a:off x="4084368" y="2259825"/>
            <a:ext cx="1592391" cy="0"/>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30" name="!!3">
            <a:extLst>
              <a:ext uri="{FF2B5EF4-FFF2-40B4-BE49-F238E27FC236}">
                <a16:creationId xmlns:a16="http://schemas.microsoft.com/office/drawing/2014/main" id="{3E6E7284-E9A7-C184-11CB-72EDA4DB1D45}"/>
              </a:ext>
            </a:extLst>
          </p:cNvPr>
          <p:cNvCxnSpPr>
            <a:cxnSpLocks/>
          </p:cNvCxnSpPr>
          <p:nvPr/>
        </p:nvCxnSpPr>
        <p:spPr>
          <a:xfrm flipH="1">
            <a:off x="5458127" y="2766003"/>
            <a:ext cx="797072" cy="1358452"/>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pic>
        <p:nvPicPr>
          <p:cNvPr id="31" name="!!4">
            <a:extLst>
              <a:ext uri="{FF2B5EF4-FFF2-40B4-BE49-F238E27FC236}">
                <a16:creationId xmlns:a16="http://schemas.microsoft.com/office/drawing/2014/main" id="{E22D41D5-9DC3-3617-0192-AFA592AEF0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31052" y="1672342"/>
            <a:ext cx="1485974" cy="1325735"/>
          </a:xfrm>
          <a:prstGeom prst="rect">
            <a:avLst/>
          </a:prstGeom>
        </p:spPr>
      </p:pic>
      <p:pic>
        <p:nvPicPr>
          <p:cNvPr id="32" name="Grafik 210">
            <a:extLst>
              <a:ext uri="{FF2B5EF4-FFF2-40B4-BE49-F238E27FC236}">
                <a16:creationId xmlns:a16="http://schemas.microsoft.com/office/drawing/2014/main" id="{9A9BCB65-9AE5-16D6-05AD-AC096AEEBD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43411" y="4261903"/>
            <a:ext cx="1312928" cy="1372731"/>
          </a:xfrm>
          <a:prstGeom prst="rect">
            <a:avLst/>
          </a:prstGeom>
        </p:spPr>
      </p:pic>
      <p:pic>
        <p:nvPicPr>
          <p:cNvPr id="33" name="Grafik 212">
            <a:extLst>
              <a:ext uri="{FF2B5EF4-FFF2-40B4-BE49-F238E27FC236}">
                <a16:creationId xmlns:a16="http://schemas.microsoft.com/office/drawing/2014/main" id="{6E437828-CB2F-90CB-CFCD-53B20D019D1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95084" y="1695873"/>
            <a:ext cx="1144818" cy="1144818"/>
          </a:xfrm>
          <a:prstGeom prst="rect">
            <a:avLst/>
          </a:prstGeom>
        </p:spPr>
      </p:pic>
      <p:cxnSp>
        <p:nvCxnSpPr>
          <p:cNvPr id="34" name="!!3">
            <a:extLst>
              <a:ext uri="{FF2B5EF4-FFF2-40B4-BE49-F238E27FC236}">
                <a16:creationId xmlns:a16="http://schemas.microsoft.com/office/drawing/2014/main" id="{8F148776-3896-1E18-7942-11F608A333B1}"/>
              </a:ext>
            </a:extLst>
          </p:cNvPr>
          <p:cNvCxnSpPr>
            <a:cxnSpLocks/>
          </p:cNvCxnSpPr>
          <p:nvPr/>
        </p:nvCxnSpPr>
        <p:spPr>
          <a:xfrm>
            <a:off x="3637222" y="2989769"/>
            <a:ext cx="665778" cy="1134686"/>
          </a:xfrm>
          <a:prstGeom prst="line">
            <a:avLst/>
          </a:prstGeom>
          <a:noFill/>
          <a:ln w="381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sp>
        <p:nvSpPr>
          <p:cNvPr id="26" name="!!1">
            <a:extLst>
              <a:ext uri="{FF2B5EF4-FFF2-40B4-BE49-F238E27FC236}">
                <a16:creationId xmlns:a16="http://schemas.microsoft.com/office/drawing/2014/main" id="{642435D3-4428-E6CE-C1DB-7A585A99E1E4}"/>
              </a:ext>
            </a:extLst>
          </p:cNvPr>
          <p:cNvSpPr/>
          <p:nvPr/>
        </p:nvSpPr>
        <p:spPr>
          <a:xfrm>
            <a:off x="9530245" y="3251287"/>
            <a:ext cx="86960" cy="270047"/>
          </a:xfrm>
          <a:prstGeom prst="roundRect">
            <a:avLst>
              <a:gd name="adj" fmla="val 50000"/>
            </a:avLst>
          </a:prstGeom>
          <a:solidFill>
            <a:srgbClr val="00B05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36" name="!!2">
            <a:extLst>
              <a:ext uri="{FF2B5EF4-FFF2-40B4-BE49-F238E27FC236}">
                <a16:creationId xmlns:a16="http://schemas.microsoft.com/office/drawing/2014/main" id="{1B19B993-F993-4DFC-124A-1EA9CCDBD8C5}"/>
              </a:ext>
            </a:extLst>
          </p:cNvPr>
          <p:cNvSpPr/>
          <p:nvPr/>
        </p:nvSpPr>
        <p:spPr>
          <a:xfrm>
            <a:off x="10822170" y="3534694"/>
            <a:ext cx="86960" cy="270047"/>
          </a:xfrm>
          <a:prstGeom prst="roundRect">
            <a:avLst>
              <a:gd name="adj" fmla="val 50000"/>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37" name="!!3">
            <a:extLst>
              <a:ext uri="{FF2B5EF4-FFF2-40B4-BE49-F238E27FC236}">
                <a16:creationId xmlns:a16="http://schemas.microsoft.com/office/drawing/2014/main" id="{A71F6293-D768-663E-FB0B-26F4CF379A93}"/>
              </a:ext>
            </a:extLst>
          </p:cNvPr>
          <p:cNvSpPr/>
          <p:nvPr/>
        </p:nvSpPr>
        <p:spPr>
          <a:xfrm>
            <a:off x="10826203" y="3853799"/>
            <a:ext cx="86960" cy="270047"/>
          </a:xfrm>
          <a:prstGeom prst="roundRect">
            <a:avLst>
              <a:gd name="adj" fmla="val 50000"/>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45" name="!!4">
            <a:extLst>
              <a:ext uri="{FF2B5EF4-FFF2-40B4-BE49-F238E27FC236}">
                <a16:creationId xmlns:a16="http://schemas.microsoft.com/office/drawing/2014/main" id="{7F9AF2AE-C244-4C6A-97B4-F90997C8489C}"/>
              </a:ext>
            </a:extLst>
          </p:cNvPr>
          <p:cNvSpPr/>
          <p:nvPr/>
        </p:nvSpPr>
        <p:spPr>
          <a:xfrm>
            <a:off x="10180502" y="4179932"/>
            <a:ext cx="86960" cy="270047"/>
          </a:xfrm>
          <a:prstGeom prst="roundRect">
            <a:avLst>
              <a:gd name="adj" fmla="val 50000"/>
            </a:avLst>
          </a:prstGeom>
          <a:solidFill>
            <a:srgbClr val="FFC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Tree>
    <p:extLst>
      <p:ext uri="{BB962C8B-B14F-4D97-AF65-F5344CB8AC3E}">
        <p14:creationId xmlns:p14="http://schemas.microsoft.com/office/powerpoint/2010/main" val="3047327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4C82B-C299-31F2-0323-A125B08537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2942A-C02B-7EDD-7FFE-CFBBDA0CD531}"/>
              </a:ext>
            </a:extLst>
          </p:cNvPr>
          <p:cNvSpPr>
            <a:spLocks noGrp="1"/>
          </p:cNvSpPr>
          <p:nvPr>
            <p:ph type="title"/>
          </p:nvPr>
        </p:nvSpPr>
        <p:spPr>
          <a:xfrm>
            <a:off x="503998" y="360001"/>
            <a:ext cx="11184002" cy="427618"/>
          </a:xfrm>
        </p:spPr>
        <p:txBody>
          <a:bodyPr/>
          <a:lstStyle/>
          <a:p>
            <a:r>
              <a:rPr lang="en-US" dirty="0">
                <a:solidFill>
                  <a:schemeClr val="accent3"/>
                </a:solidFill>
              </a:rPr>
              <a:t>AI Inference </a:t>
            </a:r>
            <a:r>
              <a:rPr lang="en-US" dirty="0"/>
              <a:t>requires manageability of multi-AI models</a:t>
            </a:r>
          </a:p>
        </p:txBody>
      </p:sp>
      <p:pic>
        <p:nvPicPr>
          <p:cNvPr id="4" name="Grafik 24">
            <a:extLst>
              <a:ext uri="{FF2B5EF4-FFF2-40B4-BE49-F238E27FC236}">
                <a16:creationId xmlns:a16="http://schemas.microsoft.com/office/drawing/2014/main" id="{6E3D9575-E5CC-ECB5-1D09-C25355E75481}"/>
              </a:ext>
            </a:extLst>
          </p:cNvPr>
          <p:cNvPicPr>
            <a:picLocks noChangeAspect="1"/>
          </p:cNvPicPr>
          <p:nvPr/>
        </p:nvPicPr>
        <p:blipFill>
          <a:blip r:embed="rId2" cstate="screen">
            <a:extLst>
              <a:ext uri="{28A0092B-C50C-407E-A947-70E740481C1C}">
                <a14:useLocalDpi xmlns:a14="http://schemas.microsoft.com/office/drawing/2010/main"/>
              </a:ext>
            </a:extLst>
          </a:blip>
          <a:srcRect t="-4438" b="346"/>
          <a:stretch/>
        </p:blipFill>
        <p:spPr>
          <a:xfrm>
            <a:off x="3430073" y="2877056"/>
            <a:ext cx="5099217" cy="3980892"/>
          </a:xfrm>
          <a:prstGeom prst="rect">
            <a:avLst/>
          </a:prstGeom>
          <a:effectLst/>
        </p:spPr>
      </p:pic>
      <p:sp>
        <p:nvSpPr>
          <p:cNvPr id="7" name="TextBox 1372">
            <a:extLst>
              <a:ext uri="{FF2B5EF4-FFF2-40B4-BE49-F238E27FC236}">
                <a16:creationId xmlns:a16="http://schemas.microsoft.com/office/drawing/2014/main" id="{E4BC23F0-AE0A-131D-D93A-DDC989C5C97E}"/>
              </a:ext>
            </a:extLst>
          </p:cNvPr>
          <p:cNvSpPr txBox="1"/>
          <p:nvPr/>
        </p:nvSpPr>
        <p:spPr>
          <a:xfrm>
            <a:off x="989490" y="4520843"/>
            <a:ext cx="4713960" cy="126496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40" b="1" i="0" u="none" strike="noStrike" kern="1200" cap="none" spc="0" normalizeH="0" baseline="0" noProof="0" dirty="0">
                <a:ln>
                  <a:noFill/>
                </a:ln>
                <a:solidFill>
                  <a:srgbClr val="57A6BB"/>
                </a:solidFill>
                <a:effectLst/>
                <a:uLnTx/>
                <a:uFillTx/>
                <a:latin typeface="Aptos Display" panose="02110004020202020204"/>
                <a:ea typeface="+mn-ea"/>
                <a:cs typeface="+mn-cs"/>
              </a:rPr>
              <a:t>Multi-AI</a:t>
            </a:r>
            <a:r>
              <a:rPr kumimoji="0" lang="en-US" sz="2540" b="0" i="0" u="none" strike="noStrike" kern="1200" cap="none" spc="0" normalizeH="0" baseline="0" noProof="0" dirty="0">
                <a:ln>
                  <a:noFill/>
                </a:ln>
                <a:solidFill>
                  <a:srgbClr val="0A404F"/>
                </a:solidFill>
                <a:effectLst/>
                <a:uLnTx/>
                <a:uFillTx/>
                <a:latin typeface="Aptos Display" panose="02110004020202020204"/>
                <a:ea typeface="+mn-ea"/>
                <a:cs typeface="+mn-cs"/>
              </a:rPr>
              <a:t> models.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40" b="0" i="0" u="none" strike="noStrike" kern="1200" cap="none" spc="0" normalizeH="0" baseline="0" noProof="0" dirty="0">
                <a:ln>
                  <a:noFill/>
                </a:ln>
                <a:solidFill>
                  <a:srgbClr val="0A404F"/>
                </a:solidFill>
                <a:effectLst/>
                <a:uLnTx/>
                <a:uFillTx/>
                <a:latin typeface="Aptos Display" panose="02110004020202020204"/>
                <a:ea typeface="+mn-ea"/>
                <a:cs typeface="+mn-cs"/>
              </a:rPr>
              <a:t>At</a:t>
            </a:r>
            <a:r>
              <a:rPr kumimoji="0" lang="en-US" sz="2540" b="1" i="0" u="none" strike="noStrike" kern="1200" cap="none" spc="0" normalizeH="0" baseline="0" noProof="0" dirty="0">
                <a:ln>
                  <a:noFill/>
                </a:ln>
                <a:solidFill>
                  <a:srgbClr val="0A404F"/>
                </a:solidFill>
                <a:effectLst/>
                <a:uLnTx/>
                <a:uFillTx/>
                <a:latin typeface="Aptos Display" panose="02110004020202020204"/>
                <a:ea typeface="+mn-ea"/>
                <a:cs typeface="+mn-cs"/>
              </a:rPr>
              <a:t> </a:t>
            </a:r>
            <a:r>
              <a:rPr kumimoji="0" lang="en-US" sz="2540" b="1" i="0" u="none" strike="noStrike" kern="1200" cap="none" spc="0" normalizeH="0" baseline="0" noProof="0" dirty="0">
                <a:ln>
                  <a:noFill/>
                </a:ln>
                <a:solidFill>
                  <a:srgbClr val="57A6BB"/>
                </a:solidFill>
                <a:effectLst/>
                <a:uLnTx/>
                <a:uFillTx/>
                <a:latin typeface="Aptos Display" panose="02110004020202020204"/>
                <a:ea typeface="+mn-ea"/>
                <a:cs typeface="+mn-cs"/>
              </a:rPr>
              <a:t>the speed of human perception</a:t>
            </a:r>
            <a:r>
              <a:rPr kumimoji="0" lang="en-US" sz="2540" b="0" i="0" u="none" strike="noStrike" kern="1200" cap="none" spc="0" normalizeH="0" baseline="0" noProof="0" dirty="0">
                <a:ln>
                  <a:noFill/>
                </a:ln>
                <a:solidFill>
                  <a:srgbClr val="57A6BB"/>
                </a:solidFill>
                <a:effectLst/>
                <a:uLnTx/>
                <a:uFillTx/>
                <a:latin typeface="Aptos Display" panose="02110004020202020204"/>
                <a:ea typeface="+mn-ea"/>
                <a:cs typeface="+mn-cs"/>
              </a:rPr>
              <a:t>. </a:t>
            </a:r>
            <a:r>
              <a:rPr kumimoji="0" lang="en-US" sz="2540" b="1" i="0" u="none" strike="noStrike" kern="1200" cap="none" spc="0" normalizeH="0" baseline="0" noProof="0" dirty="0">
                <a:ln>
                  <a:noFill/>
                </a:ln>
                <a:solidFill>
                  <a:srgbClr val="57A6BB"/>
                </a:solidFill>
                <a:effectLst/>
                <a:uLnTx/>
                <a:uFillTx/>
                <a:latin typeface="Aptos Display" panose="02110004020202020204"/>
                <a:ea typeface="+mn-ea"/>
                <a:cs typeface="+mn-cs"/>
              </a:rPr>
              <a:t>Anywhere</a:t>
            </a:r>
            <a:r>
              <a:rPr kumimoji="0" lang="en-US" sz="2540" b="0" i="0" u="none" strike="noStrike" kern="1200" cap="none" spc="0" normalizeH="0" baseline="0" noProof="0" dirty="0">
                <a:ln>
                  <a:noFill/>
                </a:ln>
                <a:solidFill>
                  <a:srgbClr val="57A6BB"/>
                </a:solidFill>
                <a:effectLst/>
                <a:uLnTx/>
                <a:uFillTx/>
                <a:latin typeface="Aptos Display" panose="02110004020202020204"/>
                <a:ea typeface="+mn-ea"/>
                <a:cs typeface="+mn-cs"/>
              </a:rPr>
              <a:t>.</a:t>
            </a:r>
          </a:p>
        </p:txBody>
      </p:sp>
      <p:grpSp>
        <p:nvGrpSpPr>
          <p:cNvPr id="8" name="Gruppieren 7">
            <a:extLst>
              <a:ext uri="{FF2B5EF4-FFF2-40B4-BE49-F238E27FC236}">
                <a16:creationId xmlns:a16="http://schemas.microsoft.com/office/drawing/2014/main" id="{59C9F913-9AA3-63CA-9262-09CD36BE79CC}"/>
              </a:ext>
            </a:extLst>
          </p:cNvPr>
          <p:cNvGrpSpPr/>
          <p:nvPr/>
        </p:nvGrpSpPr>
        <p:grpSpPr>
          <a:xfrm>
            <a:off x="3772224" y="1297265"/>
            <a:ext cx="4642961" cy="1422449"/>
            <a:chOff x="4138404" y="1225764"/>
            <a:chExt cx="4387235" cy="1344104"/>
          </a:xfrm>
        </p:grpSpPr>
        <p:sp>
          <p:nvSpPr>
            <p:cNvPr id="9" name="Rectangle 11">
              <a:extLst>
                <a:ext uri="{FF2B5EF4-FFF2-40B4-BE49-F238E27FC236}">
                  <a16:creationId xmlns:a16="http://schemas.microsoft.com/office/drawing/2014/main" id="{8F875F07-8B6F-0C15-F742-727348C90DBD}"/>
                </a:ext>
              </a:extLst>
            </p:cNvPr>
            <p:cNvSpPr/>
            <p:nvPr/>
          </p:nvSpPr>
          <p:spPr>
            <a:xfrm>
              <a:off x="4176030" y="1225764"/>
              <a:ext cx="4311982" cy="312211"/>
            </a:xfrm>
            <a:prstGeom prst="rect">
              <a:avLst/>
            </a:prstGeom>
            <a:noFill/>
            <a:ln>
              <a:noFill/>
            </a:ln>
            <a:effectLst/>
          </p:spPr>
          <p:txBody>
            <a:bodyPr wrap="square" lIns="38098" tIns="85718" rIns="38098" bIns="85718" rtlCol="0" anchor="ctr">
              <a:noAutofit/>
            </a:bodyPr>
            <a:lstStyle/>
            <a:p>
              <a:pPr marL="0" marR="0" lvl="0" indent="0" algn="ctr" defTabSz="914412"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sym typeface="Helvetica"/>
                </a:rPr>
                <a:t>Perception models</a:t>
              </a:r>
            </a:p>
          </p:txBody>
        </p:sp>
        <p:grpSp>
          <p:nvGrpSpPr>
            <p:cNvPr id="10" name="Gruppieren 3">
              <a:extLst>
                <a:ext uri="{FF2B5EF4-FFF2-40B4-BE49-F238E27FC236}">
                  <a16:creationId xmlns:a16="http://schemas.microsoft.com/office/drawing/2014/main" id="{AE7A37FB-40E0-2D4D-D9F4-7B144531AB79}"/>
                </a:ext>
              </a:extLst>
            </p:cNvPr>
            <p:cNvGrpSpPr/>
            <p:nvPr/>
          </p:nvGrpSpPr>
          <p:grpSpPr>
            <a:xfrm>
              <a:off x="7117332" y="1599105"/>
              <a:ext cx="1408307" cy="970763"/>
              <a:chOff x="7117332" y="1599105"/>
              <a:chExt cx="1408307" cy="970763"/>
            </a:xfrm>
          </p:grpSpPr>
          <p:pic>
            <p:nvPicPr>
              <p:cNvPr id="17" name="Grafik 33">
                <a:extLst>
                  <a:ext uri="{FF2B5EF4-FFF2-40B4-BE49-F238E27FC236}">
                    <a16:creationId xmlns:a16="http://schemas.microsoft.com/office/drawing/2014/main" id="{8E7D6C8A-7CC2-BBAA-BFA8-88D7D7E820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049" t="19453" r="5951" b="24399"/>
              <a:stretch/>
            </p:blipFill>
            <p:spPr>
              <a:xfrm flipH="1">
                <a:off x="7117332" y="1599105"/>
                <a:ext cx="1408307" cy="970763"/>
              </a:xfrm>
              <a:prstGeom prst="roundRect">
                <a:avLst>
                  <a:gd name="adj" fmla="val 8327"/>
                </a:avLst>
              </a:prstGeom>
            </p:spPr>
          </p:pic>
          <p:pic>
            <p:nvPicPr>
              <p:cNvPr id="18" name="Grafik 79">
                <a:extLst>
                  <a:ext uri="{FF2B5EF4-FFF2-40B4-BE49-F238E27FC236}">
                    <a16:creationId xmlns:a16="http://schemas.microsoft.com/office/drawing/2014/main" id="{60647DEB-42CD-A7D7-5F5A-CECBC1747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5622" y="2150864"/>
                <a:ext cx="401603" cy="358294"/>
              </a:xfrm>
              <a:prstGeom prst="rect">
                <a:avLst/>
              </a:prstGeom>
            </p:spPr>
          </p:pic>
        </p:grpSp>
        <p:grpSp>
          <p:nvGrpSpPr>
            <p:cNvPr id="11" name="Gruppieren 2">
              <a:extLst>
                <a:ext uri="{FF2B5EF4-FFF2-40B4-BE49-F238E27FC236}">
                  <a16:creationId xmlns:a16="http://schemas.microsoft.com/office/drawing/2014/main" id="{8ACC2140-14FF-84BA-6695-B28AEAEE2D3D}"/>
                </a:ext>
              </a:extLst>
            </p:cNvPr>
            <p:cNvGrpSpPr/>
            <p:nvPr/>
          </p:nvGrpSpPr>
          <p:grpSpPr>
            <a:xfrm>
              <a:off x="5627868" y="1599105"/>
              <a:ext cx="1408306" cy="970763"/>
              <a:chOff x="5627868" y="1599105"/>
              <a:chExt cx="1408306" cy="970763"/>
            </a:xfrm>
          </p:grpSpPr>
          <p:pic>
            <p:nvPicPr>
              <p:cNvPr id="15" name="Grafik 19">
                <a:extLst>
                  <a:ext uri="{FF2B5EF4-FFF2-40B4-BE49-F238E27FC236}">
                    <a16:creationId xmlns:a16="http://schemas.microsoft.com/office/drawing/2014/main" id="{E4BD40E9-6173-A33D-783F-EDA6F29423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06" r="10924"/>
              <a:stretch/>
            </p:blipFill>
            <p:spPr>
              <a:xfrm>
                <a:off x="5627868" y="1599105"/>
                <a:ext cx="1408306" cy="970763"/>
              </a:xfrm>
              <a:prstGeom prst="roundRect">
                <a:avLst>
                  <a:gd name="adj" fmla="val 8327"/>
                </a:avLst>
              </a:prstGeom>
            </p:spPr>
          </p:pic>
          <p:pic>
            <p:nvPicPr>
              <p:cNvPr id="16" name="Grafik 82">
                <a:extLst>
                  <a:ext uri="{FF2B5EF4-FFF2-40B4-BE49-F238E27FC236}">
                    <a16:creationId xmlns:a16="http://schemas.microsoft.com/office/drawing/2014/main" id="{3DF8129C-8753-A524-38A4-2750AF1C9C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1959" y="2150864"/>
                <a:ext cx="401603" cy="358294"/>
              </a:xfrm>
              <a:prstGeom prst="rect">
                <a:avLst/>
              </a:prstGeom>
            </p:spPr>
          </p:pic>
        </p:grpSp>
        <p:grpSp>
          <p:nvGrpSpPr>
            <p:cNvPr id="12" name="Gruppieren 1">
              <a:extLst>
                <a:ext uri="{FF2B5EF4-FFF2-40B4-BE49-F238E27FC236}">
                  <a16:creationId xmlns:a16="http://schemas.microsoft.com/office/drawing/2014/main" id="{0A3F25C2-493B-5A3B-84C7-351879E55213}"/>
                </a:ext>
              </a:extLst>
            </p:cNvPr>
            <p:cNvGrpSpPr/>
            <p:nvPr/>
          </p:nvGrpSpPr>
          <p:grpSpPr>
            <a:xfrm>
              <a:off x="4138404" y="1599105"/>
              <a:ext cx="1408306" cy="970763"/>
              <a:chOff x="4138404" y="1599105"/>
              <a:chExt cx="1408306" cy="970763"/>
            </a:xfrm>
          </p:grpSpPr>
          <p:pic>
            <p:nvPicPr>
              <p:cNvPr id="13" name="Grafik 29">
                <a:extLst>
                  <a:ext uri="{FF2B5EF4-FFF2-40B4-BE49-F238E27FC236}">
                    <a16:creationId xmlns:a16="http://schemas.microsoft.com/office/drawing/2014/main" id="{D3207CC1-939F-FA82-CA4B-A63A0CAE733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365" r="6365"/>
              <a:stretch/>
            </p:blipFill>
            <p:spPr>
              <a:xfrm>
                <a:off x="4138404" y="1599105"/>
                <a:ext cx="1408306" cy="970763"/>
              </a:xfrm>
              <a:prstGeom prst="roundRect">
                <a:avLst>
                  <a:gd name="adj" fmla="val 8327"/>
                </a:avLst>
              </a:prstGeom>
            </p:spPr>
          </p:pic>
          <p:pic>
            <p:nvPicPr>
              <p:cNvPr id="14" name="Grafik 83">
                <a:extLst>
                  <a:ext uri="{FF2B5EF4-FFF2-40B4-BE49-F238E27FC236}">
                    <a16:creationId xmlns:a16="http://schemas.microsoft.com/office/drawing/2014/main" id="{29108551-7969-2023-C719-A00088C20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6615" y="2150864"/>
                <a:ext cx="401603" cy="358294"/>
              </a:xfrm>
              <a:prstGeom prst="rect">
                <a:avLst/>
              </a:prstGeom>
            </p:spPr>
          </p:pic>
        </p:grpSp>
      </p:grpSp>
      <p:grpSp>
        <p:nvGrpSpPr>
          <p:cNvPr id="19" name="Gruppieren 4">
            <a:extLst>
              <a:ext uri="{FF2B5EF4-FFF2-40B4-BE49-F238E27FC236}">
                <a16:creationId xmlns:a16="http://schemas.microsoft.com/office/drawing/2014/main" id="{C12E6E72-EABF-8129-3375-EF50C8921ED7}"/>
              </a:ext>
            </a:extLst>
          </p:cNvPr>
          <p:cNvGrpSpPr/>
          <p:nvPr/>
        </p:nvGrpSpPr>
        <p:grpSpPr>
          <a:xfrm>
            <a:off x="1369157" y="3069249"/>
            <a:ext cx="3349773" cy="1027347"/>
            <a:chOff x="1867694" y="2900150"/>
            <a:chExt cx="3165274" cy="970763"/>
          </a:xfrm>
        </p:grpSpPr>
        <p:pic>
          <p:nvPicPr>
            <p:cNvPr id="20" name="Grafik 88">
              <a:extLst>
                <a:ext uri="{FF2B5EF4-FFF2-40B4-BE49-F238E27FC236}">
                  <a16:creationId xmlns:a16="http://schemas.microsoft.com/office/drawing/2014/main" id="{F321E40C-8F46-9D79-45A7-1A4554D8AB8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47" b="31315"/>
            <a:stretch/>
          </p:blipFill>
          <p:spPr>
            <a:xfrm>
              <a:off x="3624662" y="2900150"/>
              <a:ext cx="1408306" cy="970763"/>
            </a:xfrm>
            <a:prstGeom prst="roundRect">
              <a:avLst>
                <a:gd name="adj" fmla="val 8327"/>
              </a:avLst>
            </a:prstGeom>
          </p:spPr>
        </p:pic>
        <p:pic>
          <p:nvPicPr>
            <p:cNvPr id="21" name="Grafik 89">
              <a:extLst>
                <a:ext uri="{FF2B5EF4-FFF2-40B4-BE49-F238E27FC236}">
                  <a16:creationId xmlns:a16="http://schemas.microsoft.com/office/drawing/2014/main" id="{2635D814-09D7-862A-75D6-FECF38029E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1315" y="3439914"/>
              <a:ext cx="401603" cy="358294"/>
            </a:xfrm>
            <a:prstGeom prst="rect">
              <a:avLst/>
            </a:prstGeom>
          </p:spPr>
        </p:pic>
        <p:sp>
          <p:nvSpPr>
            <p:cNvPr id="22" name="Rectangle 11">
              <a:extLst>
                <a:ext uri="{FF2B5EF4-FFF2-40B4-BE49-F238E27FC236}">
                  <a16:creationId xmlns:a16="http://schemas.microsoft.com/office/drawing/2014/main" id="{3799C48B-ABB2-CE9B-BE85-182D6CB15996}"/>
                </a:ext>
              </a:extLst>
            </p:cNvPr>
            <p:cNvSpPr/>
            <p:nvPr/>
          </p:nvSpPr>
          <p:spPr>
            <a:xfrm>
              <a:off x="1867694" y="3153073"/>
              <a:ext cx="1516197" cy="460078"/>
            </a:xfrm>
            <a:prstGeom prst="rect">
              <a:avLst/>
            </a:prstGeom>
            <a:noFill/>
            <a:ln>
              <a:noFill/>
            </a:ln>
            <a:effectLst/>
          </p:spPr>
          <p:txBody>
            <a:bodyPr wrap="square" lIns="38098" tIns="85718" rIns="38098" bIns="85718" rtlCol="0" anchor="ctr">
              <a:noAutofit/>
            </a:bodyPr>
            <a:lstStyle/>
            <a:p>
              <a:pPr marL="0" marR="0" lvl="0" indent="0" algn="r" defTabSz="914412"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sym typeface="Helvetica"/>
                </a:rPr>
                <a:t>Learning</a:t>
              </a:r>
            </a:p>
            <a:p>
              <a:pPr marL="0" marR="0" lvl="0" indent="0" algn="r" defTabSz="914412"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sym typeface="Helvetica"/>
                </a:rPr>
                <a:t>model</a:t>
              </a:r>
            </a:p>
          </p:txBody>
        </p:sp>
      </p:grpSp>
      <p:grpSp>
        <p:nvGrpSpPr>
          <p:cNvPr id="23" name="Gruppieren 5">
            <a:extLst>
              <a:ext uri="{FF2B5EF4-FFF2-40B4-BE49-F238E27FC236}">
                <a16:creationId xmlns:a16="http://schemas.microsoft.com/office/drawing/2014/main" id="{4DE76601-1FF0-C8CF-DD24-4E1B6ECCBE64}"/>
              </a:ext>
            </a:extLst>
          </p:cNvPr>
          <p:cNvGrpSpPr/>
          <p:nvPr/>
        </p:nvGrpSpPr>
        <p:grpSpPr>
          <a:xfrm>
            <a:off x="7412032" y="3069249"/>
            <a:ext cx="3262971" cy="1027347"/>
            <a:chOff x="7577738" y="2900150"/>
            <a:chExt cx="3083253" cy="970763"/>
          </a:xfrm>
        </p:grpSpPr>
        <p:pic>
          <p:nvPicPr>
            <p:cNvPr id="24" name="Grafik 85">
              <a:extLst>
                <a:ext uri="{FF2B5EF4-FFF2-40B4-BE49-F238E27FC236}">
                  <a16:creationId xmlns:a16="http://schemas.microsoft.com/office/drawing/2014/main" id="{9170C2A6-8E57-D016-8DAE-5D8101CD966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891" t="2811" r="3202" b="12905"/>
            <a:stretch/>
          </p:blipFill>
          <p:spPr>
            <a:xfrm>
              <a:off x="7577738" y="2900150"/>
              <a:ext cx="1408306" cy="970763"/>
            </a:xfrm>
            <a:prstGeom prst="roundRect">
              <a:avLst>
                <a:gd name="adj" fmla="val 8327"/>
              </a:avLst>
            </a:prstGeom>
          </p:spPr>
        </p:pic>
        <p:pic>
          <p:nvPicPr>
            <p:cNvPr id="25" name="Grafik 90">
              <a:extLst>
                <a:ext uri="{FF2B5EF4-FFF2-40B4-BE49-F238E27FC236}">
                  <a16:creationId xmlns:a16="http://schemas.microsoft.com/office/drawing/2014/main" id="{01BCC038-D089-FAC3-418B-F982FD32E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4035" y="3439914"/>
              <a:ext cx="401603" cy="358294"/>
            </a:xfrm>
            <a:prstGeom prst="rect">
              <a:avLst/>
            </a:prstGeom>
          </p:spPr>
        </p:pic>
        <p:sp>
          <p:nvSpPr>
            <p:cNvPr id="26" name="Rectangle 11">
              <a:extLst>
                <a:ext uri="{FF2B5EF4-FFF2-40B4-BE49-F238E27FC236}">
                  <a16:creationId xmlns:a16="http://schemas.microsoft.com/office/drawing/2014/main" id="{A18CD5AA-C63B-321F-B3A9-3F17E3BB53A0}"/>
                </a:ext>
              </a:extLst>
            </p:cNvPr>
            <p:cNvSpPr/>
            <p:nvPr/>
          </p:nvSpPr>
          <p:spPr>
            <a:xfrm>
              <a:off x="9144794" y="3153073"/>
              <a:ext cx="1516197" cy="460078"/>
            </a:xfrm>
            <a:prstGeom prst="rect">
              <a:avLst/>
            </a:prstGeom>
            <a:noFill/>
            <a:ln>
              <a:noFill/>
            </a:ln>
            <a:effectLst/>
          </p:spPr>
          <p:txBody>
            <a:bodyPr wrap="square" lIns="38098" tIns="85718" rIns="38098" bIns="85718" rtlCol="0" anchor="ctr">
              <a:noAutofit/>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chemeClr val="tx2"/>
                  </a:solidFill>
                  <a:effectLst/>
                  <a:uLnTx/>
                  <a:uFillTx/>
                  <a:latin typeface="Aptos" panose="020B0004020202020204" pitchFamily="34" charset="0"/>
                  <a:ea typeface="+mn-ea"/>
                  <a:cs typeface="Arial" panose="020B0604020202020204" pitchFamily="34" charset="0"/>
                  <a:sym typeface="Helvetica"/>
                </a:rPr>
                <a:t>Movement model</a:t>
              </a:r>
            </a:p>
          </p:txBody>
        </p:sp>
      </p:grpSp>
      <p:grpSp>
        <p:nvGrpSpPr>
          <p:cNvPr id="44" name="!!8">
            <a:extLst>
              <a:ext uri="{FF2B5EF4-FFF2-40B4-BE49-F238E27FC236}">
                <a16:creationId xmlns:a16="http://schemas.microsoft.com/office/drawing/2014/main" id="{5550C6EC-3934-BB47-227A-CB68AB233396}"/>
              </a:ext>
            </a:extLst>
          </p:cNvPr>
          <p:cNvGrpSpPr/>
          <p:nvPr/>
        </p:nvGrpSpPr>
        <p:grpSpPr>
          <a:xfrm>
            <a:off x="8104842" y="4257491"/>
            <a:ext cx="3224829" cy="1608301"/>
            <a:chOff x="8104842" y="2802071"/>
            <a:chExt cx="3224829" cy="1608301"/>
          </a:xfrm>
        </p:grpSpPr>
        <p:sp>
          <p:nvSpPr>
            <p:cNvPr id="45" name="Rechtwinkliges Dreieck 100">
              <a:extLst>
                <a:ext uri="{FF2B5EF4-FFF2-40B4-BE49-F238E27FC236}">
                  <a16:creationId xmlns:a16="http://schemas.microsoft.com/office/drawing/2014/main" id="{131031A4-DAAA-807D-A705-2603B82B6AC8}"/>
                </a:ext>
              </a:extLst>
            </p:cNvPr>
            <p:cNvSpPr/>
            <p:nvPr/>
          </p:nvSpPr>
          <p:spPr>
            <a:xfrm flipH="1">
              <a:off x="9349506" y="3317635"/>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46" name="Rechtwinkliges Dreieck 133">
              <a:extLst>
                <a:ext uri="{FF2B5EF4-FFF2-40B4-BE49-F238E27FC236}">
                  <a16:creationId xmlns:a16="http://schemas.microsoft.com/office/drawing/2014/main" id="{9E53E965-CE52-03F6-434A-F4BFA8491DE1}"/>
                </a:ext>
              </a:extLst>
            </p:cNvPr>
            <p:cNvSpPr/>
            <p:nvPr/>
          </p:nvSpPr>
          <p:spPr>
            <a:xfrm flipH="1">
              <a:off x="9349506" y="3612442"/>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47" name="Rechtwinkliges Dreieck 134">
              <a:extLst>
                <a:ext uri="{FF2B5EF4-FFF2-40B4-BE49-F238E27FC236}">
                  <a16:creationId xmlns:a16="http://schemas.microsoft.com/office/drawing/2014/main" id="{48CA0370-3D4E-5348-BD55-4A96EB5B39DE}"/>
                </a:ext>
              </a:extLst>
            </p:cNvPr>
            <p:cNvSpPr/>
            <p:nvPr/>
          </p:nvSpPr>
          <p:spPr>
            <a:xfrm flipH="1">
              <a:off x="9349506" y="3913403"/>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48" name="Grafik 137">
              <a:extLst>
                <a:ext uri="{FF2B5EF4-FFF2-40B4-BE49-F238E27FC236}">
                  <a16:creationId xmlns:a16="http://schemas.microsoft.com/office/drawing/2014/main" id="{B78B55D7-B67A-C38D-63F9-5637A6B2EE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66613" y="3265651"/>
              <a:ext cx="236549" cy="205501"/>
            </a:xfrm>
            <a:prstGeom prst="rect">
              <a:avLst/>
            </a:prstGeom>
          </p:spPr>
        </p:pic>
        <p:pic>
          <p:nvPicPr>
            <p:cNvPr id="49" name="Grafik 145">
              <a:extLst>
                <a:ext uri="{FF2B5EF4-FFF2-40B4-BE49-F238E27FC236}">
                  <a16:creationId xmlns:a16="http://schemas.microsoft.com/office/drawing/2014/main" id="{9C73320D-C888-AF35-C593-9D267173CF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18378" y="3576900"/>
              <a:ext cx="190475" cy="190473"/>
            </a:xfrm>
            <a:prstGeom prst="rect">
              <a:avLst/>
            </a:prstGeom>
          </p:spPr>
        </p:pic>
        <p:sp>
          <p:nvSpPr>
            <p:cNvPr id="50" name="Textfeld 24">
              <a:extLst>
                <a:ext uri="{FF2B5EF4-FFF2-40B4-BE49-F238E27FC236}">
                  <a16:creationId xmlns:a16="http://schemas.microsoft.com/office/drawing/2014/main" id="{B4F1760B-3452-EC3A-3A73-0B1B404138D8}"/>
                </a:ext>
              </a:extLst>
            </p:cNvPr>
            <p:cNvSpPr txBox="1">
              <a:spLocks/>
            </p:cNvSpPr>
            <p:nvPr/>
          </p:nvSpPr>
          <p:spPr>
            <a:xfrm>
              <a:off x="8331146" y="3602752"/>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Bandwidth</a:t>
              </a:r>
            </a:p>
          </p:txBody>
        </p:sp>
        <p:sp>
          <p:nvSpPr>
            <p:cNvPr id="963" name="Textfeld 24">
              <a:extLst>
                <a:ext uri="{FF2B5EF4-FFF2-40B4-BE49-F238E27FC236}">
                  <a16:creationId xmlns:a16="http://schemas.microsoft.com/office/drawing/2014/main" id="{9FF4DA68-FB7E-F3D8-AA02-F1BA6161E7CB}"/>
                </a:ext>
              </a:extLst>
            </p:cNvPr>
            <p:cNvSpPr txBox="1">
              <a:spLocks/>
            </p:cNvSpPr>
            <p:nvPr/>
          </p:nvSpPr>
          <p:spPr>
            <a:xfrm>
              <a:off x="8104842" y="3917189"/>
              <a:ext cx="1154734"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Comp. Power</a:t>
              </a:r>
            </a:p>
          </p:txBody>
        </p:sp>
        <p:sp>
          <p:nvSpPr>
            <p:cNvPr id="964" name="Textfeld 24">
              <a:extLst>
                <a:ext uri="{FF2B5EF4-FFF2-40B4-BE49-F238E27FC236}">
                  <a16:creationId xmlns:a16="http://schemas.microsoft.com/office/drawing/2014/main" id="{8455D13C-1987-8B42-18C9-549C8E7A1510}"/>
                </a:ext>
              </a:extLst>
            </p:cNvPr>
            <p:cNvSpPr txBox="1">
              <a:spLocks/>
            </p:cNvSpPr>
            <p:nvPr/>
          </p:nvSpPr>
          <p:spPr>
            <a:xfrm>
              <a:off x="8331146" y="3298576"/>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Latency</a:t>
              </a:r>
            </a:p>
          </p:txBody>
        </p:sp>
        <p:sp>
          <p:nvSpPr>
            <p:cNvPr id="965" name="Textfeld 24">
              <a:extLst>
                <a:ext uri="{FF2B5EF4-FFF2-40B4-BE49-F238E27FC236}">
                  <a16:creationId xmlns:a16="http://schemas.microsoft.com/office/drawing/2014/main" id="{30DD3371-C5D6-DB81-90EB-98727D82E041}"/>
                </a:ext>
              </a:extLst>
            </p:cNvPr>
            <p:cNvSpPr txBox="1">
              <a:spLocks/>
            </p:cNvSpPr>
            <p:nvPr/>
          </p:nvSpPr>
          <p:spPr>
            <a:xfrm>
              <a:off x="9972133" y="2802071"/>
              <a:ext cx="1289766" cy="26404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SENSITIVITY</a:t>
              </a:r>
            </a:p>
          </p:txBody>
        </p:sp>
        <p:sp>
          <p:nvSpPr>
            <p:cNvPr id="966" name="Rechtwinkliges Dreieck 134">
              <a:extLst>
                <a:ext uri="{FF2B5EF4-FFF2-40B4-BE49-F238E27FC236}">
                  <a16:creationId xmlns:a16="http://schemas.microsoft.com/office/drawing/2014/main" id="{0D5F2108-F39C-808B-027C-0511B1A5CD01}"/>
                </a:ext>
              </a:extLst>
            </p:cNvPr>
            <p:cNvSpPr/>
            <p:nvPr/>
          </p:nvSpPr>
          <p:spPr>
            <a:xfrm flipH="1">
              <a:off x="9349506" y="4252671"/>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967" name="Grafik 142">
              <a:extLst>
                <a:ext uri="{FF2B5EF4-FFF2-40B4-BE49-F238E27FC236}">
                  <a16:creationId xmlns:a16="http://schemas.microsoft.com/office/drawing/2014/main" id="{D657AFCA-696E-12CB-1526-7BD4234B27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122154" y="4196960"/>
              <a:ext cx="182924" cy="213412"/>
            </a:xfrm>
            <a:prstGeom prst="rect">
              <a:avLst/>
            </a:prstGeom>
          </p:spPr>
        </p:pic>
        <p:sp>
          <p:nvSpPr>
            <p:cNvPr id="968" name="Textfeld 24">
              <a:extLst>
                <a:ext uri="{FF2B5EF4-FFF2-40B4-BE49-F238E27FC236}">
                  <a16:creationId xmlns:a16="http://schemas.microsoft.com/office/drawing/2014/main" id="{38B3E7AF-4A9E-F7FD-1E1C-AA16B331CB9E}"/>
                </a:ext>
              </a:extLst>
            </p:cNvPr>
            <p:cNvSpPr txBox="1">
              <a:spLocks/>
            </p:cNvSpPr>
            <p:nvPr/>
          </p:nvSpPr>
          <p:spPr>
            <a:xfrm>
              <a:off x="8331146" y="4256455"/>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Risk</a:t>
              </a:r>
            </a:p>
          </p:txBody>
        </p:sp>
        <p:pic>
          <p:nvPicPr>
            <p:cNvPr id="969" name="Grafik 1389">
              <a:extLst>
                <a:ext uri="{FF2B5EF4-FFF2-40B4-BE49-F238E27FC236}">
                  <a16:creationId xmlns:a16="http://schemas.microsoft.com/office/drawing/2014/main" id="{139BB78E-9F7A-E0D7-24C4-EB201A2370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097562" y="3846778"/>
              <a:ext cx="232109" cy="232109"/>
            </a:xfrm>
            <a:prstGeom prst="rect">
              <a:avLst/>
            </a:prstGeom>
          </p:spPr>
        </p:pic>
      </p:grpSp>
      <p:sp>
        <p:nvSpPr>
          <p:cNvPr id="970" name="!!1">
            <a:extLst>
              <a:ext uri="{FF2B5EF4-FFF2-40B4-BE49-F238E27FC236}">
                <a16:creationId xmlns:a16="http://schemas.microsoft.com/office/drawing/2014/main" id="{0FA44599-D3F8-F441-B2F4-1D1CED4680C0}"/>
              </a:ext>
            </a:extLst>
          </p:cNvPr>
          <p:cNvSpPr/>
          <p:nvPr/>
        </p:nvSpPr>
        <p:spPr>
          <a:xfrm>
            <a:off x="9530245" y="4706707"/>
            <a:ext cx="86960" cy="270047"/>
          </a:xfrm>
          <a:prstGeom prst="roundRect">
            <a:avLst>
              <a:gd name="adj" fmla="val 50000"/>
            </a:avLst>
          </a:prstGeom>
          <a:solidFill>
            <a:srgbClr val="00B05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71" name="!!2">
            <a:extLst>
              <a:ext uri="{FF2B5EF4-FFF2-40B4-BE49-F238E27FC236}">
                <a16:creationId xmlns:a16="http://schemas.microsoft.com/office/drawing/2014/main" id="{A609FDF4-9955-1E23-E8C2-923025A27B85}"/>
              </a:ext>
            </a:extLst>
          </p:cNvPr>
          <p:cNvSpPr/>
          <p:nvPr/>
        </p:nvSpPr>
        <p:spPr>
          <a:xfrm>
            <a:off x="10822170" y="4990114"/>
            <a:ext cx="86960" cy="270047"/>
          </a:xfrm>
          <a:prstGeom prst="roundRect">
            <a:avLst>
              <a:gd name="adj" fmla="val 50000"/>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72" name="!!3">
            <a:extLst>
              <a:ext uri="{FF2B5EF4-FFF2-40B4-BE49-F238E27FC236}">
                <a16:creationId xmlns:a16="http://schemas.microsoft.com/office/drawing/2014/main" id="{C9F948C9-BAE8-6164-BF00-23FF326EA495}"/>
              </a:ext>
            </a:extLst>
          </p:cNvPr>
          <p:cNvSpPr/>
          <p:nvPr/>
        </p:nvSpPr>
        <p:spPr>
          <a:xfrm>
            <a:off x="10826203" y="5309219"/>
            <a:ext cx="86960" cy="270047"/>
          </a:xfrm>
          <a:prstGeom prst="roundRect">
            <a:avLst>
              <a:gd name="adj" fmla="val 50000"/>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73" name="!!4">
            <a:extLst>
              <a:ext uri="{FF2B5EF4-FFF2-40B4-BE49-F238E27FC236}">
                <a16:creationId xmlns:a16="http://schemas.microsoft.com/office/drawing/2014/main" id="{80A29F40-642A-6CB0-C14A-0004FE1AF676}"/>
              </a:ext>
            </a:extLst>
          </p:cNvPr>
          <p:cNvSpPr/>
          <p:nvPr/>
        </p:nvSpPr>
        <p:spPr>
          <a:xfrm>
            <a:off x="10180502" y="5635352"/>
            <a:ext cx="86960" cy="270047"/>
          </a:xfrm>
          <a:prstGeom prst="roundRect">
            <a:avLst>
              <a:gd name="adj" fmla="val 50000"/>
            </a:avLst>
          </a:prstGeom>
          <a:solidFill>
            <a:srgbClr val="FFC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Tree>
    <p:extLst>
      <p:ext uri="{BB962C8B-B14F-4D97-AF65-F5344CB8AC3E}">
        <p14:creationId xmlns:p14="http://schemas.microsoft.com/office/powerpoint/2010/main" val="3865446647"/>
      </p:ext>
    </p:extLst>
  </p:cSld>
  <p:clrMapOvr>
    <a:masterClrMapping/>
  </p:clrMapOvr>
  <mc:AlternateContent xmlns:mc="http://schemas.openxmlformats.org/markup-compatibility/2006" xmlns:p14="http://schemas.microsoft.com/office/powerpoint/2010/main">
    <mc:Choice Requires="p14">
      <p:transition p14:dur="350" advTm="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nodeType="withEffect">
                                  <p:stCondLst>
                                    <p:cond delay="300"/>
                                  </p:stCondLst>
                                  <p:childTnLst>
                                    <p:animMotion origin="layout" path="M 1.25E-6 0.03889 L 1.25E-6 1.85185E-6 " pathEditMode="relative" rAng="0" ptsTypes="AA">
                                      <p:cBhvr>
                                        <p:cTn id="9" dur="500" fill="hold"/>
                                        <p:tgtEl>
                                          <p:spTgt spid="4"/>
                                        </p:tgtEl>
                                        <p:attrNameLst>
                                          <p:attrName>ppt_x</p:attrName>
                                          <p:attrName>ppt_y</p:attrName>
                                        </p:attrNameLst>
                                      </p:cBhvr>
                                      <p:rCtr x="0" y="-1944"/>
                                    </p:animMotion>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42" presetClass="path" presetSubtype="0" decel="100000" fill="hold" nodeType="withEffect">
                                  <p:stCondLst>
                                    <p:cond delay="0"/>
                                  </p:stCondLst>
                                  <p:childTnLst>
                                    <p:animMotion origin="layout" path="M -3.75E-6 -0.03472 L -3.75E-6 1.85185E-6 " pathEditMode="relative" rAng="0" ptsTypes="AA">
                                      <p:cBhvr>
                                        <p:cTn id="15" dur="500" fill="hold"/>
                                        <p:tgtEl>
                                          <p:spTgt spid="8"/>
                                        </p:tgtEl>
                                        <p:attrNameLst>
                                          <p:attrName>ppt_x</p:attrName>
                                          <p:attrName>ppt_y</p:attrName>
                                        </p:attrNameLst>
                                      </p:cBhvr>
                                      <p:rCtr x="0" y="1736"/>
                                    </p:animMotion>
                                  </p:childTnLst>
                                </p:cTn>
                              </p:par>
                              <p:par>
                                <p:cTn id="16" presetID="10" presetClass="entr" presetSubtype="0" fill="hold" nodeType="withEffect">
                                  <p:stCondLst>
                                    <p:cond delay="1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50"/>
                                        <p:tgtEl>
                                          <p:spTgt spid="19"/>
                                        </p:tgtEl>
                                      </p:cBhvr>
                                    </p:animEffect>
                                  </p:childTnLst>
                                </p:cTn>
                              </p:par>
                              <p:par>
                                <p:cTn id="19" presetID="42" presetClass="path" presetSubtype="0" decel="100000" fill="hold" nodeType="withEffect">
                                  <p:stCondLst>
                                    <p:cond delay="100"/>
                                  </p:stCondLst>
                                  <p:childTnLst>
                                    <p:animMotion origin="layout" path="M -0.01719 -0.00023 L -1.25E-6 1.85185E-6 " pathEditMode="relative" rAng="0" ptsTypes="AA">
                                      <p:cBhvr>
                                        <p:cTn id="20" dur="500" fill="hold"/>
                                        <p:tgtEl>
                                          <p:spTgt spid="19"/>
                                        </p:tgtEl>
                                        <p:attrNameLst>
                                          <p:attrName>ppt_x</p:attrName>
                                          <p:attrName>ppt_y</p:attrName>
                                        </p:attrNameLst>
                                      </p:cBhvr>
                                      <p:rCtr x="859" y="0"/>
                                    </p:animMotion>
                                  </p:childTnLst>
                                </p:cTn>
                              </p:par>
                              <p:par>
                                <p:cTn id="21" presetID="10" presetClass="entr" presetSubtype="0" fill="hold" grpId="0"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42" presetClass="path" presetSubtype="0" decel="100000" fill="hold" grpId="1" nodeType="withEffect">
                                  <p:stCondLst>
                                    <p:cond delay="500"/>
                                  </p:stCondLst>
                                  <p:childTnLst>
                                    <p:animMotion origin="layout" path="M -0.01719 -0.00023 L -1.25E-6 1.85185E-6 " pathEditMode="relative" rAng="0" ptsTypes="AA">
                                      <p:cBhvr>
                                        <p:cTn id="25" dur="500" fill="hold"/>
                                        <p:tgtEl>
                                          <p:spTgt spid="7"/>
                                        </p:tgtEl>
                                        <p:attrNameLst>
                                          <p:attrName>ppt_x</p:attrName>
                                          <p:attrName>ppt_y</p:attrName>
                                        </p:attrNameLst>
                                      </p:cBhvr>
                                      <p:rCtr x="859" y="0"/>
                                    </p:animMotion>
                                  </p:childTnLst>
                                </p:cTn>
                              </p:par>
                              <p:par>
                                <p:cTn id="26" presetID="10" presetClass="entr" presetSubtype="0" fill="hold" nodeType="withEffect">
                                  <p:stCondLst>
                                    <p:cond delay="1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par>
                                <p:cTn id="29" presetID="42" presetClass="path" presetSubtype="0" decel="100000" fill="hold" nodeType="withEffect">
                                  <p:stCondLst>
                                    <p:cond delay="100"/>
                                  </p:stCondLst>
                                  <p:childTnLst>
                                    <p:animMotion origin="layout" path="M 0.01666 -0.00046 L 3.75E-6 1.85185E-6 " pathEditMode="relative" rAng="0" ptsTypes="AA">
                                      <p:cBhvr>
                                        <p:cTn id="30" dur="500" fill="hold"/>
                                        <p:tgtEl>
                                          <p:spTgt spid="23"/>
                                        </p:tgtEl>
                                        <p:attrNameLst>
                                          <p:attrName>ppt_x</p:attrName>
                                          <p:attrName>ppt_y</p:attrName>
                                        </p:attrNameLst>
                                      </p:cBhvr>
                                      <p:rCtr x="-833" y="23"/>
                                    </p:animMotion>
                                  </p:childTnLst>
                                </p:cTn>
                              </p:par>
                            </p:childTnLst>
                          </p:cTn>
                        </p:par>
                        <p:par>
                          <p:cTn id="31" fill="hold">
                            <p:stCondLst>
                              <p:cond delay="18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70"/>
                                        </p:tgtEl>
                                        <p:attrNameLst>
                                          <p:attrName>style.visibility</p:attrName>
                                        </p:attrNameLst>
                                      </p:cBhvr>
                                      <p:to>
                                        <p:strVal val="visible"/>
                                      </p:to>
                                    </p:set>
                                    <p:animEffect transition="in" filter="fade">
                                      <p:cBhvr>
                                        <p:cTn id="37" dur="500"/>
                                        <p:tgtEl>
                                          <p:spTgt spid="9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1"/>
                                        </p:tgtEl>
                                        <p:attrNameLst>
                                          <p:attrName>style.visibility</p:attrName>
                                        </p:attrNameLst>
                                      </p:cBhvr>
                                      <p:to>
                                        <p:strVal val="visible"/>
                                      </p:to>
                                    </p:set>
                                    <p:animEffect transition="in" filter="fade">
                                      <p:cBhvr>
                                        <p:cTn id="40" dur="500"/>
                                        <p:tgtEl>
                                          <p:spTgt spid="97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72"/>
                                        </p:tgtEl>
                                        <p:attrNameLst>
                                          <p:attrName>style.visibility</p:attrName>
                                        </p:attrNameLst>
                                      </p:cBhvr>
                                      <p:to>
                                        <p:strVal val="visible"/>
                                      </p:to>
                                    </p:set>
                                    <p:animEffect transition="in" filter="fade">
                                      <p:cBhvr>
                                        <p:cTn id="43" dur="500"/>
                                        <p:tgtEl>
                                          <p:spTgt spid="97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73"/>
                                        </p:tgtEl>
                                        <p:attrNameLst>
                                          <p:attrName>style.visibility</p:attrName>
                                        </p:attrNameLst>
                                      </p:cBhvr>
                                      <p:to>
                                        <p:strVal val="visible"/>
                                      </p:to>
                                    </p:set>
                                    <p:animEffect transition="in" filter="fade">
                                      <p:cBhvr>
                                        <p:cTn id="46" dur="500"/>
                                        <p:tgtEl>
                                          <p:spTgt spid="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70" grpId="0" animBg="1"/>
      <p:bldP spid="971" grpId="0" animBg="1"/>
      <p:bldP spid="972" grpId="0" animBg="1"/>
      <p:bldP spid="9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3F4B4-5914-0DF2-FBBE-911F15F31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ECD88-5238-3DB0-0C54-2579BEEEBA89}"/>
              </a:ext>
            </a:extLst>
          </p:cNvPr>
          <p:cNvSpPr>
            <a:spLocks noGrp="1"/>
          </p:cNvSpPr>
          <p:nvPr>
            <p:ph type="title"/>
          </p:nvPr>
        </p:nvSpPr>
        <p:spPr>
          <a:xfrm>
            <a:off x="503998" y="360001"/>
            <a:ext cx="11184002" cy="427618"/>
          </a:xfrm>
        </p:spPr>
        <p:txBody>
          <a:bodyPr/>
          <a:lstStyle/>
          <a:p>
            <a:r>
              <a:rPr lang="en-US" dirty="0">
                <a:solidFill>
                  <a:schemeClr val="accent3"/>
                </a:solidFill>
              </a:rPr>
              <a:t>AI Inference </a:t>
            </a:r>
            <a:r>
              <a:rPr lang="en-US" dirty="0"/>
              <a:t>requires manageability of multi-AI models</a:t>
            </a:r>
          </a:p>
        </p:txBody>
      </p:sp>
      <p:pic>
        <p:nvPicPr>
          <p:cNvPr id="4" name="Grafik 24">
            <a:extLst>
              <a:ext uri="{FF2B5EF4-FFF2-40B4-BE49-F238E27FC236}">
                <a16:creationId xmlns:a16="http://schemas.microsoft.com/office/drawing/2014/main" id="{6EDB6795-6767-EF7D-AD00-686BDDB8AF16}"/>
              </a:ext>
            </a:extLst>
          </p:cNvPr>
          <p:cNvPicPr>
            <a:picLocks noChangeAspect="1"/>
          </p:cNvPicPr>
          <p:nvPr/>
        </p:nvPicPr>
        <p:blipFill>
          <a:blip r:embed="rId2" cstate="screen">
            <a:extLst>
              <a:ext uri="{28A0092B-C50C-407E-A947-70E740481C1C}">
                <a14:useLocalDpi xmlns:a14="http://schemas.microsoft.com/office/drawing/2010/main"/>
              </a:ext>
            </a:extLst>
          </a:blip>
          <a:srcRect t="-4438" b="346"/>
          <a:stretch/>
        </p:blipFill>
        <p:spPr>
          <a:xfrm>
            <a:off x="3430073" y="2877056"/>
            <a:ext cx="5099217" cy="3980892"/>
          </a:xfrm>
          <a:prstGeom prst="rect">
            <a:avLst/>
          </a:prstGeom>
          <a:effectLst/>
        </p:spPr>
      </p:pic>
      <p:sp>
        <p:nvSpPr>
          <p:cNvPr id="7" name="TextBox 1372">
            <a:extLst>
              <a:ext uri="{FF2B5EF4-FFF2-40B4-BE49-F238E27FC236}">
                <a16:creationId xmlns:a16="http://schemas.microsoft.com/office/drawing/2014/main" id="{63A88653-8B72-D0E2-4A00-B2136685432E}"/>
              </a:ext>
            </a:extLst>
          </p:cNvPr>
          <p:cNvSpPr txBox="1"/>
          <p:nvPr/>
        </p:nvSpPr>
        <p:spPr>
          <a:xfrm>
            <a:off x="989490" y="4520843"/>
            <a:ext cx="4713960" cy="126496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40" b="1" i="0" u="none" strike="noStrike" kern="1200" cap="none" spc="0" normalizeH="0" baseline="0" noProof="0" dirty="0">
                <a:ln>
                  <a:noFill/>
                </a:ln>
                <a:solidFill>
                  <a:srgbClr val="57A6BB"/>
                </a:solidFill>
                <a:effectLst/>
                <a:uLnTx/>
                <a:uFillTx/>
                <a:latin typeface="Aptos Display" panose="02110004020202020204"/>
                <a:ea typeface="+mn-ea"/>
                <a:cs typeface="+mn-cs"/>
              </a:rPr>
              <a:t>Multi-AI</a:t>
            </a:r>
            <a:r>
              <a:rPr kumimoji="0" lang="en-US" sz="2540" b="0" i="0" u="none" strike="noStrike" kern="1200" cap="none" spc="0" normalizeH="0" baseline="0" noProof="0" dirty="0">
                <a:ln>
                  <a:noFill/>
                </a:ln>
                <a:solidFill>
                  <a:srgbClr val="0A404F"/>
                </a:solidFill>
                <a:effectLst/>
                <a:uLnTx/>
                <a:uFillTx/>
                <a:latin typeface="Aptos Display" panose="02110004020202020204"/>
                <a:ea typeface="+mn-ea"/>
                <a:cs typeface="+mn-cs"/>
              </a:rPr>
              <a:t> models.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40" b="0" i="0" u="none" strike="noStrike" kern="1200" cap="none" spc="0" normalizeH="0" baseline="0" noProof="0" dirty="0">
                <a:ln>
                  <a:noFill/>
                </a:ln>
                <a:solidFill>
                  <a:srgbClr val="0A404F"/>
                </a:solidFill>
                <a:effectLst/>
                <a:uLnTx/>
                <a:uFillTx/>
                <a:latin typeface="Aptos Display" panose="02110004020202020204"/>
                <a:ea typeface="+mn-ea"/>
                <a:cs typeface="+mn-cs"/>
              </a:rPr>
              <a:t>At</a:t>
            </a:r>
            <a:r>
              <a:rPr kumimoji="0" lang="en-US" sz="2540" b="1" i="0" u="none" strike="noStrike" kern="1200" cap="none" spc="0" normalizeH="0" baseline="0" noProof="0" dirty="0">
                <a:ln>
                  <a:noFill/>
                </a:ln>
                <a:solidFill>
                  <a:srgbClr val="0A404F"/>
                </a:solidFill>
                <a:effectLst/>
                <a:uLnTx/>
                <a:uFillTx/>
                <a:latin typeface="Aptos Display" panose="02110004020202020204"/>
                <a:ea typeface="+mn-ea"/>
                <a:cs typeface="+mn-cs"/>
              </a:rPr>
              <a:t> </a:t>
            </a:r>
            <a:r>
              <a:rPr kumimoji="0" lang="en-US" sz="2540" b="1" i="0" u="none" strike="noStrike" kern="1200" cap="none" spc="0" normalizeH="0" baseline="0" noProof="0" dirty="0">
                <a:ln>
                  <a:noFill/>
                </a:ln>
                <a:solidFill>
                  <a:srgbClr val="57A6BB"/>
                </a:solidFill>
                <a:effectLst/>
                <a:uLnTx/>
                <a:uFillTx/>
                <a:latin typeface="Aptos Display" panose="02110004020202020204"/>
                <a:ea typeface="+mn-ea"/>
                <a:cs typeface="+mn-cs"/>
              </a:rPr>
              <a:t>the speed of human perception</a:t>
            </a:r>
            <a:r>
              <a:rPr kumimoji="0" lang="en-US" sz="2540" b="0" i="0" u="none" strike="noStrike" kern="1200" cap="none" spc="0" normalizeH="0" baseline="0" noProof="0" dirty="0">
                <a:ln>
                  <a:noFill/>
                </a:ln>
                <a:solidFill>
                  <a:srgbClr val="57A6BB"/>
                </a:solidFill>
                <a:effectLst/>
                <a:uLnTx/>
                <a:uFillTx/>
                <a:latin typeface="Aptos Display" panose="02110004020202020204"/>
                <a:ea typeface="+mn-ea"/>
                <a:cs typeface="+mn-cs"/>
              </a:rPr>
              <a:t>. </a:t>
            </a:r>
            <a:r>
              <a:rPr kumimoji="0" lang="en-US" sz="2540" b="1" i="0" u="none" strike="noStrike" kern="1200" cap="none" spc="0" normalizeH="0" baseline="0" noProof="0" dirty="0">
                <a:ln>
                  <a:noFill/>
                </a:ln>
                <a:solidFill>
                  <a:srgbClr val="57A6BB"/>
                </a:solidFill>
                <a:effectLst/>
                <a:uLnTx/>
                <a:uFillTx/>
                <a:latin typeface="Aptos Display" panose="02110004020202020204"/>
                <a:ea typeface="+mn-ea"/>
                <a:cs typeface="+mn-cs"/>
              </a:rPr>
              <a:t>Anywhere</a:t>
            </a:r>
            <a:r>
              <a:rPr kumimoji="0" lang="en-US" sz="2540" b="0" i="0" u="none" strike="noStrike" kern="1200" cap="none" spc="0" normalizeH="0" baseline="0" noProof="0" dirty="0">
                <a:ln>
                  <a:noFill/>
                </a:ln>
                <a:solidFill>
                  <a:srgbClr val="57A6BB"/>
                </a:solidFill>
                <a:effectLst/>
                <a:uLnTx/>
                <a:uFillTx/>
                <a:latin typeface="Aptos Display" panose="02110004020202020204"/>
                <a:ea typeface="+mn-ea"/>
                <a:cs typeface="+mn-cs"/>
              </a:rPr>
              <a:t>.</a:t>
            </a:r>
          </a:p>
        </p:txBody>
      </p:sp>
      <p:grpSp>
        <p:nvGrpSpPr>
          <p:cNvPr id="8" name="Gruppieren 7">
            <a:extLst>
              <a:ext uri="{FF2B5EF4-FFF2-40B4-BE49-F238E27FC236}">
                <a16:creationId xmlns:a16="http://schemas.microsoft.com/office/drawing/2014/main" id="{15206A11-3D9F-0B81-3612-0753882F063C}"/>
              </a:ext>
            </a:extLst>
          </p:cNvPr>
          <p:cNvGrpSpPr/>
          <p:nvPr/>
        </p:nvGrpSpPr>
        <p:grpSpPr>
          <a:xfrm>
            <a:off x="3772224" y="1297265"/>
            <a:ext cx="4642961" cy="1422449"/>
            <a:chOff x="4138404" y="1225764"/>
            <a:chExt cx="4387235" cy="1344104"/>
          </a:xfrm>
        </p:grpSpPr>
        <p:sp>
          <p:nvSpPr>
            <p:cNvPr id="9" name="Rectangle 11">
              <a:extLst>
                <a:ext uri="{FF2B5EF4-FFF2-40B4-BE49-F238E27FC236}">
                  <a16:creationId xmlns:a16="http://schemas.microsoft.com/office/drawing/2014/main" id="{CEEBA9A6-EF5B-97E3-F2A2-34EA4D14EA50}"/>
                </a:ext>
              </a:extLst>
            </p:cNvPr>
            <p:cNvSpPr/>
            <p:nvPr/>
          </p:nvSpPr>
          <p:spPr>
            <a:xfrm>
              <a:off x="4176030" y="1225764"/>
              <a:ext cx="4311982" cy="312211"/>
            </a:xfrm>
            <a:prstGeom prst="rect">
              <a:avLst/>
            </a:prstGeom>
            <a:noFill/>
            <a:ln>
              <a:noFill/>
            </a:ln>
            <a:effectLst/>
          </p:spPr>
          <p:txBody>
            <a:bodyPr wrap="square" lIns="38098" tIns="85718" rIns="38098" bIns="85718" rtlCol="0" anchor="ctr">
              <a:noAutofit/>
            </a:bodyPr>
            <a:lstStyle/>
            <a:p>
              <a:pPr marL="0" marR="0" lvl="0" indent="0" algn="ctr" defTabSz="914412"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sym typeface="Helvetica"/>
                </a:rPr>
                <a:t>Perception models</a:t>
              </a:r>
            </a:p>
          </p:txBody>
        </p:sp>
        <p:grpSp>
          <p:nvGrpSpPr>
            <p:cNvPr id="10" name="Gruppieren 3">
              <a:extLst>
                <a:ext uri="{FF2B5EF4-FFF2-40B4-BE49-F238E27FC236}">
                  <a16:creationId xmlns:a16="http://schemas.microsoft.com/office/drawing/2014/main" id="{AA10BC96-805D-3939-F083-2A9BAFECAD9D}"/>
                </a:ext>
              </a:extLst>
            </p:cNvPr>
            <p:cNvGrpSpPr/>
            <p:nvPr/>
          </p:nvGrpSpPr>
          <p:grpSpPr>
            <a:xfrm>
              <a:off x="7117332" y="1599105"/>
              <a:ext cx="1408307" cy="970763"/>
              <a:chOff x="7117332" y="1599105"/>
              <a:chExt cx="1408307" cy="970763"/>
            </a:xfrm>
          </p:grpSpPr>
          <p:pic>
            <p:nvPicPr>
              <p:cNvPr id="17" name="Grafik 33">
                <a:extLst>
                  <a:ext uri="{FF2B5EF4-FFF2-40B4-BE49-F238E27FC236}">
                    <a16:creationId xmlns:a16="http://schemas.microsoft.com/office/drawing/2014/main" id="{B78A50C5-8052-5A07-F1A7-4E9CC3ECE8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049" t="19453" r="5951" b="24399"/>
              <a:stretch/>
            </p:blipFill>
            <p:spPr>
              <a:xfrm flipH="1">
                <a:off x="7117332" y="1599105"/>
                <a:ext cx="1408307" cy="970763"/>
              </a:xfrm>
              <a:prstGeom prst="roundRect">
                <a:avLst>
                  <a:gd name="adj" fmla="val 8327"/>
                </a:avLst>
              </a:prstGeom>
            </p:spPr>
          </p:pic>
          <p:pic>
            <p:nvPicPr>
              <p:cNvPr id="18" name="Grafik 79">
                <a:extLst>
                  <a:ext uri="{FF2B5EF4-FFF2-40B4-BE49-F238E27FC236}">
                    <a16:creationId xmlns:a16="http://schemas.microsoft.com/office/drawing/2014/main" id="{11D3EBD1-2093-C779-652E-0718493A46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5622" y="2150864"/>
                <a:ext cx="401603" cy="358294"/>
              </a:xfrm>
              <a:prstGeom prst="rect">
                <a:avLst/>
              </a:prstGeom>
            </p:spPr>
          </p:pic>
        </p:grpSp>
        <p:grpSp>
          <p:nvGrpSpPr>
            <p:cNvPr id="11" name="Gruppieren 2">
              <a:extLst>
                <a:ext uri="{FF2B5EF4-FFF2-40B4-BE49-F238E27FC236}">
                  <a16:creationId xmlns:a16="http://schemas.microsoft.com/office/drawing/2014/main" id="{C801CCE7-B317-3424-D4C9-6F3E851EEEE7}"/>
                </a:ext>
              </a:extLst>
            </p:cNvPr>
            <p:cNvGrpSpPr/>
            <p:nvPr/>
          </p:nvGrpSpPr>
          <p:grpSpPr>
            <a:xfrm>
              <a:off x="5627868" y="1599105"/>
              <a:ext cx="1408306" cy="970763"/>
              <a:chOff x="5627868" y="1599105"/>
              <a:chExt cx="1408306" cy="970763"/>
            </a:xfrm>
          </p:grpSpPr>
          <p:pic>
            <p:nvPicPr>
              <p:cNvPr id="15" name="Grafik 19">
                <a:extLst>
                  <a:ext uri="{FF2B5EF4-FFF2-40B4-BE49-F238E27FC236}">
                    <a16:creationId xmlns:a16="http://schemas.microsoft.com/office/drawing/2014/main" id="{08DBBF4E-CA1E-21EF-CEFD-46BDADD0BD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06" r="10924"/>
              <a:stretch/>
            </p:blipFill>
            <p:spPr>
              <a:xfrm>
                <a:off x="5627868" y="1599105"/>
                <a:ext cx="1408306" cy="970763"/>
              </a:xfrm>
              <a:prstGeom prst="roundRect">
                <a:avLst>
                  <a:gd name="adj" fmla="val 8327"/>
                </a:avLst>
              </a:prstGeom>
            </p:spPr>
          </p:pic>
          <p:pic>
            <p:nvPicPr>
              <p:cNvPr id="16" name="Grafik 82">
                <a:extLst>
                  <a:ext uri="{FF2B5EF4-FFF2-40B4-BE49-F238E27FC236}">
                    <a16:creationId xmlns:a16="http://schemas.microsoft.com/office/drawing/2014/main" id="{F2989927-AE52-700E-BECC-5C4ADCC05A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1959" y="2150864"/>
                <a:ext cx="401603" cy="358294"/>
              </a:xfrm>
              <a:prstGeom prst="rect">
                <a:avLst/>
              </a:prstGeom>
            </p:spPr>
          </p:pic>
        </p:grpSp>
        <p:grpSp>
          <p:nvGrpSpPr>
            <p:cNvPr id="12" name="Gruppieren 1">
              <a:extLst>
                <a:ext uri="{FF2B5EF4-FFF2-40B4-BE49-F238E27FC236}">
                  <a16:creationId xmlns:a16="http://schemas.microsoft.com/office/drawing/2014/main" id="{3F4B86EC-DDD1-DA0A-BF2C-98565616E98C}"/>
                </a:ext>
              </a:extLst>
            </p:cNvPr>
            <p:cNvGrpSpPr/>
            <p:nvPr/>
          </p:nvGrpSpPr>
          <p:grpSpPr>
            <a:xfrm>
              <a:off x="4138404" y="1599105"/>
              <a:ext cx="1408306" cy="970763"/>
              <a:chOff x="4138404" y="1599105"/>
              <a:chExt cx="1408306" cy="970763"/>
            </a:xfrm>
          </p:grpSpPr>
          <p:pic>
            <p:nvPicPr>
              <p:cNvPr id="13" name="Grafik 29">
                <a:extLst>
                  <a:ext uri="{FF2B5EF4-FFF2-40B4-BE49-F238E27FC236}">
                    <a16:creationId xmlns:a16="http://schemas.microsoft.com/office/drawing/2014/main" id="{C480EB81-7942-F5BE-7EE6-B12D8F9325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365" r="6365"/>
              <a:stretch/>
            </p:blipFill>
            <p:spPr>
              <a:xfrm>
                <a:off x="4138404" y="1599105"/>
                <a:ext cx="1408306" cy="970763"/>
              </a:xfrm>
              <a:prstGeom prst="roundRect">
                <a:avLst>
                  <a:gd name="adj" fmla="val 8327"/>
                </a:avLst>
              </a:prstGeom>
            </p:spPr>
          </p:pic>
          <p:pic>
            <p:nvPicPr>
              <p:cNvPr id="14" name="Grafik 83">
                <a:extLst>
                  <a:ext uri="{FF2B5EF4-FFF2-40B4-BE49-F238E27FC236}">
                    <a16:creationId xmlns:a16="http://schemas.microsoft.com/office/drawing/2014/main" id="{5861FC1B-E0A2-F79A-BF73-EAA67F1F50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6615" y="2150864"/>
                <a:ext cx="401603" cy="358294"/>
              </a:xfrm>
              <a:prstGeom prst="rect">
                <a:avLst/>
              </a:prstGeom>
            </p:spPr>
          </p:pic>
        </p:grpSp>
      </p:grpSp>
      <p:grpSp>
        <p:nvGrpSpPr>
          <p:cNvPr id="19" name="Gruppieren 4">
            <a:extLst>
              <a:ext uri="{FF2B5EF4-FFF2-40B4-BE49-F238E27FC236}">
                <a16:creationId xmlns:a16="http://schemas.microsoft.com/office/drawing/2014/main" id="{2327C1F0-F0ED-5262-5E58-89F69A8EE524}"/>
              </a:ext>
            </a:extLst>
          </p:cNvPr>
          <p:cNvGrpSpPr/>
          <p:nvPr/>
        </p:nvGrpSpPr>
        <p:grpSpPr>
          <a:xfrm>
            <a:off x="1369157" y="3069249"/>
            <a:ext cx="3349773" cy="1027347"/>
            <a:chOff x="1867694" y="2900150"/>
            <a:chExt cx="3165274" cy="970763"/>
          </a:xfrm>
        </p:grpSpPr>
        <p:pic>
          <p:nvPicPr>
            <p:cNvPr id="20" name="Grafik 88">
              <a:extLst>
                <a:ext uri="{FF2B5EF4-FFF2-40B4-BE49-F238E27FC236}">
                  <a16:creationId xmlns:a16="http://schemas.microsoft.com/office/drawing/2014/main" id="{9918AAE9-6CFE-0708-AC34-BC22B571AD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47" b="31315"/>
            <a:stretch/>
          </p:blipFill>
          <p:spPr>
            <a:xfrm>
              <a:off x="3624662" y="2900150"/>
              <a:ext cx="1408306" cy="970763"/>
            </a:xfrm>
            <a:prstGeom prst="roundRect">
              <a:avLst>
                <a:gd name="adj" fmla="val 8327"/>
              </a:avLst>
            </a:prstGeom>
          </p:spPr>
        </p:pic>
        <p:pic>
          <p:nvPicPr>
            <p:cNvPr id="21" name="Grafik 89">
              <a:extLst>
                <a:ext uri="{FF2B5EF4-FFF2-40B4-BE49-F238E27FC236}">
                  <a16:creationId xmlns:a16="http://schemas.microsoft.com/office/drawing/2014/main" id="{D3C9D8EE-CE61-AF75-4423-5B23C4F4CD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1315" y="3439914"/>
              <a:ext cx="401603" cy="358294"/>
            </a:xfrm>
            <a:prstGeom prst="rect">
              <a:avLst/>
            </a:prstGeom>
          </p:spPr>
        </p:pic>
        <p:sp>
          <p:nvSpPr>
            <p:cNvPr id="22" name="Rectangle 11">
              <a:extLst>
                <a:ext uri="{FF2B5EF4-FFF2-40B4-BE49-F238E27FC236}">
                  <a16:creationId xmlns:a16="http://schemas.microsoft.com/office/drawing/2014/main" id="{523E0625-D2BD-204D-8128-F395BB96458B}"/>
                </a:ext>
              </a:extLst>
            </p:cNvPr>
            <p:cNvSpPr/>
            <p:nvPr/>
          </p:nvSpPr>
          <p:spPr>
            <a:xfrm>
              <a:off x="1867694" y="3153073"/>
              <a:ext cx="1516197" cy="460078"/>
            </a:xfrm>
            <a:prstGeom prst="rect">
              <a:avLst/>
            </a:prstGeom>
            <a:noFill/>
            <a:ln>
              <a:noFill/>
            </a:ln>
            <a:effectLst/>
          </p:spPr>
          <p:txBody>
            <a:bodyPr wrap="square" lIns="38098" tIns="85718" rIns="38098" bIns="85718" rtlCol="0" anchor="ctr">
              <a:noAutofit/>
            </a:bodyPr>
            <a:lstStyle/>
            <a:p>
              <a:pPr marL="0" marR="0" lvl="0" indent="0" algn="r" defTabSz="914412"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sym typeface="Helvetica"/>
                </a:rPr>
                <a:t>Learning</a:t>
              </a:r>
            </a:p>
            <a:p>
              <a:pPr marL="0" marR="0" lvl="0" indent="0" algn="r" defTabSz="914412"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sym typeface="Helvetica"/>
                </a:rPr>
                <a:t>model</a:t>
              </a:r>
            </a:p>
          </p:txBody>
        </p:sp>
      </p:grpSp>
      <p:grpSp>
        <p:nvGrpSpPr>
          <p:cNvPr id="23" name="Gruppieren 5">
            <a:extLst>
              <a:ext uri="{FF2B5EF4-FFF2-40B4-BE49-F238E27FC236}">
                <a16:creationId xmlns:a16="http://schemas.microsoft.com/office/drawing/2014/main" id="{7414C1B4-605B-5A0E-90DC-356AEF3101D9}"/>
              </a:ext>
            </a:extLst>
          </p:cNvPr>
          <p:cNvGrpSpPr/>
          <p:nvPr/>
        </p:nvGrpSpPr>
        <p:grpSpPr>
          <a:xfrm>
            <a:off x="7412032" y="3069249"/>
            <a:ext cx="3262971" cy="1027347"/>
            <a:chOff x="7577738" y="2900150"/>
            <a:chExt cx="3083253" cy="970763"/>
          </a:xfrm>
        </p:grpSpPr>
        <p:pic>
          <p:nvPicPr>
            <p:cNvPr id="24" name="Grafik 85">
              <a:extLst>
                <a:ext uri="{FF2B5EF4-FFF2-40B4-BE49-F238E27FC236}">
                  <a16:creationId xmlns:a16="http://schemas.microsoft.com/office/drawing/2014/main" id="{638B88D8-1CB0-CA7F-D4F3-DD1CA077F28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891" t="2811" r="3202" b="12905"/>
            <a:stretch/>
          </p:blipFill>
          <p:spPr>
            <a:xfrm>
              <a:off x="7577738" y="2900150"/>
              <a:ext cx="1408306" cy="970763"/>
            </a:xfrm>
            <a:prstGeom prst="roundRect">
              <a:avLst>
                <a:gd name="adj" fmla="val 8327"/>
              </a:avLst>
            </a:prstGeom>
          </p:spPr>
        </p:pic>
        <p:pic>
          <p:nvPicPr>
            <p:cNvPr id="25" name="Grafik 90">
              <a:extLst>
                <a:ext uri="{FF2B5EF4-FFF2-40B4-BE49-F238E27FC236}">
                  <a16:creationId xmlns:a16="http://schemas.microsoft.com/office/drawing/2014/main" id="{CF37EB9C-ED95-3214-7A4E-C1DCAC5238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4035" y="3439914"/>
              <a:ext cx="401603" cy="358294"/>
            </a:xfrm>
            <a:prstGeom prst="rect">
              <a:avLst/>
            </a:prstGeom>
          </p:spPr>
        </p:pic>
        <p:sp>
          <p:nvSpPr>
            <p:cNvPr id="26" name="Rectangle 11">
              <a:extLst>
                <a:ext uri="{FF2B5EF4-FFF2-40B4-BE49-F238E27FC236}">
                  <a16:creationId xmlns:a16="http://schemas.microsoft.com/office/drawing/2014/main" id="{4E81681D-A4AB-9E6D-6208-D2479C9E7E27}"/>
                </a:ext>
              </a:extLst>
            </p:cNvPr>
            <p:cNvSpPr/>
            <p:nvPr/>
          </p:nvSpPr>
          <p:spPr>
            <a:xfrm>
              <a:off x="9144794" y="3153073"/>
              <a:ext cx="1516197" cy="460078"/>
            </a:xfrm>
            <a:prstGeom prst="rect">
              <a:avLst/>
            </a:prstGeom>
            <a:noFill/>
            <a:ln>
              <a:noFill/>
            </a:ln>
            <a:effectLst/>
          </p:spPr>
          <p:txBody>
            <a:bodyPr wrap="square" lIns="38098" tIns="85718" rIns="38098" bIns="85718" rtlCol="0" anchor="ctr">
              <a:noAutofit/>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chemeClr val="tx2"/>
                  </a:solidFill>
                  <a:effectLst/>
                  <a:uLnTx/>
                  <a:uFillTx/>
                  <a:latin typeface="Aptos" panose="020B0004020202020204" pitchFamily="34" charset="0"/>
                  <a:ea typeface="+mn-ea"/>
                  <a:cs typeface="Arial" panose="020B0604020202020204" pitchFamily="34" charset="0"/>
                  <a:sym typeface="Helvetica"/>
                </a:rPr>
                <a:t>Movement model</a:t>
              </a:r>
            </a:p>
          </p:txBody>
        </p:sp>
      </p:grpSp>
      <p:grpSp>
        <p:nvGrpSpPr>
          <p:cNvPr id="44" name="!!8">
            <a:extLst>
              <a:ext uri="{FF2B5EF4-FFF2-40B4-BE49-F238E27FC236}">
                <a16:creationId xmlns:a16="http://schemas.microsoft.com/office/drawing/2014/main" id="{2CD414ED-AF9E-5B01-7EF8-87831EF387B6}"/>
              </a:ext>
            </a:extLst>
          </p:cNvPr>
          <p:cNvGrpSpPr/>
          <p:nvPr/>
        </p:nvGrpSpPr>
        <p:grpSpPr>
          <a:xfrm>
            <a:off x="8104842" y="4257491"/>
            <a:ext cx="3224829" cy="1608301"/>
            <a:chOff x="8104842" y="2802071"/>
            <a:chExt cx="3224829" cy="1608301"/>
          </a:xfrm>
        </p:grpSpPr>
        <p:sp>
          <p:nvSpPr>
            <p:cNvPr id="45" name="Rechtwinkliges Dreieck 100">
              <a:extLst>
                <a:ext uri="{FF2B5EF4-FFF2-40B4-BE49-F238E27FC236}">
                  <a16:creationId xmlns:a16="http://schemas.microsoft.com/office/drawing/2014/main" id="{6FBB197B-DAAA-F7F7-8E8E-BA674FED5806}"/>
                </a:ext>
              </a:extLst>
            </p:cNvPr>
            <p:cNvSpPr/>
            <p:nvPr/>
          </p:nvSpPr>
          <p:spPr>
            <a:xfrm flipH="1">
              <a:off x="9349506" y="3317635"/>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46" name="Rechtwinkliges Dreieck 133">
              <a:extLst>
                <a:ext uri="{FF2B5EF4-FFF2-40B4-BE49-F238E27FC236}">
                  <a16:creationId xmlns:a16="http://schemas.microsoft.com/office/drawing/2014/main" id="{BBFA666B-40CA-CD15-B74E-B6D7BD6C1238}"/>
                </a:ext>
              </a:extLst>
            </p:cNvPr>
            <p:cNvSpPr/>
            <p:nvPr/>
          </p:nvSpPr>
          <p:spPr>
            <a:xfrm flipH="1">
              <a:off x="9349506" y="3612442"/>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47" name="Rechtwinkliges Dreieck 134">
              <a:extLst>
                <a:ext uri="{FF2B5EF4-FFF2-40B4-BE49-F238E27FC236}">
                  <a16:creationId xmlns:a16="http://schemas.microsoft.com/office/drawing/2014/main" id="{00CF0732-C361-0BAD-ABBA-E6FB70FC2B9B}"/>
                </a:ext>
              </a:extLst>
            </p:cNvPr>
            <p:cNvSpPr/>
            <p:nvPr/>
          </p:nvSpPr>
          <p:spPr>
            <a:xfrm flipH="1">
              <a:off x="9349506" y="3913403"/>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48" name="Grafik 137">
              <a:extLst>
                <a:ext uri="{FF2B5EF4-FFF2-40B4-BE49-F238E27FC236}">
                  <a16:creationId xmlns:a16="http://schemas.microsoft.com/office/drawing/2014/main" id="{788065AA-64B1-C54E-72DF-09670D4B0F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66613" y="3265651"/>
              <a:ext cx="236549" cy="205501"/>
            </a:xfrm>
            <a:prstGeom prst="rect">
              <a:avLst/>
            </a:prstGeom>
          </p:spPr>
        </p:pic>
        <p:pic>
          <p:nvPicPr>
            <p:cNvPr id="49" name="Grafik 145">
              <a:extLst>
                <a:ext uri="{FF2B5EF4-FFF2-40B4-BE49-F238E27FC236}">
                  <a16:creationId xmlns:a16="http://schemas.microsoft.com/office/drawing/2014/main" id="{B8FFB7C7-767C-842E-4618-DF1CBEB61D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18378" y="3576900"/>
              <a:ext cx="190475" cy="190473"/>
            </a:xfrm>
            <a:prstGeom prst="rect">
              <a:avLst/>
            </a:prstGeom>
          </p:spPr>
        </p:pic>
        <p:sp>
          <p:nvSpPr>
            <p:cNvPr id="50" name="Textfeld 24">
              <a:extLst>
                <a:ext uri="{FF2B5EF4-FFF2-40B4-BE49-F238E27FC236}">
                  <a16:creationId xmlns:a16="http://schemas.microsoft.com/office/drawing/2014/main" id="{36DF8810-BF81-53B0-1D05-90A469F377D9}"/>
                </a:ext>
              </a:extLst>
            </p:cNvPr>
            <p:cNvSpPr txBox="1">
              <a:spLocks/>
            </p:cNvSpPr>
            <p:nvPr/>
          </p:nvSpPr>
          <p:spPr>
            <a:xfrm>
              <a:off x="8331146" y="3602752"/>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Bandwidth</a:t>
              </a:r>
            </a:p>
          </p:txBody>
        </p:sp>
        <p:sp>
          <p:nvSpPr>
            <p:cNvPr id="963" name="Textfeld 24">
              <a:extLst>
                <a:ext uri="{FF2B5EF4-FFF2-40B4-BE49-F238E27FC236}">
                  <a16:creationId xmlns:a16="http://schemas.microsoft.com/office/drawing/2014/main" id="{E37955E9-20D0-0DC4-13E1-3A7C7014732E}"/>
                </a:ext>
              </a:extLst>
            </p:cNvPr>
            <p:cNvSpPr txBox="1">
              <a:spLocks/>
            </p:cNvSpPr>
            <p:nvPr/>
          </p:nvSpPr>
          <p:spPr>
            <a:xfrm>
              <a:off x="8104842" y="3917189"/>
              <a:ext cx="1154734"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Comp. Power</a:t>
              </a:r>
            </a:p>
          </p:txBody>
        </p:sp>
        <p:sp>
          <p:nvSpPr>
            <p:cNvPr id="964" name="Textfeld 24">
              <a:extLst>
                <a:ext uri="{FF2B5EF4-FFF2-40B4-BE49-F238E27FC236}">
                  <a16:creationId xmlns:a16="http://schemas.microsoft.com/office/drawing/2014/main" id="{F7BDC2DD-404F-6B4A-259F-00F7DFE2C87A}"/>
                </a:ext>
              </a:extLst>
            </p:cNvPr>
            <p:cNvSpPr txBox="1">
              <a:spLocks/>
            </p:cNvSpPr>
            <p:nvPr/>
          </p:nvSpPr>
          <p:spPr>
            <a:xfrm>
              <a:off x="8331146" y="3298576"/>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Latency</a:t>
              </a:r>
            </a:p>
          </p:txBody>
        </p:sp>
        <p:sp>
          <p:nvSpPr>
            <p:cNvPr id="965" name="Textfeld 24">
              <a:extLst>
                <a:ext uri="{FF2B5EF4-FFF2-40B4-BE49-F238E27FC236}">
                  <a16:creationId xmlns:a16="http://schemas.microsoft.com/office/drawing/2014/main" id="{1EC1F222-957B-19B9-E89F-EF5F8714D0D5}"/>
                </a:ext>
              </a:extLst>
            </p:cNvPr>
            <p:cNvSpPr txBox="1">
              <a:spLocks/>
            </p:cNvSpPr>
            <p:nvPr/>
          </p:nvSpPr>
          <p:spPr>
            <a:xfrm>
              <a:off x="9972133" y="2802071"/>
              <a:ext cx="1289766" cy="26404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SENSITIVITY</a:t>
              </a:r>
            </a:p>
          </p:txBody>
        </p:sp>
        <p:sp>
          <p:nvSpPr>
            <p:cNvPr id="966" name="Rechtwinkliges Dreieck 134">
              <a:extLst>
                <a:ext uri="{FF2B5EF4-FFF2-40B4-BE49-F238E27FC236}">
                  <a16:creationId xmlns:a16="http://schemas.microsoft.com/office/drawing/2014/main" id="{5B37DC48-83D9-6946-46B9-36D50C5F6B87}"/>
                </a:ext>
              </a:extLst>
            </p:cNvPr>
            <p:cNvSpPr/>
            <p:nvPr/>
          </p:nvSpPr>
          <p:spPr>
            <a:xfrm flipH="1">
              <a:off x="9349506" y="4252671"/>
              <a:ext cx="1645715" cy="125544"/>
            </a:xfrm>
            <a:prstGeom prst="rtTriangle">
              <a:avLst/>
            </a:prstGeom>
            <a:solidFill>
              <a:schemeClr val="accent3">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pic>
          <p:nvPicPr>
            <p:cNvPr id="967" name="Grafik 142">
              <a:extLst>
                <a:ext uri="{FF2B5EF4-FFF2-40B4-BE49-F238E27FC236}">
                  <a16:creationId xmlns:a16="http://schemas.microsoft.com/office/drawing/2014/main" id="{72653DB0-F1FD-9C0D-742C-915B02B33B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122154" y="4196960"/>
              <a:ext cx="182924" cy="213412"/>
            </a:xfrm>
            <a:prstGeom prst="rect">
              <a:avLst/>
            </a:prstGeom>
          </p:spPr>
        </p:pic>
        <p:sp>
          <p:nvSpPr>
            <p:cNvPr id="968" name="Textfeld 24">
              <a:extLst>
                <a:ext uri="{FF2B5EF4-FFF2-40B4-BE49-F238E27FC236}">
                  <a16:creationId xmlns:a16="http://schemas.microsoft.com/office/drawing/2014/main" id="{0991805B-A51C-F8E2-34DF-7EE764190469}"/>
                </a:ext>
              </a:extLst>
            </p:cNvPr>
            <p:cNvSpPr txBox="1">
              <a:spLocks/>
            </p:cNvSpPr>
            <p:nvPr/>
          </p:nvSpPr>
          <p:spPr>
            <a:xfrm>
              <a:off x="8331146" y="4256455"/>
              <a:ext cx="928429" cy="147217"/>
            </a:xfrm>
            <a:prstGeom prst="rect">
              <a:avLst/>
            </a:prstGeom>
            <a:noFill/>
          </p:spPr>
          <p:txBody>
            <a:bodyPr wrap="square" lIns="0" tIns="0" rIns="0" bIns="0" anchor="ctr">
              <a:noAutofit/>
            </a:bodyPr>
            <a:lstStyle>
              <a:defPPr>
                <a:defRPr lang="de-DE"/>
              </a:defPPr>
              <a:lvl1pPr algn="r">
                <a:defRPr b="1">
                  <a:solidFill>
                    <a:schemeClr val="bg1"/>
                  </a:solidFill>
                  <a:latin typeface="+mj-lt"/>
                </a:defRPr>
              </a:lvl1pPr>
            </a:lstStyle>
            <a:p>
              <a:pPr marL="0" marR="0" lvl="0" indent="0" algn="r" defTabSz="914412" rtl="0" eaLnBrk="1" fontAlgn="auto" latinLnBrk="0" hangingPunct="1">
                <a:lnSpc>
                  <a:spcPct val="80000"/>
                </a:lnSpc>
                <a:spcBef>
                  <a:spcPts val="0"/>
                </a:spcBef>
                <a:spcAft>
                  <a:spcPts val="0"/>
                </a:spcAft>
                <a:buClrTx/>
                <a:buSzTx/>
                <a:buFontTx/>
                <a:buNone/>
                <a:tabLst/>
                <a:defRPr/>
              </a:pPr>
              <a:r>
                <a:rPr kumimoji="0" lang="en-US" sz="1164"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rPr>
                <a:t>Risk</a:t>
              </a:r>
            </a:p>
          </p:txBody>
        </p:sp>
        <p:pic>
          <p:nvPicPr>
            <p:cNvPr id="969" name="Grafik 1389">
              <a:extLst>
                <a:ext uri="{FF2B5EF4-FFF2-40B4-BE49-F238E27FC236}">
                  <a16:creationId xmlns:a16="http://schemas.microsoft.com/office/drawing/2014/main" id="{43F1FEA9-96F6-3BD7-DBCA-1D81BD0E771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097562" y="3846778"/>
              <a:ext cx="232109" cy="232109"/>
            </a:xfrm>
            <a:prstGeom prst="rect">
              <a:avLst/>
            </a:prstGeom>
          </p:spPr>
        </p:pic>
      </p:grpSp>
      <p:sp>
        <p:nvSpPr>
          <p:cNvPr id="970" name="!!1">
            <a:extLst>
              <a:ext uri="{FF2B5EF4-FFF2-40B4-BE49-F238E27FC236}">
                <a16:creationId xmlns:a16="http://schemas.microsoft.com/office/drawing/2014/main" id="{AF9BD020-9427-8D1A-0E03-946A0E4B5BD4}"/>
              </a:ext>
            </a:extLst>
          </p:cNvPr>
          <p:cNvSpPr/>
          <p:nvPr/>
        </p:nvSpPr>
        <p:spPr>
          <a:xfrm>
            <a:off x="10822170" y="4706707"/>
            <a:ext cx="86960" cy="270047"/>
          </a:xfrm>
          <a:prstGeom prst="roundRect">
            <a:avLst>
              <a:gd name="adj" fmla="val 50000"/>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71" name="!!2">
            <a:extLst>
              <a:ext uri="{FF2B5EF4-FFF2-40B4-BE49-F238E27FC236}">
                <a16:creationId xmlns:a16="http://schemas.microsoft.com/office/drawing/2014/main" id="{99E59C8A-C2B0-BDC3-B5F8-7CB4E7BF268D}"/>
              </a:ext>
            </a:extLst>
          </p:cNvPr>
          <p:cNvSpPr/>
          <p:nvPr/>
        </p:nvSpPr>
        <p:spPr>
          <a:xfrm>
            <a:off x="9455332" y="4990114"/>
            <a:ext cx="86960" cy="270047"/>
          </a:xfrm>
          <a:prstGeom prst="roundRect">
            <a:avLst>
              <a:gd name="adj" fmla="val 50000"/>
            </a:avLst>
          </a:prstGeom>
          <a:solidFill>
            <a:srgbClr val="00B05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72" name="!!3">
            <a:extLst>
              <a:ext uri="{FF2B5EF4-FFF2-40B4-BE49-F238E27FC236}">
                <a16:creationId xmlns:a16="http://schemas.microsoft.com/office/drawing/2014/main" id="{871CE6F3-C9F2-6F76-45D7-000674CD713A}"/>
              </a:ext>
            </a:extLst>
          </p:cNvPr>
          <p:cNvSpPr/>
          <p:nvPr/>
        </p:nvSpPr>
        <p:spPr>
          <a:xfrm>
            <a:off x="10140403" y="5309219"/>
            <a:ext cx="86960" cy="270047"/>
          </a:xfrm>
          <a:prstGeom prst="roundRect">
            <a:avLst>
              <a:gd name="adj" fmla="val 50000"/>
            </a:avLst>
          </a:prstGeom>
          <a:solidFill>
            <a:srgbClr val="FFC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
        <p:nvSpPr>
          <p:cNvPr id="973" name="!!4">
            <a:extLst>
              <a:ext uri="{FF2B5EF4-FFF2-40B4-BE49-F238E27FC236}">
                <a16:creationId xmlns:a16="http://schemas.microsoft.com/office/drawing/2014/main" id="{ECFB7530-8441-56B0-E74E-8E5B29DF0C04}"/>
              </a:ext>
            </a:extLst>
          </p:cNvPr>
          <p:cNvSpPr/>
          <p:nvPr/>
        </p:nvSpPr>
        <p:spPr>
          <a:xfrm>
            <a:off x="10827509" y="5635352"/>
            <a:ext cx="86960" cy="270047"/>
          </a:xfrm>
          <a:prstGeom prst="roundRect">
            <a:avLst>
              <a:gd name="adj" fmla="val 50000"/>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1" i="0" u="none" strike="noStrike" kern="1200" cap="none" spc="0" normalizeH="0" baseline="0" noProof="0" dirty="0">
              <a:ln>
                <a:noFill/>
              </a:ln>
              <a:solidFill>
                <a:srgbClr val="0A404F"/>
              </a:solidFill>
              <a:effectLst/>
              <a:uLnTx/>
              <a:uFillTx/>
              <a:latin typeface="Aptos Display" panose="02110004020202020204"/>
              <a:ea typeface="+mn-ea"/>
              <a:cs typeface="Arial" panose="020B0604020202020204" pitchFamily="34" charset="0"/>
            </a:endParaRPr>
          </a:p>
        </p:txBody>
      </p:sp>
    </p:spTree>
    <p:extLst>
      <p:ext uri="{BB962C8B-B14F-4D97-AF65-F5344CB8AC3E}">
        <p14:creationId xmlns:p14="http://schemas.microsoft.com/office/powerpoint/2010/main" val="363541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5D536-8442-36A9-E755-850FCA8E1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49595-3FDB-18FC-4F3E-0F3EC1F94820}"/>
              </a:ext>
            </a:extLst>
          </p:cNvPr>
          <p:cNvSpPr>
            <a:spLocks noGrp="1"/>
          </p:cNvSpPr>
          <p:nvPr>
            <p:ph type="title"/>
          </p:nvPr>
        </p:nvSpPr>
        <p:spPr>
          <a:xfrm>
            <a:off x="503998" y="360001"/>
            <a:ext cx="11184002" cy="427618"/>
          </a:xfrm>
        </p:spPr>
        <p:txBody>
          <a:bodyPr/>
          <a:lstStyle/>
          <a:p>
            <a:r>
              <a:rPr lang="en-US" dirty="0">
                <a:solidFill>
                  <a:schemeClr val="accent3"/>
                </a:solidFill>
              </a:rPr>
              <a:t>AI Inference </a:t>
            </a:r>
            <a:r>
              <a:rPr lang="en-US" dirty="0"/>
              <a:t>requires manageability of multi-AI models</a:t>
            </a:r>
          </a:p>
        </p:txBody>
      </p:sp>
      <p:sp>
        <p:nvSpPr>
          <p:cNvPr id="3" name="TextBox 303">
            <a:extLst>
              <a:ext uri="{FF2B5EF4-FFF2-40B4-BE49-F238E27FC236}">
                <a16:creationId xmlns:a16="http://schemas.microsoft.com/office/drawing/2014/main" id="{F941A61D-AA4E-8D86-FA5D-667A81EFC978}"/>
              </a:ext>
            </a:extLst>
          </p:cNvPr>
          <p:cNvSpPr txBox="1"/>
          <p:nvPr/>
        </p:nvSpPr>
        <p:spPr>
          <a:xfrm>
            <a:off x="1277217" y="3892194"/>
            <a:ext cx="4471255" cy="898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1pPr>
            <a:lvl2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914412" rtl="0" eaLnBrk="1" fontAlgn="auto" latinLnBrk="0" hangingPunct="0">
              <a:lnSpc>
                <a:spcPct val="110000"/>
              </a:lnSpc>
              <a:spcBef>
                <a:spcPts val="0"/>
              </a:spcBef>
              <a:spcAft>
                <a:spcPts val="635"/>
              </a:spcAft>
              <a:buClrTx/>
              <a:buSzTx/>
              <a:buFontTx/>
              <a:buNone/>
              <a:tabLst/>
              <a:defRPr/>
            </a:pPr>
            <a:r>
              <a:rPr kumimoji="0" lang="en-US" sz="2540" b="1" i="0" u="none" strike="noStrike" kern="1200" cap="none" spc="0" normalizeH="0" baseline="0" noProof="0" dirty="0">
                <a:ln>
                  <a:noFill/>
                </a:ln>
                <a:solidFill>
                  <a:srgbClr val="57A6BB"/>
                </a:solidFill>
                <a:effectLst/>
                <a:uLnTx/>
                <a:uFillTx/>
                <a:latin typeface="Aptos Display" panose="02110004020202020204"/>
                <a:ea typeface="+mj-ea"/>
                <a:cs typeface="Arial"/>
                <a:sym typeface="Helvetica"/>
              </a:rPr>
              <a:t>Synchronize </a:t>
            </a:r>
            <a:br>
              <a:rPr kumimoji="0" lang="en-US" sz="2540" b="1" i="0" u="none" strike="noStrike" kern="1200" cap="none" spc="0" normalizeH="0" baseline="0" noProof="0" dirty="0">
                <a:ln>
                  <a:noFill/>
                </a:ln>
                <a:solidFill>
                  <a:srgbClr val="57A6BB"/>
                </a:solidFill>
                <a:effectLst/>
                <a:uLnTx/>
                <a:uFillTx/>
                <a:latin typeface="Aptos Display" panose="02110004020202020204"/>
                <a:ea typeface="+mj-ea"/>
                <a:cs typeface="Arial"/>
                <a:sym typeface="Helvetica"/>
              </a:rPr>
            </a:br>
            <a:r>
              <a:rPr kumimoji="0" lang="en-US" sz="2540" b="1" i="0" u="none" strike="noStrike" kern="1200" cap="none" spc="0" normalizeH="0" baseline="0" noProof="0" dirty="0">
                <a:ln>
                  <a:noFill/>
                </a:ln>
                <a:solidFill>
                  <a:srgbClr val="57A6BB"/>
                </a:solidFill>
                <a:effectLst/>
                <a:uLnTx/>
                <a:uFillTx/>
                <a:latin typeface="Aptos Display" panose="02110004020202020204"/>
                <a:ea typeface="+mj-ea"/>
                <a:cs typeface="Arial"/>
                <a:sym typeface="Helvetica"/>
              </a:rPr>
              <a:t>multi-AI models</a:t>
            </a:r>
            <a:br>
              <a:rPr kumimoji="0" lang="en-US" sz="2540" b="1" i="0" u="none" strike="noStrike" kern="1200" cap="none" spc="0" normalizeH="0" baseline="0" noProof="0" dirty="0">
                <a:ln>
                  <a:noFill/>
                </a:ln>
                <a:solidFill>
                  <a:srgbClr val="0A404F"/>
                </a:solidFill>
                <a:effectLst/>
                <a:uLnTx/>
                <a:uFillTx/>
                <a:latin typeface="Aptos Display" panose="02110004020202020204"/>
                <a:ea typeface="+mj-ea"/>
                <a:cs typeface="Arial"/>
                <a:sym typeface="Helvetica"/>
              </a:rPr>
            </a:br>
            <a:r>
              <a:rPr kumimoji="0" lang="en-US" sz="2117" b="0" i="0" u="none" strike="noStrike" kern="1200" cap="none" spc="0" normalizeH="0" baseline="0" noProof="0" dirty="0">
                <a:ln>
                  <a:noFill/>
                </a:ln>
                <a:solidFill>
                  <a:srgbClr val="0A404F"/>
                </a:solidFill>
                <a:effectLst/>
                <a:uLnTx/>
                <a:uFillTx/>
                <a:latin typeface="Aptos Display" panose="02110004020202020204"/>
                <a:ea typeface="+mj-ea"/>
                <a:cs typeface="Arial"/>
                <a:sym typeface="Helvetica"/>
              </a:rPr>
              <a:t>Interoperability, </a:t>
            </a:r>
            <a:br>
              <a:rPr kumimoji="0" lang="en-US" sz="2117" b="0" i="0" u="none" strike="noStrike" kern="1200" cap="none" spc="0" normalizeH="0" baseline="0" noProof="0" dirty="0">
                <a:ln>
                  <a:noFill/>
                </a:ln>
                <a:solidFill>
                  <a:srgbClr val="0A404F"/>
                </a:solidFill>
                <a:effectLst/>
                <a:uLnTx/>
                <a:uFillTx/>
                <a:latin typeface="Aptos Display" panose="02110004020202020204"/>
                <a:ea typeface="+mj-ea"/>
                <a:cs typeface="Arial"/>
                <a:sym typeface="Helvetica"/>
              </a:rPr>
            </a:br>
            <a:r>
              <a:rPr kumimoji="0" lang="en-US" sz="2117" b="0" i="0" u="none" strike="noStrike" kern="1200" cap="none" spc="0" normalizeH="0" baseline="0" noProof="0" dirty="0">
                <a:ln>
                  <a:noFill/>
                </a:ln>
                <a:solidFill>
                  <a:srgbClr val="0A404F"/>
                </a:solidFill>
                <a:effectLst/>
                <a:uLnTx/>
                <a:uFillTx/>
                <a:latin typeface="Aptos Display" panose="02110004020202020204"/>
                <a:ea typeface="+mj-ea"/>
                <a:cs typeface="Arial"/>
                <a:sym typeface="Helvetica"/>
              </a:rPr>
              <a:t>towards real time</a:t>
            </a:r>
          </a:p>
        </p:txBody>
      </p:sp>
      <p:grpSp>
        <p:nvGrpSpPr>
          <p:cNvPr id="5" name="Gruppieren 2">
            <a:extLst>
              <a:ext uri="{FF2B5EF4-FFF2-40B4-BE49-F238E27FC236}">
                <a16:creationId xmlns:a16="http://schemas.microsoft.com/office/drawing/2014/main" id="{EDC457BA-19CF-3E0E-9D19-E3A627DD1495}"/>
              </a:ext>
            </a:extLst>
          </p:cNvPr>
          <p:cNvGrpSpPr/>
          <p:nvPr/>
        </p:nvGrpSpPr>
        <p:grpSpPr>
          <a:xfrm>
            <a:off x="3058505" y="1409580"/>
            <a:ext cx="8886787" cy="5448369"/>
            <a:chOff x="3660481" y="1331892"/>
            <a:chExt cx="8397319" cy="5148283"/>
          </a:xfrm>
        </p:grpSpPr>
        <p:pic>
          <p:nvPicPr>
            <p:cNvPr id="6" name="Grafik 48">
              <a:extLst>
                <a:ext uri="{FF2B5EF4-FFF2-40B4-BE49-F238E27FC236}">
                  <a16:creationId xmlns:a16="http://schemas.microsoft.com/office/drawing/2014/main" id="{4FBC45C3-B254-B539-DDFE-FE2BED4900F3}"/>
                </a:ext>
              </a:extLst>
            </p:cNvPr>
            <p:cNvPicPr>
              <a:picLocks noChangeAspect="1"/>
            </p:cNvPicPr>
            <p:nvPr/>
          </p:nvPicPr>
          <p:blipFill>
            <a:blip r:embed="rId2" cstate="screen">
              <a:extLst>
                <a:ext uri="{28A0092B-C50C-407E-A947-70E740481C1C}">
                  <a14:useLocalDpi xmlns:a14="http://schemas.microsoft.com/office/drawing/2010/main"/>
                </a:ext>
              </a:extLst>
            </a:blip>
            <a:srcRect t="-4438" b="346"/>
            <a:stretch/>
          </p:blipFill>
          <p:spPr>
            <a:xfrm>
              <a:off x="7448549" y="2881793"/>
              <a:ext cx="4609251" cy="3598382"/>
            </a:xfrm>
            <a:prstGeom prst="rect">
              <a:avLst/>
            </a:prstGeom>
            <a:ln>
              <a:noFill/>
            </a:ln>
            <a:effectLst/>
          </p:spPr>
        </p:pic>
        <p:grpSp>
          <p:nvGrpSpPr>
            <p:cNvPr id="29" name="Gruppieren 27">
              <a:extLst>
                <a:ext uri="{FF2B5EF4-FFF2-40B4-BE49-F238E27FC236}">
                  <a16:creationId xmlns:a16="http://schemas.microsoft.com/office/drawing/2014/main" id="{7EDB6D7A-4228-190D-186E-D2B4C8B2F58B}"/>
                </a:ext>
              </a:extLst>
            </p:cNvPr>
            <p:cNvGrpSpPr/>
            <p:nvPr/>
          </p:nvGrpSpPr>
          <p:grpSpPr>
            <a:xfrm>
              <a:off x="4110216" y="1799924"/>
              <a:ext cx="3513891" cy="2320131"/>
              <a:chOff x="3760658" y="2200778"/>
              <a:chExt cx="3513891" cy="2320131"/>
            </a:xfrm>
          </p:grpSpPr>
          <p:cxnSp>
            <p:nvCxnSpPr>
              <p:cNvPr id="45" name="Gerader Verbinder 28">
                <a:extLst>
                  <a:ext uri="{FF2B5EF4-FFF2-40B4-BE49-F238E27FC236}">
                    <a16:creationId xmlns:a16="http://schemas.microsoft.com/office/drawing/2014/main" id="{082BB8AE-16B7-AF85-3881-3701F8AA74BA}"/>
                  </a:ext>
                </a:extLst>
              </p:cNvPr>
              <p:cNvCxnSpPr>
                <a:cxnSpLocks/>
              </p:cNvCxnSpPr>
              <p:nvPr/>
            </p:nvCxnSpPr>
            <p:spPr>
              <a:xfrm>
                <a:off x="5502910" y="3609340"/>
                <a:ext cx="0" cy="911569"/>
              </a:xfrm>
              <a:prstGeom prst="line">
                <a:avLst/>
              </a:prstGeom>
              <a:ln w="22225" cap="rnd" cmpd="sng">
                <a:solidFill>
                  <a:schemeClr val="accent2"/>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47" name="Elipse">
                <a:extLst>
                  <a:ext uri="{FF2B5EF4-FFF2-40B4-BE49-F238E27FC236}">
                    <a16:creationId xmlns:a16="http://schemas.microsoft.com/office/drawing/2014/main" id="{7B68E862-BFD5-6598-F17A-A8E6541FEB5F}"/>
                  </a:ext>
                </a:extLst>
              </p:cNvPr>
              <p:cNvSpPr>
                <a:spLocks noChangeAspect="1"/>
              </p:cNvSpPr>
              <p:nvPr/>
            </p:nvSpPr>
            <p:spPr>
              <a:xfrm>
                <a:off x="3760658" y="2200778"/>
                <a:ext cx="3513891" cy="1365058"/>
              </a:xfrm>
              <a:prstGeom prst="ellipse">
                <a:avLst/>
              </a:prstGeom>
              <a:noFill/>
              <a:ln w="28575">
                <a:solidFill>
                  <a:schemeClr val="tx2">
                    <a:alpha val="48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49" name="Elipse">
                <a:extLst>
                  <a:ext uri="{FF2B5EF4-FFF2-40B4-BE49-F238E27FC236}">
                    <a16:creationId xmlns:a16="http://schemas.microsoft.com/office/drawing/2014/main" id="{1BB531E5-EEC2-02FC-DCB4-E8FDF466E0B5}"/>
                  </a:ext>
                </a:extLst>
              </p:cNvPr>
              <p:cNvSpPr>
                <a:spLocks noChangeAspect="1"/>
              </p:cNvSpPr>
              <p:nvPr/>
            </p:nvSpPr>
            <p:spPr>
              <a:xfrm>
                <a:off x="4340842" y="3162512"/>
                <a:ext cx="2140584" cy="672003"/>
              </a:xfrm>
              <a:prstGeom prst="ellipse">
                <a:avLst/>
              </a:prstGeom>
              <a:noFill/>
              <a:ln w="25400">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50" name="Elipse">
                <a:extLst>
                  <a:ext uri="{FF2B5EF4-FFF2-40B4-BE49-F238E27FC236}">
                    <a16:creationId xmlns:a16="http://schemas.microsoft.com/office/drawing/2014/main" id="{4F4F6882-6F72-48F3-54E5-126287B0E181}"/>
                  </a:ext>
                </a:extLst>
              </p:cNvPr>
              <p:cNvSpPr>
                <a:spLocks noChangeAspect="1"/>
              </p:cNvSpPr>
              <p:nvPr/>
            </p:nvSpPr>
            <p:spPr>
              <a:xfrm rot="222353">
                <a:off x="4716715" y="3833050"/>
                <a:ext cx="1514425" cy="404478"/>
              </a:xfrm>
              <a:prstGeom prst="ellipse">
                <a:avLst/>
              </a:prstGeom>
              <a:noFill/>
              <a:ln w="22225">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63" name="Elipse">
                <a:extLst>
                  <a:ext uri="{FF2B5EF4-FFF2-40B4-BE49-F238E27FC236}">
                    <a16:creationId xmlns:a16="http://schemas.microsoft.com/office/drawing/2014/main" id="{E737BB6B-4338-1576-2BC1-2B46303DA025}"/>
                  </a:ext>
                </a:extLst>
              </p:cNvPr>
              <p:cNvSpPr>
                <a:spLocks noChangeAspect="1"/>
              </p:cNvSpPr>
              <p:nvPr/>
            </p:nvSpPr>
            <p:spPr>
              <a:xfrm rot="235608">
                <a:off x="4537638" y="3646715"/>
                <a:ext cx="1772250" cy="380939"/>
              </a:xfrm>
              <a:prstGeom prst="ellipse">
                <a:avLst/>
              </a:prstGeom>
              <a:noFill/>
              <a:ln w="22225">
                <a:solidFill>
                  <a:schemeClr val="accent2">
                    <a:alpha val="40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64" name="Elipse">
                <a:extLst>
                  <a:ext uri="{FF2B5EF4-FFF2-40B4-BE49-F238E27FC236}">
                    <a16:creationId xmlns:a16="http://schemas.microsoft.com/office/drawing/2014/main" id="{7CB996B3-CAA9-0DF0-B6EE-E753B56CD0A6}"/>
                  </a:ext>
                </a:extLst>
              </p:cNvPr>
              <p:cNvSpPr>
                <a:spLocks noChangeAspect="1"/>
              </p:cNvSpPr>
              <p:nvPr/>
            </p:nvSpPr>
            <p:spPr>
              <a:xfrm rot="235608">
                <a:off x="5033192" y="4106301"/>
                <a:ext cx="989943" cy="264398"/>
              </a:xfrm>
              <a:prstGeom prst="ellipse">
                <a:avLst/>
              </a:prstGeom>
              <a:noFill/>
              <a:ln w="25400">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65" name="Elipse">
                <a:extLst>
                  <a:ext uri="{FF2B5EF4-FFF2-40B4-BE49-F238E27FC236}">
                    <a16:creationId xmlns:a16="http://schemas.microsoft.com/office/drawing/2014/main" id="{E411DB2A-07D0-6679-D42D-B9547DF0A996}"/>
                  </a:ext>
                </a:extLst>
              </p:cNvPr>
              <p:cNvSpPr>
                <a:spLocks noChangeAspect="1"/>
              </p:cNvSpPr>
              <p:nvPr/>
            </p:nvSpPr>
            <p:spPr>
              <a:xfrm rot="534995">
                <a:off x="5194221" y="4285706"/>
                <a:ext cx="682703" cy="182339"/>
              </a:xfrm>
              <a:prstGeom prst="ellipse">
                <a:avLst/>
              </a:prstGeom>
              <a:noFill/>
              <a:ln w="25400">
                <a:solidFill>
                  <a:schemeClr val="accent2">
                    <a:alpha val="42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66" name="Oval 16">
                <a:extLst>
                  <a:ext uri="{FF2B5EF4-FFF2-40B4-BE49-F238E27FC236}">
                    <a16:creationId xmlns:a16="http://schemas.microsoft.com/office/drawing/2014/main" id="{277B9E54-F73F-47B1-AD26-8DEB11EAFABF}"/>
                  </a:ext>
                </a:extLst>
              </p:cNvPr>
              <p:cNvSpPr/>
              <p:nvPr/>
            </p:nvSpPr>
            <p:spPr>
              <a:xfrm>
                <a:off x="5389403" y="3401774"/>
                <a:ext cx="252413" cy="252413"/>
              </a:xfrm>
              <a:prstGeom prst="ellipse">
                <a:avLst/>
              </a:prstGeom>
              <a:solidFill>
                <a:schemeClr val="accent2"/>
              </a:solidFill>
              <a:ln w="25400">
                <a:solidFill>
                  <a:schemeClr val="accent2"/>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43998" tIns="143998" bIns="14399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67" b="0" i="0" u="none" strike="noStrike" kern="1200" cap="none" spc="0" normalizeH="0" baseline="0" noProof="0" dirty="0">
                  <a:ln>
                    <a:noFill/>
                  </a:ln>
                  <a:solidFill>
                    <a:srgbClr val="FFFFFF"/>
                  </a:solidFill>
                  <a:effectLst/>
                  <a:uLnTx/>
                  <a:uFillTx/>
                  <a:latin typeface="Aptos Display" panose="02110004020202020204"/>
                  <a:ea typeface="+mn-ea"/>
                  <a:cs typeface="Arial" panose="020B0604020202020204" pitchFamily="34" charset="0"/>
                </a:endParaRPr>
              </a:p>
            </p:txBody>
          </p:sp>
        </p:grpSp>
        <p:pic>
          <p:nvPicPr>
            <p:cNvPr id="30" name="Grafik 33">
              <a:extLst>
                <a:ext uri="{FF2B5EF4-FFF2-40B4-BE49-F238E27FC236}">
                  <a16:creationId xmlns:a16="http://schemas.microsoft.com/office/drawing/2014/main" id="{1D422F0A-C1CA-0F8D-C3FE-0B1B1D3FAA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049" t="19453" r="5951" b="24399"/>
            <a:stretch/>
          </p:blipFill>
          <p:spPr>
            <a:xfrm flipH="1">
              <a:off x="6275965" y="1531792"/>
              <a:ext cx="836026" cy="576282"/>
            </a:xfrm>
            <a:prstGeom prst="roundRect">
              <a:avLst>
                <a:gd name="adj" fmla="val 7576"/>
              </a:avLst>
            </a:prstGeom>
            <a:ln>
              <a:solidFill>
                <a:schemeClr val="accent2"/>
              </a:solidFill>
            </a:ln>
          </p:spPr>
        </p:pic>
        <p:pic>
          <p:nvPicPr>
            <p:cNvPr id="31" name="Grafik 18">
              <a:extLst>
                <a:ext uri="{FF2B5EF4-FFF2-40B4-BE49-F238E27FC236}">
                  <a16:creationId xmlns:a16="http://schemas.microsoft.com/office/drawing/2014/main" id="{897EA95C-8100-BD9E-3237-5665CBAAC1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3289" y="1769333"/>
              <a:ext cx="238407" cy="212697"/>
            </a:xfrm>
            <a:prstGeom prst="rect">
              <a:avLst/>
            </a:prstGeom>
          </p:spPr>
        </p:pic>
        <p:pic>
          <p:nvPicPr>
            <p:cNvPr id="32" name="Grafik 19">
              <a:extLst>
                <a:ext uri="{FF2B5EF4-FFF2-40B4-BE49-F238E27FC236}">
                  <a16:creationId xmlns:a16="http://schemas.microsoft.com/office/drawing/2014/main" id="{44D03BC9-AECC-3415-4269-474E474429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06" r="10924"/>
            <a:stretch/>
          </p:blipFill>
          <p:spPr>
            <a:xfrm>
              <a:off x="5434838" y="1331892"/>
              <a:ext cx="766936" cy="528658"/>
            </a:xfrm>
            <a:prstGeom prst="roundRect">
              <a:avLst>
                <a:gd name="adj" fmla="val 8258"/>
              </a:avLst>
            </a:prstGeom>
            <a:ln>
              <a:solidFill>
                <a:schemeClr val="accent2"/>
              </a:solidFill>
            </a:ln>
          </p:spPr>
        </p:pic>
        <p:pic>
          <p:nvPicPr>
            <p:cNvPr id="33" name="Grafik 19">
              <a:extLst>
                <a:ext uri="{FF2B5EF4-FFF2-40B4-BE49-F238E27FC236}">
                  <a16:creationId xmlns:a16="http://schemas.microsoft.com/office/drawing/2014/main" id="{B4C46267-60B3-A394-494B-A06B63EC0C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2634" y="1632369"/>
              <a:ext cx="218705" cy="195120"/>
            </a:xfrm>
            <a:prstGeom prst="rect">
              <a:avLst/>
            </a:prstGeom>
          </p:spPr>
        </p:pic>
        <p:pic>
          <p:nvPicPr>
            <p:cNvPr id="34" name="Grafik 29">
              <a:extLst>
                <a:ext uri="{FF2B5EF4-FFF2-40B4-BE49-F238E27FC236}">
                  <a16:creationId xmlns:a16="http://schemas.microsoft.com/office/drawing/2014/main" id="{023DDAF6-861E-DF94-742F-40F3BA3591D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365" r="6365"/>
            <a:stretch/>
          </p:blipFill>
          <p:spPr>
            <a:xfrm>
              <a:off x="4520535" y="1536196"/>
              <a:ext cx="836026" cy="576282"/>
            </a:xfrm>
            <a:prstGeom prst="roundRect">
              <a:avLst>
                <a:gd name="adj" fmla="val 7576"/>
              </a:avLst>
            </a:prstGeom>
            <a:ln>
              <a:solidFill>
                <a:schemeClr val="accent2"/>
              </a:solidFill>
            </a:ln>
          </p:spPr>
        </p:pic>
        <p:pic>
          <p:nvPicPr>
            <p:cNvPr id="35" name="Grafik 20">
              <a:extLst>
                <a:ext uri="{FF2B5EF4-FFF2-40B4-BE49-F238E27FC236}">
                  <a16:creationId xmlns:a16="http://schemas.microsoft.com/office/drawing/2014/main" id="{30DCEB80-F425-70C0-FEF4-F6B03B99BF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3748" y="1773738"/>
              <a:ext cx="238407" cy="212697"/>
            </a:xfrm>
            <a:prstGeom prst="rect">
              <a:avLst/>
            </a:prstGeom>
          </p:spPr>
        </p:pic>
        <p:pic>
          <p:nvPicPr>
            <p:cNvPr id="36" name="Grafik 22">
              <a:extLst>
                <a:ext uri="{FF2B5EF4-FFF2-40B4-BE49-F238E27FC236}">
                  <a16:creationId xmlns:a16="http://schemas.microsoft.com/office/drawing/2014/main" id="{BD9B731E-58EA-A1D8-83DB-C1C9F0F757F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47" b="31315"/>
            <a:stretch/>
          </p:blipFill>
          <p:spPr>
            <a:xfrm>
              <a:off x="3660481" y="2196250"/>
              <a:ext cx="1017888" cy="701644"/>
            </a:xfrm>
            <a:prstGeom prst="roundRect">
              <a:avLst>
                <a:gd name="adj" fmla="val 6222"/>
              </a:avLst>
            </a:prstGeom>
            <a:ln>
              <a:solidFill>
                <a:schemeClr val="accent2"/>
              </a:solidFill>
            </a:ln>
          </p:spPr>
        </p:pic>
        <p:pic>
          <p:nvPicPr>
            <p:cNvPr id="37" name="Grafik 23">
              <a:extLst>
                <a:ext uri="{FF2B5EF4-FFF2-40B4-BE49-F238E27FC236}">
                  <a16:creationId xmlns:a16="http://schemas.microsoft.com/office/drawing/2014/main" id="{846C4A08-A9A3-7DD9-FF61-D501BFA93A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1671" y="2594917"/>
              <a:ext cx="290269" cy="258966"/>
            </a:xfrm>
            <a:prstGeom prst="rect">
              <a:avLst/>
            </a:prstGeom>
          </p:spPr>
        </p:pic>
        <p:pic>
          <p:nvPicPr>
            <p:cNvPr id="38" name="Grafik 21">
              <a:extLst>
                <a:ext uri="{FF2B5EF4-FFF2-40B4-BE49-F238E27FC236}">
                  <a16:creationId xmlns:a16="http://schemas.microsoft.com/office/drawing/2014/main" id="{B721325B-0BD1-99FB-3769-4B021F2376C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6891" t="2811" r="3202" b="12905"/>
            <a:stretch/>
          </p:blipFill>
          <p:spPr>
            <a:xfrm>
              <a:off x="6919612" y="2196250"/>
              <a:ext cx="1017888" cy="701644"/>
            </a:xfrm>
            <a:prstGeom prst="roundRect">
              <a:avLst>
                <a:gd name="adj" fmla="val 6222"/>
              </a:avLst>
            </a:prstGeom>
            <a:ln>
              <a:solidFill>
                <a:schemeClr val="accent2"/>
              </a:solidFill>
            </a:ln>
          </p:spPr>
        </p:pic>
        <p:pic>
          <p:nvPicPr>
            <p:cNvPr id="39" name="Grafik 24">
              <a:extLst>
                <a:ext uri="{FF2B5EF4-FFF2-40B4-BE49-F238E27FC236}">
                  <a16:creationId xmlns:a16="http://schemas.microsoft.com/office/drawing/2014/main" id="{99E73606-05D7-5CEB-7422-36E999AA34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59468" y="2594917"/>
              <a:ext cx="290269" cy="258966"/>
            </a:xfrm>
            <a:prstGeom prst="rect">
              <a:avLst/>
            </a:prstGeom>
          </p:spPr>
        </p:pic>
        <p:cxnSp>
          <p:nvCxnSpPr>
            <p:cNvPr id="40" name="Gerader Verbinder 56">
              <a:extLst>
                <a:ext uri="{FF2B5EF4-FFF2-40B4-BE49-F238E27FC236}">
                  <a16:creationId xmlns:a16="http://schemas.microsoft.com/office/drawing/2014/main" id="{02FAE47A-327A-DCB7-1B3E-D84DC5722CFB}"/>
                </a:ext>
              </a:extLst>
            </p:cNvPr>
            <p:cNvCxnSpPr>
              <a:cxnSpLocks/>
            </p:cNvCxnSpPr>
            <p:nvPr/>
          </p:nvCxnSpPr>
          <p:spPr>
            <a:xfrm>
              <a:off x="6400800" y="4540469"/>
              <a:ext cx="2469931" cy="0"/>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pic>
          <p:nvPicPr>
            <p:cNvPr id="41" name="Grafik 53">
              <a:extLst>
                <a:ext uri="{FF2B5EF4-FFF2-40B4-BE49-F238E27FC236}">
                  <a16:creationId xmlns:a16="http://schemas.microsoft.com/office/drawing/2014/main" id="{108F8CDD-D8FA-78CB-1A2D-D40998F2B00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74337" y="4196121"/>
              <a:ext cx="761583" cy="679455"/>
            </a:xfrm>
            <a:prstGeom prst="rect">
              <a:avLst/>
            </a:prstGeom>
          </p:spPr>
        </p:pic>
        <p:pic>
          <p:nvPicPr>
            <p:cNvPr id="42" name="Grafik 55">
              <a:extLst>
                <a:ext uri="{FF2B5EF4-FFF2-40B4-BE49-F238E27FC236}">
                  <a16:creationId xmlns:a16="http://schemas.microsoft.com/office/drawing/2014/main" id="{488ECE2E-016F-6709-030D-BBAA65CB4C2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49315" y="5428611"/>
              <a:ext cx="749049" cy="749049"/>
            </a:xfrm>
            <a:prstGeom prst="rect">
              <a:avLst/>
            </a:prstGeom>
          </p:spPr>
        </p:pic>
        <p:cxnSp>
          <p:nvCxnSpPr>
            <p:cNvPr id="43" name="Gerader Verbinder 56">
              <a:extLst>
                <a:ext uri="{FF2B5EF4-FFF2-40B4-BE49-F238E27FC236}">
                  <a16:creationId xmlns:a16="http://schemas.microsoft.com/office/drawing/2014/main" id="{575D5E7F-9736-1075-AD15-A94743186CBB}"/>
                </a:ext>
              </a:extLst>
            </p:cNvPr>
            <p:cNvCxnSpPr>
              <a:cxnSpLocks/>
            </p:cNvCxnSpPr>
            <p:nvPr/>
          </p:nvCxnSpPr>
          <p:spPr>
            <a:xfrm>
              <a:off x="6237855" y="4806100"/>
              <a:ext cx="641166" cy="580452"/>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44" name="Gerader Verbinder 56">
              <a:extLst>
                <a:ext uri="{FF2B5EF4-FFF2-40B4-BE49-F238E27FC236}">
                  <a16:creationId xmlns:a16="http://schemas.microsoft.com/office/drawing/2014/main" id="{C0C66CBE-0838-38E8-EA4E-5367BCC101B1}"/>
                </a:ext>
              </a:extLst>
            </p:cNvPr>
            <p:cNvCxnSpPr>
              <a:cxnSpLocks/>
            </p:cNvCxnSpPr>
            <p:nvPr/>
          </p:nvCxnSpPr>
          <p:spPr>
            <a:xfrm flipV="1">
              <a:off x="7796126" y="4861034"/>
              <a:ext cx="1043074" cy="574094"/>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grpSp>
    </p:spTree>
    <p:extLst>
      <p:ext uri="{BB962C8B-B14F-4D97-AF65-F5344CB8AC3E}">
        <p14:creationId xmlns:p14="http://schemas.microsoft.com/office/powerpoint/2010/main" val="13443307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42" presetClass="path" presetSubtype="0" decel="100000" fill="hold" grpId="1" nodeType="withEffect">
                                  <p:stCondLst>
                                    <p:cond delay="800"/>
                                  </p:stCondLst>
                                  <p:childTnLst>
                                    <p:animMotion origin="layout" path="M -0.01719 -0.00023 L -1.25E-6 1.85185E-6 " pathEditMode="relative" rAng="0" ptsTypes="AA">
                                      <p:cBhvr>
                                        <p:cTn id="12" dur="500" fill="hold"/>
                                        <p:tgtEl>
                                          <p:spTgt spid="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9977A-7CE3-815A-CD9F-33211BE35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58EE8-54E4-5EE9-0995-201CAB28D825}"/>
              </a:ext>
            </a:extLst>
          </p:cNvPr>
          <p:cNvSpPr>
            <a:spLocks noGrp="1"/>
          </p:cNvSpPr>
          <p:nvPr>
            <p:ph type="title"/>
          </p:nvPr>
        </p:nvSpPr>
        <p:spPr>
          <a:xfrm>
            <a:off x="2397441" y="1690689"/>
            <a:ext cx="7119940" cy="1563051"/>
          </a:xfrm>
        </p:spPr>
        <p:txBody>
          <a:bodyPr>
            <a:noAutofit/>
          </a:bodyPr>
          <a:lstStyle/>
          <a:p>
            <a:pPr algn="ctr">
              <a:spcBef>
                <a:spcPts val="1200"/>
              </a:spcBef>
            </a:pPr>
            <a:r>
              <a:rPr lang="en-US" sz="4800" dirty="0">
                <a:solidFill>
                  <a:schemeClr val="accent3"/>
                </a:solidFill>
              </a:rPr>
              <a:t>The Future of Interconnection: </a:t>
            </a:r>
            <a:br>
              <a:rPr lang="en-US" sz="4800" dirty="0">
                <a:solidFill>
                  <a:schemeClr val="accent3"/>
                </a:solidFill>
              </a:rPr>
            </a:br>
            <a:r>
              <a:rPr lang="en-US" sz="1600" dirty="0"/>
              <a:t>   </a:t>
            </a:r>
            <a:endParaRPr lang="en-US" sz="4800" dirty="0"/>
          </a:p>
        </p:txBody>
      </p:sp>
      <p:sp>
        <p:nvSpPr>
          <p:cNvPr id="6" name="Title 1">
            <a:extLst>
              <a:ext uri="{FF2B5EF4-FFF2-40B4-BE49-F238E27FC236}">
                <a16:creationId xmlns:a16="http://schemas.microsoft.com/office/drawing/2014/main" id="{4C70200C-DFD0-CFE7-0F1C-8A4EB04C809C}"/>
              </a:ext>
            </a:extLst>
          </p:cNvPr>
          <p:cNvSpPr txBox="1">
            <a:spLocks/>
          </p:cNvSpPr>
          <p:nvPr/>
        </p:nvSpPr>
        <p:spPr bwMode="gray">
          <a:xfrm>
            <a:off x="2397441" y="3314699"/>
            <a:ext cx="7119940" cy="1314399"/>
          </a:xfrm>
          <a:prstGeom prst="rect">
            <a:avLst/>
          </a:prstGeom>
        </p:spPr>
        <p:txBody>
          <a:bodyPr vert="horz" lIns="0" tIns="0" rIns="0" bIns="0" rtlCol="0" anchor="b" anchorCtr="0">
            <a:noAutofit/>
          </a:bodyPr>
          <a:lstStyle>
            <a:lvl1pPr algn="l" defTabSz="914400" rtl="0" eaLnBrk="1" latinLnBrk="0" hangingPunct="1">
              <a:lnSpc>
                <a:spcPct val="85000"/>
              </a:lnSpc>
              <a:spcBef>
                <a:spcPct val="0"/>
              </a:spcBef>
              <a:buNone/>
              <a:defRPr sz="6600" b="1" i="1" kern="1200">
                <a:solidFill>
                  <a:schemeClr val="accent2"/>
                </a:solidFill>
                <a:latin typeface="Aptos" panose="020B0004020202020204" pitchFamily="34" charset="0"/>
                <a:ea typeface="+mj-ea"/>
                <a:cs typeface="+mj-cs"/>
              </a:defRPr>
            </a:lvl1pPr>
          </a:lstStyle>
          <a:p>
            <a:pPr algn="ctr">
              <a:spcBef>
                <a:spcPts val="1200"/>
              </a:spcBef>
            </a:pPr>
            <a:r>
              <a:rPr lang="en-US" sz="4800" dirty="0"/>
              <a:t>Enabling Seamless </a:t>
            </a:r>
            <a:br>
              <a:rPr lang="en-US" sz="4800" dirty="0"/>
            </a:br>
            <a:r>
              <a:rPr lang="en-US" sz="4800" dirty="0"/>
              <a:t>Global Connectivity</a:t>
            </a:r>
          </a:p>
        </p:txBody>
      </p:sp>
    </p:spTree>
    <p:extLst>
      <p:ext uri="{BB962C8B-B14F-4D97-AF65-F5344CB8AC3E}">
        <p14:creationId xmlns:p14="http://schemas.microsoft.com/office/powerpoint/2010/main" val="30925475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2"/>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E2FE-096D-6492-4812-4F7F87DC4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F5807-CF10-92DF-AA5B-57EAA33FB2A2}"/>
              </a:ext>
            </a:extLst>
          </p:cNvPr>
          <p:cNvSpPr>
            <a:spLocks noGrp="1"/>
          </p:cNvSpPr>
          <p:nvPr>
            <p:ph type="title"/>
          </p:nvPr>
        </p:nvSpPr>
        <p:spPr>
          <a:xfrm>
            <a:off x="503998" y="360001"/>
            <a:ext cx="11184002" cy="427618"/>
          </a:xfrm>
        </p:spPr>
        <p:txBody>
          <a:bodyPr/>
          <a:lstStyle/>
          <a:p>
            <a:r>
              <a:rPr lang="en-US" dirty="0">
                <a:solidFill>
                  <a:schemeClr val="accent3"/>
                </a:solidFill>
              </a:rPr>
              <a:t>AI Inference </a:t>
            </a:r>
            <a:r>
              <a:rPr lang="en-US" dirty="0"/>
              <a:t>requires manageability of multi-AI models</a:t>
            </a:r>
          </a:p>
        </p:txBody>
      </p:sp>
      <p:grpSp>
        <p:nvGrpSpPr>
          <p:cNvPr id="21" name="Gruppieren 20">
            <a:extLst>
              <a:ext uri="{FF2B5EF4-FFF2-40B4-BE49-F238E27FC236}">
                <a16:creationId xmlns:a16="http://schemas.microsoft.com/office/drawing/2014/main" id="{F625475C-A9E5-D9A2-533F-6A220774939F}"/>
              </a:ext>
            </a:extLst>
          </p:cNvPr>
          <p:cNvGrpSpPr/>
          <p:nvPr/>
        </p:nvGrpSpPr>
        <p:grpSpPr>
          <a:xfrm>
            <a:off x="3178393" y="1428167"/>
            <a:ext cx="8766899" cy="5429782"/>
            <a:chOff x="3368893" y="1428167"/>
            <a:chExt cx="8766899" cy="5429782"/>
          </a:xfrm>
        </p:grpSpPr>
        <p:pic>
          <p:nvPicPr>
            <p:cNvPr id="6" name="Grafik 48">
              <a:extLst>
                <a:ext uri="{FF2B5EF4-FFF2-40B4-BE49-F238E27FC236}">
                  <a16:creationId xmlns:a16="http://schemas.microsoft.com/office/drawing/2014/main" id="{7585FD46-6621-8A3B-27F5-B28A3D8D4124}"/>
                </a:ext>
              </a:extLst>
            </p:cNvPr>
            <p:cNvPicPr>
              <a:picLocks noChangeAspect="1"/>
            </p:cNvPicPr>
            <p:nvPr/>
          </p:nvPicPr>
          <p:blipFill>
            <a:blip r:embed="rId2" cstate="screen">
              <a:extLst>
                <a:ext uri="{28A0092B-C50C-407E-A947-70E740481C1C}">
                  <a14:useLocalDpi xmlns:a14="http://schemas.microsoft.com/office/drawing/2010/main"/>
                </a:ext>
              </a:extLst>
            </a:blip>
            <a:srcRect t="-4438" b="346"/>
            <a:stretch/>
          </p:blipFill>
          <p:spPr>
            <a:xfrm>
              <a:off x="7257874" y="3049822"/>
              <a:ext cx="4877918" cy="3808127"/>
            </a:xfrm>
            <a:prstGeom prst="rect">
              <a:avLst/>
            </a:prstGeom>
            <a:ln>
              <a:noFill/>
            </a:ln>
            <a:effectLst/>
          </p:spPr>
        </p:pic>
        <p:grpSp>
          <p:nvGrpSpPr>
            <p:cNvPr id="29" name="Gruppieren 27">
              <a:extLst>
                <a:ext uri="{FF2B5EF4-FFF2-40B4-BE49-F238E27FC236}">
                  <a16:creationId xmlns:a16="http://schemas.microsoft.com/office/drawing/2014/main" id="{4E8F35E1-9D6F-1997-3D97-C15A31E29441}"/>
                </a:ext>
              </a:extLst>
            </p:cNvPr>
            <p:cNvGrpSpPr/>
            <p:nvPr/>
          </p:nvGrpSpPr>
          <p:grpSpPr>
            <a:xfrm>
              <a:off x="3724954" y="1904893"/>
              <a:ext cx="3718711" cy="2455368"/>
              <a:chOff x="3760658" y="2200778"/>
              <a:chExt cx="3513891" cy="2320131"/>
            </a:xfrm>
          </p:grpSpPr>
          <p:cxnSp>
            <p:nvCxnSpPr>
              <p:cNvPr id="45" name="Gerader Verbinder 28">
                <a:extLst>
                  <a:ext uri="{FF2B5EF4-FFF2-40B4-BE49-F238E27FC236}">
                    <a16:creationId xmlns:a16="http://schemas.microsoft.com/office/drawing/2014/main" id="{A389C9D3-DE09-D69C-2242-C04B661BF4F1}"/>
                  </a:ext>
                </a:extLst>
              </p:cNvPr>
              <p:cNvCxnSpPr>
                <a:cxnSpLocks/>
              </p:cNvCxnSpPr>
              <p:nvPr/>
            </p:nvCxnSpPr>
            <p:spPr>
              <a:xfrm>
                <a:off x="5502910" y="3609340"/>
                <a:ext cx="0" cy="911569"/>
              </a:xfrm>
              <a:prstGeom prst="line">
                <a:avLst/>
              </a:prstGeom>
              <a:ln w="22225" cap="rnd" cmpd="sng">
                <a:solidFill>
                  <a:schemeClr val="accent2"/>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47" name="Elipse">
                <a:extLst>
                  <a:ext uri="{FF2B5EF4-FFF2-40B4-BE49-F238E27FC236}">
                    <a16:creationId xmlns:a16="http://schemas.microsoft.com/office/drawing/2014/main" id="{D8F16458-257A-B360-2C72-25CCF230EF72}"/>
                  </a:ext>
                </a:extLst>
              </p:cNvPr>
              <p:cNvSpPr>
                <a:spLocks noChangeAspect="1"/>
              </p:cNvSpPr>
              <p:nvPr/>
            </p:nvSpPr>
            <p:spPr>
              <a:xfrm>
                <a:off x="3760658" y="2200778"/>
                <a:ext cx="3513891" cy="1365058"/>
              </a:xfrm>
              <a:prstGeom prst="ellipse">
                <a:avLst/>
              </a:prstGeom>
              <a:noFill/>
              <a:ln w="28575">
                <a:solidFill>
                  <a:schemeClr val="tx2">
                    <a:alpha val="48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49" name="Elipse">
                <a:extLst>
                  <a:ext uri="{FF2B5EF4-FFF2-40B4-BE49-F238E27FC236}">
                    <a16:creationId xmlns:a16="http://schemas.microsoft.com/office/drawing/2014/main" id="{C148EC89-BE5B-AA6D-312E-44CAB0DE142A}"/>
                  </a:ext>
                </a:extLst>
              </p:cNvPr>
              <p:cNvSpPr>
                <a:spLocks noChangeAspect="1"/>
              </p:cNvSpPr>
              <p:nvPr/>
            </p:nvSpPr>
            <p:spPr>
              <a:xfrm>
                <a:off x="4340842" y="3162512"/>
                <a:ext cx="2140584" cy="672003"/>
              </a:xfrm>
              <a:prstGeom prst="ellipse">
                <a:avLst/>
              </a:prstGeom>
              <a:noFill/>
              <a:ln w="25400">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50" name="Elipse">
                <a:extLst>
                  <a:ext uri="{FF2B5EF4-FFF2-40B4-BE49-F238E27FC236}">
                    <a16:creationId xmlns:a16="http://schemas.microsoft.com/office/drawing/2014/main" id="{76DE9807-9AAB-6207-B174-A2C5651E4AB8}"/>
                  </a:ext>
                </a:extLst>
              </p:cNvPr>
              <p:cNvSpPr>
                <a:spLocks noChangeAspect="1"/>
              </p:cNvSpPr>
              <p:nvPr/>
            </p:nvSpPr>
            <p:spPr>
              <a:xfrm rot="222353">
                <a:off x="4716715" y="3833050"/>
                <a:ext cx="1514425" cy="404478"/>
              </a:xfrm>
              <a:prstGeom prst="ellipse">
                <a:avLst/>
              </a:prstGeom>
              <a:noFill/>
              <a:ln w="22225">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63" name="Elipse">
                <a:extLst>
                  <a:ext uri="{FF2B5EF4-FFF2-40B4-BE49-F238E27FC236}">
                    <a16:creationId xmlns:a16="http://schemas.microsoft.com/office/drawing/2014/main" id="{3B3DE4EB-8011-1706-F7E6-3D95035A4326}"/>
                  </a:ext>
                </a:extLst>
              </p:cNvPr>
              <p:cNvSpPr>
                <a:spLocks noChangeAspect="1"/>
              </p:cNvSpPr>
              <p:nvPr/>
            </p:nvSpPr>
            <p:spPr>
              <a:xfrm rot="235608">
                <a:off x="4537638" y="3646715"/>
                <a:ext cx="1772250" cy="380939"/>
              </a:xfrm>
              <a:prstGeom prst="ellipse">
                <a:avLst/>
              </a:prstGeom>
              <a:noFill/>
              <a:ln w="22225">
                <a:solidFill>
                  <a:schemeClr val="accent2">
                    <a:alpha val="40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64" name="Elipse">
                <a:extLst>
                  <a:ext uri="{FF2B5EF4-FFF2-40B4-BE49-F238E27FC236}">
                    <a16:creationId xmlns:a16="http://schemas.microsoft.com/office/drawing/2014/main" id="{A1287309-A98F-1056-A792-041C1F393A7B}"/>
                  </a:ext>
                </a:extLst>
              </p:cNvPr>
              <p:cNvSpPr>
                <a:spLocks noChangeAspect="1"/>
              </p:cNvSpPr>
              <p:nvPr/>
            </p:nvSpPr>
            <p:spPr>
              <a:xfrm rot="235608">
                <a:off x="5033192" y="4106301"/>
                <a:ext cx="989943" cy="264398"/>
              </a:xfrm>
              <a:prstGeom prst="ellipse">
                <a:avLst/>
              </a:prstGeom>
              <a:noFill/>
              <a:ln w="25400">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65" name="Elipse">
                <a:extLst>
                  <a:ext uri="{FF2B5EF4-FFF2-40B4-BE49-F238E27FC236}">
                    <a16:creationId xmlns:a16="http://schemas.microsoft.com/office/drawing/2014/main" id="{D402347B-EECC-A899-0BC2-A602210A7139}"/>
                  </a:ext>
                </a:extLst>
              </p:cNvPr>
              <p:cNvSpPr>
                <a:spLocks noChangeAspect="1"/>
              </p:cNvSpPr>
              <p:nvPr/>
            </p:nvSpPr>
            <p:spPr>
              <a:xfrm rot="534995">
                <a:off x="5194221" y="4285706"/>
                <a:ext cx="682703" cy="182339"/>
              </a:xfrm>
              <a:prstGeom prst="ellipse">
                <a:avLst/>
              </a:prstGeom>
              <a:noFill/>
              <a:ln w="25400">
                <a:solidFill>
                  <a:schemeClr val="accent2">
                    <a:alpha val="42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66" name="Oval 16">
                <a:extLst>
                  <a:ext uri="{FF2B5EF4-FFF2-40B4-BE49-F238E27FC236}">
                    <a16:creationId xmlns:a16="http://schemas.microsoft.com/office/drawing/2014/main" id="{F2715DB7-CF0F-D01F-01D9-2C3F899173EA}"/>
                  </a:ext>
                </a:extLst>
              </p:cNvPr>
              <p:cNvSpPr/>
              <p:nvPr/>
            </p:nvSpPr>
            <p:spPr>
              <a:xfrm>
                <a:off x="5389403" y="3401774"/>
                <a:ext cx="252413" cy="252413"/>
              </a:xfrm>
              <a:prstGeom prst="ellipse">
                <a:avLst/>
              </a:prstGeom>
              <a:solidFill>
                <a:schemeClr val="accent2"/>
              </a:solidFill>
              <a:ln w="25400">
                <a:solidFill>
                  <a:schemeClr val="accent2"/>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43998" tIns="143998" bIns="14399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67" b="0" i="0" u="none" strike="noStrike" kern="1200" cap="none" spc="0" normalizeH="0" baseline="0" noProof="0" dirty="0">
                  <a:ln>
                    <a:noFill/>
                  </a:ln>
                  <a:solidFill>
                    <a:srgbClr val="FFFFFF"/>
                  </a:solidFill>
                  <a:effectLst/>
                  <a:uLnTx/>
                  <a:uFillTx/>
                  <a:latin typeface="Aptos Display" panose="02110004020202020204"/>
                  <a:ea typeface="+mn-ea"/>
                  <a:cs typeface="Arial" panose="020B0604020202020204" pitchFamily="34" charset="0"/>
                </a:endParaRPr>
              </a:p>
            </p:txBody>
          </p:sp>
        </p:grpSp>
        <p:cxnSp>
          <p:nvCxnSpPr>
            <p:cNvPr id="40" name="Gerader Verbinder 56">
              <a:extLst>
                <a:ext uri="{FF2B5EF4-FFF2-40B4-BE49-F238E27FC236}">
                  <a16:creationId xmlns:a16="http://schemas.microsoft.com/office/drawing/2014/main" id="{B37E0ABC-1BB4-B9AC-DEDA-27EE0901B27A}"/>
                </a:ext>
              </a:extLst>
            </p:cNvPr>
            <p:cNvCxnSpPr>
              <a:cxnSpLocks/>
            </p:cNvCxnSpPr>
            <p:nvPr/>
          </p:nvCxnSpPr>
          <p:spPr>
            <a:xfrm>
              <a:off x="6149053" y="4805180"/>
              <a:ext cx="2613900" cy="0"/>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pic>
          <p:nvPicPr>
            <p:cNvPr id="41" name="Grafik 53">
              <a:extLst>
                <a:ext uri="{FF2B5EF4-FFF2-40B4-BE49-F238E27FC236}">
                  <a16:creationId xmlns:a16="http://schemas.microsoft.com/office/drawing/2014/main" id="{E70B320E-910A-EA6B-6080-12989C6BBC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8588" y="4440761"/>
              <a:ext cx="805975" cy="719059"/>
            </a:xfrm>
            <a:prstGeom prst="rect">
              <a:avLst/>
            </a:prstGeom>
          </p:spPr>
        </p:pic>
        <p:pic>
          <p:nvPicPr>
            <p:cNvPr id="42" name="Grafik 55">
              <a:extLst>
                <a:ext uri="{FF2B5EF4-FFF2-40B4-BE49-F238E27FC236}">
                  <a16:creationId xmlns:a16="http://schemas.microsoft.com/office/drawing/2014/main" id="{F93D306B-B76C-B9A1-4520-7FD8F51233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9541" y="5745091"/>
              <a:ext cx="792710" cy="792710"/>
            </a:xfrm>
            <a:prstGeom prst="rect">
              <a:avLst/>
            </a:prstGeom>
          </p:spPr>
        </p:pic>
        <p:cxnSp>
          <p:nvCxnSpPr>
            <p:cNvPr id="43" name="Gerader Verbinder 56">
              <a:extLst>
                <a:ext uri="{FF2B5EF4-FFF2-40B4-BE49-F238E27FC236}">
                  <a16:creationId xmlns:a16="http://schemas.microsoft.com/office/drawing/2014/main" id="{F89D4A11-AEED-356A-71F1-4BFD2A5FE547}"/>
                </a:ext>
              </a:extLst>
            </p:cNvPr>
            <p:cNvCxnSpPr>
              <a:cxnSpLocks/>
            </p:cNvCxnSpPr>
            <p:nvPr/>
          </p:nvCxnSpPr>
          <p:spPr>
            <a:xfrm>
              <a:off x="5976611" y="5086295"/>
              <a:ext cx="678539" cy="614286"/>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44" name="Gerader Verbinder 56">
              <a:extLst>
                <a:ext uri="{FF2B5EF4-FFF2-40B4-BE49-F238E27FC236}">
                  <a16:creationId xmlns:a16="http://schemas.microsoft.com/office/drawing/2014/main" id="{927738F8-1DCF-8D2A-A015-76A578DE9B39}"/>
                </a:ext>
              </a:extLst>
            </p:cNvPr>
            <p:cNvCxnSpPr>
              <a:cxnSpLocks/>
            </p:cNvCxnSpPr>
            <p:nvPr/>
          </p:nvCxnSpPr>
          <p:spPr>
            <a:xfrm flipV="1">
              <a:off x="7625711" y="5144431"/>
              <a:ext cx="1103873" cy="607557"/>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grpSp>
          <p:nvGrpSpPr>
            <p:cNvPr id="4" name="Group 3">
              <a:extLst>
                <a:ext uri="{FF2B5EF4-FFF2-40B4-BE49-F238E27FC236}">
                  <a16:creationId xmlns:a16="http://schemas.microsoft.com/office/drawing/2014/main" id="{4B370315-EF23-B5F8-4C71-78807EC6B128}"/>
                </a:ext>
              </a:extLst>
            </p:cNvPr>
            <p:cNvGrpSpPr/>
            <p:nvPr/>
          </p:nvGrpSpPr>
          <p:grpSpPr>
            <a:xfrm>
              <a:off x="6849380" y="2256305"/>
              <a:ext cx="811640" cy="800886"/>
              <a:chOff x="7048485" y="2229938"/>
              <a:chExt cx="766936" cy="756775"/>
            </a:xfrm>
          </p:grpSpPr>
          <p:sp>
            <p:nvSpPr>
              <p:cNvPr id="7" name="Oval 6">
                <a:extLst>
                  <a:ext uri="{FF2B5EF4-FFF2-40B4-BE49-F238E27FC236}">
                    <a16:creationId xmlns:a16="http://schemas.microsoft.com/office/drawing/2014/main" id="{357EB648-081D-C705-D469-15B56EE74A6E}"/>
                  </a:ext>
                </a:extLst>
              </p:cNvPr>
              <p:cNvSpPr/>
              <p:nvPr/>
            </p:nvSpPr>
            <p:spPr>
              <a:xfrm>
                <a:off x="7048485" y="2229938"/>
                <a:ext cx="766936" cy="756775"/>
              </a:xfrm>
              <a:prstGeom prst="ellipse">
                <a:avLst/>
              </a:prstGeom>
              <a:solidFill>
                <a:srgbClr val="0F0F19"/>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0B0004020202020204" pitchFamily="34" charset="0"/>
                  <a:ea typeface="+mn-ea"/>
                  <a:cs typeface="BentonSans-Book"/>
                </a:endParaRPr>
              </a:p>
            </p:txBody>
          </p:sp>
          <p:pic>
            <p:nvPicPr>
              <p:cNvPr id="8" name="Grafik 18">
                <a:extLst>
                  <a:ext uri="{FF2B5EF4-FFF2-40B4-BE49-F238E27FC236}">
                    <a16:creationId xmlns:a16="http://schemas.microsoft.com/office/drawing/2014/main" id="{FCA77FB6-8FDC-93D0-58FE-BD4086176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7307" y="2395202"/>
                <a:ext cx="551139" cy="491704"/>
              </a:xfrm>
              <a:prstGeom prst="rect">
                <a:avLst/>
              </a:prstGeom>
            </p:spPr>
          </p:pic>
        </p:grpSp>
        <p:grpSp>
          <p:nvGrpSpPr>
            <p:cNvPr id="9" name="Group 8">
              <a:extLst>
                <a:ext uri="{FF2B5EF4-FFF2-40B4-BE49-F238E27FC236}">
                  <a16:creationId xmlns:a16="http://schemas.microsoft.com/office/drawing/2014/main" id="{DB732583-112D-9580-2D05-C7E84F3AC5A9}"/>
                </a:ext>
              </a:extLst>
            </p:cNvPr>
            <p:cNvGrpSpPr/>
            <p:nvPr/>
          </p:nvGrpSpPr>
          <p:grpSpPr>
            <a:xfrm>
              <a:off x="6139279" y="1552885"/>
              <a:ext cx="811640" cy="800886"/>
              <a:chOff x="6310889" y="1338195"/>
              <a:chExt cx="766936" cy="756775"/>
            </a:xfrm>
          </p:grpSpPr>
          <p:sp>
            <p:nvSpPr>
              <p:cNvPr id="10" name="Oval 9">
                <a:extLst>
                  <a:ext uri="{FF2B5EF4-FFF2-40B4-BE49-F238E27FC236}">
                    <a16:creationId xmlns:a16="http://schemas.microsoft.com/office/drawing/2014/main" id="{D0E235FC-4613-9680-0E1C-FAAA57B8B0C9}"/>
                  </a:ext>
                </a:extLst>
              </p:cNvPr>
              <p:cNvSpPr/>
              <p:nvPr/>
            </p:nvSpPr>
            <p:spPr>
              <a:xfrm>
                <a:off x="6310889" y="1338195"/>
                <a:ext cx="766936" cy="756775"/>
              </a:xfrm>
              <a:prstGeom prst="ellipse">
                <a:avLst/>
              </a:prstGeom>
              <a:solidFill>
                <a:srgbClr val="543B63"/>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0B0004020202020204" pitchFamily="34" charset="0"/>
                  <a:ea typeface="+mn-ea"/>
                  <a:cs typeface="BentonSans-Book"/>
                </a:endParaRPr>
              </a:p>
            </p:txBody>
          </p:sp>
          <p:pic>
            <p:nvPicPr>
              <p:cNvPr id="11" name="Grafik 18">
                <a:extLst>
                  <a:ext uri="{FF2B5EF4-FFF2-40B4-BE49-F238E27FC236}">
                    <a16:creationId xmlns:a16="http://schemas.microsoft.com/office/drawing/2014/main" id="{75E6E213-3AE1-0468-3AC5-D4EFF606A4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4357" y="1518902"/>
                <a:ext cx="551139" cy="491704"/>
              </a:xfrm>
              <a:prstGeom prst="rect">
                <a:avLst/>
              </a:prstGeom>
            </p:spPr>
          </p:pic>
        </p:grpSp>
        <p:grpSp>
          <p:nvGrpSpPr>
            <p:cNvPr id="12" name="Group 11">
              <a:extLst>
                <a:ext uri="{FF2B5EF4-FFF2-40B4-BE49-F238E27FC236}">
                  <a16:creationId xmlns:a16="http://schemas.microsoft.com/office/drawing/2014/main" id="{78D1A833-7BCC-49CD-F9BD-5F206F24CEFE}"/>
                </a:ext>
              </a:extLst>
            </p:cNvPr>
            <p:cNvGrpSpPr/>
            <p:nvPr/>
          </p:nvGrpSpPr>
          <p:grpSpPr>
            <a:xfrm>
              <a:off x="3368893" y="2201686"/>
              <a:ext cx="811640" cy="800886"/>
              <a:chOff x="3759696" y="2178328"/>
              <a:chExt cx="766936" cy="756775"/>
            </a:xfrm>
          </p:grpSpPr>
          <p:sp>
            <p:nvSpPr>
              <p:cNvPr id="13" name="Oval 12">
                <a:extLst>
                  <a:ext uri="{FF2B5EF4-FFF2-40B4-BE49-F238E27FC236}">
                    <a16:creationId xmlns:a16="http://schemas.microsoft.com/office/drawing/2014/main" id="{12353971-AD40-C386-F8FF-1CD4A00E7AE7}"/>
                  </a:ext>
                </a:extLst>
              </p:cNvPr>
              <p:cNvSpPr/>
              <p:nvPr/>
            </p:nvSpPr>
            <p:spPr>
              <a:xfrm>
                <a:off x="3759696" y="2178328"/>
                <a:ext cx="766936" cy="756775"/>
              </a:xfrm>
              <a:prstGeom prst="ellipse">
                <a:avLst/>
              </a:prstGeom>
              <a:solidFill>
                <a:srgbClr val="94B6FD"/>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0B0004020202020204" pitchFamily="34" charset="0"/>
                  <a:ea typeface="+mn-ea"/>
                  <a:cs typeface="BentonSans-Book"/>
                </a:endParaRPr>
              </a:p>
            </p:txBody>
          </p:sp>
          <p:pic>
            <p:nvPicPr>
              <p:cNvPr id="14" name="Grafik 18">
                <a:extLst>
                  <a:ext uri="{FF2B5EF4-FFF2-40B4-BE49-F238E27FC236}">
                    <a16:creationId xmlns:a16="http://schemas.microsoft.com/office/drawing/2014/main" id="{D1C9FA2E-826C-B4AE-B1E4-19B9B63FAF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7632" y="2343592"/>
                <a:ext cx="551139" cy="491704"/>
              </a:xfrm>
              <a:prstGeom prst="rect">
                <a:avLst/>
              </a:prstGeom>
            </p:spPr>
          </p:pic>
        </p:grpSp>
        <p:grpSp>
          <p:nvGrpSpPr>
            <p:cNvPr id="15" name="Group 14">
              <a:extLst>
                <a:ext uri="{FF2B5EF4-FFF2-40B4-BE49-F238E27FC236}">
                  <a16:creationId xmlns:a16="http://schemas.microsoft.com/office/drawing/2014/main" id="{6D0BB797-3041-73A5-F440-11419730A1D6}"/>
                </a:ext>
              </a:extLst>
            </p:cNvPr>
            <p:cNvGrpSpPr/>
            <p:nvPr/>
          </p:nvGrpSpPr>
          <p:grpSpPr>
            <a:xfrm>
              <a:off x="5109137" y="1428167"/>
              <a:ext cx="811640" cy="800886"/>
              <a:chOff x="5450526" y="1349786"/>
              <a:chExt cx="766936" cy="756775"/>
            </a:xfrm>
          </p:grpSpPr>
          <p:sp>
            <p:nvSpPr>
              <p:cNvPr id="16" name="Oval 15">
                <a:extLst>
                  <a:ext uri="{FF2B5EF4-FFF2-40B4-BE49-F238E27FC236}">
                    <a16:creationId xmlns:a16="http://schemas.microsoft.com/office/drawing/2014/main" id="{1FF3D3A7-701C-12D2-761A-EF03ED5509D4}"/>
                  </a:ext>
                </a:extLst>
              </p:cNvPr>
              <p:cNvSpPr/>
              <p:nvPr/>
            </p:nvSpPr>
            <p:spPr>
              <a:xfrm>
                <a:off x="5450526" y="1349786"/>
                <a:ext cx="766936" cy="756775"/>
              </a:xfrm>
              <a:prstGeom prst="ellipse">
                <a:avLst/>
              </a:prstGeom>
              <a:solidFill>
                <a:srgbClr val="C34E6E"/>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0B0004020202020204" pitchFamily="34" charset="0"/>
                  <a:ea typeface="+mn-ea"/>
                  <a:cs typeface="BentonSans-Book"/>
                </a:endParaRPr>
              </a:p>
            </p:txBody>
          </p:sp>
          <p:pic>
            <p:nvPicPr>
              <p:cNvPr id="17" name="Grafik 18">
                <a:extLst>
                  <a:ext uri="{FF2B5EF4-FFF2-40B4-BE49-F238E27FC236}">
                    <a16:creationId xmlns:a16="http://schemas.microsoft.com/office/drawing/2014/main" id="{83BB1608-8DAE-56F1-B366-EB2875A6A3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53994" y="1530493"/>
                <a:ext cx="551139" cy="491704"/>
              </a:xfrm>
              <a:prstGeom prst="rect">
                <a:avLst/>
              </a:prstGeom>
            </p:spPr>
          </p:pic>
        </p:grpSp>
        <p:grpSp>
          <p:nvGrpSpPr>
            <p:cNvPr id="18" name="Group 17">
              <a:extLst>
                <a:ext uri="{FF2B5EF4-FFF2-40B4-BE49-F238E27FC236}">
                  <a16:creationId xmlns:a16="http://schemas.microsoft.com/office/drawing/2014/main" id="{6873A951-3ECD-3E91-5F9C-A96D1A87D18C}"/>
                </a:ext>
              </a:extLst>
            </p:cNvPr>
            <p:cNvGrpSpPr/>
            <p:nvPr/>
          </p:nvGrpSpPr>
          <p:grpSpPr>
            <a:xfrm>
              <a:off x="4117095" y="1580946"/>
              <a:ext cx="811640" cy="800886"/>
              <a:chOff x="4458053" y="1436713"/>
              <a:chExt cx="766936" cy="756775"/>
            </a:xfrm>
          </p:grpSpPr>
          <p:sp>
            <p:nvSpPr>
              <p:cNvPr id="19" name="Oval 18">
                <a:extLst>
                  <a:ext uri="{FF2B5EF4-FFF2-40B4-BE49-F238E27FC236}">
                    <a16:creationId xmlns:a16="http://schemas.microsoft.com/office/drawing/2014/main" id="{1B9CF671-A135-BFB6-EF2E-D399047DBE64}"/>
                  </a:ext>
                </a:extLst>
              </p:cNvPr>
              <p:cNvSpPr/>
              <p:nvPr/>
            </p:nvSpPr>
            <p:spPr>
              <a:xfrm>
                <a:off x="4458053" y="1436713"/>
                <a:ext cx="766936" cy="756775"/>
              </a:xfrm>
              <a:prstGeom prst="ellipse">
                <a:avLst/>
              </a:prstGeom>
              <a:solidFill>
                <a:srgbClr val="083FD1"/>
              </a:solidFill>
              <a:ln>
                <a:noFill/>
              </a:ln>
              <a:effectLst/>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0B0004020202020204" pitchFamily="34" charset="0"/>
                  <a:ea typeface="+mn-ea"/>
                  <a:cs typeface="BentonSans-Book"/>
                </a:endParaRPr>
              </a:p>
            </p:txBody>
          </p:sp>
          <p:pic>
            <p:nvPicPr>
              <p:cNvPr id="20" name="Grafik 18">
                <a:extLst>
                  <a:ext uri="{FF2B5EF4-FFF2-40B4-BE49-F238E27FC236}">
                    <a16:creationId xmlns:a16="http://schemas.microsoft.com/office/drawing/2014/main" id="{88D7D349-B748-A323-71EB-0F6F994929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1521" y="1617420"/>
                <a:ext cx="551139" cy="491704"/>
              </a:xfrm>
              <a:prstGeom prst="rect">
                <a:avLst/>
              </a:prstGeom>
            </p:spPr>
          </p:pic>
        </p:grpSp>
      </p:grpSp>
    </p:spTree>
    <p:extLst>
      <p:ext uri="{BB962C8B-B14F-4D97-AF65-F5344CB8AC3E}">
        <p14:creationId xmlns:p14="http://schemas.microsoft.com/office/powerpoint/2010/main" val="100093146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BF3D-9C50-134B-E17F-148F871FD07D}"/>
            </a:ext>
          </a:extLst>
        </p:cNvPr>
        <p:cNvGrpSpPr/>
        <p:nvPr/>
      </p:nvGrpSpPr>
      <p:grpSpPr>
        <a:xfrm>
          <a:off x="0" y="0"/>
          <a:ext cx="0" cy="0"/>
          <a:chOff x="0" y="0"/>
          <a:chExt cx="0" cy="0"/>
        </a:xfrm>
      </p:grpSpPr>
      <p:grpSp>
        <p:nvGrpSpPr>
          <p:cNvPr id="1206" name="Group 30">
            <a:extLst>
              <a:ext uri="{FF2B5EF4-FFF2-40B4-BE49-F238E27FC236}">
                <a16:creationId xmlns:a16="http://schemas.microsoft.com/office/drawing/2014/main" id="{3744CC80-0038-7128-5136-024725E38AE1}"/>
              </a:ext>
            </a:extLst>
          </p:cNvPr>
          <p:cNvGrpSpPr/>
          <p:nvPr/>
        </p:nvGrpSpPr>
        <p:grpSpPr>
          <a:xfrm>
            <a:off x="504225" y="4943376"/>
            <a:ext cx="11188805" cy="1091317"/>
            <a:chOff x="504225" y="4943376"/>
            <a:chExt cx="11188805" cy="1091317"/>
          </a:xfrm>
        </p:grpSpPr>
        <p:grpSp>
          <p:nvGrpSpPr>
            <p:cNvPr id="11" name="Gruppieren 192">
              <a:extLst>
                <a:ext uri="{FF2B5EF4-FFF2-40B4-BE49-F238E27FC236}">
                  <a16:creationId xmlns:a16="http://schemas.microsoft.com/office/drawing/2014/main" id="{A151932C-7622-00F7-FB1C-8CA1AEE59BEB}"/>
                </a:ext>
              </a:extLst>
            </p:cNvPr>
            <p:cNvGrpSpPr/>
            <p:nvPr/>
          </p:nvGrpSpPr>
          <p:grpSpPr>
            <a:xfrm flipH="1">
              <a:off x="2050890" y="4943376"/>
              <a:ext cx="9642140" cy="1091317"/>
              <a:chOff x="393156" y="2091865"/>
              <a:chExt cx="8276127" cy="1664290"/>
            </a:xfrm>
          </p:grpSpPr>
          <p:grpSp>
            <p:nvGrpSpPr>
              <p:cNvPr id="1151" name="Group 31">
                <a:extLst>
                  <a:ext uri="{FF2B5EF4-FFF2-40B4-BE49-F238E27FC236}">
                    <a16:creationId xmlns:a16="http://schemas.microsoft.com/office/drawing/2014/main" id="{49EBD755-D3D7-87BD-C0D4-51390186F238}"/>
                  </a:ext>
                </a:extLst>
              </p:cNvPr>
              <p:cNvGrpSpPr/>
              <p:nvPr/>
            </p:nvGrpSpPr>
            <p:grpSpPr>
              <a:xfrm>
                <a:off x="393156" y="2091865"/>
                <a:ext cx="4991634" cy="1664290"/>
                <a:chOff x="744840" y="1990684"/>
                <a:chExt cx="8010615" cy="1903270"/>
              </a:xfrm>
            </p:grpSpPr>
            <p:sp>
              <p:nvSpPr>
                <p:cNvPr id="1172" name="Freihandform: Form 214">
                  <a:extLst>
                    <a:ext uri="{FF2B5EF4-FFF2-40B4-BE49-F238E27FC236}">
                      <a16:creationId xmlns:a16="http://schemas.microsoft.com/office/drawing/2014/main" id="{0206D3FC-9C9D-713C-B608-4412356E8563}"/>
                    </a:ext>
                  </a:extLst>
                </p:cNvPr>
                <p:cNvSpPr/>
                <p:nvPr/>
              </p:nvSpPr>
              <p:spPr>
                <a:xfrm>
                  <a:off x="744840" y="1990684"/>
                  <a:ext cx="5294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3" name="Freihandform: Form 215">
                  <a:extLst>
                    <a:ext uri="{FF2B5EF4-FFF2-40B4-BE49-F238E27FC236}">
                      <a16:creationId xmlns:a16="http://schemas.microsoft.com/office/drawing/2014/main" id="{4BE69D6A-0C25-5825-950B-550CE3CD9751}"/>
                    </a:ext>
                  </a:extLst>
                </p:cNvPr>
                <p:cNvSpPr/>
                <p:nvPr/>
              </p:nvSpPr>
              <p:spPr>
                <a:xfrm>
                  <a:off x="104522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4" name="Freihandform: Form 216">
                  <a:extLst>
                    <a:ext uri="{FF2B5EF4-FFF2-40B4-BE49-F238E27FC236}">
                      <a16:creationId xmlns:a16="http://schemas.microsoft.com/office/drawing/2014/main" id="{EBF9CAC2-F68D-F707-0F98-7A6F06B4F4A5}"/>
                    </a:ext>
                  </a:extLst>
                </p:cNvPr>
                <p:cNvSpPr/>
                <p:nvPr/>
              </p:nvSpPr>
              <p:spPr>
                <a:xfrm>
                  <a:off x="132230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5" name="Freihandform: Form 217">
                  <a:extLst>
                    <a:ext uri="{FF2B5EF4-FFF2-40B4-BE49-F238E27FC236}">
                      <a16:creationId xmlns:a16="http://schemas.microsoft.com/office/drawing/2014/main" id="{63C7B448-3218-4344-3851-8A4B74EE420A}"/>
                    </a:ext>
                  </a:extLst>
                </p:cNvPr>
                <p:cNvSpPr/>
                <p:nvPr/>
              </p:nvSpPr>
              <p:spPr>
                <a:xfrm>
                  <a:off x="159938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6" name="Freihandform: Form 218">
                  <a:extLst>
                    <a:ext uri="{FF2B5EF4-FFF2-40B4-BE49-F238E27FC236}">
                      <a16:creationId xmlns:a16="http://schemas.microsoft.com/office/drawing/2014/main" id="{F4E3F209-D43C-8E60-AF8F-4C763AD54A72}"/>
                    </a:ext>
                  </a:extLst>
                </p:cNvPr>
                <p:cNvSpPr/>
                <p:nvPr/>
              </p:nvSpPr>
              <p:spPr>
                <a:xfrm>
                  <a:off x="187646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7" name="Freihandform: Form 219">
                  <a:extLst>
                    <a:ext uri="{FF2B5EF4-FFF2-40B4-BE49-F238E27FC236}">
                      <a16:creationId xmlns:a16="http://schemas.microsoft.com/office/drawing/2014/main" id="{1BD3EB0B-CF81-964B-4EB2-D3C05C02451C}"/>
                    </a:ext>
                  </a:extLst>
                </p:cNvPr>
                <p:cNvSpPr/>
                <p:nvPr/>
              </p:nvSpPr>
              <p:spPr>
                <a:xfrm>
                  <a:off x="215355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8" name="Freihandform: Form 220">
                  <a:extLst>
                    <a:ext uri="{FF2B5EF4-FFF2-40B4-BE49-F238E27FC236}">
                      <a16:creationId xmlns:a16="http://schemas.microsoft.com/office/drawing/2014/main" id="{A3DFBD3D-8D48-CC84-600A-26BDF922D406}"/>
                    </a:ext>
                  </a:extLst>
                </p:cNvPr>
                <p:cNvSpPr/>
                <p:nvPr/>
              </p:nvSpPr>
              <p:spPr>
                <a:xfrm>
                  <a:off x="243063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9" name="Freihandform: Form 221">
                  <a:extLst>
                    <a:ext uri="{FF2B5EF4-FFF2-40B4-BE49-F238E27FC236}">
                      <a16:creationId xmlns:a16="http://schemas.microsoft.com/office/drawing/2014/main" id="{7882C5B1-FAA1-A5EA-C07E-A2B2EFC2F22A}"/>
                    </a:ext>
                  </a:extLst>
                </p:cNvPr>
                <p:cNvSpPr/>
                <p:nvPr/>
              </p:nvSpPr>
              <p:spPr>
                <a:xfrm>
                  <a:off x="270771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0" name="Freihandform: Form 222">
                  <a:extLst>
                    <a:ext uri="{FF2B5EF4-FFF2-40B4-BE49-F238E27FC236}">
                      <a16:creationId xmlns:a16="http://schemas.microsoft.com/office/drawing/2014/main" id="{C6B3D4DB-2BE9-BEDB-B512-A003FFD21A78}"/>
                    </a:ext>
                  </a:extLst>
                </p:cNvPr>
                <p:cNvSpPr/>
                <p:nvPr/>
              </p:nvSpPr>
              <p:spPr>
                <a:xfrm>
                  <a:off x="298479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1" name="Freihandform: Form 223">
                  <a:extLst>
                    <a:ext uri="{FF2B5EF4-FFF2-40B4-BE49-F238E27FC236}">
                      <a16:creationId xmlns:a16="http://schemas.microsoft.com/office/drawing/2014/main" id="{840DDEFF-21C2-06CD-227A-DFB64B598769}"/>
                    </a:ext>
                  </a:extLst>
                </p:cNvPr>
                <p:cNvSpPr/>
                <p:nvPr/>
              </p:nvSpPr>
              <p:spPr>
                <a:xfrm>
                  <a:off x="326187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2" name="Freihandform: Form 224">
                  <a:extLst>
                    <a:ext uri="{FF2B5EF4-FFF2-40B4-BE49-F238E27FC236}">
                      <a16:creationId xmlns:a16="http://schemas.microsoft.com/office/drawing/2014/main" id="{F5F19E6D-0981-2416-F7F5-A6342076FAA3}"/>
                    </a:ext>
                  </a:extLst>
                </p:cNvPr>
                <p:cNvSpPr/>
                <p:nvPr/>
              </p:nvSpPr>
              <p:spPr>
                <a:xfrm>
                  <a:off x="353896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3" name="Freihandform: Form 225">
                  <a:extLst>
                    <a:ext uri="{FF2B5EF4-FFF2-40B4-BE49-F238E27FC236}">
                      <a16:creationId xmlns:a16="http://schemas.microsoft.com/office/drawing/2014/main" id="{D26D238C-5EB9-4AF1-AA25-18C8939AA2AB}"/>
                    </a:ext>
                  </a:extLst>
                </p:cNvPr>
                <p:cNvSpPr/>
                <p:nvPr/>
              </p:nvSpPr>
              <p:spPr>
                <a:xfrm>
                  <a:off x="381604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4" name="Freihandform: Form 226">
                  <a:extLst>
                    <a:ext uri="{FF2B5EF4-FFF2-40B4-BE49-F238E27FC236}">
                      <a16:creationId xmlns:a16="http://schemas.microsoft.com/office/drawing/2014/main" id="{109156CE-B77E-9F99-DF28-2BD063094538}"/>
                    </a:ext>
                  </a:extLst>
                </p:cNvPr>
                <p:cNvSpPr/>
                <p:nvPr/>
              </p:nvSpPr>
              <p:spPr>
                <a:xfrm>
                  <a:off x="409312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5" name="Freihandform: Form 227">
                  <a:extLst>
                    <a:ext uri="{FF2B5EF4-FFF2-40B4-BE49-F238E27FC236}">
                      <a16:creationId xmlns:a16="http://schemas.microsoft.com/office/drawing/2014/main" id="{899C4F35-F993-9D58-C026-9E77F07E3ED2}"/>
                    </a:ext>
                  </a:extLst>
                </p:cNvPr>
                <p:cNvSpPr/>
                <p:nvPr/>
              </p:nvSpPr>
              <p:spPr>
                <a:xfrm>
                  <a:off x="437020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6" name="Freihandform: Form 228">
                  <a:extLst>
                    <a:ext uri="{FF2B5EF4-FFF2-40B4-BE49-F238E27FC236}">
                      <a16:creationId xmlns:a16="http://schemas.microsoft.com/office/drawing/2014/main" id="{37D9F6E9-AC0F-8CD4-3F68-FA0761F3E9C5}"/>
                    </a:ext>
                  </a:extLst>
                </p:cNvPr>
                <p:cNvSpPr/>
                <p:nvPr/>
              </p:nvSpPr>
              <p:spPr>
                <a:xfrm>
                  <a:off x="464728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7" name="Freihandform: Form 229">
                  <a:extLst>
                    <a:ext uri="{FF2B5EF4-FFF2-40B4-BE49-F238E27FC236}">
                      <a16:creationId xmlns:a16="http://schemas.microsoft.com/office/drawing/2014/main" id="{7DE76341-9FDB-181D-9D15-39A6CF5F6F6F}"/>
                    </a:ext>
                  </a:extLst>
                </p:cNvPr>
                <p:cNvSpPr/>
                <p:nvPr/>
              </p:nvSpPr>
              <p:spPr>
                <a:xfrm>
                  <a:off x="492437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8" name="Freihandform: Form 230">
                  <a:extLst>
                    <a:ext uri="{FF2B5EF4-FFF2-40B4-BE49-F238E27FC236}">
                      <a16:creationId xmlns:a16="http://schemas.microsoft.com/office/drawing/2014/main" id="{D2E4DAE0-87E5-6433-7488-C5051F0EE0AA}"/>
                    </a:ext>
                  </a:extLst>
                </p:cNvPr>
                <p:cNvSpPr/>
                <p:nvPr/>
              </p:nvSpPr>
              <p:spPr>
                <a:xfrm>
                  <a:off x="520145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89" name="Freihandform: Form 231">
                  <a:extLst>
                    <a:ext uri="{FF2B5EF4-FFF2-40B4-BE49-F238E27FC236}">
                      <a16:creationId xmlns:a16="http://schemas.microsoft.com/office/drawing/2014/main" id="{D22D68C5-EA13-0EFF-CAE1-47E4902AF318}"/>
                    </a:ext>
                  </a:extLst>
                </p:cNvPr>
                <p:cNvSpPr/>
                <p:nvPr/>
              </p:nvSpPr>
              <p:spPr>
                <a:xfrm>
                  <a:off x="547853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0" name="Freihandform: Form 232">
                  <a:extLst>
                    <a:ext uri="{FF2B5EF4-FFF2-40B4-BE49-F238E27FC236}">
                      <a16:creationId xmlns:a16="http://schemas.microsoft.com/office/drawing/2014/main" id="{FA89B518-F720-1D27-DD75-121036E5F717}"/>
                    </a:ext>
                  </a:extLst>
                </p:cNvPr>
                <p:cNvSpPr/>
                <p:nvPr/>
              </p:nvSpPr>
              <p:spPr>
                <a:xfrm>
                  <a:off x="575561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1" name="Freihandform: Form 233">
                  <a:extLst>
                    <a:ext uri="{FF2B5EF4-FFF2-40B4-BE49-F238E27FC236}">
                      <a16:creationId xmlns:a16="http://schemas.microsoft.com/office/drawing/2014/main" id="{BFC11E56-63A6-8966-CA34-05AC1BF65244}"/>
                    </a:ext>
                  </a:extLst>
                </p:cNvPr>
                <p:cNvSpPr/>
                <p:nvPr/>
              </p:nvSpPr>
              <p:spPr>
                <a:xfrm>
                  <a:off x="603269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2" name="Freihandform: Form 234">
                  <a:extLst>
                    <a:ext uri="{FF2B5EF4-FFF2-40B4-BE49-F238E27FC236}">
                      <a16:creationId xmlns:a16="http://schemas.microsoft.com/office/drawing/2014/main" id="{7F6FB253-00AB-E55E-94FC-8E867A5DCC98}"/>
                    </a:ext>
                  </a:extLst>
                </p:cNvPr>
                <p:cNvSpPr/>
                <p:nvPr/>
              </p:nvSpPr>
              <p:spPr>
                <a:xfrm>
                  <a:off x="630978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3" name="Freihandform: Form 235">
                  <a:extLst>
                    <a:ext uri="{FF2B5EF4-FFF2-40B4-BE49-F238E27FC236}">
                      <a16:creationId xmlns:a16="http://schemas.microsoft.com/office/drawing/2014/main" id="{8F0C9874-0B75-4D52-7382-5103779765B7}"/>
                    </a:ext>
                  </a:extLst>
                </p:cNvPr>
                <p:cNvSpPr/>
                <p:nvPr/>
              </p:nvSpPr>
              <p:spPr>
                <a:xfrm>
                  <a:off x="658686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4" name="Freihandform: Form 236">
                  <a:extLst>
                    <a:ext uri="{FF2B5EF4-FFF2-40B4-BE49-F238E27FC236}">
                      <a16:creationId xmlns:a16="http://schemas.microsoft.com/office/drawing/2014/main" id="{3177C4A1-6E2E-28A1-CC17-E5C8DF3B8B08}"/>
                    </a:ext>
                  </a:extLst>
                </p:cNvPr>
                <p:cNvSpPr/>
                <p:nvPr/>
              </p:nvSpPr>
              <p:spPr>
                <a:xfrm>
                  <a:off x="686394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5" name="Freihandform: Form 237">
                  <a:extLst>
                    <a:ext uri="{FF2B5EF4-FFF2-40B4-BE49-F238E27FC236}">
                      <a16:creationId xmlns:a16="http://schemas.microsoft.com/office/drawing/2014/main" id="{E7C3C19A-7420-DAF0-A2BA-ED12EF68DB4A}"/>
                    </a:ext>
                  </a:extLst>
                </p:cNvPr>
                <p:cNvSpPr/>
                <p:nvPr/>
              </p:nvSpPr>
              <p:spPr>
                <a:xfrm>
                  <a:off x="714102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6" name="Freihandform: Form 238">
                  <a:extLst>
                    <a:ext uri="{FF2B5EF4-FFF2-40B4-BE49-F238E27FC236}">
                      <a16:creationId xmlns:a16="http://schemas.microsoft.com/office/drawing/2014/main" id="{0B2EC128-06E3-5B41-649A-DE7C29C5D743}"/>
                    </a:ext>
                  </a:extLst>
                </p:cNvPr>
                <p:cNvSpPr/>
                <p:nvPr/>
              </p:nvSpPr>
              <p:spPr>
                <a:xfrm>
                  <a:off x="741810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7" name="Freihandform: Form 239">
                  <a:extLst>
                    <a:ext uri="{FF2B5EF4-FFF2-40B4-BE49-F238E27FC236}">
                      <a16:creationId xmlns:a16="http://schemas.microsoft.com/office/drawing/2014/main" id="{5B034F17-08D6-ABC6-930C-970B2773E105}"/>
                    </a:ext>
                  </a:extLst>
                </p:cNvPr>
                <p:cNvSpPr/>
                <p:nvPr/>
              </p:nvSpPr>
              <p:spPr>
                <a:xfrm>
                  <a:off x="769519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8" name="Freihandform: Form 240">
                  <a:extLst>
                    <a:ext uri="{FF2B5EF4-FFF2-40B4-BE49-F238E27FC236}">
                      <a16:creationId xmlns:a16="http://schemas.microsoft.com/office/drawing/2014/main" id="{ABF6BFF5-AC09-4D9C-75F5-D0BD02698C95}"/>
                    </a:ext>
                  </a:extLst>
                </p:cNvPr>
                <p:cNvSpPr/>
                <p:nvPr/>
              </p:nvSpPr>
              <p:spPr>
                <a:xfrm>
                  <a:off x="797227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99" name="Freihandform: Form 241">
                  <a:extLst>
                    <a:ext uri="{FF2B5EF4-FFF2-40B4-BE49-F238E27FC236}">
                      <a16:creationId xmlns:a16="http://schemas.microsoft.com/office/drawing/2014/main" id="{2014C9D5-7251-966B-FF79-5AB943D06312}"/>
                    </a:ext>
                  </a:extLst>
                </p:cNvPr>
                <p:cNvSpPr/>
                <p:nvPr/>
              </p:nvSpPr>
              <p:spPr>
                <a:xfrm>
                  <a:off x="8249345"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grpSp>
          <p:grpSp>
            <p:nvGrpSpPr>
              <p:cNvPr id="1152" name="Gruppieren 194">
                <a:extLst>
                  <a:ext uri="{FF2B5EF4-FFF2-40B4-BE49-F238E27FC236}">
                    <a16:creationId xmlns:a16="http://schemas.microsoft.com/office/drawing/2014/main" id="{91074D06-4DCD-CA36-C41D-525C70D2B877}"/>
                  </a:ext>
                </a:extLst>
              </p:cNvPr>
              <p:cNvGrpSpPr/>
              <p:nvPr/>
            </p:nvGrpSpPr>
            <p:grpSpPr>
              <a:xfrm>
                <a:off x="5231560" y="2091865"/>
                <a:ext cx="3437723" cy="1664290"/>
                <a:chOff x="5231560" y="2091865"/>
                <a:chExt cx="3437723" cy="1664290"/>
              </a:xfrm>
            </p:grpSpPr>
            <p:sp>
              <p:nvSpPr>
                <p:cNvPr id="1153" name="Freihandform: Form 195">
                  <a:extLst>
                    <a:ext uri="{FF2B5EF4-FFF2-40B4-BE49-F238E27FC236}">
                      <a16:creationId xmlns:a16="http://schemas.microsoft.com/office/drawing/2014/main" id="{B8F74D23-4FD7-EBFD-D74B-16D91AEFCA19}"/>
                    </a:ext>
                  </a:extLst>
                </p:cNvPr>
                <p:cNvSpPr/>
                <p:nvPr/>
              </p:nvSpPr>
              <p:spPr>
                <a:xfrm>
                  <a:off x="5231560" y="2091865"/>
                  <a:ext cx="329890"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54" name="Freihandform: Form 196">
                  <a:extLst>
                    <a:ext uri="{FF2B5EF4-FFF2-40B4-BE49-F238E27FC236}">
                      <a16:creationId xmlns:a16="http://schemas.microsoft.com/office/drawing/2014/main" id="{02F88D35-F941-1B71-6B8B-D1993ADEC63E}"/>
                    </a:ext>
                  </a:extLst>
                </p:cNvPr>
                <p:cNvSpPr/>
                <p:nvPr/>
              </p:nvSpPr>
              <p:spPr>
                <a:xfrm>
                  <a:off x="5418736"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55" name="Freihandform: Form 197">
                  <a:extLst>
                    <a:ext uri="{FF2B5EF4-FFF2-40B4-BE49-F238E27FC236}">
                      <a16:creationId xmlns:a16="http://schemas.microsoft.com/office/drawing/2014/main" id="{2AF0A5D0-A053-0C73-B8C5-FF171354FF0A}"/>
                    </a:ext>
                  </a:extLst>
                </p:cNvPr>
                <p:cNvSpPr/>
                <p:nvPr/>
              </p:nvSpPr>
              <p:spPr>
                <a:xfrm>
                  <a:off x="5591394"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56" name="Freihandform: Form 198">
                  <a:extLst>
                    <a:ext uri="{FF2B5EF4-FFF2-40B4-BE49-F238E27FC236}">
                      <a16:creationId xmlns:a16="http://schemas.microsoft.com/office/drawing/2014/main" id="{07F7B501-2614-ECA9-9626-B8981AC5AC74}"/>
                    </a:ext>
                  </a:extLst>
                </p:cNvPr>
                <p:cNvSpPr/>
                <p:nvPr/>
              </p:nvSpPr>
              <p:spPr>
                <a:xfrm>
                  <a:off x="5764051"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57" name="Freihandform: Form 199">
                  <a:extLst>
                    <a:ext uri="{FF2B5EF4-FFF2-40B4-BE49-F238E27FC236}">
                      <a16:creationId xmlns:a16="http://schemas.microsoft.com/office/drawing/2014/main" id="{AF31708A-C880-5947-79D0-EDFFAF7A5B96}"/>
                    </a:ext>
                  </a:extLst>
                </p:cNvPr>
                <p:cNvSpPr/>
                <p:nvPr/>
              </p:nvSpPr>
              <p:spPr>
                <a:xfrm>
                  <a:off x="5936708"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58" name="Freihandform: Form 200">
                  <a:extLst>
                    <a:ext uri="{FF2B5EF4-FFF2-40B4-BE49-F238E27FC236}">
                      <a16:creationId xmlns:a16="http://schemas.microsoft.com/office/drawing/2014/main" id="{37203BAE-8CB0-C754-0E91-5276C9744F5E}"/>
                    </a:ext>
                  </a:extLst>
                </p:cNvPr>
                <p:cNvSpPr/>
                <p:nvPr/>
              </p:nvSpPr>
              <p:spPr>
                <a:xfrm>
                  <a:off x="6109366"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59" name="Freihandform: Form 201">
                  <a:extLst>
                    <a:ext uri="{FF2B5EF4-FFF2-40B4-BE49-F238E27FC236}">
                      <a16:creationId xmlns:a16="http://schemas.microsoft.com/office/drawing/2014/main" id="{3DBA9A47-A37D-7705-22E6-4D3FC3D699E8}"/>
                    </a:ext>
                  </a:extLst>
                </p:cNvPr>
                <p:cNvSpPr/>
                <p:nvPr/>
              </p:nvSpPr>
              <p:spPr>
                <a:xfrm>
                  <a:off x="6282023"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0" name="Freihandform: Form 202">
                  <a:extLst>
                    <a:ext uri="{FF2B5EF4-FFF2-40B4-BE49-F238E27FC236}">
                      <a16:creationId xmlns:a16="http://schemas.microsoft.com/office/drawing/2014/main" id="{9DAEB163-CC1C-C5A9-E57A-ACE203A3135A}"/>
                    </a:ext>
                  </a:extLst>
                </p:cNvPr>
                <p:cNvSpPr/>
                <p:nvPr/>
              </p:nvSpPr>
              <p:spPr>
                <a:xfrm>
                  <a:off x="6454681"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1" name="Freihandform: Form 203">
                  <a:extLst>
                    <a:ext uri="{FF2B5EF4-FFF2-40B4-BE49-F238E27FC236}">
                      <a16:creationId xmlns:a16="http://schemas.microsoft.com/office/drawing/2014/main" id="{E53DBE65-249F-CF6A-8A1A-3ED4FC04E944}"/>
                    </a:ext>
                  </a:extLst>
                </p:cNvPr>
                <p:cNvSpPr/>
                <p:nvPr/>
              </p:nvSpPr>
              <p:spPr>
                <a:xfrm>
                  <a:off x="6627338"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2" name="Freihandform: Form 204">
                  <a:extLst>
                    <a:ext uri="{FF2B5EF4-FFF2-40B4-BE49-F238E27FC236}">
                      <a16:creationId xmlns:a16="http://schemas.microsoft.com/office/drawing/2014/main" id="{26648C18-8C8E-4ED5-B7C6-6408153C3BCD}"/>
                    </a:ext>
                  </a:extLst>
                </p:cNvPr>
                <p:cNvSpPr/>
                <p:nvPr/>
              </p:nvSpPr>
              <p:spPr>
                <a:xfrm>
                  <a:off x="6799995"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3" name="Freihandform: Form 205">
                  <a:extLst>
                    <a:ext uri="{FF2B5EF4-FFF2-40B4-BE49-F238E27FC236}">
                      <a16:creationId xmlns:a16="http://schemas.microsoft.com/office/drawing/2014/main" id="{710D9ADF-7159-EC04-92F9-22D6F71DEA09}"/>
                    </a:ext>
                  </a:extLst>
                </p:cNvPr>
                <p:cNvSpPr/>
                <p:nvPr/>
              </p:nvSpPr>
              <p:spPr>
                <a:xfrm>
                  <a:off x="6972653"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4" name="Freihandform: Form 206">
                  <a:extLst>
                    <a:ext uri="{FF2B5EF4-FFF2-40B4-BE49-F238E27FC236}">
                      <a16:creationId xmlns:a16="http://schemas.microsoft.com/office/drawing/2014/main" id="{C93B7630-50E3-680F-D3FF-5B070FE40AF6}"/>
                    </a:ext>
                  </a:extLst>
                </p:cNvPr>
                <p:cNvSpPr/>
                <p:nvPr/>
              </p:nvSpPr>
              <p:spPr>
                <a:xfrm>
                  <a:off x="7145310"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5" name="Freihandform: Form 207">
                  <a:extLst>
                    <a:ext uri="{FF2B5EF4-FFF2-40B4-BE49-F238E27FC236}">
                      <a16:creationId xmlns:a16="http://schemas.microsoft.com/office/drawing/2014/main" id="{05207D5F-21C6-C019-9FF9-E1FB9F3EA709}"/>
                    </a:ext>
                  </a:extLst>
                </p:cNvPr>
                <p:cNvSpPr/>
                <p:nvPr/>
              </p:nvSpPr>
              <p:spPr>
                <a:xfrm>
                  <a:off x="7317968"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6" name="Freihandform: Form 208">
                  <a:extLst>
                    <a:ext uri="{FF2B5EF4-FFF2-40B4-BE49-F238E27FC236}">
                      <a16:creationId xmlns:a16="http://schemas.microsoft.com/office/drawing/2014/main" id="{75B368CA-17BB-C3EB-3BE1-BA1126FD0679}"/>
                    </a:ext>
                  </a:extLst>
                </p:cNvPr>
                <p:cNvSpPr/>
                <p:nvPr/>
              </p:nvSpPr>
              <p:spPr>
                <a:xfrm>
                  <a:off x="7490625"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7" name="Freihandform: Form 209">
                  <a:extLst>
                    <a:ext uri="{FF2B5EF4-FFF2-40B4-BE49-F238E27FC236}">
                      <a16:creationId xmlns:a16="http://schemas.microsoft.com/office/drawing/2014/main" id="{9C4FCC2B-1CF6-B070-3BF3-123D516656C5}"/>
                    </a:ext>
                  </a:extLst>
                </p:cNvPr>
                <p:cNvSpPr/>
                <p:nvPr/>
              </p:nvSpPr>
              <p:spPr>
                <a:xfrm>
                  <a:off x="7663282"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8" name="Freihandform: Form 210">
                  <a:extLst>
                    <a:ext uri="{FF2B5EF4-FFF2-40B4-BE49-F238E27FC236}">
                      <a16:creationId xmlns:a16="http://schemas.microsoft.com/office/drawing/2014/main" id="{66DB5AED-7A40-CA28-D109-59840900EDAD}"/>
                    </a:ext>
                  </a:extLst>
                </p:cNvPr>
                <p:cNvSpPr/>
                <p:nvPr/>
              </p:nvSpPr>
              <p:spPr>
                <a:xfrm>
                  <a:off x="7835940"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69" name="Freihandform: Form 211">
                  <a:extLst>
                    <a:ext uri="{FF2B5EF4-FFF2-40B4-BE49-F238E27FC236}">
                      <a16:creationId xmlns:a16="http://schemas.microsoft.com/office/drawing/2014/main" id="{C6AFC5C7-2013-CFD5-B6F5-11CE06319695}"/>
                    </a:ext>
                  </a:extLst>
                </p:cNvPr>
                <p:cNvSpPr/>
                <p:nvPr/>
              </p:nvSpPr>
              <p:spPr>
                <a:xfrm>
                  <a:off x="8008597"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0" name="Freihandform: Form 212">
                  <a:extLst>
                    <a:ext uri="{FF2B5EF4-FFF2-40B4-BE49-F238E27FC236}">
                      <a16:creationId xmlns:a16="http://schemas.microsoft.com/office/drawing/2014/main" id="{A74563A6-3825-A5DD-F68B-7C5B48C988C0}"/>
                    </a:ext>
                  </a:extLst>
                </p:cNvPr>
                <p:cNvSpPr/>
                <p:nvPr/>
              </p:nvSpPr>
              <p:spPr>
                <a:xfrm>
                  <a:off x="8181255"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71" name="Freihandform: Form 213">
                  <a:extLst>
                    <a:ext uri="{FF2B5EF4-FFF2-40B4-BE49-F238E27FC236}">
                      <a16:creationId xmlns:a16="http://schemas.microsoft.com/office/drawing/2014/main" id="{B54EA8D0-71AC-72DA-1117-296AC370DA46}"/>
                    </a:ext>
                  </a:extLst>
                </p:cNvPr>
                <p:cNvSpPr/>
                <p:nvPr/>
              </p:nvSpPr>
              <p:spPr>
                <a:xfrm>
                  <a:off x="8353912"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grpSp>
        </p:grpSp>
        <p:grpSp>
          <p:nvGrpSpPr>
            <p:cNvPr id="12" name="Gruppieren 7">
              <a:extLst>
                <a:ext uri="{FF2B5EF4-FFF2-40B4-BE49-F238E27FC236}">
                  <a16:creationId xmlns:a16="http://schemas.microsoft.com/office/drawing/2014/main" id="{F507027C-B835-0E38-F6A0-07FA316C1CE5}"/>
                </a:ext>
              </a:extLst>
            </p:cNvPr>
            <p:cNvGrpSpPr/>
            <p:nvPr/>
          </p:nvGrpSpPr>
          <p:grpSpPr>
            <a:xfrm>
              <a:off x="1785456" y="4943376"/>
              <a:ext cx="9642140" cy="1091317"/>
              <a:chOff x="393156" y="2091865"/>
              <a:chExt cx="8276127" cy="1664290"/>
            </a:xfrm>
          </p:grpSpPr>
          <p:grpSp>
            <p:nvGrpSpPr>
              <p:cNvPr id="13" name="Group 31">
                <a:extLst>
                  <a:ext uri="{FF2B5EF4-FFF2-40B4-BE49-F238E27FC236}">
                    <a16:creationId xmlns:a16="http://schemas.microsoft.com/office/drawing/2014/main" id="{CDC7A0B1-0021-C6FC-C196-182933E226DE}"/>
                  </a:ext>
                </a:extLst>
              </p:cNvPr>
              <p:cNvGrpSpPr/>
              <p:nvPr/>
            </p:nvGrpSpPr>
            <p:grpSpPr>
              <a:xfrm>
                <a:off x="393156" y="2091865"/>
                <a:ext cx="4991634" cy="1664290"/>
                <a:chOff x="744840" y="1990684"/>
                <a:chExt cx="8010615" cy="1903270"/>
              </a:xfrm>
            </p:grpSpPr>
            <p:sp>
              <p:nvSpPr>
                <p:cNvPr id="49" name="Freihandform: Form 98">
                  <a:extLst>
                    <a:ext uri="{FF2B5EF4-FFF2-40B4-BE49-F238E27FC236}">
                      <a16:creationId xmlns:a16="http://schemas.microsoft.com/office/drawing/2014/main" id="{A47E6AC5-20DE-6F58-DDFD-7B73C9800F06}"/>
                    </a:ext>
                  </a:extLst>
                </p:cNvPr>
                <p:cNvSpPr/>
                <p:nvPr/>
              </p:nvSpPr>
              <p:spPr>
                <a:xfrm>
                  <a:off x="744840" y="1990684"/>
                  <a:ext cx="5294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50" name="Freihandform: Form 99">
                  <a:extLst>
                    <a:ext uri="{FF2B5EF4-FFF2-40B4-BE49-F238E27FC236}">
                      <a16:creationId xmlns:a16="http://schemas.microsoft.com/office/drawing/2014/main" id="{CCDD0AFC-EB3A-609D-0881-BE50AE1A5E89}"/>
                    </a:ext>
                  </a:extLst>
                </p:cNvPr>
                <p:cNvSpPr/>
                <p:nvPr/>
              </p:nvSpPr>
              <p:spPr>
                <a:xfrm>
                  <a:off x="104522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56" name="Freihandform: Form 100">
                  <a:extLst>
                    <a:ext uri="{FF2B5EF4-FFF2-40B4-BE49-F238E27FC236}">
                      <a16:creationId xmlns:a16="http://schemas.microsoft.com/office/drawing/2014/main" id="{FA2F5FB1-26F5-F3AE-EB51-A82A3FBDB1BC}"/>
                    </a:ext>
                  </a:extLst>
                </p:cNvPr>
                <p:cNvSpPr/>
                <p:nvPr/>
              </p:nvSpPr>
              <p:spPr>
                <a:xfrm>
                  <a:off x="132230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58" name="Freihandform: Form 103">
                  <a:extLst>
                    <a:ext uri="{FF2B5EF4-FFF2-40B4-BE49-F238E27FC236}">
                      <a16:creationId xmlns:a16="http://schemas.microsoft.com/office/drawing/2014/main" id="{EBB49515-E095-69F1-9255-2DDA47760D2B}"/>
                    </a:ext>
                  </a:extLst>
                </p:cNvPr>
                <p:cNvSpPr/>
                <p:nvPr/>
              </p:nvSpPr>
              <p:spPr>
                <a:xfrm>
                  <a:off x="159938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63" name="Freihandform: Form 104">
                  <a:extLst>
                    <a:ext uri="{FF2B5EF4-FFF2-40B4-BE49-F238E27FC236}">
                      <a16:creationId xmlns:a16="http://schemas.microsoft.com/office/drawing/2014/main" id="{3ACFDE3B-2C38-265A-7766-EE12B93D850B}"/>
                    </a:ext>
                  </a:extLst>
                </p:cNvPr>
                <p:cNvSpPr/>
                <p:nvPr/>
              </p:nvSpPr>
              <p:spPr>
                <a:xfrm>
                  <a:off x="187646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64" name="Freihandform: Form 108">
                  <a:extLst>
                    <a:ext uri="{FF2B5EF4-FFF2-40B4-BE49-F238E27FC236}">
                      <a16:creationId xmlns:a16="http://schemas.microsoft.com/office/drawing/2014/main" id="{31653346-F8B8-39DB-E1EE-C1C873BE3033}"/>
                    </a:ext>
                  </a:extLst>
                </p:cNvPr>
                <p:cNvSpPr/>
                <p:nvPr/>
              </p:nvSpPr>
              <p:spPr>
                <a:xfrm>
                  <a:off x="215355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65" name="Freihandform: Form 111">
                  <a:extLst>
                    <a:ext uri="{FF2B5EF4-FFF2-40B4-BE49-F238E27FC236}">
                      <a16:creationId xmlns:a16="http://schemas.microsoft.com/office/drawing/2014/main" id="{1825D106-C5EB-0F3C-7364-9EB5E82483B6}"/>
                    </a:ext>
                  </a:extLst>
                </p:cNvPr>
                <p:cNvSpPr/>
                <p:nvPr/>
              </p:nvSpPr>
              <p:spPr>
                <a:xfrm>
                  <a:off x="243063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66" name="Freihandform: Form 112">
                  <a:extLst>
                    <a:ext uri="{FF2B5EF4-FFF2-40B4-BE49-F238E27FC236}">
                      <a16:creationId xmlns:a16="http://schemas.microsoft.com/office/drawing/2014/main" id="{7499F8EB-6C9D-D65C-A150-A34E493D6875}"/>
                    </a:ext>
                  </a:extLst>
                </p:cNvPr>
                <p:cNvSpPr/>
                <p:nvPr/>
              </p:nvSpPr>
              <p:spPr>
                <a:xfrm>
                  <a:off x="270771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69" name="Freihandform: Form 113">
                  <a:extLst>
                    <a:ext uri="{FF2B5EF4-FFF2-40B4-BE49-F238E27FC236}">
                      <a16:creationId xmlns:a16="http://schemas.microsoft.com/office/drawing/2014/main" id="{478C7BA7-CA59-DABB-AE50-2518900D4959}"/>
                    </a:ext>
                  </a:extLst>
                </p:cNvPr>
                <p:cNvSpPr/>
                <p:nvPr/>
              </p:nvSpPr>
              <p:spPr>
                <a:xfrm>
                  <a:off x="298479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70" name="Freihandform: Form 117">
                  <a:extLst>
                    <a:ext uri="{FF2B5EF4-FFF2-40B4-BE49-F238E27FC236}">
                      <a16:creationId xmlns:a16="http://schemas.microsoft.com/office/drawing/2014/main" id="{08C33A50-DBC1-09E5-70B4-7D5F2B870DAF}"/>
                    </a:ext>
                  </a:extLst>
                </p:cNvPr>
                <p:cNvSpPr/>
                <p:nvPr/>
              </p:nvSpPr>
              <p:spPr>
                <a:xfrm>
                  <a:off x="326187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73" name="Freihandform: Form 127">
                  <a:extLst>
                    <a:ext uri="{FF2B5EF4-FFF2-40B4-BE49-F238E27FC236}">
                      <a16:creationId xmlns:a16="http://schemas.microsoft.com/office/drawing/2014/main" id="{C60574EF-C0FF-A374-5B91-8A7CD4C3BD77}"/>
                    </a:ext>
                  </a:extLst>
                </p:cNvPr>
                <p:cNvSpPr/>
                <p:nvPr/>
              </p:nvSpPr>
              <p:spPr>
                <a:xfrm>
                  <a:off x="353896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74" name="Freihandform: Form 130">
                  <a:extLst>
                    <a:ext uri="{FF2B5EF4-FFF2-40B4-BE49-F238E27FC236}">
                      <a16:creationId xmlns:a16="http://schemas.microsoft.com/office/drawing/2014/main" id="{816B99E3-1A08-0BB0-7CA9-D9E8D4757325}"/>
                    </a:ext>
                  </a:extLst>
                </p:cNvPr>
                <p:cNvSpPr/>
                <p:nvPr/>
              </p:nvSpPr>
              <p:spPr>
                <a:xfrm>
                  <a:off x="381604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75" name="Freihandform: Form 136">
                  <a:extLst>
                    <a:ext uri="{FF2B5EF4-FFF2-40B4-BE49-F238E27FC236}">
                      <a16:creationId xmlns:a16="http://schemas.microsoft.com/office/drawing/2014/main" id="{8BE926B3-C693-11DE-A111-DC020D1F758C}"/>
                    </a:ext>
                  </a:extLst>
                </p:cNvPr>
                <p:cNvSpPr/>
                <p:nvPr/>
              </p:nvSpPr>
              <p:spPr>
                <a:xfrm>
                  <a:off x="409312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77" name="Freihandform: Form 141">
                  <a:extLst>
                    <a:ext uri="{FF2B5EF4-FFF2-40B4-BE49-F238E27FC236}">
                      <a16:creationId xmlns:a16="http://schemas.microsoft.com/office/drawing/2014/main" id="{EB553A5D-63E3-2401-F523-0F00C6260F90}"/>
                    </a:ext>
                  </a:extLst>
                </p:cNvPr>
                <p:cNvSpPr/>
                <p:nvPr/>
              </p:nvSpPr>
              <p:spPr>
                <a:xfrm>
                  <a:off x="437020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79" name="Freihandform: Form 147">
                  <a:extLst>
                    <a:ext uri="{FF2B5EF4-FFF2-40B4-BE49-F238E27FC236}">
                      <a16:creationId xmlns:a16="http://schemas.microsoft.com/office/drawing/2014/main" id="{118944E3-D05F-9565-84AC-700BF406749E}"/>
                    </a:ext>
                  </a:extLst>
                </p:cNvPr>
                <p:cNvSpPr/>
                <p:nvPr/>
              </p:nvSpPr>
              <p:spPr>
                <a:xfrm>
                  <a:off x="464728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981" name="Freihandform: Form 150">
                  <a:extLst>
                    <a:ext uri="{FF2B5EF4-FFF2-40B4-BE49-F238E27FC236}">
                      <a16:creationId xmlns:a16="http://schemas.microsoft.com/office/drawing/2014/main" id="{41A1BC13-13AA-B9E3-D7C4-5FD177C60F91}"/>
                    </a:ext>
                  </a:extLst>
                </p:cNvPr>
                <p:cNvSpPr/>
                <p:nvPr/>
              </p:nvSpPr>
              <p:spPr>
                <a:xfrm>
                  <a:off x="492437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39" name="Freihandform: Form 151">
                  <a:extLst>
                    <a:ext uri="{FF2B5EF4-FFF2-40B4-BE49-F238E27FC236}">
                      <a16:creationId xmlns:a16="http://schemas.microsoft.com/office/drawing/2014/main" id="{AE4CEF78-9F61-197B-C509-1080F337DD80}"/>
                    </a:ext>
                  </a:extLst>
                </p:cNvPr>
                <p:cNvSpPr/>
                <p:nvPr/>
              </p:nvSpPr>
              <p:spPr>
                <a:xfrm>
                  <a:off x="520145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0" name="Freihandform: Form 152">
                  <a:extLst>
                    <a:ext uri="{FF2B5EF4-FFF2-40B4-BE49-F238E27FC236}">
                      <a16:creationId xmlns:a16="http://schemas.microsoft.com/office/drawing/2014/main" id="{D64C9F86-01C3-6C7B-B380-0A898FC56E9C}"/>
                    </a:ext>
                  </a:extLst>
                </p:cNvPr>
                <p:cNvSpPr/>
                <p:nvPr/>
              </p:nvSpPr>
              <p:spPr>
                <a:xfrm>
                  <a:off x="547853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1" name="Freihandform: Form 153">
                  <a:extLst>
                    <a:ext uri="{FF2B5EF4-FFF2-40B4-BE49-F238E27FC236}">
                      <a16:creationId xmlns:a16="http://schemas.microsoft.com/office/drawing/2014/main" id="{8E95F12B-C5E6-F7FA-9579-4369B93A67DD}"/>
                    </a:ext>
                  </a:extLst>
                </p:cNvPr>
                <p:cNvSpPr/>
                <p:nvPr/>
              </p:nvSpPr>
              <p:spPr>
                <a:xfrm>
                  <a:off x="575561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2" name="Freihandform: Form 154">
                  <a:extLst>
                    <a:ext uri="{FF2B5EF4-FFF2-40B4-BE49-F238E27FC236}">
                      <a16:creationId xmlns:a16="http://schemas.microsoft.com/office/drawing/2014/main" id="{E500B308-7B1C-CF98-B8D7-443101FE07FE}"/>
                    </a:ext>
                  </a:extLst>
                </p:cNvPr>
                <p:cNvSpPr/>
                <p:nvPr/>
              </p:nvSpPr>
              <p:spPr>
                <a:xfrm>
                  <a:off x="603269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3" name="Freihandform: Form 155">
                  <a:extLst>
                    <a:ext uri="{FF2B5EF4-FFF2-40B4-BE49-F238E27FC236}">
                      <a16:creationId xmlns:a16="http://schemas.microsoft.com/office/drawing/2014/main" id="{6551287C-FA4C-52A4-68C8-A34018DDCA1A}"/>
                    </a:ext>
                  </a:extLst>
                </p:cNvPr>
                <p:cNvSpPr/>
                <p:nvPr/>
              </p:nvSpPr>
              <p:spPr>
                <a:xfrm>
                  <a:off x="630978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4" name="Freihandform: Form 156">
                  <a:extLst>
                    <a:ext uri="{FF2B5EF4-FFF2-40B4-BE49-F238E27FC236}">
                      <a16:creationId xmlns:a16="http://schemas.microsoft.com/office/drawing/2014/main" id="{7DC70DE9-3DFB-D40A-772F-5893E2A86C01}"/>
                    </a:ext>
                  </a:extLst>
                </p:cNvPr>
                <p:cNvSpPr/>
                <p:nvPr/>
              </p:nvSpPr>
              <p:spPr>
                <a:xfrm>
                  <a:off x="658686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5" name="Freihandform: Form 157">
                  <a:extLst>
                    <a:ext uri="{FF2B5EF4-FFF2-40B4-BE49-F238E27FC236}">
                      <a16:creationId xmlns:a16="http://schemas.microsoft.com/office/drawing/2014/main" id="{0280F15A-5226-D922-49B3-186668DBB91C}"/>
                    </a:ext>
                  </a:extLst>
                </p:cNvPr>
                <p:cNvSpPr/>
                <p:nvPr/>
              </p:nvSpPr>
              <p:spPr>
                <a:xfrm>
                  <a:off x="6863944"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6" name="Freihandform: Form 158">
                  <a:extLst>
                    <a:ext uri="{FF2B5EF4-FFF2-40B4-BE49-F238E27FC236}">
                      <a16:creationId xmlns:a16="http://schemas.microsoft.com/office/drawing/2014/main" id="{951741A0-B241-65C6-5D2D-64DAFD303F96}"/>
                    </a:ext>
                  </a:extLst>
                </p:cNvPr>
                <p:cNvSpPr/>
                <p:nvPr/>
              </p:nvSpPr>
              <p:spPr>
                <a:xfrm>
                  <a:off x="7141026"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7" name="Freihandform: Form 159">
                  <a:extLst>
                    <a:ext uri="{FF2B5EF4-FFF2-40B4-BE49-F238E27FC236}">
                      <a16:creationId xmlns:a16="http://schemas.microsoft.com/office/drawing/2014/main" id="{CF2665F4-3366-61BF-9187-20308C575157}"/>
                    </a:ext>
                  </a:extLst>
                </p:cNvPr>
                <p:cNvSpPr/>
                <p:nvPr/>
              </p:nvSpPr>
              <p:spPr>
                <a:xfrm>
                  <a:off x="7418108"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8" name="Freihandform: Form 160">
                  <a:extLst>
                    <a:ext uri="{FF2B5EF4-FFF2-40B4-BE49-F238E27FC236}">
                      <a16:creationId xmlns:a16="http://schemas.microsoft.com/office/drawing/2014/main" id="{FAC4831E-DA25-17B1-B9B8-402534B485CD}"/>
                    </a:ext>
                  </a:extLst>
                </p:cNvPr>
                <p:cNvSpPr/>
                <p:nvPr/>
              </p:nvSpPr>
              <p:spPr>
                <a:xfrm>
                  <a:off x="7695190"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49" name="Freihandform: Form 161">
                  <a:extLst>
                    <a:ext uri="{FF2B5EF4-FFF2-40B4-BE49-F238E27FC236}">
                      <a16:creationId xmlns:a16="http://schemas.microsoft.com/office/drawing/2014/main" id="{D44F11D3-06C1-7B07-6CB5-F682D1C8648A}"/>
                    </a:ext>
                  </a:extLst>
                </p:cNvPr>
                <p:cNvSpPr/>
                <p:nvPr/>
              </p:nvSpPr>
              <p:spPr>
                <a:xfrm>
                  <a:off x="7972272"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150" name="Freihandform: Form 162">
                  <a:extLst>
                    <a:ext uri="{FF2B5EF4-FFF2-40B4-BE49-F238E27FC236}">
                      <a16:creationId xmlns:a16="http://schemas.microsoft.com/office/drawing/2014/main" id="{F7C72E5E-61BB-53B9-8881-8D14F3761A32}"/>
                    </a:ext>
                  </a:extLst>
                </p:cNvPr>
                <p:cNvSpPr/>
                <p:nvPr/>
              </p:nvSpPr>
              <p:spPr>
                <a:xfrm>
                  <a:off x="8249345" y="1990684"/>
                  <a:ext cx="506110" cy="190327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grpSp>
          <p:grpSp>
            <p:nvGrpSpPr>
              <p:cNvPr id="14" name="Gruppieren 6">
                <a:extLst>
                  <a:ext uri="{FF2B5EF4-FFF2-40B4-BE49-F238E27FC236}">
                    <a16:creationId xmlns:a16="http://schemas.microsoft.com/office/drawing/2014/main" id="{E6FA253D-8842-ECD8-CDEF-D9D97AF03712}"/>
                  </a:ext>
                </a:extLst>
              </p:cNvPr>
              <p:cNvGrpSpPr/>
              <p:nvPr/>
            </p:nvGrpSpPr>
            <p:grpSpPr>
              <a:xfrm>
                <a:off x="5231560" y="2091865"/>
                <a:ext cx="3437723" cy="1664290"/>
                <a:chOff x="5231560" y="2091865"/>
                <a:chExt cx="3437723" cy="1664290"/>
              </a:xfrm>
            </p:grpSpPr>
            <p:sp>
              <p:nvSpPr>
                <p:cNvPr id="15" name="Freihandform: Form 164">
                  <a:extLst>
                    <a:ext uri="{FF2B5EF4-FFF2-40B4-BE49-F238E27FC236}">
                      <a16:creationId xmlns:a16="http://schemas.microsoft.com/office/drawing/2014/main" id="{CFF317C6-C04D-7312-067F-664397C6AD3F}"/>
                    </a:ext>
                  </a:extLst>
                </p:cNvPr>
                <p:cNvSpPr/>
                <p:nvPr/>
              </p:nvSpPr>
              <p:spPr>
                <a:xfrm>
                  <a:off x="5231560" y="2091865"/>
                  <a:ext cx="329890"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6" name="Freihandform: Form 165">
                  <a:extLst>
                    <a:ext uri="{FF2B5EF4-FFF2-40B4-BE49-F238E27FC236}">
                      <a16:creationId xmlns:a16="http://schemas.microsoft.com/office/drawing/2014/main" id="{0CDCB71F-CB1E-0E0C-6C40-39E2A2CE4064}"/>
                    </a:ext>
                  </a:extLst>
                </p:cNvPr>
                <p:cNvSpPr/>
                <p:nvPr/>
              </p:nvSpPr>
              <p:spPr>
                <a:xfrm>
                  <a:off x="5418736"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7" name="Freihandform: Form 166">
                  <a:extLst>
                    <a:ext uri="{FF2B5EF4-FFF2-40B4-BE49-F238E27FC236}">
                      <a16:creationId xmlns:a16="http://schemas.microsoft.com/office/drawing/2014/main" id="{3AD9FA6D-58A4-F93C-1CF7-1B9E8DE6E1C3}"/>
                    </a:ext>
                  </a:extLst>
                </p:cNvPr>
                <p:cNvSpPr/>
                <p:nvPr/>
              </p:nvSpPr>
              <p:spPr>
                <a:xfrm>
                  <a:off x="5591394"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8" name="Freihandform: Form 167">
                  <a:extLst>
                    <a:ext uri="{FF2B5EF4-FFF2-40B4-BE49-F238E27FC236}">
                      <a16:creationId xmlns:a16="http://schemas.microsoft.com/office/drawing/2014/main" id="{6FDD347E-048D-B98A-072E-2178D927E2D7}"/>
                    </a:ext>
                  </a:extLst>
                </p:cNvPr>
                <p:cNvSpPr/>
                <p:nvPr/>
              </p:nvSpPr>
              <p:spPr>
                <a:xfrm>
                  <a:off x="5764051"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19" name="Freihandform: Form 168">
                  <a:extLst>
                    <a:ext uri="{FF2B5EF4-FFF2-40B4-BE49-F238E27FC236}">
                      <a16:creationId xmlns:a16="http://schemas.microsoft.com/office/drawing/2014/main" id="{4298567F-1E7C-F1EF-A2D1-84BAAFC52A00}"/>
                    </a:ext>
                  </a:extLst>
                </p:cNvPr>
                <p:cNvSpPr/>
                <p:nvPr/>
              </p:nvSpPr>
              <p:spPr>
                <a:xfrm>
                  <a:off x="5936708"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20" name="Freihandform: Form 169">
                  <a:extLst>
                    <a:ext uri="{FF2B5EF4-FFF2-40B4-BE49-F238E27FC236}">
                      <a16:creationId xmlns:a16="http://schemas.microsoft.com/office/drawing/2014/main" id="{20344E8D-393D-50F1-E33A-B8EB09C5EC73}"/>
                    </a:ext>
                  </a:extLst>
                </p:cNvPr>
                <p:cNvSpPr/>
                <p:nvPr/>
              </p:nvSpPr>
              <p:spPr>
                <a:xfrm>
                  <a:off x="6109366"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29" name="Freihandform: Form 170">
                  <a:extLst>
                    <a:ext uri="{FF2B5EF4-FFF2-40B4-BE49-F238E27FC236}">
                      <a16:creationId xmlns:a16="http://schemas.microsoft.com/office/drawing/2014/main" id="{88C2BC17-39BD-B4AC-2BCB-58C9F51F4A71}"/>
                    </a:ext>
                  </a:extLst>
                </p:cNvPr>
                <p:cNvSpPr/>
                <p:nvPr/>
              </p:nvSpPr>
              <p:spPr>
                <a:xfrm>
                  <a:off x="6282023"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31" name="Freihandform: Form 171">
                  <a:extLst>
                    <a:ext uri="{FF2B5EF4-FFF2-40B4-BE49-F238E27FC236}">
                      <a16:creationId xmlns:a16="http://schemas.microsoft.com/office/drawing/2014/main" id="{814DE070-8883-F183-2259-79C69EC89A40}"/>
                    </a:ext>
                  </a:extLst>
                </p:cNvPr>
                <p:cNvSpPr/>
                <p:nvPr/>
              </p:nvSpPr>
              <p:spPr>
                <a:xfrm>
                  <a:off x="6454681"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33" name="Freihandform: Form 172">
                  <a:extLst>
                    <a:ext uri="{FF2B5EF4-FFF2-40B4-BE49-F238E27FC236}">
                      <a16:creationId xmlns:a16="http://schemas.microsoft.com/office/drawing/2014/main" id="{34D92CB3-F506-AE78-4FDE-72DBBAEBA8FB}"/>
                    </a:ext>
                  </a:extLst>
                </p:cNvPr>
                <p:cNvSpPr/>
                <p:nvPr/>
              </p:nvSpPr>
              <p:spPr>
                <a:xfrm>
                  <a:off x="6627338"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35" name="Freihandform: Form 173">
                  <a:extLst>
                    <a:ext uri="{FF2B5EF4-FFF2-40B4-BE49-F238E27FC236}">
                      <a16:creationId xmlns:a16="http://schemas.microsoft.com/office/drawing/2014/main" id="{CD04C943-D50E-EBD9-F473-0774FE53896E}"/>
                    </a:ext>
                  </a:extLst>
                </p:cNvPr>
                <p:cNvSpPr/>
                <p:nvPr/>
              </p:nvSpPr>
              <p:spPr>
                <a:xfrm>
                  <a:off x="6799995"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37" name="Freihandform: Form 174">
                  <a:extLst>
                    <a:ext uri="{FF2B5EF4-FFF2-40B4-BE49-F238E27FC236}">
                      <a16:creationId xmlns:a16="http://schemas.microsoft.com/office/drawing/2014/main" id="{91E18FC4-7E35-367B-86AA-EC1441FFDBF0}"/>
                    </a:ext>
                  </a:extLst>
                </p:cNvPr>
                <p:cNvSpPr/>
                <p:nvPr/>
              </p:nvSpPr>
              <p:spPr>
                <a:xfrm>
                  <a:off x="6972653"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39" name="Freihandform: Form 175">
                  <a:extLst>
                    <a:ext uri="{FF2B5EF4-FFF2-40B4-BE49-F238E27FC236}">
                      <a16:creationId xmlns:a16="http://schemas.microsoft.com/office/drawing/2014/main" id="{6C0D8BE6-CC5B-D047-C89F-970C630D8246}"/>
                    </a:ext>
                  </a:extLst>
                </p:cNvPr>
                <p:cNvSpPr/>
                <p:nvPr/>
              </p:nvSpPr>
              <p:spPr>
                <a:xfrm>
                  <a:off x="7145310"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40" name="Freihandform: Form 176">
                  <a:extLst>
                    <a:ext uri="{FF2B5EF4-FFF2-40B4-BE49-F238E27FC236}">
                      <a16:creationId xmlns:a16="http://schemas.microsoft.com/office/drawing/2014/main" id="{2E90A7C1-F447-D540-2B67-7890F5C3AC2E}"/>
                    </a:ext>
                  </a:extLst>
                </p:cNvPr>
                <p:cNvSpPr/>
                <p:nvPr/>
              </p:nvSpPr>
              <p:spPr>
                <a:xfrm>
                  <a:off x="7317968"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41" name="Freihandform: Form 177">
                  <a:extLst>
                    <a:ext uri="{FF2B5EF4-FFF2-40B4-BE49-F238E27FC236}">
                      <a16:creationId xmlns:a16="http://schemas.microsoft.com/office/drawing/2014/main" id="{13BD14A2-BCD1-3B07-8AA7-0A9D3D0D3151}"/>
                    </a:ext>
                  </a:extLst>
                </p:cNvPr>
                <p:cNvSpPr/>
                <p:nvPr/>
              </p:nvSpPr>
              <p:spPr>
                <a:xfrm>
                  <a:off x="7490625"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42" name="Freihandform: Form 178">
                  <a:extLst>
                    <a:ext uri="{FF2B5EF4-FFF2-40B4-BE49-F238E27FC236}">
                      <a16:creationId xmlns:a16="http://schemas.microsoft.com/office/drawing/2014/main" id="{97F2C534-92D5-A8DF-6E10-0F6A1DF4356B}"/>
                    </a:ext>
                  </a:extLst>
                </p:cNvPr>
                <p:cNvSpPr/>
                <p:nvPr/>
              </p:nvSpPr>
              <p:spPr>
                <a:xfrm>
                  <a:off x="7663282"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43" name="Freihandform: Form 179">
                  <a:extLst>
                    <a:ext uri="{FF2B5EF4-FFF2-40B4-BE49-F238E27FC236}">
                      <a16:creationId xmlns:a16="http://schemas.microsoft.com/office/drawing/2014/main" id="{AABD29B1-688B-2107-A156-D377BC4F8607}"/>
                    </a:ext>
                  </a:extLst>
                </p:cNvPr>
                <p:cNvSpPr/>
                <p:nvPr/>
              </p:nvSpPr>
              <p:spPr>
                <a:xfrm>
                  <a:off x="7835940"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44" name="Freihandform: Form 180">
                  <a:extLst>
                    <a:ext uri="{FF2B5EF4-FFF2-40B4-BE49-F238E27FC236}">
                      <a16:creationId xmlns:a16="http://schemas.microsoft.com/office/drawing/2014/main" id="{CE09AA0C-5CCD-3237-810F-A504DB58C668}"/>
                    </a:ext>
                  </a:extLst>
                </p:cNvPr>
                <p:cNvSpPr/>
                <p:nvPr/>
              </p:nvSpPr>
              <p:spPr>
                <a:xfrm>
                  <a:off x="8008597"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45" name="Freihandform: Form 181">
                  <a:extLst>
                    <a:ext uri="{FF2B5EF4-FFF2-40B4-BE49-F238E27FC236}">
                      <a16:creationId xmlns:a16="http://schemas.microsoft.com/office/drawing/2014/main" id="{394331C6-A673-B75B-363A-57A56B42007F}"/>
                    </a:ext>
                  </a:extLst>
                </p:cNvPr>
                <p:cNvSpPr/>
                <p:nvPr/>
              </p:nvSpPr>
              <p:spPr>
                <a:xfrm>
                  <a:off x="8181255"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sp>
              <p:nvSpPr>
                <p:cNvPr id="47" name="Freihandform: Form 182">
                  <a:extLst>
                    <a:ext uri="{FF2B5EF4-FFF2-40B4-BE49-F238E27FC236}">
                      <a16:creationId xmlns:a16="http://schemas.microsoft.com/office/drawing/2014/main" id="{1ADD4F10-0BE1-2F6C-F402-B4E64CF7E1D8}"/>
                    </a:ext>
                  </a:extLst>
                </p:cNvPr>
                <p:cNvSpPr/>
                <p:nvPr/>
              </p:nvSpPr>
              <p:spPr>
                <a:xfrm>
                  <a:off x="8353912" y="2091865"/>
                  <a:ext cx="315371" cy="1664290"/>
                </a:xfrm>
                <a:custGeom>
                  <a:avLst/>
                  <a:gdLst>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 name="connsiteX5" fmla="*/ 491 w 529410"/>
                    <a:gd name="connsiteY5" fmla="*/ 1029535 h 1903270"/>
                    <a:gd name="connsiteX6" fmla="*/ 0 w 529410"/>
                    <a:gd name="connsiteY6" fmla="*/ 0 h 1903270"/>
                    <a:gd name="connsiteX0" fmla="*/ 2298 w 531708"/>
                    <a:gd name="connsiteY0" fmla="*/ 0 h 1903270"/>
                    <a:gd name="connsiteX1" fmla="*/ 35232 w 531708"/>
                    <a:gd name="connsiteY1" fmla="*/ 17876 h 1903270"/>
                    <a:gd name="connsiteX2" fmla="*/ 531708 w 531708"/>
                    <a:gd name="connsiteY2" fmla="*/ 951635 h 1903270"/>
                    <a:gd name="connsiteX3" fmla="*/ 35232 w 531708"/>
                    <a:gd name="connsiteY3" fmla="*/ 1885394 h 1903270"/>
                    <a:gd name="connsiteX4" fmla="*/ 2298 w 531708"/>
                    <a:gd name="connsiteY4" fmla="*/ 1903270 h 1903270"/>
                    <a:gd name="connsiteX5" fmla="*/ 2789 w 531708"/>
                    <a:gd name="connsiteY5" fmla="*/ 1029535 h 1903270"/>
                    <a:gd name="connsiteX6" fmla="*/ 2789 w 531708"/>
                    <a:gd name="connsiteY6" fmla="*/ 553285 h 1903270"/>
                    <a:gd name="connsiteX7" fmla="*/ 2298 w 531708"/>
                    <a:gd name="connsiteY7" fmla="*/ 0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6" fmla="*/ 94229 w 531708"/>
                    <a:gd name="connsiteY6" fmla="*/ 1120975 h 1903270"/>
                    <a:gd name="connsiteX0" fmla="*/ 2789 w 531708"/>
                    <a:gd name="connsiteY0" fmla="*/ 553285 h 1903270"/>
                    <a:gd name="connsiteX1" fmla="*/ 2298 w 531708"/>
                    <a:gd name="connsiteY1" fmla="*/ 0 h 1903270"/>
                    <a:gd name="connsiteX2" fmla="*/ 35232 w 531708"/>
                    <a:gd name="connsiteY2" fmla="*/ 17876 h 1903270"/>
                    <a:gd name="connsiteX3" fmla="*/ 531708 w 531708"/>
                    <a:gd name="connsiteY3" fmla="*/ 951635 h 1903270"/>
                    <a:gd name="connsiteX4" fmla="*/ 35232 w 531708"/>
                    <a:gd name="connsiteY4" fmla="*/ 1885394 h 1903270"/>
                    <a:gd name="connsiteX5" fmla="*/ 2298 w 531708"/>
                    <a:gd name="connsiteY5" fmla="*/ 1903270 h 1903270"/>
                    <a:gd name="connsiteX0" fmla="*/ 0 w 529410"/>
                    <a:gd name="connsiteY0" fmla="*/ 0 h 1903270"/>
                    <a:gd name="connsiteX1" fmla="*/ 32934 w 529410"/>
                    <a:gd name="connsiteY1" fmla="*/ 17876 h 1903270"/>
                    <a:gd name="connsiteX2" fmla="*/ 529410 w 529410"/>
                    <a:gd name="connsiteY2" fmla="*/ 951635 h 1903270"/>
                    <a:gd name="connsiteX3" fmla="*/ 32934 w 529410"/>
                    <a:gd name="connsiteY3" fmla="*/ 1885394 h 1903270"/>
                    <a:gd name="connsiteX4" fmla="*/ 0 w 529410"/>
                    <a:gd name="connsiteY4" fmla="*/ 1903270 h 190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10" h="1903270">
                      <a:moveTo>
                        <a:pt x="0" y="0"/>
                      </a:moveTo>
                      <a:lnTo>
                        <a:pt x="32934" y="17876"/>
                      </a:lnTo>
                      <a:cubicBezTo>
                        <a:pt x="332472" y="220240"/>
                        <a:pt x="529410" y="562939"/>
                        <a:pt x="529410" y="951635"/>
                      </a:cubicBezTo>
                      <a:cubicBezTo>
                        <a:pt x="529410" y="1340331"/>
                        <a:pt x="332472" y="1683030"/>
                        <a:pt x="32934" y="1885394"/>
                      </a:cubicBezTo>
                      <a:lnTo>
                        <a:pt x="0" y="1903270"/>
                      </a:lnTo>
                    </a:path>
                  </a:pathLst>
                </a:custGeom>
                <a:noFill/>
                <a:ln w="12700" cap="flat" cmpd="sng" algn="ctr">
                  <a:solidFill>
                    <a:schemeClr val="accent4"/>
                  </a:solidFill>
                  <a:prstDash val="solid"/>
                </a:ln>
                <a:effectLst/>
              </p:spPr>
              <p:txBody>
                <a:bodyPr wrap="square" lIns="107998" tIns="107998" bIns="107998" rtlCol="0" anchor="ctr">
                  <a:noAutofit/>
                </a:bodyPr>
                <a:lstStyle/>
                <a:p>
                  <a:pPr marL="0" marR="0" lvl="0" indent="0" algn="ctr" defTabSz="541874"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white"/>
                    </a:solidFill>
                    <a:effectLst/>
                    <a:uLnTx/>
                    <a:uFillTx/>
                    <a:latin typeface="Aptos Display" panose="02110004020202020204"/>
                    <a:ea typeface="+mn-ea"/>
                    <a:cs typeface="Arial" panose="020B0604020202020204" pitchFamily="34" charset="0"/>
                    <a:sym typeface="Helvetica"/>
                  </a:endParaRPr>
                </a:p>
              </p:txBody>
            </p:sp>
          </p:grpSp>
        </p:grpSp>
        <p:sp>
          <p:nvSpPr>
            <p:cNvPr id="9" name="TextBox 37">
              <a:extLst>
                <a:ext uri="{FF2B5EF4-FFF2-40B4-BE49-F238E27FC236}">
                  <a16:creationId xmlns:a16="http://schemas.microsoft.com/office/drawing/2014/main" id="{1D1232A2-65A8-273B-D22B-19B0DBD23C0A}"/>
                </a:ext>
              </a:extLst>
            </p:cNvPr>
            <p:cNvSpPr txBox="1"/>
            <p:nvPr/>
          </p:nvSpPr>
          <p:spPr>
            <a:xfrm>
              <a:off x="504225" y="5304368"/>
              <a:ext cx="1442462"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spAutoFit/>
            </a:bodyPr>
            <a:lstStyle/>
            <a:p>
              <a:pPr marL="0" marR="0" lvl="0" indent="0" algn="r" defTabSz="914412"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Aptos Display" panose="02110004020202020204"/>
                  <a:ea typeface="+mn-ea"/>
                  <a:cs typeface="+mn-cs"/>
                  <a:sym typeface="Helvetica"/>
                </a:rPr>
                <a:t>Distance</a:t>
              </a:r>
            </a:p>
          </p:txBody>
        </p:sp>
      </p:grpSp>
      <p:sp>
        <p:nvSpPr>
          <p:cNvPr id="2" name="Title 1">
            <a:extLst>
              <a:ext uri="{FF2B5EF4-FFF2-40B4-BE49-F238E27FC236}">
                <a16:creationId xmlns:a16="http://schemas.microsoft.com/office/drawing/2014/main" id="{AC9F6A25-326C-5BFF-A905-4C5653821731}"/>
              </a:ext>
            </a:extLst>
          </p:cNvPr>
          <p:cNvSpPr>
            <a:spLocks noGrp="1"/>
          </p:cNvSpPr>
          <p:nvPr>
            <p:ph type="title"/>
          </p:nvPr>
        </p:nvSpPr>
        <p:spPr>
          <a:xfrm>
            <a:off x="503998" y="360001"/>
            <a:ext cx="11184002" cy="427618"/>
          </a:xfrm>
        </p:spPr>
        <p:txBody>
          <a:bodyPr/>
          <a:lstStyle/>
          <a:p>
            <a:r>
              <a:rPr lang="en-US">
                <a:solidFill>
                  <a:schemeClr val="accent3"/>
                </a:solidFill>
              </a:rPr>
              <a:t>AI Inference </a:t>
            </a:r>
            <a:r>
              <a:rPr lang="en-US"/>
              <a:t>requires the speed of human perception</a:t>
            </a:r>
          </a:p>
        </p:txBody>
      </p:sp>
      <p:sp>
        <p:nvSpPr>
          <p:cNvPr id="978" name="TextBox 106">
            <a:extLst>
              <a:ext uri="{FF2B5EF4-FFF2-40B4-BE49-F238E27FC236}">
                <a16:creationId xmlns:a16="http://schemas.microsoft.com/office/drawing/2014/main" id="{DC2382DB-8229-08C2-9F99-449C83F9C322}"/>
              </a:ext>
            </a:extLst>
          </p:cNvPr>
          <p:cNvSpPr txBox="1"/>
          <p:nvPr/>
        </p:nvSpPr>
        <p:spPr>
          <a:xfrm>
            <a:off x="7502675" y="5164945"/>
            <a:ext cx="1954264" cy="720000"/>
          </a:xfrm>
          <a:prstGeom prst="rect">
            <a:avLst/>
          </a:prstGeom>
          <a:solidFill>
            <a:schemeClr val="accent3"/>
          </a:solidFill>
          <a:ln>
            <a:noFill/>
          </a:ln>
        </p:spPr>
        <p:txBody>
          <a:bodyPr wrap="square" lIns="0" tIns="0" rIns="143998" bIns="0" rtlCol="0" anchor="ctr">
            <a:noAutofit/>
          </a:bodyPr>
          <a:lstStyle>
            <a:defPPr>
              <a:defRPr lang="de-DE"/>
            </a:defPPr>
            <a:lvl1pPr algn="ctr">
              <a:defRPr sz="1200" b="1">
                <a:solidFill>
                  <a:schemeClr val="bg1"/>
                </a:solidFill>
                <a:latin typeface="Fira Sans" panose="020B0503050000020004" pitchFamily="34" charset="0"/>
                <a:ea typeface="Fira Sans" panose="020B0503050000020004" pitchFamily="34" charset="0"/>
              </a:defRPr>
            </a:lvl1pPr>
          </a:lstStyle>
          <a:p>
            <a:pPr marL="0" marR="0" lvl="0" indent="0" algn="r" defTabSz="54187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ptos Display" panose="02110004020202020204"/>
                <a:cs typeface="Arial" panose="020B0604020202020204" pitchFamily="34" charset="0"/>
                <a:sym typeface="Symbol" panose="05050102010706020507" pitchFamily="18" charset="2"/>
              </a:rPr>
              <a:t>&lt; 1,100</a:t>
            </a:r>
            <a:r>
              <a:rPr kumimoji="0" lang="en-US" sz="1867" b="1" i="0" u="none" strike="noStrike" kern="0" cap="none" spc="0" normalizeH="0" baseline="0" noProof="0" dirty="0">
                <a:ln>
                  <a:noFill/>
                </a:ln>
                <a:solidFill>
                  <a:prstClr val="white"/>
                </a:solidFill>
                <a:effectLst/>
                <a:uLnTx/>
                <a:uFillTx/>
                <a:latin typeface="Aptos Display" panose="02110004020202020204"/>
                <a:cs typeface="Arial" panose="020B0604020202020204" pitchFamily="34" charset="0"/>
                <a:sym typeface="Helvetica"/>
              </a:rPr>
              <a:t> miles</a:t>
            </a:r>
          </a:p>
        </p:txBody>
      </p:sp>
      <p:sp>
        <p:nvSpPr>
          <p:cNvPr id="976" name="TextBox 106">
            <a:extLst>
              <a:ext uri="{FF2B5EF4-FFF2-40B4-BE49-F238E27FC236}">
                <a16:creationId xmlns:a16="http://schemas.microsoft.com/office/drawing/2014/main" id="{8BEC9B78-565C-A5E1-3F39-B33950D2F734}"/>
              </a:ext>
            </a:extLst>
          </p:cNvPr>
          <p:cNvSpPr txBox="1"/>
          <p:nvPr/>
        </p:nvSpPr>
        <p:spPr>
          <a:xfrm>
            <a:off x="9735057" y="5164945"/>
            <a:ext cx="1954263" cy="720000"/>
          </a:xfrm>
          <a:prstGeom prst="rect">
            <a:avLst/>
          </a:prstGeom>
          <a:solidFill>
            <a:schemeClr val="accent3"/>
          </a:solidFill>
          <a:ln>
            <a:noFill/>
          </a:ln>
        </p:spPr>
        <p:txBody>
          <a:bodyPr wrap="square" lIns="0" tIns="0" rIns="143998" bIns="0" rtlCol="0" anchor="ctr">
            <a:noAutofit/>
          </a:bodyPr>
          <a:lstStyle>
            <a:defPPr>
              <a:defRPr lang="de-DE"/>
            </a:defPPr>
            <a:lvl1pPr algn="ctr">
              <a:defRPr sz="1200" b="1">
                <a:solidFill>
                  <a:schemeClr val="bg1"/>
                </a:solidFill>
                <a:latin typeface="Fira Sans" panose="020B0503050000020004" pitchFamily="34" charset="0"/>
                <a:ea typeface="Fira Sans" panose="020B0503050000020004" pitchFamily="34" charset="0"/>
              </a:defRPr>
            </a:lvl1pPr>
          </a:lstStyle>
          <a:p>
            <a:pPr marL="0" marR="0" lvl="0" indent="0" algn="r" defTabSz="54187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ptos Display" panose="02110004020202020204"/>
                <a:cs typeface="Arial" panose="020B0604020202020204" pitchFamily="34" charset="0"/>
                <a:sym typeface="Symbol" panose="05050102010706020507" pitchFamily="18" charset="2"/>
              </a:rPr>
              <a:t>&lt; 3,200</a:t>
            </a:r>
            <a:r>
              <a:rPr kumimoji="0" lang="en-US" sz="1867" b="1" i="0" u="none" strike="noStrike" kern="0" cap="none" spc="0" normalizeH="0" baseline="0" noProof="0" dirty="0">
                <a:ln>
                  <a:noFill/>
                </a:ln>
                <a:solidFill>
                  <a:prstClr val="white"/>
                </a:solidFill>
                <a:effectLst/>
                <a:uLnTx/>
                <a:uFillTx/>
                <a:latin typeface="Aptos Display" panose="02110004020202020204"/>
                <a:cs typeface="Arial" panose="020B0604020202020204" pitchFamily="34" charset="0"/>
                <a:sym typeface="Helvetica"/>
              </a:rPr>
              <a:t> miles</a:t>
            </a:r>
          </a:p>
        </p:txBody>
      </p:sp>
      <p:sp>
        <p:nvSpPr>
          <p:cNvPr id="3" name="Rectangle 11">
            <a:extLst>
              <a:ext uri="{FF2B5EF4-FFF2-40B4-BE49-F238E27FC236}">
                <a16:creationId xmlns:a16="http://schemas.microsoft.com/office/drawing/2014/main" id="{D76B0547-8BE8-6967-469F-61BBB7BCE9CC}"/>
              </a:ext>
            </a:extLst>
          </p:cNvPr>
          <p:cNvSpPr>
            <a:spLocks/>
          </p:cNvSpPr>
          <p:nvPr/>
        </p:nvSpPr>
        <p:spPr>
          <a:xfrm>
            <a:off x="5270296" y="4199872"/>
            <a:ext cx="1954263" cy="543072"/>
          </a:xfrm>
          <a:prstGeom prst="rect">
            <a:avLst/>
          </a:prstGeom>
          <a:solidFill>
            <a:schemeClr val="tx1">
              <a:alpha val="60000"/>
            </a:schemeClr>
          </a:solidFill>
          <a:ln>
            <a:noFill/>
          </a:ln>
          <a:effectLst/>
        </p:spPr>
        <p:txBody>
          <a:bodyPr wrap="square" lIns="38098" tIns="85718" rIns="38098" bIns="85718" rtlCol="0" anchor="ctr">
            <a:noAutofit/>
          </a:bodyPr>
          <a:lstStyle/>
          <a:p>
            <a:pPr marL="0" marR="0" lvl="0" indent="0" algn="ctr" defTabSz="914412" rtl="0" eaLnBrk="1" fontAlgn="auto" latinLnBrk="0" hangingPunct="1">
              <a:lnSpc>
                <a:spcPct val="100000"/>
              </a:lnSpc>
              <a:spcBef>
                <a:spcPts val="0"/>
              </a:spcBef>
              <a:spcAft>
                <a:spcPts val="0"/>
              </a:spcAft>
              <a:buClrTx/>
              <a:buSzTx/>
              <a:buFontTx/>
              <a:buNone/>
              <a:tabLst/>
              <a:defRPr/>
            </a:pPr>
            <a:r>
              <a:rPr kumimoji="0" lang="en-US" sz="254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Helvetica"/>
              </a:rPr>
              <a:t>13 </a:t>
            </a:r>
            <a:r>
              <a:rPr kumimoji="0" lang="en-US" sz="2540" b="1" i="0" u="none" strike="noStrike" kern="1200" cap="none" spc="0" normalizeH="0" baseline="0" noProof="0" dirty="0" err="1">
                <a:ln>
                  <a:noFill/>
                </a:ln>
                <a:solidFill>
                  <a:prstClr val="white"/>
                </a:solidFill>
                <a:effectLst/>
                <a:uLnTx/>
                <a:uFillTx/>
                <a:latin typeface="Aptos" panose="020B0004020202020204" pitchFamily="34" charset="0"/>
                <a:ea typeface="+mn-ea"/>
                <a:cs typeface="Arial" panose="020B0604020202020204" pitchFamily="34" charset="0"/>
                <a:sym typeface="Helvetica"/>
              </a:rPr>
              <a:t>ms</a:t>
            </a:r>
            <a:endParaRPr kumimoji="0" lang="en-US" sz="254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Helvetica"/>
            </a:endParaRPr>
          </a:p>
        </p:txBody>
      </p:sp>
      <p:pic>
        <p:nvPicPr>
          <p:cNvPr id="1133" name="Grafik 19">
            <a:extLst>
              <a:ext uri="{FF2B5EF4-FFF2-40B4-BE49-F238E27FC236}">
                <a16:creationId xmlns:a16="http://schemas.microsoft.com/office/drawing/2014/main" id="{80E1053D-C741-3321-ADB8-588A53F74CAC}"/>
              </a:ext>
            </a:extLst>
          </p:cNvPr>
          <p:cNvPicPr>
            <a:picLocks noChangeAspect="1"/>
          </p:cNvPicPr>
          <p:nvPr/>
        </p:nvPicPr>
        <p:blipFill>
          <a:blip r:embed="rId2" cstate="screen">
            <a:extLst>
              <a:ext uri="{28A0092B-C50C-407E-A947-70E740481C1C}">
                <a14:useLocalDpi xmlns:a14="http://schemas.microsoft.com/office/drawing/2010/main"/>
              </a:ext>
            </a:extLst>
          </a:blip>
          <a:srcRect t="4881" b="4881"/>
          <a:stretch/>
        </p:blipFill>
        <p:spPr>
          <a:xfrm>
            <a:off x="5270296" y="3104367"/>
            <a:ext cx="1954263" cy="1098693"/>
          </a:xfrm>
          <a:prstGeom prst="rect">
            <a:avLst/>
          </a:prstGeom>
        </p:spPr>
      </p:pic>
      <p:sp>
        <p:nvSpPr>
          <p:cNvPr id="21" name="Rectangle 11">
            <a:extLst>
              <a:ext uri="{FF2B5EF4-FFF2-40B4-BE49-F238E27FC236}">
                <a16:creationId xmlns:a16="http://schemas.microsoft.com/office/drawing/2014/main" id="{5F9E6747-A0FF-3C3A-86B8-718D69309E35}"/>
              </a:ext>
            </a:extLst>
          </p:cNvPr>
          <p:cNvSpPr>
            <a:spLocks/>
          </p:cNvSpPr>
          <p:nvPr/>
        </p:nvSpPr>
        <p:spPr>
          <a:xfrm>
            <a:off x="3037917" y="4199872"/>
            <a:ext cx="1954263" cy="543072"/>
          </a:xfrm>
          <a:prstGeom prst="rect">
            <a:avLst/>
          </a:prstGeom>
          <a:solidFill>
            <a:schemeClr val="tx1">
              <a:alpha val="60000"/>
            </a:schemeClr>
          </a:solidFill>
          <a:ln>
            <a:noFill/>
          </a:ln>
          <a:effectLst/>
        </p:spPr>
        <p:txBody>
          <a:bodyPr wrap="square" lIns="38098" tIns="85718" rIns="38098" bIns="85718" rtlCol="0" anchor="ctr">
            <a:noAutofit/>
          </a:bodyPr>
          <a:lstStyle/>
          <a:p>
            <a:pPr marL="0" marR="0" lvl="0" indent="0" algn="ctr" defTabSz="914412" rtl="0" eaLnBrk="1" fontAlgn="auto" latinLnBrk="0" hangingPunct="1">
              <a:lnSpc>
                <a:spcPct val="100000"/>
              </a:lnSpc>
              <a:spcBef>
                <a:spcPts val="0"/>
              </a:spcBef>
              <a:spcAft>
                <a:spcPts val="0"/>
              </a:spcAft>
              <a:buClrTx/>
              <a:buSzTx/>
              <a:buFontTx/>
              <a:buNone/>
              <a:tabLst/>
              <a:defRPr/>
            </a:pPr>
            <a:r>
              <a:rPr kumimoji="0" lang="en-US" sz="254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Helvetica"/>
              </a:rPr>
              <a:t>0.5 </a:t>
            </a:r>
            <a:r>
              <a:rPr kumimoji="0" lang="en-US" sz="2540" b="1" i="0" u="none" strike="noStrike" kern="1200" cap="none" spc="0" normalizeH="0" baseline="0" noProof="0" dirty="0" err="1">
                <a:ln>
                  <a:noFill/>
                </a:ln>
                <a:solidFill>
                  <a:prstClr val="white"/>
                </a:solidFill>
                <a:effectLst/>
                <a:uLnTx/>
                <a:uFillTx/>
                <a:latin typeface="Aptos" panose="020B0004020202020204" pitchFamily="34" charset="0"/>
                <a:ea typeface="+mn-ea"/>
                <a:cs typeface="Arial" panose="020B0604020202020204" pitchFamily="34" charset="0"/>
                <a:sym typeface="Helvetica"/>
              </a:rPr>
              <a:t>ms</a:t>
            </a:r>
            <a:endParaRPr kumimoji="0" lang="en-US" sz="254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Helvetica"/>
            </a:endParaRPr>
          </a:p>
        </p:txBody>
      </p:sp>
      <p:pic>
        <p:nvPicPr>
          <p:cNvPr id="1134" name="Grafik 29">
            <a:extLst>
              <a:ext uri="{FF2B5EF4-FFF2-40B4-BE49-F238E27FC236}">
                <a16:creationId xmlns:a16="http://schemas.microsoft.com/office/drawing/2014/main" id="{1ABF90F7-DDA9-CA59-B432-3BCDCC2BD53F}"/>
              </a:ext>
            </a:extLst>
          </p:cNvPr>
          <p:cNvPicPr>
            <a:picLocks noChangeAspect="1"/>
          </p:cNvPicPr>
          <p:nvPr/>
        </p:nvPicPr>
        <p:blipFill>
          <a:blip r:embed="rId3" cstate="screen">
            <a:extLst>
              <a:ext uri="{28A0092B-C50C-407E-A947-70E740481C1C}">
                <a14:useLocalDpi xmlns:a14="http://schemas.microsoft.com/office/drawing/2010/main"/>
              </a:ext>
            </a:extLst>
          </a:blip>
          <a:srcRect t="4881" b="4881"/>
          <a:stretch/>
        </p:blipFill>
        <p:spPr>
          <a:xfrm>
            <a:off x="3037917" y="3104367"/>
            <a:ext cx="1954263" cy="1098693"/>
          </a:xfrm>
          <a:prstGeom prst="rect">
            <a:avLst/>
          </a:prstGeom>
        </p:spPr>
      </p:pic>
      <p:sp>
        <p:nvSpPr>
          <p:cNvPr id="961" name="Rectangle 11">
            <a:extLst>
              <a:ext uri="{FF2B5EF4-FFF2-40B4-BE49-F238E27FC236}">
                <a16:creationId xmlns:a16="http://schemas.microsoft.com/office/drawing/2014/main" id="{FB512C51-1EC4-E24A-D4FC-411C26636CD0}"/>
              </a:ext>
            </a:extLst>
          </p:cNvPr>
          <p:cNvSpPr>
            <a:spLocks/>
          </p:cNvSpPr>
          <p:nvPr/>
        </p:nvSpPr>
        <p:spPr>
          <a:xfrm>
            <a:off x="7502676" y="4199872"/>
            <a:ext cx="1954264" cy="543072"/>
          </a:xfrm>
          <a:prstGeom prst="rect">
            <a:avLst/>
          </a:prstGeom>
          <a:solidFill>
            <a:schemeClr val="tx1">
              <a:alpha val="60000"/>
            </a:schemeClr>
          </a:solidFill>
          <a:ln>
            <a:noFill/>
          </a:ln>
          <a:effectLst/>
        </p:spPr>
        <p:txBody>
          <a:bodyPr wrap="square" lIns="38098" tIns="85718" rIns="38098" bIns="85718" rtlCol="0" anchor="ctr">
            <a:noAutofit/>
          </a:bodyPr>
          <a:lstStyle/>
          <a:p>
            <a:pPr marL="0" marR="0" lvl="0" indent="0" algn="ctr" defTabSz="914412" rtl="0" eaLnBrk="1" fontAlgn="auto" latinLnBrk="0" hangingPunct="1">
              <a:lnSpc>
                <a:spcPct val="100000"/>
              </a:lnSpc>
              <a:spcBef>
                <a:spcPts val="0"/>
              </a:spcBef>
              <a:spcAft>
                <a:spcPts val="0"/>
              </a:spcAft>
              <a:buClrTx/>
              <a:buSzTx/>
              <a:buFontTx/>
              <a:buNone/>
              <a:tabLst/>
              <a:defRPr/>
            </a:pPr>
            <a:r>
              <a:rPr kumimoji="0" lang="en-US" sz="254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Helvetica"/>
              </a:rPr>
              <a:t>20 </a:t>
            </a:r>
            <a:r>
              <a:rPr kumimoji="0" lang="en-US" sz="2540" b="1" i="0" u="none" strike="noStrike" kern="1200" cap="none" spc="0" normalizeH="0" baseline="0" noProof="0" dirty="0" err="1">
                <a:ln>
                  <a:noFill/>
                </a:ln>
                <a:solidFill>
                  <a:prstClr val="white"/>
                </a:solidFill>
                <a:effectLst/>
                <a:uLnTx/>
                <a:uFillTx/>
                <a:latin typeface="Aptos" panose="020B0004020202020204" pitchFamily="34" charset="0"/>
                <a:ea typeface="+mn-ea"/>
                <a:cs typeface="Arial" panose="020B0604020202020204" pitchFamily="34" charset="0"/>
                <a:sym typeface="Helvetica"/>
              </a:rPr>
              <a:t>ms</a:t>
            </a:r>
            <a:endParaRPr kumimoji="0" lang="en-US" sz="254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Helvetica"/>
            </a:endParaRPr>
          </a:p>
        </p:txBody>
      </p:sp>
      <p:pic>
        <p:nvPicPr>
          <p:cNvPr id="1135" name="Grafik 33">
            <a:extLst>
              <a:ext uri="{FF2B5EF4-FFF2-40B4-BE49-F238E27FC236}">
                <a16:creationId xmlns:a16="http://schemas.microsoft.com/office/drawing/2014/main" id="{6D6D28CD-51D8-D62F-BCE8-F4525DB35A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295" t="15156" b="40893"/>
          <a:stretch/>
        </p:blipFill>
        <p:spPr>
          <a:xfrm flipH="1">
            <a:off x="7502676" y="3104367"/>
            <a:ext cx="1954264" cy="1098693"/>
          </a:xfrm>
          <a:prstGeom prst="rect">
            <a:avLst/>
          </a:prstGeom>
        </p:spPr>
      </p:pic>
      <p:sp>
        <p:nvSpPr>
          <p:cNvPr id="1132" name="Rectangle 11">
            <a:extLst>
              <a:ext uri="{FF2B5EF4-FFF2-40B4-BE49-F238E27FC236}">
                <a16:creationId xmlns:a16="http://schemas.microsoft.com/office/drawing/2014/main" id="{8E9EDFED-C2E3-FFC6-3AF7-AF88817025B1}"/>
              </a:ext>
            </a:extLst>
          </p:cNvPr>
          <p:cNvSpPr>
            <a:spLocks/>
          </p:cNvSpPr>
          <p:nvPr/>
        </p:nvSpPr>
        <p:spPr>
          <a:xfrm>
            <a:off x="9735055" y="4199872"/>
            <a:ext cx="1954263" cy="543072"/>
          </a:xfrm>
          <a:prstGeom prst="rect">
            <a:avLst/>
          </a:prstGeom>
          <a:solidFill>
            <a:schemeClr val="tx1">
              <a:alpha val="60000"/>
            </a:schemeClr>
          </a:solidFill>
          <a:ln>
            <a:noFill/>
          </a:ln>
          <a:effectLst/>
        </p:spPr>
        <p:txBody>
          <a:bodyPr wrap="square" lIns="38098" tIns="85718" rIns="38098" bIns="85718" rtlCol="0" anchor="ctr">
            <a:noAutofit/>
          </a:bodyPr>
          <a:lstStyle/>
          <a:p>
            <a:pPr marL="0" marR="0" lvl="0" indent="0" algn="ctr" defTabSz="914412" rtl="0" eaLnBrk="1" fontAlgn="auto" latinLnBrk="0" hangingPunct="1">
              <a:lnSpc>
                <a:spcPct val="100000"/>
              </a:lnSpc>
              <a:spcBef>
                <a:spcPts val="0"/>
              </a:spcBef>
              <a:spcAft>
                <a:spcPts val="0"/>
              </a:spcAft>
              <a:buClrTx/>
              <a:buSzTx/>
              <a:buFontTx/>
              <a:buNone/>
              <a:tabLst/>
              <a:defRPr/>
            </a:pPr>
            <a:r>
              <a:rPr kumimoji="0" lang="en-US" sz="254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Helvetica"/>
              </a:rPr>
              <a:t>65 </a:t>
            </a:r>
            <a:r>
              <a:rPr kumimoji="0" lang="en-US" sz="2540" b="1" i="0" u="none" strike="noStrike" kern="1200" cap="none" spc="0" normalizeH="0" baseline="0" noProof="0" dirty="0" err="1">
                <a:ln>
                  <a:noFill/>
                </a:ln>
                <a:solidFill>
                  <a:prstClr val="white"/>
                </a:solidFill>
                <a:effectLst/>
                <a:uLnTx/>
                <a:uFillTx/>
                <a:latin typeface="Aptos" panose="020B0004020202020204" pitchFamily="34" charset="0"/>
                <a:ea typeface="+mn-ea"/>
                <a:cs typeface="Arial" panose="020B0604020202020204" pitchFamily="34" charset="0"/>
                <a:sym typeface="Helvetica"/>
              </a:rPr>
              <a:t>ms</a:t>
            </a:r>
            <a:endParaRPr kumimoji="0" lang="en-US" sz="254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sym typeface="Helvetica"/>
            </a:endParaRPr>
          </a:p>
        </p:txBody>
      </p:sp>
      <p:grpSp>
        <p:nvGrpSpPr>
          <p:cNvPr id="1136" name="Gruppieren 12">
            <a:extLst>
              <a:ext uri="{FF2B5EF4-FFF2-40B4-BE49-F238E27FC236}">
                <a16:creationId xmlns:a16="http://schemas.microsoft.com/office/drawing/2014/main" id="{D64ACB30-A6C8-2ED0-3D9C-0C114F59461F}"/>
              </a:ext>
            </a:extLst>
          </p:cNvPr>
          <p:cNvGrpSpPr/>
          <p:nvPr/>
        </p:nvGrpSpPr>
        <p:grpSpPr>
          <a:xfrm>
            <a:off x="9735055" y="3104366"/>
            <a:ext cx="1954263" cy="1098693"/>
            <a:chOff x="9198867" y="3481663"/>
            <a:chExt cx="1846626" cy="1038179"/>
          </a:xfrm>
        </p:grpSpPr>
        <p:pic>
          <p:nvPicPr>
            <p:cNvPr id="1137" name="Picture 1136" descr="A computer with a group of people on it&#10;&#10;Description automatically generated">
              <a:extLst>
                <a:ext uri="{FF2B5EF4-FFF2-40B4-BE49-F238E27FC236}">
                  <a16:creationId xmlns:a16="http://schemas.microsoft.com/office/drawing/2014/main" id="{F80E1EC3-1F5E-009C-99BB-A1118041B8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9198867" y="3481663"/>
              <a:ext cx="1846626" cy="1038179"/>
            </a:xfrm>
            <a:prstGeom prst="rect">
              <a:avLst/>
            </a:prstGeom>
          </p:spPr>
        </p:pic>
        <p:sp>
          <p:nvSpPr>
            <p:cNvPr id="1138" name="Rectangle 1137">
              <a:extLst>
                <a:ext uri="{FF2B5EF4-FFF2-40B4-BE49-F238E27FC236}">
                  <a16:creationId xmlns:a16="http://schemas.microsoft.com/office/drawing/2014/main" id="{91E3B167-6F93-F2A6-ECB3-DB711C786FD2}"/>
                </a:ext>
              </a:extLst>
            </p:cNvPr>
            <p:cNvSpPr/>
            <p:nvPr/>
          </p:nvSpPr>
          <p:spPr>
            <a:xfrm>
              <a:off x="9636773" y="3817575"/>
              <a:ext cx="1386129" cy="6647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14295" tIns="114295" bIns="38098"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82" b="1" i="0" u="none" strike="noStrike" kern="1200" cap="none" spc="0" normalizeH="0" baseline="0" noProof="0" dirty="0">
                  <a:ln>
                    <a:noFill/>
                  </a:ln>
                  <a:solidFill>
                    <a:srgbClr val="000000"/>
                  </a:solidFill>
                  <a:effectLst>
                    <a:glow rad="292100">
                      <a:srgbClr val="FFFFFF">
                        <a:alpha val="69000"/>
                      </a:srgbClr>
                    </a:glow>
                  </a:effectLst>
                  <a:uLnTx/>
                  <a:uFillTx/>
                  <a:latin typeface="Aptos" panose="02110004020202020204"/>
                  <a:ea typeface="+mn-ea"/>
                  <a:cs typeface="BentonSans-Book"/>
                </a:rPr>
                <a:t>Standard </a:t>
              </a:r>
              <a:br>
                <a:rPr kumimoji="0" lang="en-US" sz="1482" b="1" i="0" u="none" strike="noStrike" kern="1200" cap="none" spc="0" normalizeH="0" baseline="0" noProof="0" dirty="0">
                  <a:ln>
                    <a:noFill/>
                  </a:ln>
                  <a:solidFill>
                    <a:srgbClr val="000000"/>
                  </a:solidFill>
                  <a:effectLst>
                    <a:glow rad="292100">
                      <a:srgbClr val="FFFFFF">
                        <a:alpha val="69000"/>
                      </a:srgbClr>
                    </a:glow>
                  </a:effectLst>
                  <a:uLnTx/>
                  <a:uFillTx/>
                  <a:latin typeface="Aptos" panose="02110004020202020204"/>
                  <a:ea typeface="+mn-ea"/>
                  <a:cs typeface="BentonSans-Book"/>
                </a:rPr>
              </a:br>
              <a:r>
                <a:rPr kumimoji="0" lang="en-US" sz="1482" b="1" i="0" u="none" strike="noStrike" kern="1200" cap="none" spc="0" normalizeH="0" baseline="0" noProof="0" dirty="0">
                  <a:ln>
                    <a:noFill/>
                  </a:ln>
                  <a:solidFill>
                    <a:srgbClr val="000000"/>
                  </a:solidFill>
                  <a:effectLst>
                    <a:glow rad="292100">
                      <a:srgbClr val="FFFFFF">
                        <a:alpha val="69000"/>
                      </a:srgbClr>
                    </a:glow>
                  </a:effectLst>
                  <a:uLnTx/>
                  <a:uFillTx/>
                  <a:latin typeface="Aptos" panose="02110004020202020204"/>
                  <a:ea typeface="+mn-ea"/>
                  <a:cs typeface="BentonSans-Book"/>
                </a:rPr>
                <a:t>applications</a:t>
              </a:r>
            </a:p>
          </p:txBody>
        </p:sp>
      </p:grpSp>
      <p:sp>
        <p:nvSpPr>
          <p:cNvPr id="980" name="TextBox 106">
            <a:extLst>
              <a:ext uri="{FF2B5EF4-FFF2-40B4-BE49-F238E27FC236}">
                <a16:creationId xmlns:a16="http://schemas.microsoft.com/office/drawing/2014/main" id="{5F4D90DE-9CC2-07D5-F6E5-F4B0C0051A4F}"/>
              </a:ext>
            </a:extLst>
          </p:cNvPr>
          <p:cNvSpPr txBox="1"/>
          <p:nvPr/>
        </p:nvSpPr>
        <p:spPr>
          <a:xfrm>
            <a:off x="5270296" y="5164953"/>
            <a:ext cx="1954263" cy="720000"/>
          </a:xfrm>
          <a:prstGeom prst="rect">
            <a:avLst/>
          </a:prstGeom>
          <a:solidFill>
            <a:schemeClr val="accent3"/>
          </a:solidFill>
          <a:ln>
            <a:noFill/>
          </a:ln>
        </p:spPr>
        <p:txBody>
          <a:bodyPr wrap="square" lIns="0" tIns="0" rIns="143998" bIns="0" rtlCol="0" anchor="ctr">
            <a:noAutofit/>
          </a:bodyPr>
          <a:lstStyle>
            <a:defPPr>
              <a:defRPr lang="de-DE"/>
            </a:defPPr>
            <a:lvl1pPr algn="ctr">
              <a:defRPr sz="1200" b="1">
                <a:solidFill>
                  <a:schemeClr val="bg1"/>
                </a:solidFill>
                <a:latin typeface="Fira Sans" panose="020B0503050000020004" pitchFamily="34" charset="0"/>
                <a:ea typeface="Fira Sans" panose="020B0503050000020004" pitchFamily="34" charset="0"/>
              </a:defRPr>
            </a:lvl1pPr>
          </a:lstStyle>
          <a:p>
            <a:pPr marL="0" marR="0" lvl="0" indent="0" algn="r" defTabSz="54187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ptos Display" panose="02110004020202020204"/>
                <a:cs typeface="Arial" panose="020B0604020202020204" pitchFamily="34" charset="0"/>
                <a:sym typeface="Symbol" panose="05050102010706020507" pitchFamily="18" charset="2"/>
              </a:rPr>
              <a:t>&lt; 750</a:t>
            </a:r>
            <a:r>
              <a:rPr kumimoji="0" lang="en-US" sz="1867" b="1" i="0" u="none" strike="noStrike" kern="0" cap="none" spc="0" normalizeH="0" baseline="0" noProof="0" dirty="0">
                <a:ln>
                  <a:noFill/>
                </a:ln>
                <a:solidFill>
                  <a:prstClr val="white"/>
                </a:solidFill>
                <a:effectLst/>
                <a:uLnTx/>
                <a:uFillTx/>
                <a:latin typeface="Aptos Display" panose="02110004020202020204"/>
                <a:cs typeface="Arial" panose="020B0604020202020204" pitchFamily="34" charset="0"/>
                <a:sym typeface="Helvetica"/>
              </a:rPr>
              <a:t> miles</a:t>
            </a:r>
          </a:p>
        </p:txBody>
      </p:sp>
      <p:sp>
        <p:nvSpPr>
          <p:cNvPr id="982" name="TextBox 104">
            <a:extLst>
              <a:ext uri="{FF2B5EF4-FFF2-40B4-BE49-F238E27FC236}">
                <a16:creationId xmlns:a16="http://schemas.microsoft.com/office/drawing/2014/main" id="{486302A1-5A68-FD33-B2DE-8ECF4085866F}"/>
              </a:ext>
            </a:extLst>
          </p:cNvPr>
          <p:cNvSpPr txBox="1"/>
          <p:nvPr/>
        </p:nvSpPr>
        <p:spPr>
          <a:xfrm>
            <a:off x="3037917" y="5164945"/>
            <a:ext cx="1954263" cy="720000"/>
          </a:xfrm>
          <a:prstGeom prst="rect">
            <a:avLst/>
          </a:prstGeom>
          <a:solidFill>
            <a:schemeClr val="accent3"/>
          </a:solidFill>
          <a:ln>
            <a:noFill/>
          </a:ln>
        </p:spPr>
        <p:txBody>
          <a:bodyPr wrap="square" lIns="0" tIns="0" rIns="143998" bIns="0" rtlCol="0" anchor="ctr">
            <a:noAutofit/>
          </a:bodyPr>
          <a:lstStyle/>
          <a:p>
            <a:pPr marL="0" marR="0" lvl="0" indent="0" algn="r" defTabSz="54187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ptos Display" panose="02110004020202020204"/>
                <a:ea typeface="Fira Sans" panose="020B0503050000020004" pitchFamily="34" charset="0"/>
                <a:cs typeface="Arial" panose="020B0604020202020204" pitchFamily="34" charset="0"/>
                <a:sym typeface="Symbol" panose="05050102010706020507" pitchFamily="18" charset="2"/>
              </a:rPr>
              <a:t>&lt; 50 miles</a:t>
            </a:r>
            <a:endParaRPr kumimoji="0" lang="en-US" sz="1867" b="1" i="0" u="none" strike="noStrike" kern="0" cap="none" spc="0" normalizeH="0" baseline="0" noProof="0" dirty="0">
              <a:ln>
                <a:noFill/>
              </a:ln>
              <a:solidFill>
                <a:prstClr val="white"/>
              </a:solidFill>
              <a:effectLst/>
              <a:uLnTx/>
              <a:uFillTx/>
              <a:latin typeface="Aptos Display" panose="02110004020202020204"/>
              <a:ea typeface="Fira Sans" panose="020B0503050000020004" pitchFamily="34" charset="0"/>
              <a:cs typeface="Arial" panose="020B0604020202020204" pitchFamily="34" charset="0"/>
              <a:sym typeface="Helvetica"/>
            </a:endParaRPr>
          </a:p>
        </p:txBody>
      </p:sp>
      <p:grpSp>
        <p:nvGrpSpPr>
          <p:cNvPr id="4" name="Gruppieren 2">
            <a:extLst>
              <a:ext uri="{FF2B5EF4-FFF2-40B4-BE49-F238E27FC236}">
                <a16:creationId xmlns:a16="http://schemas.microsoft.com/office/drawing/2014/main" id="{4751CA96-F561-1A49-F718-D00438441B49}"/>
              </a:ext>
            </a:extLst>
          </p:cNvPr>
          <p:cNvGrpSpPr/>
          <p:nvPr/>
        </p:nvGrpSpPr>
        <p:grpSpPr>
          <a:xfrm>
            <a:off x="4788877" y="1202038"/>
            <a:ext cx="2778370" cy="1703381"/>
            <a:chOff x="3660481" y="1331892"/>
            <a:chExt cx="8397319" cy="5148283"/>
          </a:xfrm>
        </p:grpSpPr>
        <p:pic>
          <p:nvPicPr>
            <p:cNvPr id="5" name="Grafik 48">
              <a:extLst>
                <a:ext uri="{FF2B5EF4-FFF2-40B4-BE49-F238E27FC236}">
                  <a16:creationId xmlns:a16="http://schemas.microsoft.com/office/drawing/2014/main" id="{FC9230D6-B0D5-D62B-2887-A21FF105DEAE}"/>
                </a:ext>
              </a:extLst>
            </p:cNvPr>
            <p:cNvPicPr>
              <a:picLocks noChangeAspect="1"/>
            </p:cNvPicPr>
            <p:nvPr/>
          </p:nvPicPr>
          <p:blipFill>
            <a:blip r:embed="rId6" cstate="screen">
              <a:extLst>
                <a:ext uri="{28A0092B-C50C-407E-A947-70E740481C1C}">
                  <a14:useLocalDpi xmlns:a14="http://schemas.microsoft.com/office/drawing/2010/main"/>
                </a:ext>
              </a:extLst>
            </a:blip>
            <a:srcRect t="-4438" b="346"/>
            <a:stretch/>
          </p:blipFill>
          <p:spPr>
            <a:xfrm>
              <a:off x="7448549" y="2881793"/>
              <a:ext cx="4609251" cy="3598382"/>
            </a:xfrm>
            <a:prstGeom prst="rect">
              <a:avLst/>
            </a:prstGeom>
            <a:ln>
              <a:noFill/>
            </a:ln>
            <a:effectLst/>
          </p:spPr>
        </p:pic>
        <p:grpSp>
          <p:nvGrpSpPr>
            <p:cNvPr id="962" name="Gruppieren 27">
              <a:extLst>
                <a:ext uri="{FF2B5EF4-FFF2-40B4-BE49-F238E27FC236}">
                  <a16:creationId xmlns:a16="http://schemas.microsoft.com/office/drawing/2014/main" id="{CAD4E908-C34C-F512-A7B7-F25BF60D2E37}"/>
                </a:ext>
              </a:extLst>
            </p:cNvPr>
            <p:cNvGrpSpPr/>
            <p:nvPr/>
          </p:nvGrpSpPr>
          <p:grpSpPr>
            <a:xfrm>
              <a:off x="4110216" y="1799924"/>
              <a:ext cx="3513891" cy="2320131"/>
              <a:chOff x="3760658" y="2200778"/>
              <a:chExt cx="3513891" cy="2320131"/>
            </a:xfrm>
          </p:grpSpPr>
          <p:cxnSp>
            <p:nvCxnSpPr>
              <p:cNvPr id="994" name="Gerader Verbinder 28">
                <a:extLst>
                  <a:ext uri="{FF2B5EF4-FFF2-40B4-BE49-F238E27FC236}">
                    <a16:creationId xmlns:a16="http://schemas.microsoft.com/office/drawing/2014/main" id="{1D26BE0F-B310-66F3-99A3-3972AC4F94CE}"/>
                  </a:ext>
                </a:extLst>
              </p:cNvPr>
              <p:cNvCxnSpPr>
                <a:cxnSpLocks/>
              </p:cNvCxnSpPr>
              <p:nvPr/>
            </p:nvCxnSpPr>
            <p:spPr>
              <a:xfrm>
                <a:off x="5502910" y="3609340"/>
                <a:ext cx="0" cy="911569"/>
              </a:xfrm>
              <a:prstGeom prst="line">
                <a:avLst/>
              </a:prstGeom>
              <a:ln w="22225" cap="rnd" cmpd="sng">
                <a:solidFill>
                  <a:schemeClr val="accent2"/>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995" name="Elipse">
                <a:extLst>
                  <a:ext uri="{FF2B5EF4-FFF2-40B4-BE49-F238E27FC236}">
                    <a16:creationId xmlns:a16="http://schemas.microsoft.com/office/drawing/2014/main" id="{B8AF9D02-E4F7-0C4A-49D9-E5195DDD0396}"/>
                  </a:ext>
                </a:extLst>
              </p:cNvPr>
              <p:cNvSpPr>
                <a:spLocks noChangeAspect="1"/>
              </p:cNvSpPr>
              <p:nvPr/>
            </p:nvSpPr>
            <p:spPr>
              <a:xfrm>
                <a:off x="3760658" y="2200778"/>
                <a:ext cx="3513891" cy="1365058"/>
              </a:xfrm>
              <a:prstGeom prst="ellipse">
                <a:avLst/>
              </a:prstGeom>
              <a:noFill/>
              <a:ln w="28575">
                <a:solidFill>
                  <a:schemeClr val="tx2">
                    <a:alpha val="48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96" name="Elipse">
                <a:extLst>
                  <a:ext uri="{FF2B5EF4-FFF2-40B4-BE49-F238E27FC236}">
                    <a16:creationId xmlns:a16="http://schemas.microsoft.com/office/drawing/2014/main" id="{4E309210-00FC-AC2C-B063-BF17821271A5}"/>
                  </a:ext>
                </a:extLst>
              </p:cNvPr>
              <p:cNvSpPr>
                <a:spLocks noChangeAspect="1"/>
              </p:cNvSpPr>
              <p:nvPr/>
            </p:nvSpPr>
            <p:spPr>
              <a:xfrm>
                <a:off x="4340842" y="3162512"/>
                <a:ext cx="2140584" cy="672003"/>
              </a:xfrm>
              <a:prstGeom prst="ellipse">
                <a:avLst/>
              </a:prstGeom>
              <a:noFill/>
              <a:ln w="25400">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97" name="Elipse">
                <a:extLst>
                  <a:ext uri="{FF2B5EF4-FFF2-40B4-BE49-F238E27FC236}">
                    <a16:creationId xmlns:a16="http://schemas.microsoft.com/office/drawing/2014/main" id="{082A33F4-AA55-BFD1-E4E3-3789B1DF9564}"/>
                  </a:ext>
                </a:extLst>
              </p:cNvPr>
              <p:cNvSpPr>
                <a:spLocks noChangeAspect="1"/>
              </p:cNvSpPr>
              <p:nvPr/>
            </p:nvSpPr>
            <p:spPr>
              <a:xfrm rot="222353">
                <a:off x="4716715" y="3833050"/>
                <a:ext cx="1514425" cy="404478"/>
              </a:xfrm>
              <a:prstGeom prst="ellipse">
                <a:avLst/>
              </a:prstGeom>
              <a:noFill/>
              <a:ln w="22225">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98" name="Elipse">
                <a:extLst>
                  <a:ext uri="{FF2B5EF4-FFF2-40B4-BE49-F238E27FC236}">
                    <a16:creationId xmlns:a16="http://schemas.microsoft.com/office/drawing/2014/main" id="{3C548083-401E-9AB1-2789-0FDAF86323A7}"/>
                  </a:ext>
                </a:extLst>
              </p:cNvPr>
              <p:cNvSpPr>
                <a:spLocks noChangeAspect="1"/>
              </p:cNvSpPr>
              <p:nvPr/>
            </p:nvSpPr>
            <p:spPr>
              <a:xfrm rot="235608">
                <a:off x="4537638" y="3646715"/>
                <a:ext cx="1772250" cy="380939"/>
              </a:xfrm>
              <a:prstGeom prst="ellipse">
                <a:avLst/>
              </a:prstGeom>
              <a:noFill/>
              <a:ln w="22225">
                <a:solidFill>
                  <a:schemeClr val="accent2">
                    <a:alpha val="40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999" name="Elipse">
                <a:extLst>
                  <a:ext uri="{FF2B5EF4-FFF2-40B4-BE49-F238E27FC236}">
                    <a16:creationId xmlns:a16="http://schemas.microsoft.com/office/drawing/2014/main" id="{0AFBCC96-B65E-3B9B-EFA9-4E6CB2B4D71C}"/>
                  </a:ext>
                </a:extLst>
              </p:cNvPr>
              <p:cNvSpPr>
                <a:spLocks noChangeAspect="1"/>
              </p:cNvSpPr>
              <p:nvPr/>
            </p:nvSpPr>
            <p:spPr>
              <a:xfrm rot="235608">
                <a:off x="5033192" y="4106301"/>
                <a:ext cx="989943" cy="264398"/>
              </a:xfrm>
              <a:prstGeom prst="ellipse">
                <a:avLst/>
              </a:prstGeom>
              <a:noFill/>
              <a:ln w="25400">
                <a:solidFill>
                  <a:schemeClr val="accent2">
                    <a:alpha val="46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1000" name="Elipse">
                <a:extLst>
                  <a:ext uri="{FF2B5EF4-FFF2-40B4-BE49-F238E27FC236}">
                    <a16:creationId xmlns:a16="http://schemas.microsoft.com/office/drawing/2014/main" id="{07548F5A-87DA-7AD0-3226-272A46A049B7}"/>
                  </a:ext>
                </a:extLst>
              </p:cNvPr>
              <p:cNvSpPr>
                <a:spLocks noChangeAspect="1"/>
              </p:cNvSpPr>
              <p:nvPr/>
            </p:nvSpPr>
            <p:spPr>
              <a:xfrm rot="534995">
                <a:off x="5194221" y="4285706"/>
                <a:ext cx="682703" cy="182339"/>
              </a:xfrm>
              <a:prstGeom prst="ellipse">
                <a:avLst/>
              </a:prstGeom>
              <a:noFill/>
              <a:ln w="25400">
                <a:solidFill>
                  <a:schemeClr val="accent2">
                    <a:alpha val="42000"/>
                  </a:schemeClr>
                </a:soli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dirty="0">
                  <a:ln>
                    <a:noFill/>
                  </a:ln>
                  <a:solidFill>
                    <a:prstClr val="white"/>
                  </a:solidFill>
                  <a:effectLst/>
                  <a:uLnTx/>
                  <a:uFillTx/>
                  <a:latin typeface="Aptos Display" panose="02110004020202020204"/>
                  <a:ea typeface="+mn-ea"/>
                  <a:cs typeface="BentonSans-Book"/>
                </a:endParaRPr>
              </a:p>
            </p:txBody>
          </p:sp>
          <p:sp>
            <p:nvSpPr>
              <p:cNvPr id="1001" name="Oval 16">
                <a:extLst>
                  <a:ext uri="{FF2B5EF4-FFF2-40B4-BE49-F238E27FC236}">
                    <a16:creationId xmlns:a16="http://schemas.microsoft.com/office/drawing/2014/main" id="{054A54DE-0083-941C-F9DE-1AAA43F20661}"/>
                  </a:ext>
                </a:extLst>
              </p:cNvPr>
              <p:cNvSpPr/>
              <p:nvPr/>
            </p:nvSpPr>
            <p:spPr>
              <a:xfrm>
                <a:off x="5389403" y="3401774"/>
                <a:ext cx="252413" cy="252413"/>
              </a:xfrm>
              <a:prstGeom prst="ellipse">
                <a:avLst/>
              </a:prstGeom>
              <a:solidFill>
                <a:schemeClr val="accent2"/>
              </a:solidFill>
              <a:ln w="25400">
                <a:solidFill>
                  <a:schemeClr val="accent2"/>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43998" tIns="143998" bIns="14399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67" b="0" i="0" u="none" strike="noStrike" kern="1200" cap="none" spc="0" normalizeH="0" baseline="0" noProof="0" dirty="0">
                  <a:ln>
                    <a:noFill/>
                  </a:ln>
                  <a:solidFill>
                    <a:srgbClr val="FFFFFF"/>
                  </a:solidFill>
                  <a:effectLst/>
                  <a:uLnTx/>
                  <a:uFillTx/>
                  <a:latin typeface="Aptos Display" panose="02110004020202020204"/>
                  <a:ea typeface="+mn-ea"/>
                  <a:cs typeface="Arial" panose="020B0604020202020204" pitchFamily="34" charset="0"/>
                </a:endParaRPr>
              </a:p>
            </p:txBody>
          </p:sp>
        </p:grpSp>
        <p:pic>
          <p:nvPicPr>
            <p:cNvPr id="967" name="Grafik 33">
              <a:extLst>
                <a:ext uri="{FF2B5EF4-FFF2-40B4-BE49-F238E27FC236}">
                  <a16:creationId xmlns:a16="http://schemas.microsoft.com/office/drawing/2014/main" id="{58C860B2-FEFF-7347-5561-6DDBD02AF06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5049" t="19453" r="5951" b="24399"/>
            <a:stretch/>
          </p:blipFill>
          <p:spPr>
            <a:xfrm flipH="1">
              <a:off x="6275965" y="1531792"/>
              <a:ext cx="836026" cy="576282"/>
            </a:xfrm>
            <a:prstGeom prst="roundRect">
              <a:avLst>
                <a:gd name="adj" fmla="val 7576"/>
              </a:avLst>
            </a:prstGeom>
            <a:ln>
              <a:solidFill>
                <a:schemeClr val="accent2"/>
              </a:solidFill>
            </a:ln>
          </p:spPr>
        </p:pic>
        <p:pic>
          <p:nvPicPr>
            <p:cNvPr id="968" name="Grafik 18">
              <a:extLst>
                <a:ext uri="{FF2B5EF4-FFF2-40B4-BE49-F238E27FC236}">
                  <a16:creationId xmlns:a16="http://schemas.microsoft.com/office/drawing/2014/main" id="{26A063D6-6363-70FD-3705-7AB3E2C044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3289" y="1769333"/>
              <a:ext cx="238407" cy="212697"/>
            </a:xfrm>
            <a:prstGeom prst="rect">
              <a:avLst/>
            </a:prstGeom>
          </p:spPr>
        </p:pic>
        <p:pic>
          <p:nvPicPr>
            <p:cNvPr id="971" name="Grafik 19">
              <a:extLst>
                <a:ext uri="{FF2B5EF4-FFF2-40B4-BE49-F238E27FC236}">
                  <a16:creationId xmlns:a16="http://schemas.microsoft.com/office/drawing/2014/main" id="{58576611-369B-58A5-4CE3-91835AFECF9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806" r="10924"/>
            <a:stretch/>
          </p:blipFill>
          <p:spPr>
            <a:xfrm>
              <a:off x="5434838" y="1331892"/>
              <a:ext cx="766936" cy="528658"/>
            </a:xfrm>
            <a:prstGeom prst="roundRect">
              <a:avLst>
                <a:gd name="adj" fmla="val 8258"/>
              </a:avLst>
            </a:prstGeom>
            <a:ln>
              <a:solidFill>
                <a:schemeClr val="accent2"/>
              </a:solidFill>
            </a:ln>
          </p:spPr>
        </p:pic>
        <p:pic>
          <p:nvPicPr>
            <p:cNvPr id="972" name="Grafik 19">
              <a:extLst>
                <a:ext uri="{FF2B5EF4-FFF2-40B4-BE49-F238E27FC236}">
                  <a16:creationId xmlns:a16="http://schemas.microsoft.com/office/drawing/2014/main" id="{75D21839-ED1D-F6EC-D22E-D95A54E0FB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32634" y="1632369"/>
              <a:ext cx="218705" cy="195120"/>
            </a:xfrm>
            <a:prstGeom prst="rect">
              <a:avLst/>
            </a:prstGeom>
          </p:spPr>
        </p:pic>
        <p:pic>
          <p:nvPicPr>
            <p:cNvPr id="983" name="Grafik 29">
              <a:extLst>
                <a:ext uri="{FF2B5EF4-FFF2-40B4-BE49-F238E27FC236}">
                  <a16:creationId xmlns:a16="http://schemas.microsoft.com/office/drawing/2014/main" id="{E24CC613-8E93-4638-A672-D77D9897674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6365" r="6365"/>
            <a:stretch/>
          </p:blipFill>
          <p:spPr>
            <a:xfrm>
              <a:off x="4520535" y="1536196"/>
              <a:ext cx="836026" cy="576282"/>
            </a:xfrm>
            <a:prstGeom prst="roundRect">
              <a:avLst>
                <a:gd name="adj" fmla="val 7576"/>
              </a:avLst>
            </a:prstGeom>
            <a:ln>
              <a:solidFill>
                <a:schemeClr val="accent2"/>
              </a:solidFill>
            </a:ln>
          </p:spPr>
        </p:pic>
        <p:pic>
          <p:nvPicPr>
            <p:cNvPr id="984" name="Grafik 20">
              <a:extLst>
                <a:ext uri="{FF2B5EF4-FFF2-40B4-BE49-F238E27FC236}">
                  <a16:creationId xmlns:a16="http://schemas.microsoft.com/office/drawing/2014/main" id="{CE83CA99-5CB7-F41C-81E0-E9D2FBA3CE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3748" y="1773738"/>
              <a:ext cx="238407" cy="212697"/>
            </a:xfrm>
            <a:prstGeom prst="rect">
              <a:avLst/>
            </a:prstGeom>
          </p:spPr>
        </p:pic>
        <p:pic>
          <p:nvPicPr>
            <p:cNvPr id="985" name="Grafik 22">
              <a:extLst>
                <a:ext uri="{FF2B5EF4-FFF2-40B4-BE49-F238E27FC236}">
                  <a16:creationId xmlns:a16="http://schemas.microsoft.com/office/drawing/2014/main" id="{4B69605F-0964-C427-2063-F2DA381CC23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t="-247" b="31315"/>
            <a:stretch/>
          </p:blipFill>
          <p:spPr>
            <a:xfrm>
              <a:off x="3660481" y="2196250"/>
              <a:ext cx="1017888" cy="701644"/>
            </a:xfrm>
            <a:prstGeom prst="roundRect">
              <a:avLst>
                <a:gd name="adj" fmla="val 6222"/>
              </a:avLst>
            </a:prstGeom>
            <a:ln>
              <a:solidFill>
                <a:schemeClr val="accent2"/>
              </a:solidFill>
            </a:ln>
          </p:spPr>
        </p:pic>
        <p:pic>
          <p:nvPicPr>
            <p:cNvPr id="986" name="Grafik 23">
              <a:extLst>
                <a:ext uri="{FF2B5EF4-FFF2-40B4-BE49-F238E27FC236}">
                  <a16:creationId xmlns:a16="http://schemas.microsoft.com/office/drawing/2014/main" id="{64DAAB8C-7853-3195-E6C9-83458B2B95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81671" y="2594917"/>
              <a:ext cx="290269" cy="258966"/>
            </a:xfrm>
            <a:prstGeom prst="rect">
              <a:avLst/>
            </a:prstGeom>
          </p:spPr>
        </p:pic>
        <p:pic>
          <p:nvPicPr>
            <p:cNvPr id="987" name="Grafik 21">
              <a:extLst>
                <a:ext uri="{FF2B5EF4-FFF2-40B4-BE49-F238E27FC236}">
                  <a16:creationId xmlns:a16="http://schemas.microsoft.com/office/drawing/2014/main" id="{778F150B-E8A1-8227-EFAC-DE5B6391A42F}"/>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6891" t="2811" r="3202" b="12905"/>
            <a:stretch/>
          </p:blipFill>
          <p:spPr>
            <a:xfrm>
              <a:off x="6919612" y="2196250"/>
              <a:ext cx="1017888" cy="701644"/>
            </a:xfrm>
            <a:prstGeom prst="roundRect">
              <a:avLst>
                <a:gd name="adj" fmla="val 6222"/>
              </a:avLst>
            </a:prstGeom>
            <a:ln>
              <a:solidFill>
                <a:schemeClr val="accent2"/>
              </a:solidFill>
            </a:ln>
          </p:spPr>
        </p:pic>
        <p:pic>
          <p:nvPicPr>
            <p:cNvPr id="988" name="Grafik 24">
              <a:extLst>
                <a:ext uri="{FF2B5EF4-FFF2-40B4-BE49-F238E27FC236}">
                  <a16:creationId xmlns:a16="http://schemas.microsoft.com/office/drawing/2014/main" id="{275F683E-FD89-5808-9F84-21D34163AD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59468" y="2594917"/>
              <a:ext cx="290269" cy="258966"/>
            </a:xfrm>
            <a:prstGeom prst="rect">
              <a:avLst/>
            </a:prstGeom>
          </p:spPr>
        </p:pic>
        <p:cxnSp>
          <p:nvCxnSpPr>
            <p:cNvPr id="989" name="Gerader Verbinder 56">
              <a:extLst>
                <a:ext uri="{FF2B5EF4-FFF2-40B4-BE49-F238E27FC236}">
                  <a16:creationId xmlns:a16="http://schemas.microsoft.com/office/drawing/2014/main" id="{CABF4EF7-5769-C22C-894B-DBA5A7D76C0E}"/>
                </a:ext>
              </a:extLst>
            </p:cNvPr>
            <p:cNvCxnSpPr>
              <a:cxnSpLocks/>
            </p:cNvCxnSpPr>
            <p:nvPr/>
          </p:nvCxnSpPr>
          <p:spPr>
            <a:xfrm>
              <a:off x="6400800" y="4540469"/>
              <a:ext cx="2469931" cy="0"/>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pic>
          <p:nvPicPr>
            <p:cNvPr id="990" name="Grafik 53">
              <a:extLst>
                <a:ext uri="{FF2B5EF4-FFF2-40B4-BE49-F238E27FC236}">
                  <a16:creationId xmlns:a16="http://schemas.microsoft.com/office/drawing/2014/main" id="{1FED56CA-B21C-12F2-F54E-13250A58354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474337" y="4196121"/>
              <a:ext cx="761583" cy="679455"/>
            </a:xfrm>
            <a:prstGeom prst="rect">
              <a:avLst/>
            </a:prstGeom>
          </p:spPr>
        </p:pic>
        <p:pic>
          <p:nvPicPr>
            <p:cNvPr id="991" name="Grafik 55">
              <a:extLst>
                <a:ext uri="{FF2B5EF4-FFF2-40B4-BE49-F238E27FC236}">
                  <a16:creationId xmlns:a16="http://schemas.microsoft.com/office/drawing/2014/main" id="{DB261774-ACB1-A3DB-E936-F2B759D9532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949315" y="5428611"/>
              <a:ext cx="749049" cy="749049"/>
            </a:xfrm>
            <a:prstGeom prst="rect">
              <a:avLst/>
            </a:prstGeom>
          </p:spPr>
        </p:pic>
        <p:cxnSp>
          <p:nvCxnSpPr>
            <p:cNvPr id="992" name="Gerader Verbinder 56">
              <a:extLst>
                <a:ext uri="{FF2B5EF4-FFF2-40B4-BE49-F238E27FC236}">
                  <a16:creationId xmlns:a16="http://schemas.microsoft.com/office/drawing/2014/main" id="{170EB6BF-F86B-DC55-05C9-CD05F34387E3}"/>
                </a:ext>
              </a:extLst>
            </p:cNvPr>
            <p:cNvCxnSpPr>
              <a:cxnSpLocks/>
            </p:cNvCxnSpPr>
            <p:nvPr/>
          </p:nvCxnSpPr>
          <p:spPr>
            <a:xfrm>
              <a:off x="6237855" y="4806100"/>
              <a:ext cx="641166" cy="580452"/>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993" name="Gerader Verbinder 56">
              <a:extLst>
                <a:ext uri="{FF2B5EF4-FFF2-40B4-BE49-F238E27FC236}">
                  <a16:creationId xmlns:a16="http://schemas.microsoft.com/office/drawing/2014/main" id="{BF148457-1262-B64D-5E9D-1463294DCBD0}"/>
                </a:ext>
              </a:extLst>
            </p:cNvPr>
            <p:cNvCxnSpPr>
              <a:cxnSpLocks/>
            </p:cNvCxnSpPr>
            <p:nvPr/>
          </p:nvCxnSpPr>
          <p:spPr>
            <a:xfrm flipV="1">
              <a:off x="7796126" y="4861034"/>
              <a:ext cx="1043074" cy="574094"/>
            </a:xfrm>
            <a:prstGeom prst="line">
              <a:avLst/>
            </a:prstGeom>
            <a:noFill/>
            <a:ln w="31750" cap="rnd">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cxnSp>
      </p:grpSp>
    </p:spTree>
    <p:extLst>
      <p:ext uri="{BB962C8B-B14F-4D97-AF65-F5344CB8AC3E}">
        <p14:creationId xmlns:p14="http://schemas.microsoft.com/office/powerpoint/2010/main" val="46010699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6"/>
                                        </p:tgtEl>
                                        <p:attrNameLst>
                                          <p:attrName>style.visibility</p:attrName>
                                        </p:attrNameLst>
                                      </p:cBhvr>
                                      <p:to>
                                        <p:strVal val="visible"/>
                                      </p:to>
                                    </p:set>
                                    <p:animEffect transition="in" filter="fade">
                                      <p:cBhvr>
                                        <p:cTn id="7" dur="250"/>
                                        <p:tgtEl>
                                          <p:spTgt spid="1136"/>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1136"/>
                                        </p:tgtEl>
                                        <p:attrNameLst>
                                          <p:attrName>ppt_x</p:attrName>
                                          <p:attrName>ppt_y</p:attrName>
                                        </p:attrNameLst>
                                      </p:cBhvr>
                                      <p:rCtr x="0" y="-1944"/>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35"/>
                                        </p:tgtEl>
                                        <p:attrNameLst>
                                          <p:attrName>style.visibility</p:attrName>
                                        </p:attrNameLst>
                                      </p:cBhvr>
                                      <p:to>
                                        <p:strVal val="visible"/>
                                      </p:to>
                                    </p:set>
                                    <p:animEffect transition="in" filter="fade">
                                      <p:cBhvr>
                                        <p:cTn id="14" dur="250"/>
                                        <p:tgtEl>
                                          <p:spTgt spid="1135"/>
                                        </p:tgtEl>
                                      </p:cBhvr>
                                    </p:animEffect>
                                  </p:childTnLst>
                                </p:cTn>
                              </p:par>
                              <p:par>
                                <p:cTn id="15" presetID="42" presetClass="path" presetSubtype="0" decel="100000" fill="hold" nodeType="withEffect">
                                  <p:stCondLst>
                                    <p:cond delay="0"/>
                                  </p:stCondLst>
                                  <p:childTnLst>
                                    <p:animMotion origin="layout" path="M 1.25E-6 0.03889 L 1.25E-6 1.85185E-6 " pathEditMode="relative" rAng="0" ptsTypes="AA">
                                      <p:cBhvr>
                                        <p:cTn id="16" dur="500" fill="hold"/>
                                        <p:tgtEl>
                                          <p:spTgt spid="1135"/>
                                        </p:tgtEl>
                                        <p:attrNameLst>
                                          <p:attrName>ppt_x</p:attrName>
                                          <p:attrName>ppt_y</p:attrName>
                                        </p:attrNameLst>
                                      </p:cBhvr>
                                      <p:rCtr x="0" y="-1944"/>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33"/>
                                        </p:tgtEl>
                                        <p:attrNameLst>
                                          <p:attrName>style.visibility</p:attrName>
                                        </p:attrNameLst>
                                      </p:cBhvr>
                                      <p:to>
                                        <p:strVal val="visible"/>
                                      </p:to>
                                    </p:set>
                                    <p:animEffect transition="in" filter="fade">
                                      <p:cBhvr>
                                        <p:cTn id="21" dur="250"/>
                                        <p:tgtEl>
                                          <p:spTgt spid="1133"/>
                                        </p:tgtEl>
                                      </p:cBhvr>
                                    </p:animEffect>
                                  </p:childTnLst>
                                </p:cTn>
                              </p:par>
                              <p:par>
                                <p:cTn id="22" presetID="42" presetClass="path" presetSubtype="0" decel="100000" fill="hold" nodeType="withEffect">
                                  <p:stCondLst>
                                    <p:cond delay="0"/>
                                  </p:stCondLst>
                                  <p:childTnLst>
                                    <p:animMotion origin="layout" path="M 1.25E-6 0.03889 L 1.25E-6 1.85185E-6 " pathEditMode="relative" rAng="0" ptsTypes="AA">
                                      <p:cBhvr>
                                        <p:cTn id="23" dur="500" fill="hold"/>
                                        <p:tgtEl>
                                          <p:spTgt spid="1133"/>
                                        </p:tgtEl>
                                        <p:attrNameLst>
                                          <p:attrName>ppt_x</p:attrName>
                                          <p:attrName>ppt_y</p:attrName>
                                        </p:attrNameLst>
                                      </p:cBhvr>
                                      <p:rCtr x="0" y="-1944"/>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34"/>
                                        </p:tgtEl>
                                        <p:attrNameLst>
                                          <p:attrName>style.visibility</p:attrName>
                                        </p:attrNameLst>
                                      </p:cBhvr>
                                      <p:to>
                                        <p:strVal val="visible"/>
                                      </p:to>
                                    </p:set>
                                    <p:animEffect transition="in" filter="fade">
                                      <p:cBhvr>
                                        <p:cTn id="28" dur="250"/>
                                        <p:tgtEl>
                                          <p:spTgt spid="1134"/>
                                        </p:tgtEl>
                                      </p:cBhvr>
                                    </p:animEffect>
                                  </p:childTnLst>
                                </p:cTn>
                              </p:par>
                              <p:par>
                                <p:cTn id="29" presetID="42" presetClass="path" presetSubtype="0" decel="100000" fill="hold" nodeType="withEffect">
                                  <p:stCondLst>
                                    <p:cond delay="0"/>
                                  </p:stCondLst>
                                  <p:childTnLst>
                                    <p:animMotion origin="layout" path="M 1.25E-6 0.03889 L 1.25E-6 1.85185E-6 " pathEditMode="relative" rAng="0" ptsTypes="AA">
                                      <p:cBhvr>
                                        <p:cTn id="30" dur="500" fill="hold"/>
                                        <p:tgtEl>
                                          <p:spTgt spid="1134"/>
                                        </p:tgtEl>
                                        <p:attrNameLst>
                                          <p:attrName>ppt_x</p:attrName>
                                          <p:attrName>ppt_y</p:attrName>
                                        </p:attrNameLst>
                                      </p:cBhvr>
                                      <p:rCtr x="0" y="-1944"/>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32"/>
                                        </p:tgtEl>
                                        <p:attrNameLst>
                                          <p:attrName>style.visibility</p:attrName>
                                        </p:attrNameLst>
                                      </p:cBhvr>
                                      <p:to>
                                        <p:strVal val="visible"/>
                                      </p:to>
                                    </p:set>
                                    <p:animEffect transition="in" filter="fade">
                                      <p:cBhvr>
                                        <p:cTn id="35" dur="250"/>
                                        <p:tgtEl>
                                          <p:spTgt spid="1132"/>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1132"/>
                                        </p:tgtEl>
                                        <p:attrNameLst>
                                          <p:attrName>ppt_x</p:attrName>
                                          <p:attrName>ppt_y</p:attrName>
                                        </p:attrNameLst>
                                      </p:cBhvr>
                                      <p:rCtr x="0" y="-1944"/>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1"/>
                                        </p:tgtEl>
                                        <p:attrNameLst>
                                          <p:attrName>style.visibility</p:attrName>
                                        </p:attrNameLst>
                                      </p:cBhvr>
                                      <p:to>
                                        <p:strVal val="visible"/>
                                      </p:to>
                                    </p:set>
                                    <p:animEffect transition="in" filter="fade">
                                      <p:cBhvr>
                                        <p:cTn id="42" dur="250"/>
                                        <p:tgtEl>
                                          <p:spTgt spid="961"/>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961"/>
                                        </p:tgtEl>
                                        <p:attrNameLst>
                                          <p:attrName>ppt_x</p:attrName>
                                          <p:attrName>ppt_y</p:attrName>
                                        </p:attrNameLst>
                                      </p:cBhvr>
                                      <p:rCtr x="0" y="-1944"/>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250"/>
                                        <p:tgtEl>
                                          <p:spTgt spid="3"/>
                                        </p:tgtEl>
                                      </p:cBhvr>
                                    </p:animEffect>
                                  </p:childTnLst>
                                </p:cTn>
                              </p:par>
                              <p:par>
                                <p:cTn id="50" presetID="42" presetClass="path" presetSubtype="0" decel="100000" fill="hold" grpId="1" nodeType="withEffect">
                                  <p:stCondLst>
                                    <p:cond delay="0"/>
                                  </p:stCondLst>
                                  <p:childTnLst>
                                    <p:animMotion origin="layout" path="M 1.25E-6 0.03889 L 1.25E-6 1.85185E-6 " pathEditMode="relative" rAng="0" ptsTypes="AA">
                                      <p:cBhvr>
                                        <p:cTn id="51" dur="500" fill="hold"/>
                                        <p:tgtEl>
                                          <p:spTgt spid="3"/>
                                        </p:tgtEl>
                                        <p:attrNameLst>
                                          <p:attrName>ppt_x</p:attrName>
                                          <p:attrName>ppt_y</p:attrName>
                                        </p:attrNameLst>
                                      </p:cBhvr>
                                      <p:rCtr x="0" y="-1944"/>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50"/>
                                        <p:tgtEl>
                                          <p:spTgt spid="21"/>
                                        </p:tgtEl>
                                      </p:cBhvr>
                                    </p:animEffect>
                                  </p:childTnLst>
                                </p:cTn>
                              </p:par>
                              <p:par>
                                <p:cTn id="57" presetID="42" presetClass="path" presetSubtype="0" decel="100000" fill="hold" grpId="1" nodeType="withEffect">
                                  <p:stCondLst>
                                    <p:cond delay="0"/>
                                  </p:stCondLst>
                                  <p:childTnLst>
                                    <p:animMotion origin="layout" path="M 1.25E-6 0.03889 L 1.25E-6 1.85185E-6 " pathEditMode="relative" rAng="0" ptsTypes="AA">
                                      <p:cBhvr>
                                        <p:cTn id="58" dur="500" fill="hold"/>
                                        <p:tgtEl>
                                          <p:spTgt spid="21"/>
                                        </p:tgtEl>
                                        <p:attrNameLst>
                                          <p:attrName>ppt_x</p:attrName>
                                          <p:attrName>ppt_y</p:attrName>
                                        </p:attrNameLst>
                                      </p:cBhvr>
                                      <p:rCtr x="0" y="-1944"/>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06"/>
                                        </p:tgtEl>
                                        <p:attrNameLst>
                                          <p:attrName>style.visibility</p:attrName>
                                        </p:attrNameLst>
                                      </p:cBhvr>
                                      <p:to>
                                        <p:strVal val="visible"/>
                                      </p:to>
                                    </p:set>
                                    <p:animEffect transition="in" filter="fade">
                                      <p:cBhvr>
                                        <p:cTn id="63" dur="500"/>
                                        <p:tgtEl>
                                          <p:spTgt spid="120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76"/>
                                        </p:tgtEl>
                                        <p:attrNameLst>
                                          <p:attrName>style.visibility</p:attrName>
                                        </p:attrNameLst>
                                      </p:cBhvr>
                                      <p:to>
                                        <p:strVal val="visible"/>
                                      </p:to>
                                    </p:set>
                                    <p:animEffect transition="in" filter="fade">
                                      <p:cBhvr>
                                        <p:cTn id="66" dur="250"/>
                                        <p:tgtEl>
                                          <p:spTgt spid="976"/>
                                        </p:tgtEl>
                                      </p:cBhvr>
                                    </p:animEffect>
                                  </p:childTnLst>
                                </p:cTn>
                              </p:par>
                              <p:par>
                                <p:cTn id="67" presetID="42" presetClass="path" presetSubtype="0" decel="100000" fill="hold" grpId="1" nodeType="withEffect">
                                  <p:stCondLst>
                                    <p:cond delay="0"/>
                                  </p:stCondLst>
                                  <p:childTnLst>
                                    <p:animMotion origin="layout" path="M 1.25E-6 0.03889 L 1.25E-6 1.85185E-6 " pathEditMode="relative" rAng="0" ptsTypes="AA">
                                      <p:cBhvr>
                                        <p:cTn id="68" dur="500" fill="hold"/>
                                        <p:tgtEl>
                                          <p:spTgt spid="976"/>
                                        </p:tgtEl>
                                        <p:attrNameLst>
                                          <p:attrName>ppt_x</p:attrName>
                                          <p:attrName>ppt_y</p:attrName>
                                        </p:attrNameLst>
                                      </p:cBhvr>
                                      <p:rCtr x="0" y="-1944"/>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78"/>
                                        </p:tgtEl>
                                        <p:attrNameLst>
                                          <p:attrName>style.visibility</p:attrName>
                                        </p:attrNameLst>
                                      </p:cBhvr>
                                      <p:to>
                                        <p:strVal val="visible"/>
                                      </p:to>
                                    </p:set>
                                    <p:animEffect transition="in" filter="fade">
                                      <p:cBhvr>
                                        <p:cTn id="73" dur="250"/>
                                        <p:tgtEl>
                                          <p:spTgt spid="978"/>
                                        </p:tgtEl>
                                      </p:cBhvr>
                                    </p:animEffect>
                                  </p:childTnLst>
                                </p:cTn>
                              </p:par>
                              <p:par>
                                <p:cTn id="74" presetID="42" presetClass="path" presetSubtype="0" decel="100000" fill="hold" grpId="1" nodeType="withEffect">
                                  <p:stCondLst>
                                    <p:cond delay="0"/>
                                  </p:stCondLst>
                                  <p:childTnLst>
                                    <p:animMotion origin="layout" path="M 1.25E-6 0.03889 L 1.25E-6 1.85185E-6 " pathEditMode="relative" rAng="0" ptsTypes="AA">
                                      <p:cBhvr>
                                        <p:cTn id="75" dur="500" fill="hold"/>
                                        <p:tgtEl>
                                          <p:spTgt spid="978"/>
                                        </p:tgtEl>
                                        <p:attrNameLst>
                                          <p:attrName>ppt_x</p:attrName>
                                          <p:attrName>ppt_y</p:attrName>
                                        </p:attrNameLst>
                                      </p:cBhvr>
                                      <p:rCtr x="0" y="-1944"/>
                                    </p:animMotion>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80"/>
                                        </p:tgtEl>
                                        <p:attrNameLst>
                                          <p:attrName>style.visibility</p:attrName>
                                        </p:attrNameLst>
                                      </p:cBhvr>
                                      <p:to>
                                        <p:strVal val="visible"/>
                                      </p:to>
                                    </p:set>
                                    <p:animEffect transition="in" filter="fade">
                                      <p:cBhvr>
                                        <p:cTn id="80" dur="250"/>
                                        <p:tgtEl>
                                          <p:spTgt spid="980"/>
                                        </p:tgtEl>
                                      </p:cBhvr>
                                    </p:animEffect>
                                  </p:childTnLst>
                                </p:cTn>
                              </p:par>
                              <p:par>
                                <p:cTn id="81" presetID="42" presetClass="path" presetSubtype="0" decel="100000" fill="hold" grpId="1" nodeType="withEffect">
                                  <p:stCondLst>
                                    <p:cond delay="0"/>
                                  </p:stCondLst>
                                  <p:childTnLst>
                                    <p:animMotion origin="layout" path="M 1.25E-6 0.03889 L 1.25E-6 1.85185E-6 " pathEditMode="relative" rAng="0" ptsTypes="AA">
                                      <p:cBhvr>
                                        <p:cTn id="82" dur="500" fill="hold"/>
                                        <p:tgtEl>
                                          <p:spTgt spid="980"/>
                                        </p:tgtEl>
                                        <p:attrNameLst>
                                          <p:attrName>ppt_x</p:attrName>
                                          <p:attrName>ppt_y</p:attrName>
                                        </p:attrNameLst>
                                      </p:cBhvr>
                                      <p:rCtr x="0" y="-1944"/>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82"/>
                                        </p:tgtEl>
                                        <p:attrNameLst>
                                          <p:attrName>style.visibility</p:attrName>
                                        </p:attrNameLst>
                                      </p:cBhvr>
                                      <p:to>
                                        <p:strVal val="visible"/>
                                      </p:to>
                                    </p:set>
                                    <p:animEffect transition="in" filter="fade">
                                      <p:cBhvr>
                                        <p:cTn id="87" dur="250"/>
                                        <p:tgtEl>
                                          <p:spTgt spid="982"/>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982"/>
                                        </p:tgtEl>
                                        <p:attrNameLst>
                                          <p:attrName>ppt_x</p:attrName>
                                          <p:attrName>ppt_y</p:attrName>
                                        </p:attrNameLst>
                                      </p:cBhvr>
                                      <p:rCtr x="0" y="-1944"/>
                                    </p:animMotion>
                                  </p:childTnLst>
                                </p:cTn>
                              </p:par>
                              <p:par>
                                <p:cTn id="90" presetID="10"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 grpId="0" animBg="1"/>
      <p:bldP spid="978" grpId="1" animBg="1"/>
      <p:bldP spid="976" grpId="0" animBg="1"/>
      <p:bldP spid="976" grpId="1" animBg="1"/>
      <p:bldP spid="3" grpId="0" animBg="1"/>
      <p:bldP spid="3" grpId="1" animBg="1"/>
      <p:bldP spid="21" grpId="0" animBg="1"/>
      <p:bldP spid="21" grpId="1" animBg="1"/>
      <p:bldP spid="961" grpId="0" animBg="1"/>
      <p:bldP spid="961" grpId="1" animBg="1"/>
      <p:bldP spid="1132" grpId="0" animBg="1"/>
      <p:bldP spid="1132" grpId="1" animBg="1"/>
      <p:bldP spid="980" grpId="0" animBg="1"/>
      <p:bldP spid="980" grpId="1" animBg="1"/>
      <p:bldP spid="982" grpId="0" animBg="1"/>
      <p:bldP spid="98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452A-8F8F-ABDB-E24A-936B8D4C9666}"/>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B89DFC27-4415-39E3-5A35-F59725965BB2}"/>
              </a:ext>
            </a:extLst>
          </p:cNvPr>
          <p:cNvGrpSpPr/>
          <p:nvPr/>
        </p:nvGrpSpPr>
        <p:grpSpPr>
          <a:xfrm>
            <a:off x="4222431" y="2076606"/>
            <a:ext cx="3317557" cy="3318255"/>
            <a:chOff x="4222431" y="2076606"/>
            <a:chExt cx="3317557" cy="3318255"/>
          </a:xfrm>
        </p:grpSpPr>
        <p:pic>
          <p:nvPicPr>
            <p:cNvPr id="44" name="Grafik 43">
              <a:extLst>
                <a:ext uri="{FF2B5EF4-FFF2-40B4-BE49-F238E27FC236}">
                  <a16:creationId xmlns:a16="http://schemas.microsoft.com/office/drawing/2014/main" id="{F93EF95C-3E3A-C225-ABCD-356FD748F9BD}"/>
                </a:ext>
              </a:extLst>
            </p:cNvPr>
            <p:cNvPicPr>
              <a:picLocks noChangeAspect="1"/>
            </p:cNvPicPr>
            <p:nvPr/>
          </p:nvPicPr>
          <p:blipFill>
            <a:blip r:embed="rId3"/>
            <a:stretch>
              <a:fillRect/>
            </a:stretch>
          </p:blipFill>
          <p:spPr>
            <a:xfrm>
              <a:off x="4466816" y="2321339"/>
              <a:ext cx="2828789" cy="2828789"/>
            </a:xfrm>
            <a:prstGeom prst="rect">
              <a:avLst/>
            </a:prstGeom>
          </p:spPr>
        </p:pic>
        <p:pic>
          <p:nvPicPr>
            <p:cNvPr id="6" name="Grafik 49">
              <a:extLst>
                <a:ext uri="{FF2B5EF4-FFF2-40B4-BE49-F238E27FC236}">
                  <a16:creationId xmlns:a16="http://schemas.microsoft.com/office/drawing/2014/main" id="{69B8E48F-9A60-8F53-A7BE-CA867E7CD1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30" r="44242"/>
            <a:stretch>
              <a:fillRect/>
            </a:stretch>
          </p:blipFill>
          <p:spPr>
            <a:xfrm>
              <a:off x="4222431" y="2076606"/>
              <a:ext cx="3317557" cy="3318255"/>
            </a:xfrm>
            <a:prstGeom prst="ellipse">
              <a:avLst/>
            </a:prstGeom>
            <a:ln>
              <a:noFill/>
            </a:ln>
            <a:effectLst>
              <a:softEdge rad="469900"/>
            </a:effectLst>
          </p:spPr>
        </p:pic>
      </p:grpSp>
      <p:sp>
        <p:nvSpPr>
          <p:cNvPr id="3" name="Elipse 1">
            <a:extLst>
              <a:ext uri="{FF2B5EF4-FFF2-40B4-BE49-F238E27FC236}">
                <a16:creationId xmlns:a16="http://schemas.microsoft.com/office/drawing/2014/main" id="{A15ABC87-DD75-3DBE-7D87-A71FAB80590C}"/>
              </a:ext>
            </a:extLst>
          </p:cNvPr>
          <p:cNvSpPr>
            <a:spLocks noChangeAspect="1"/>
          </p:cNvSpPr>
          <p:nvPr/>
        </p:nvSpPr>
        <p:spPr>
          <a:xfrm rot="20238797">
            <a:off x="2092268" y="2633233"/>
            <a:ext cx="7634335" cy="1777289"/>
          </a:xfrm>
          <a:prstGeom prst="ellipse">
            <a:avLst/>
          </a:prstGeom>
          <a:noFill/>
          <a:ln w="12700">
            <a:gradFill>
              <a:gsLst>
                <a:gs pos="6000">
                  <a:schemeClr val="tx2"/>
                </a:gs>
                <a:gs pos="4000">
                  <a:schemeClr val="bg1">
                    <a:alpha val="0"/>
                  </a:schemeClr>
                </a:gs>
                <a:gs pos="100000">
                  <a:schemeClr val="tx2"/>
                </a:gs>
              </a:gsLst>
              <a:lin ang="5400000" scaled="1"/>
            </a:gra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algn="ctr" defTabSz="914429" fontAlgn="base">
              <a:spcBef>
                <a:spcPct val="0"/>
              </a:spcBef>
              <a:spcAft>
                <a:spcPct val="0"/>
              </a:spcAft>
            </a:pPr>
            <a:endParaRPr lang="de-DE" sz="1799" dirty="0">
              <a:solidFill>
                <a:schemeClr val="tx2"/>
              </a:solidFill>
              <a:latin typeface="Aptos"/>
            </a:endParaRPr>
          </a:p>
        </p:txBody>
      </p:sp>
      <p:sp>
        <p:nvSpPr>
          <p:cNvPr id="4" name="Elipse">
            <a:extLst>
              <a:ext uri="{FF2B5EF4-FFF2-40B4-BE49-F238E27FC236}">
                <a16:creationId xmlns:a16="http://schemas.microsoft.com/office/drawing/2014/main" id="{7E0396EB-E3D6-92E5-737D-AB97912B22F6}"/>
              </a:ext>
            </a:extLst>
          </p:cNvPr>
          <p:cNvSpPr>
            <a:spLocks noChangeAspect="1"/>
          </p:cNvSpPr>
          <p:nvPr/>
        </p:nvSpPr>
        <p:spPr>
          <a:xfrm rot="594578">
            <a:off x="2044656" y="2606349"/>
            <a:ext cx="8368154" cy="1807223"/>
          </a:xfrm>
          <a:prstGeom prst="ellipse">
            <a:avLst/>
          </a:prstGeom>
          <a:noFill/>
          <a:ln w="12700">
            <a:gradFill flip="none" rotWithShape="1">
              <a:gsLst>
                <a:gs pos="0">
                  <a:schemeClr val="accent2">
                    <a:lumMod val="67000"/>
                  </a:schemeClr>
                </a:gs>
                <a:gs pos="64000">
                  <a:schemeClr val="accent2">
                    <a:lumMod val="97000"/>
                    <a:lumOff val="3000"/>
                  </a:schemeClr>
                </a:gs>
                <a:gs pos="100000">
                  <a:schemeClr val="bg1">
                    <a:alpha val="0"/>
                  </a:schemeClr>
                </a:gs>
              </a:gsLst>
              <a:lin ang="16200000" scaled="1"/>
              <a:tileRect/>
            </a:gra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algn="ctr" defTabSz="914429" fontAlgn="base">
              <a:spcBef>
                <a:spcPct val="0"/>
              </a:spcBef>
              <a:spcAft>
                <a:spcPct val="0"/>
              </a:spcAft>
            </a:pPr>
            <a:endParaRPr lang="de-DE" sz="1799" dirty="0">
              <a:solidFill>
                <a:schemeClr val="tx2"/>
              </a:solidFill>
              <a:latin typeface="Aptos"/>
            </a:endParaRPr>
          </a:p>
        </p:txBody>
      </p:sp>
      <p:sp>
        <p:nvSpPr>
          <p:cNvPr id="5" name="Elipse">
            <a:extLst>
              <a:ext uri="{FF2B5EF4-FFF2-40B4-BE49-F238E27FC236}">
                <a16:creationId xmlns:a16="http://schemas.microsoft.com/office/drawing/2014/main" id="{B0D461F0-BF0A-C66C-20E5-B91412F1D065}"/>
              </a:ext>
            </a:extLst>
          </p:cNvPr>
          <p:cNvSpPr>
            <a:spLocks noChangeAspect="1"/>
          </p:cNvSpPr>
          <p:nvPr/>
        </p:nvSpPr>
        <p:spPr>
          <a:xfrm rot="5052250">
            <a:off x="3569803" y="2997468"/>
            <a:ext cx="4530993" cy="1480896"/>
          </a:xfrm>
          <a:prstGeom prst="ellipse">
            <a:avLst/>
          </a:prstGeom>
          <a:noFill/>
          <a:ln w="12700">
            <a:gradFill>
              <a:gsLst>
                <a:gs pos="28000">
                  <a:schemeClr val="tx2"/>
                </a:gs>
                <a:gs pos="11000">
                  <a:schemeClr val="bg1">
                    <a:alpha val="0"/>
                  </a:schemeClr>
                </a:gs>
                <a:gs pos="100000">
                  <a:schemeClr val="tx2"/>
                </a:gs>
              </a:gsLst>
              <a:lin ang="5400000" scaled="1"/>
            </a:gradFill>
          </a:ln>
          <a:effectLst/>
          <a:scene3d>
            <a:camera prst="perspectiveRelaxedModerately" fov="7200000"/>
            <a:lightRig rig="threePt" dir="t"/>
          </a:scene3d>
        </p:spPr>
        <p:style>
          <a:lnRef idx="1">
            <a:schemeClr val="accent1"/>
          </a:lnRef>
          <a:fillRef idx="3">
            <a:schemeClr val="accent1"/>
          </a:fillRef>
          <a:effectRef idx="2">
            <a:schemeClr val="accent1"/>
          </a:effectRef>
          <a:fontRef idx="minor">
            <a:schemeClr val="lt1"/>
          </a:fontRef>
        </p:style>
        <p:txBody>
          <a:bodyPr lIns="114295" tIns="114295" bIns="114295" rtlCol="0" anchor="ctr"/>
          <a:lstStyle/>
          <a:p>
            <a:pPr algn="ctr" defTabSz="914429" fontAlgn="base">
              <a:spcBef>
                <a:spcPct val="0"/>
              </a:spcBef>
              <a:spcAft>
                <a:spcPct val="0"/>
              </a:spcAft>
              <a:defRPr/>
            </a:pPr>
            <a:endParaRPr lang="de-DE" sz="1799" dirty="0">
              <a:solidFill>
                <a:schemeClr val="tx2"/>
              </a:solidFill>
              <a:latin typeface="Aptos"/>
              <a:cs typeface="BentonSans-Book"/>
            </a:endParaRPr>
          </a:p>
        </p:txBody>
      </p:sp>
      <p:grpSp>
        <p:nvGrpSpPr>
          <p:cNvPr id="31" name="Gruppieren 30">
            <a:extLst>
              <a:ext uri="{FF2B5EF4-FFF2-40B4-BE49-F238E27FC236}">
                <a16:creationId xmlns:a16="http://schemas.microsoft.com/office/drawing/2014/main" id="{8D8C0919-64BD-9EE9-99B4-8B56291A430A}"/>
              </a:ext>
            </a:extLst>
          </p:cNvPr>
          <p:cNvGrpSpPr/>
          <p:nvPr/>
        </p:nvGrpSpPr>
        <p:grpSpPr>
          <a:xfrm>
            <a:off x="2784315" y="4575954"/>
            <a:ext cx="2451009" cy="1532216"/>
            <a:chOff x="2630960" y="4323868"/>
            <a:chExt cx="2316012" cy="1447824"/>
          </a:xfrm>
        </p:grpSpPr>
        <p:sp>
          <p:nvSpPr>
            <p:cNvPr id="12" name="TextBox 30">
              <a:extLst>
                <a:ext uri="{FF2B5EF4-FFF2-40B4-BE49-F238E27FC236}">
                  <a16:creationId xmlns:a16="http://schemas.microsoft.com/office/drawing/2014/main" id="{F87E1302-013F-71DE-B532-D015A8BC2E8A}"/>
                </a:ext>
              </a:extLst>
            </p:cNvPr>
            <p:cNvSpPr txBox="1"/>
            <p:nvPr/>
          </p:nvSpPr>
          <p:spPr>
            <a:xfrm>
              <a:off x="2630960" y="5315097"/>
              <a:ext cx="2316012" cy="456595"/>
            </a:xfrm>
            <a:prstGeom prst="rect">
              <a:avLst/>
            </a:prstGeom>
            <a:noFill/>
          </p:spPr>
          <p:txBody>
            <a:bodyPr wrap="square" rtlCol="0">
              <a:spAutoFit/>
            </a:bodyPr>
            <a:lstStyle/>
            <a:p>
              <a:pPr algn="ctr" defTabSz="914429" fontAlgn="base">
                <a:spcBef>
                  <a:spcPct val="0"/>
                </a:spcBef>
                <a:spcAft>
                  <a:spcPct val="0"/>
                </a:spcAft>
                <a:defRPr/>
              </a:pPr>
              <a:r>
                <a:rPr lang="en-US" sz="1270">
                  <a:solidFill>
                    <a:schemeClr val="tx2"/>
                  </a:solidFill>
                  <a:latin typeface="Aptos"/>
                  <a:ea typeface="ＭＳ Ｐゴシック" charset="0"/>
                </a:rPr>
                <a:t>Diagnostics </a:t>
              </a:r>
              <a:br>
                <a:rPr lang="en-US" sz="1270">
                  <a:solidFill>
                    <a:schemeClr val="tx2"/>
                  </a:solidFill>
                  <a:latin typeface="Aptos"/>
                  <a:ea typeface="ＭＳ Ｐゴシック" charset="0"/>
                </a:rPr>
              </a:br>
              <a:r>
                <a:rPr lang="en-US" sz="1270">
                  <a:solidFill>
                    <a:schemeClr val="tx2"/>
                  </a:solidFill>
                  <a:latin typeface="Aptos"/>
                  <a:ea typeface="ＭＳ Ｐゴシック" charset="0"/>
                </a:rPr>
                <a:t>(Labs &amp; Imaging)</a:t>
              </a:r>
            </a:p>
          </p:txBody>
        </p:sp>
        <p:pic>
          <p:nvPicPr>
            <p:cNvPr id="15" name="Grafik 14">
              <a:extLst>
                <a:ext uri="{FF2B5EF4-FFF2-40B4-BE49-F238E27FC236}">
                  <a16:creationId xmlns:a16="http://schemas.microsoft.com/office/drawing/2014/main" id="{66F9A5A9-3B2A-D52B-4754-C8CE816B4704}"/>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67313" y="4323868"/>
              <a:ext cx="945608" cy="945608"/>
            </a:xfrm>
            <a:prstGeom prst="rect">
              <a:avLst/>
            </a:prstGeom>
          </p:spPr>
        </p:pic>
      </p:grpSp>
      <p:grpSp>
        <p:nvGrpSpPr>
          <p:cNvPr id="39" name="Gruppieren 38">
            <a:extLst>
              <a:ext uri="{FF2B5EF4-FFF2-40B4-BE49-F238E27FC236}">
                <a16:creationId xmlns:a16="http://schemas.microsoft.com/office/drawing/2014/main" id="{6957DBDD-7CBE-8964-0965-13FA6343728D}"/>
              </a:ext>
            </a:extLst>
          </p:cNvPr>
          <p:cNvGrpSpPr/>
          <p:nvPr/>
        </p:nvGrpSpPr>
        <p:grpSpPr>
          <a:xfrm>
            <a:off x="9591519" y="3917683"/>
            <a:ext cx="1731370" cy="1387998"/>
            <a:chOff x="8964234" y="3548847"/>
            <a:chExt cx="1636010" cy="1311549"/>
          </a:xfrm>
        </p:grpSpPr>
        <p:sp>
          <p:nvSpPr>
            <p:cNvPr id="10" name="TextBox 28">
              <a:extLst>
                <a:ext uri="{FF2B5EF4-FFF2-40B4-BE49-F238E27FC236}">
                  <a16:creationId xmlns:a16="http://schemas.microsoft.com/office/drawing/2014/main" id="{7CDCDC8E-6B6C-867B-B0CB-835EF1E84838}"/>
                </a:ext>
              </a:extLst>
            </p:cNvPr>
            <p:cNvSpPr txBox="1"/>
            <p:nvPr/>
          </p:nvSpPr>
          <p:spPr>
            <a:xfrm>
              <a:off x="8964234" y="4403801"/>
              <a:ext cx="1636010" cy="456595"/>
            </a:xfrm>
            <a:prstGeom prst="rect">
              <a:avLst/>
            </a:prstGeom>
            <a:noFill/>
          </p:spPr>
          <p:txBody>
            <a:bodyPr wrap="none" rtlCol="0">
              <a:spAutoFit/>
            </a:bodyPr>
            <a:lstStyle/>
            <a:p>
              <a:pPr algn="ctr" defTabSz="914429" fontAlgn="base">
                <a:spcBef>
                  <a:spcPct val="0"/>
                </a:spcBef>
                <a:spcAft>
                  <a:spcPct val="0"/>
                </a:spcAft>
                <a:defRPr/>
              </a:pPr>
              <a:r>
                <a:rPr lang="en-US" sz="1270" dirty="0">
                  <a:solidFill>
                    <a:schemeClr val="tx2"/>
                  </a:solidFill>
                  <a:latin typeface="Aptos"/>
                  <a:ea typeface="ＭＳ Ｐゴシック" charset="0"/>
                </a:rPr>
                <a:t>Ambulances</a:t>
              </a:r>
              <a:br>
                <a:rPr lang="en-US" sz="1270" dirty="0">
                  <a:solidFill>
                    <a:schemeClr val="tx2"/>
                  </a:solidFill>
                  <a:latin typeface="Aptos"/>
                  <a:ea typeface="ＭＳ Ｐゴシック" charset="0"/>
                </a:rPr>
              </a:br>
              <a:r>
                <a:rPr lang="en-US" sz="1270" dirty="0">
                  <a:solidFill>
                    <a:schemeClr val="tx2"/>
                  </a:solidFill>
                  <a:latin typeface="Aptos"/>
                  <a:ea typeface="ＭＳ Ｐゴシック" charset="0"/>
                </a:rPr>
                <a:t>&amp; Emergency Vehicles</a:t>
              </a:r>
            </a:p>
          </p:txBody>
        </p:sp>
        <p:pic>
          <p:nvPicPr>
            <p:cNvPr id="17" name="Grafik 16">
              <a:extLst>
                <a:ext uri="{FF2B5EF4-FFF2-40B4-BE49-F238E27FC236}">
                  <a16:creationId xmlns:a16="http://schemas.microsoft.com/office/drawing/2014/main" id="{33D852F7-920D-AF1B-52B4-3A31251699AA}"/>
                </a:ext>
              </a:extLst>
            </p:cNvPr>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349390" y="3548847"/>
              <a:ext cx="777590" cy="777590"/>
            </a:xfrm>
            <a:prstGeom prst="rect">
              <a:avLst/>
            </a:prstGeom>
          </p:spPr>
        </p:pic>
      </p:grpSp>
      <p:grpSp>
        <p:nvGrpSpPr>
          <p:cNvPr id="33" name="Gruppieren 32">
            <a:extLst>
              <a:ext uri="{FF2B5EF4-FFF2-40B4-BE49-F238E27FC236}">
                <a16:creationId xmlns:a16="http://schemas.microsoft.com/office/drawing/2014/main" id="{77D1DD16-B8F7-3DAC-5604-1D9B9D9F9501}"/>
              </a:ext>
            </a:extLst>
          </p:cNvPr>
          <p:cNvGrpSpPr/>
          <p:nvPr/>
        </p:nvGrpSpPr>
        <p:grpSpPr>
          <a:xfrm>
            <a:off x="7450979" y="1418460"/>
            <a:ext cx="1516603" cy="1052850"/>
            <a:chOff x="7040592" y="1313282"/>
            <a:chExt cx="1433071" cy="994861"/>
          </a:xfrm>
        </p:grpSpPr>
        <p:sp>
          <p:nvSpPr>
            <p:cNvPr id="13" name="TextBox 31">
              <a:extLst>
                <a:ext uri="{FF2B5EF4-FFF2-40B4-BE49-F238E27FC236}">
                  <a16:creationId xmlns:a16="http://schemas.microsoft.com/office/drawing/2014/main" id="{92334744-E670-48DC-8D7B-5EA800ABF3A4}"/>
                </a:ext>
              </a:extLst>
            </p:cNvPr>
            <p:cNvSpPr txBox="1"/>
            <p:nvPr/>
          </p:nvSpPr>
          <p:spPr>
            <a:xfrm>
              <a:off x="7465168" y="1313282"/>
              <a:ext cx="1008495" cy="641268"/>
            </a:xfrm>
            <a:prstGeom prst="rect">
              <a:avLst/>
            </a:prstGeom>
            <a:noFill/>
          </p:spPr>
          <p:txBody>
            <a:bodyPr wrap="none" rtlCol="0">
              <a:spAutoFit/>
            </a:bodyPr>
            <a:lstStyle/>
            <a:p>
              <a:pPr algn="ctr" defTabSz="914429" fontAlgn="base">
                <a:spcBef>
                  <a:spcPct val="0"/>
                </a:spcBef>
                <a:spcAft>
                  <a:spcPct val="0"/>
                </a:spcAft>
                <a:defRPr/>
              </a:pPr>
              <a:r>
                <a:rPr lang="en-US" sz="1270">
                  <a:solidFill>
                    <a:schemeClr val="tx2"/>
                  </a:solidFill>
                  <a:latin typeface="Aptos"/>
                  <a:ea typeface="ＭＳ Ｐゴシック" charset="0"/>
                </a:rPr>
                <a:t>Patients </a:t>
              </a:r>
              <a:br>
                <a:rPr lang="en-US" sz="1270">
                  <a:solidFill>
                    <a:schemeClr val="tx2"/>
                  </a:solidFill>
                  <a:latin typeface="Aptos"/>
                  <a:ea typeface="ＭＳ Ｐゴシック" charset="0"/>
                </a:rPr>
              </a:br>
              <a:r>
                <a:rPr lang="en-US" sz="1270">
                  <a:solidFill>
                    <a:schemeClr val="tx2"/>
                  </a:solidFill>
                  <a:latin typeface="Aptos"/>
                  <a:ea typeface="ＭＳ Ｐゴシック" charset="0"/>
                </a:rPr>
                <a:t>&amp; Caregivers</a:t>
              </a:r>
            </a:p>
            <a:p>
              <a:pPr algn="ctr" defTabSz="914429" fontAlgn="base">
                <a:spcBef>
                  <a:spcPct val="0"/>
                </a:spcBef>
                <a:spcAft>
                  <a:spcPct val="0"/>
                </a:spcAft>
                <a:defRPr/>
              </a:pPr>
              <a:endParaRPr lang="en-DE" sz="1270">
                <a:solidFill>
                  <a:schemeClr val="tx2"/>
                </a:solidFill>
                <a:latin typeface="Aptos"/>
                <a:ea typeface="ＭＳ Ｐゴシック" charset="0"/>
              </a:endParaRPr>
            </a:p>
          </p:txBody>
        </p:sp>
        <p:pic>
          <p:nvPicPr>
            <p:cNvPr id="18" name="Grafik 17">
              <a:extLst>
                <a:ext uri="{FF2B5EF4-FFF2-40B4-BE49-F238E27FC236}">
                  <a16:creationId xmlns:a16="http://schemas.microsoft.com/office/drawing/2014/main" id="{7C8C3A75-2427-1A00-1DDE-6394C3A74EF7}"/>
                </a:ext>
              </a:extLst>
            </p:cNvPr>
            <p:cNvPicPr>
              <a:picLocks noChangeAspect="1"/>
            </p:cNvPicPr>
            <p:nvPr/>
          </p:nvPicPr>
          <p:blipFill>
            <a:blip r:embed="rId7" cstate="screen">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39000"/>
                      </a14:imgEffect>
                    </a14:imgLayer>
                  </a14:imgProps>
                </a:ext>
                <a:ext uri="{28A0092B-C50C-407E-A947-70E740481C1C}">
                  <a14:useLocalDpi xmlns:a14="http://schemas.microsoft.com/office/drawing/2010/main"/>
                </a:ext>
              </a:extLst>
            </a:blip>
            <a:stretch>
              <a:fillRect/>
            </a:stretch>
          </p:blipFill>
          <p:spPr>
            <a:xfrm>
              <a:off x="7040592" y="1767187"/>
              <a:ext cx="540956" cy="540956"/>
            </a:xfrm>
            <a:prstGeom prst="rect">
              <a:avLst/>
            </a:prstGeom>
          </p:spPr>
        </p:pic>
      </p:grpSp>
      <p:grpSp>
        <p:nvGrpSpPr>
          <p:cNvPr id="38" name="Gruppieren 37">
            <a:extLst>
              <a:ext uri="{FF2B5EF4-FFF2-40B4-BE49-F238E27FC236}">
                <a16:creationId xmlns:a16="http://schemas.microsoft.com/office/drawing/2014/main" id="{3F1FA3A8-EB61-40B4-707A-AF0130B1B85A}"/>
              </a:ext>
            </a:extLst>
          </p:cNvPr>
          <p:cNvGrpSpPr/>
          <p:nvPr/>
        </p:nvGrpSpPr>
        <p:grpSpPr>
          <a:xfrm>
            <a:off x="6570493" y="4146442"/>
            <a:ext cx="3229145" cy="1587794"/>
            <a:chOff x="6208603" y="3918012"/>
            <a:chExt cx="3051290" cy="1500341"/>
          </a:xfrm>
        </p:grpSpPr>
        <p:sp>
          <p:nvSpPr>
            <p:cNvPr id="14" name="TextBox 5">
              <a:extLst>
                <a:ext uri="{FF2B5EF4-FFF2-40B4-BE49-F238E27FC236}">
                  <a16:creationId xmlns:a16="http://schemas.microsoft.com/office/drawing/2014/main" id="{1139190A-AD59-61C8-173C-FAC73F0237B8}"/>
                </a:ext>
              </a:extLst>
            </p:cNvPr>
            <p:cNvSpPr txBox="1"/>
            <p:nvPr/>
          </p:nvSpPr>
          <p:spPr>
            <a:xfrm>
              <a:off x="6208603" y="4961758"/>
              <a:ext cx="3051290" cy="456595"/>
            </a:xfrm>
            <a:prstGeom prst="rect">
              <a:avLst/>
            </a:prstGeom>
            <a:noFill/>
          </p:spPr>
          <p:txBody>
            <a:bodyPr wrap="square" rtlCol="0">
              <a:spAutoFit/>
            </a:bodyPr>
            <a:lstStyle/>
            <a:p>
              <a:pPr algn="ctr" defTabSz="914429" fontAlgn="base">
                <a:spcBef>
                  <a:spcPct val="0"/>
                </a:spcBef>
                <a:spcAft>
                  <a:spcPct val="0"/>
                </a:spcAft>
                <a:defRPr/>
              </a:pPr>
              <a:r>
                <a:rPr lang="en-US" sz="1270">
                  <a:solidFill>
                    <a:schemeClr val="tx2"/>
                  </a:solidFill>
                  <a:latin typeface="Aptos"/>
                  <a:ea typeface="ＭＳ Ｐゴシック" charset="0"/>
                </a:rPr>
                <a:t>Public Health Authorities </a:t>
              </a:r>
              <a:br>
                <a:rPr lang="en-US" sz="1270">
                  <a:solidFill>
                    <a:schemeClr val="tx2"/>
                  </a:solidFill>
                  <a:latin typeface="Aptos"/>
                  <a:ea typeface="ＭＳ Ｐゴシック" charset="0"/>
                </a:rPr>
              </a:br>
              <a:r>
                <a:rPr lang="en-US" sz="1270">
                  <a:solidFill>
                    <a:schemeClr val="tx2"/>
                  </a:solidFill>
                  <a:latin typeface="Aptos"/>
                  <a:ea typeface="ＭＳ Ｐゴシック" charset="0"/>
                </a:rPr>
                <a:t>&amp; Registries</a:t>
              </a:r>
            </a:p>
          </p:txBody>
        </p:sp>
        <p:pic>
          <p:nvPicPr>
            <p:cNvPr id="21" name="Grafik 20">
              <a:extLst>
                <a:ext uri="{FF2B5EF4-FFF2-40B4-BE49-F238E27FC236}">
                  <a16:creationId xmlns:a16="http://schemas.microsoft.com/office/drawing/2014/main" id="{F10470D5-4F6C-7C84-1A0D-75E98198FB20}"/>
                </a:ext>
              </a:extLst>
            </p:cNvPr>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211695" y="3918012"/>
              <a:ext cx="974028" cy="974028"/>
            </a:xfrm>
            <a:prstGeom prst="rect">
              <a:avLst/>
            </a:prstGeom>
          </p:spPr>
        </p:pic>
      </p:grpSp>
      <p:grpSp>
        <p:nvGrpSpPr>
          <p:cNvPr id="37" name="Gruppieren 36">
            <a:extLst>
              <a:ext uri="{FF2B5EF4-FFF2-40B4-BE49-F238E27FC236}">
                <a16:creationId xmlns:a16="http://schemas.microsoft.com/office/drawing/2014/main" id="{2E175E34-D6E3-862C-0100-07D5A7A4760E}"/>
              </a:ext>
            </a:extLst>
          </p:cNvPr>
          <p:cNvGrpSpPr/>
          <p:nvPr/>
        </p:nvGrpSpPr>
        <p:grpSpPr>
          <a:xfrm>
            <a:off x="248885" y="2522714"/>
            <a:ext cx="3109675" cy="1416034"/>
            <a:chOff x="487188" y="2653728"/>
            <a:chExt cx="2938400" cy="1338041"/>
          </a:xfrm>
        </p:grpSpPr>
        <p:sp>
          <p:nvSpPr>
            <p:cNvPr id="11" name="TextBox 29">
              <a:extLst>
                <a:ext uri="{FF2B5EF4-FFF2-40B4-BE49-F238E27FC236}">
                  <a16:creationId xmlns:a16="http://schemas.microsoft.com/office/drawing/2014/main" id="{283235C7-2C6B-A885-D1A3-F48377063014}"/>
                </a:ext>
              </a:extLst>
            </p:cNvPr>
            <p:cNvSpPr txBox="1"/>
            <p:nvPr/>
          </p:nvSpPr>
          <p:spPr>
            <a:xfrm>
              <a:off x="487188" y="3535174"/>
              <a:ext cx="2938400" cy="456595"/>
            </a:xfrm>
            <a:prstGeom prst="rect">
              <a:avLst/>
            </a:prstGeom>
            <a:noFill/>
          </p:spPr>
          <p:txBody>
            <a:bodyPr wrap="square" rtlCol="0">
              <a:spAutoFit/>
            </a:bodyPr>
            <a:lstStyle/>
            <a:p>
              <a:pPr algn="ctr" defTabSz="914429" fontAlgn="base">
                <a:spcBef>
                  <a:spcPct val="0"/>
                </a:spcBef>
                <a:spcAft>
                  <a:spcPct val="0"/>
                </a:spcAft>
                <a:defRPr/>
              </a:pPr>
              <a:r>
                <a:rPr lang="en-US" sz="1270">
                  <a:solidFill>
                    <a:schemeClr val="tx2"/>
                  </a:solidFill>
                  <a:latin typeface="Aptos"/>
                  <a:ea typeface="ＭＳ Ｐゴシック" charset="0"/>
                </a:rPr>
                <a:t>Supply Chain,</a:t>
              </a:r>
              <a:br>
                <a:rPr lang="en-US" sz="1270">
                  <a:solidFill>
                    <a:schemeClr val="tx2"/>
                  </a:solidFill>
                  <a:latin typeface="Aptos"/>
                  <a:ea typeface="ＭＳ Ｐゴシック" charset="0"/>
                </a:rPr>
              </a:br>
              <a:r>
                <a:rPr lang="en-US" sz="1270">
                  <a:solidFill>
                    <a:schemeClr val="tx2"/>
                  </a:solidFill>
                  <a:latin typeface="Aptos"/>
                  <a:ea typeface="ＭＳ Ｐゴシック" charset="0"/>
                </a:rPr>
                <a:t>Distributors &amp; Wholesalers</a:t>
              </a:r>
            </a:p>
          </p:txBody>
        </p:sp>
        <p:pic>
          <p:nvPicPr>
            <p:cNvPr id="23" name="Grafik 22">
              <a:extLst>
                <a:ext uri="{FF2B5EF4-FFF2-40B4-BE49-F238E27FC236}">
                  <a16:creationId xmlns:a16="http://schemas.microsoft.com/office/drawing/2014/main" id="{59FD1959-07AD-AD3D-358A-DB07489802B9}"/>
                </a:ext>
              </a:extLst>
            </p:cNvPr>
            <p:cNvPicPr>
              <a:picLocks noChangeAspect="1"/>
            </p:cNvPicPr>
            <p:nvPr/>
          </p:nvPicPr>
          <p:blipFill>
            <a:blip r:embed="rId10"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646742" y="2653728"/>
              <a:ext cx="840562" cy="840562"/>
            </a:xfrm>
            <a:prstGeom prst="rect">
              <a:avLst/>
            </a:prstGeom>
          </p:spPr>
        </p:pic>
      </p:grpSp>
      <p:grpSp>
        <p:nvGrpSpPr>
          <p:cNvPr id="32" name="Gruppieren 31">
            <a:extLst>
              <a:ext uri="{FF2B5EF4-FFF2-40B4-BE49-F238E27FC236}">
                <a16:creationId xmlns:a16="http://schemas.microsoft.com/office/drawing/2014/main" id="{2B972E44-C252-AAEE-A08F-FC3B333E8939}"/>
              </a:ext>
            </a:extLst>
          </p:cNvPr>
          <p:cNvGrpSpPr/>
          <p:nvPr/>
        </p:nvGrpSpPr>
        <p:grpSpPr>
          <a:xfrm>
            <a:off x="8462046" y="2560996"/>
            <a:ext cx="1744097" cy="764053"/>
            <a:chOff x="7995970" y="2419891"/>
            <a:chExt cx="1648035" cy="721970"/>
          </a:xfrm>
        </p:grpSpPr>
        <p:pic>
          <p:nvPicPr>
            <p:cNvPr id="22" name="Grafik 21">
              <a:extLst>
                <a:ext uri="{FF2B5EF4-FFF2-40B4-BE49-F238E27FC236}">
                  <a16:creationId xmlns:a16="http://schemas.microsoft.com/office/drawing/2014/main" id="{1C69D2DE-31C9-4449-6E68-2440B7E2BAF2}"/>
                </a:ext>
              </a:extLst>
            </p:cNvPr>
            <p:cNvPicPr>
              <a:picLocks noChangeAspect="1"/>
            </p:cNvPicPr>
            <p:nvPr/>
          </p:nvPicPr>
          <p:blipFill>
            <a:blip r:embed="rId11" cstate="screen">
              <a:duotone>
                <a:schemeClr val="accent3">
                  <a:shade val="45000"/>
                  <a:satMod val="135000"/>
                </a:schemeClr>
                <a:prstClr val="white"/>
              </a:duotone>
              <a:extLst>
                <a:ext uri="{BEBA8EAE-BF5A-486C-A8C5-ECC9F3942E4B}">
                  <a14:imgProps xmlns:a14="http://schemas.microsoft.com/office/drawing/2010/main">
                    <a14:imgLayer r:embed="rId12">
                      <a14:imgEffect>
                        <a14:brightnessContrast bright="24000"/>
                      </a14:imgEffect>
                    </a14:imgLayer>
                  </a14:imgProps>
                </a:ext>
                <a:ext uri="{28A0092B-C50C-407E-A947-70E740481C1C}">
                  <a14:useLocalDpi xmlns:a14="http://schemas.microsoft.com/office/drawing/2010/main"/>
                </a:ext>
              </a:extLst>
            </a:blip>
            <a:stretch>
              <a:fillRect/>
            </a:stretch>
          </p:blipFill>
          <p:spPr>
            <a:xfrm>
              <a:off x="7995970" y="2419891"/>
              <a:ext cx="721970" cy="721970"/>
            </a:xfrm>
            <a:prstGeom prst="rect">
              <a:avLst/>
            </a:prstGeom>
          </p:spPr>
        </p:pic>
        <p:sp>
          <p:nvSpPr>
            <p:cNvPr id="24" name="TextBox 29">
              <a:extLst>
                <a:ext uri="{FF2B5EF4-FFF2-40B4-BE49-F238E27FC236}">
                  <a16:creationId xmlns:a16="http://schemas.microsoft.com/office/drawing/2014/main" id="{237C4E41-EEC3-024C-DE31-CC0BBE35841C}"/>
                </a:ext>
              </a:extLst>
            </p:cNvPr>
            <p:cNvSpPr txBox="1"/>
            <p:nvPr/>
          </p:nvSpPr>
          <p:spPr>
            <a:xfrm>
              <a:off x="8802127" y="2555362"/>
              <a:ext cx="841878" cy="456595"/>
            </a:xfrm>
            <a:prstGeom prst="rect">
              <a:avLst/>
            </a:prstGeom>
            <a:noFill/>
          </p:spPr>
          <p:txBody>
            <a:bodyPr wrap="none" rtlCol="0">
              <a:spAutoFit/>
            </a:bodyPr>
            <a:lstStyle/>
            <a:p>
              <a:pPr defTabSz="914429" fontAlgn="base">
                <a:spcBef>
                  <a:spcPct val="0"/>
                </a:spcBef>
                <a:spcAft>
                  <a:spcPct val="0"/>
                </a:spcAft>
                <a:defRPr/>
              </a:pPr>
              <a:r>
                <a:rPr lang="en-US" sz="1270">
                  <a:solidFill>
                    <a:schemeClr val="tx2"/>
                  </a:solidFill>
                  <a:latin typeface="Aptos"/>
                  <a:ea typeface="ＭＳ Ｐゴシック" charset="0"/>
                </a:rPr>
                <a:t>Payers </a:t>
              </a:r>
              <a:br>
                <a:rPr lang="en-US" sz="1270">
                  <a:solidFill>
                    <a:schemeClr val="tx2"/>
                  </a:solidFill>
                  <a:latin typeface="Aptos"/>
                  <a:ea typeface="ＭＳ Ｐゴシック" charset="0"/>
                </a:rPr>
              </a:br>
              <a:r>
                <a:rPr lang="en-US" sz="1270">
                  <a:solidFill>
                    <a:schemeClr val="tx2"/>
                  </a:solidFill>
                  <a:latin typeface="Aptos"/>
                  <a:ea typeface="ＭＳ Ｐゴシック" charset="0"/>
                </a:rPr>
                <a:t>&amp; insurers</a:t>
              </a:r>
            </a:p>
          </p:txBody>
        </p:sp>
      </p:grpSp>
      <p:grpSp>
        <p:nvGrpSpPr>
          <p:cNvPr id="36" name="Gruppieren 35">
            <a:extLst>
              <a:ext uri="{FF2B5EF4-FFF2-40B4-BE49-F238E27FC236}">
                <a16:creationId xmlns:a16="http://schemas.microsoft.com/office/drawing/2014/main" id="{2CF7F8CC-9745-8FED-0E54-E331B63F67F8}"/>
              </a:ext>
            </a:extLst>
          </p:cNvPr>
          <p:cNvGrpSpPr/>
          <p:nvPr/>
        </p:nvGrpSpPr>
        <p:grpSpPr>
          <a:xfrm>
            <a:off x="2549427" y="1672045"/>
            <a:ext cx="2149948" cy="1223042"/>
            <a:chOff x="2409009" y="1579901"/>
            <a:chExt cx="2031533" cy="1155679"/>
          </a:xfrm>
        </p:grpSpPr>
        <p:pic>
          <p:nvPicPr>
            <p:cNvPr id="9" name="Grafik 8">
              <a:extLst>
                <a:ext uri="{FF2B5EF4-FFF2-40B4-BE49-F238E27FC236}">
                  <a16:creationId xmlns:a16="http://schemas.microsoft.com/office/drawing/2014/main" id="{F9ED450D-365D-EB1E-C6E8-A2355C08C624}"/>
                </a:ext>
              </a:extLst>
            </p:cNvPr>
            <p:cNvPicPr>
              <a:picLocks noChangeAspect="1"/>
            </p:cNvPicPr>
            <p:nvPr/>
          </p:nvPicPr>
          <p:blipFill>
            <a:blip r:embed="rId13" cstate="screen">
              <a:duotone>
                <a:schemeClr val="accent3">
                  <a:shade val="45000"/>
                  <a:satMod val="135000"/>
                </a:schemeClr>
                <a:prstClr val="white"/>
              </a:duotone>
              <a:extLst>
                <a:ext uri="{BEBA8EAE-BF5A-486C-A8C5-ECC9F3942E4B}">
                  <a14:imgProps xmlns:a14="http://schemas.microsoft.com/office/drawing/2010/main">
                    <a14:imgLayer r:embed="rId14">
                      <a14:imgEffect>
                        <a14:brightnessContrast bright="24000"/>
                      </a14:imgEffect>
                    </a14:imgLayer>
                  </a14:imgProps>
                </a:ext>
                <a:ext uri="{28A0092B-C50C-407E-A947-70E740481C1C}">
                  <a14:useLocalDpi xmlns:a14="http://schemas.microsoft.com/office/drawing/2010/main"/>
                </a:ext>
              </a:extLst>
            </a:blip>
            <a:stretch>
              <a:fillRect/>
            </a:stretch>
          </p:blipFill>
          <p:spPr>
            <a:xfrm>
              <a:off x="3451362" y="2100340"/>
              <a:ext cx="635240" cy="635240"/>
            </a:xfrm>
            <a:prstGeom prst="rect">
              <a:avLst/>
            </a:prstGeom>
          </p:spPr>
        </p:pic>
        <p:sp>
          <p:nvSpPr>
            <p:cNvPr id="25" name="TextBox 29">
              <a:extLst>
                <a:ext uri="{FF2B5EF4-FFF2-40B4-BE49-F238E27FC236}">
                  <a16:creationId xmlns:a16="http://schemas.microsoft.com/office/drawing/2014/main" id="{A59154E2-9372-ECD2-BADF-FE4900DCAFF8}"/>
                </a:ext>
              </a:extLst>
            </p:cNvPr>
            <p:cNvSpPr txBox="1"/>
            <p:nvPr/>
          </p:nvSpPr>
          <p:spPr>
            <a:xfrm>
              <a:off x="2409009" y="1579901"/>
              <a:ext cx="2031533" cy="456595"/>
            </a:xfrm>
            <a:prstGeom prst="rect">
              <a:avLst/>
            </a:prstGeom>
            <a:noFill/>
          </p:spPr>
          <p:txBody>
            <a:bodyPr wrap="none" rtlCol="0">
              <a:spAutoFit/>
            </a:bodyPr>
            <a:lstStyle/>
            <a:p>
              <a:pPr algn="ctr" defTabSz="914429" fontAlgn="base">
                <a:spcBef>
                  <a:spcPct val="0"/>
                </a:spcBef>
                <a:spcAft>
                  <a:spcPct val="0"/>
                </a:spcAft>
                <a:defRPr/>
              </a:pPr>
              <a:r>
                <a:rPr lang="en-US" sz="1270" dirty="0">
                  <a:solidFill>
                    <a:schemeClr val="tx2"/>
                  </a:solidFill>
                  <a:latin typeface="Aptos"/>
                  <a:ea typeface="ＭＳ Ｐゴシック" charset="0"/>
                </a:rPr>
                <a:t>Pharmacies &amp; </a:t>
              </a:r>
              <a:br>
                <a:rPr lang="en-US" sz="1270" dirty="0">
                  <a:solidFill>
                    <a:schemeClr val="tx2"/>
                  </a:solidFill>
                  <a:latin typeface="Aptos"/>
                  <a:ea typeface="ＭＳ Ｐゴシック" charset="0"/>
                </a:rPr>
              </a:br>
              <a:r>
                <a:rPr lang="en-US" sz="1270" dirty="0">
                  <a:solidFill>
                    <a:schemeClr val="tx2"/>
                  </a:solidFill>
                  <a:latin typeface="Aptos"/>
                  <a:ea typeface="ＭＳ Ｐゴシック" charset="0"/>
                </a:rPr>
                <a:t>Pharmacy Benefit Managers</a:t>
              </a:r>
            </a:p>
          </p:txBody>
        </p:sp>
      </p:grpSp>
      <p:grpSp>
        <p:nvGrpSpPr>
          <p:cNvPr id="40" name="Gruppieren 39">
            <a:extLst>
              <a:ext uri="{FF2B5EF4-FFF2-40B4-BE49-F238E27FC236}">
                <a16:creationId xmlns:a16="http://schemas.microsoft.com/office/drawing/2014/main" id="{2437DD84-C59F-ABDA-CE3A-AA79DC95F3DF}"/>
              </a:ext>
            </a:extLst>
          </p:cNvPr>
          <p:cNvGrpSpPr/>
          <p:nvPr/>
        </p:nvGrpSpPr>
        <p:grpSpPr>
          <a:xfrm>
            <a:off x="4808280" y="1443399"/>
            <a:ext cx="1849156" cy="764053"/>
            <a:chOff x="4543450" y="1363849"/>
            <a:chExt cx="1747308" cy="721970"/>
          </a:xfrm>
        </p:grpSpPr>
        <p:pic>
          <p:nvPicPr>
            <p:cNvPr id="19" name="Grafik 18">
              <a:extLst>
                <a:ext uri="{FF2B5EF4-FFF2-40B4-BE49-F238E27FC236}">
                  <a16:creationId xmlns:a16="http://schemas.microsoft.com/office/drawing/2014/main" id="{31FA0FA6-DA42-3222-0251-FAC94E1AD705}"/>
                </a:ext>
              </a:extLst>
            </p:cNvPr>
            <p:cNvPicPr>
              <a:picLocks noChangeAspect="1"/>
            </p:cNvPicPr>
            <p:nvPr/>
          </p:nvPicPr>
          <p:blipFill>
            <a:blip r:embed="rId1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543450" y="1363849"/>
              <a:ext cx="721970" cy="721970"/>
            </a:xfrm>
            <a:prstGeom prst="rect">
              <a:avLst/>
            </a:prstGeom>
          </p:spPr>
        </p:pic>
        <p:sp>
          <p:nvSpPr>
            <p:cNvPr id="27" name="TextBox 29">
              <a:extLst>
                <a:ext uri="{FF2B5EF4-FFF2-40B4-BE49-F238E27FC236}">
                  <a16:creationId xmlns:a16="http://schemas.microsoft.com/office/drawing/2014/main" id="{B34573A3-D873-597E-8564-87320DC32165}"/>
                </a:ext>
              </a:extLst>
            </p:cNvPr>
            <p:cNvSpPr txBox="1"/>
            <p:nvPr/>
          </p:nvSpPr>
          <p:spPr>
            <a:xfrm>
              <a:off x="5275597" y="1456582"/>
              <a:ext cx="1015161" cy="456595"/>
            </a:xfrm>
            <a:prstGeom prst="rect">
              <a:avLst/>
            </a:prstGeom>
            <a:noFill/>
          </p:spPr>
          <p:txBody>
            <a:bodyPr wrap="none" rtlCol="0">
              <a:spAutoFit/>
            </a:bodyPr>
            <a:lstStyle/>
            <a:p>
              <a:pPr algn="ctr" defTabSz="914429" fontAlgn="base">
                <a:spcBef>
                  <a:spcPct val="0"/>
                </a:spcBef>
                <a:spcAft>
                  <a:spcPct val="0"/>
                </a:spcAft>
                <a:defRPr/>
              </a:pPr>
              <a:r>
                <a:rPr lang="en-US" sz="1270">
                  <a:solidFill>
                    <a:schemeClr val="tx2"/>
                  </a:solidFill>
                  <a:latin typeface="Aptos"/>
                  <a:ea typeface="ＭＳ Ｐゴシック" charset="0"/>
                </a:rPr>
                <a:t>Smart Home</a:t>
              </a:r>
              <a:br>
                <a:rPr lang="en-US" sz="1270">
                  <a:solidFill>
                    <a:schemeClr val="tx2"/>
                  </a:solidFill>
                  <a:latin typeface="Aptos"/>
                  <a:ea typeface="ＭＳ Ｐゴシック" charset="0"/>
                </a:rPr>
              </a:br>
              <a:r>
                <a:rPr lang="en-US" sz="1270">
                  <a:solidFill>
                    <a:schemeClr val="tx2"/>
                  </a:solidFill>
                  <a:latin typeface="Aptos"/>
                  <a:ea typeface="ＭＳ Ｐゴシック" charset="0"/>
                </a:rPr>
                <a:t>providers</a:t>
              </a:r>
              <a:endParaRPr lang="en-DE" sz="1270">
                <a:solidFill>
                  <a:schemeClr val="tx2"/>
                </a:solidFill>
                <a:latin typeface="Aptos"/>
                <a:ea typeface="ＭＳ Ｐゴシック" charset="0"/>
              </a:endParaRPr>
            </a:p>
          </p:txBody>
        </p:sp>
      </p:grpSp>
      <p:grpSp>
        <p:nvGrpSpPr>
          <p:cNvPr id="29" name="Gruppieren 28">
            <a:extLst>
              <a:ext uri="{FF2B5EF4-FFF2-40B4-BE49-F238E27FC236}">
                <a16:creationId xmlns:a16="http://schemas.microsoft.com/office/drawing/2014/main" id="{8C3E005F-7B44-5019-FC06-F9DEBE7ACBDC}"/>
              </a:ext>
            </a:extLst>
          </p:cNvPr>
          <p:cNvGrpSpPr/>
          <p:nvPr/>
        </p:nvGrpSpPr>
        <p:grpSpPr>
          <a:xfrm>
            <a:off x="624791" y="4571718"/>
            <a:ext cx="2169700" cy="1219613"/>
            <a:chOff x="581379" y="4400868"/>
            <a:chExt cx="2050197" cy="1152439"/>
          </a:xfrm>
        </p:grpSpPr>
        <p:sp>
          <p:nvSpPr>
            <p:cNvPr id="26" name="TextBox 29">
              <a:extLst>
                <a:ext uri="{FF2B5EF4-FFF2-40B4-BE49-F238E27FC236}">
                  <a16:creationId xmlns:a16="http://schemas.microsoft.com/office/drawing/2014/main" id="{7F5761C7-6A34-42CC-CC30-E1DFF0C01CC3}"/>
                </a:ext>
              </a:extLst>
            </p:cNvPr>
            <p:cNvSpPr txBox="1"/>
            <p:nvPr/>
          </p:nvSpPr>
          <p:spPr>
            <a:xfrm>
              <a:off x="581379" y="5096712"/>
              <a:ext cx="1625589" cy="456595"/>
            </a:xfrm>
            <a:prstGeom prst="rect">
              <a:avLst/>
            </a:prstGeom>
            <a:noFill/>
          </p:spPr>
          <p:txBody>
            <a:bodyPr wrap="none" rtlCol="0">
              <a:spAutoFit/>
            </a:bodyPr>
            <a:lstStyle/>
            <a:p>
              <a:pPr algn="ctr" defTabSz="914429" fontAlgn="base">
                <a:spcBef>
                  <a:spcPct val="0"/>
                </a:spcBef>
                <a:spcAft>
                  <a:spcPct val="0"/>
                </a:spcAft>
                <a:defRPr/>
              </a:pPr>
              <a:r>
                <a:rPr lang="en-US" sz="1270">
                  <a:solidFill>
                    <a:schemeClr val="tx2"/>
                  </a:solidFill>
                  <a:latin typeface="Aptos"/>
                  <a:ea typeface="ＭＳ Ｐゴシック"/>
                </a:rPr>
                <a:t>Suppliers MedTech</a:t>
              </a:r>
              <a:br>
                <a:rPr lang="en-US" sz="1270">
                  <a:solidFill>
                    <a:schemeClr val="tx2"/>
                  </a:solidFill>
                  <a:latin typeface="Aptos"/>
                  <a:ea typeface="ＭＳ Ｐゴシック"/>
                </a:rPr>
              </a:br>
              <a:r>
                <a:rPr lang="en-US" sz="1270">
                  <a:solidFill>
                    <a:schemeClr val="tx2"/>
                  </a:solidFill>
                  <a:latin typeface="Aptos"/>
                  <a:ea typeface="ＭＳ Ｐゴシック"/>
                </a:rPr>
                <a:t>&amp; Pharma Companies</a:t>
              </a:r>
              <a:endParaRPr lang="en-DE" sz="1270">
                <a:solidFill>
                  <a:schemeClr val="tx2"/>
                </a:solidFill>
                <a:latin typeface="Aptos"/>
                <a:ea typeface="ＭＳ Ｐゴシック" charset="0"/>
              </a:endParaRPr>
            </a:p>
          </p:txBody>
        </p:sp>
        <p:pic>
          <p:nvPicPr>
            <p:cNvPr id="28" name="Grafik 27">
              <a:extLst>
                <a:ext uri="{FF2B5EF4-FFF2-40B4-BE49-F238E27FC236}">
                  <a16:creationId xmlns:a16="http://schemas.microsoft.com/office/drawing/2014/main" id="{8D106C78-4E6E-95C9-E8F4-1D6E14737FF5}"/>
                </a:ext>
              </a:extLst>
            </p:cNvPr>
            <p:cNvPicPr>
              <a:picLocks noChangeAspect="1"/>
            </p:cNvPicPr>
            <p:nvPr/>
          </p:nvPicPr>
          <p:blipFill>
            <a:blip r:embed="rId11" cstate="screen">
              <a:duotone>
                <a:schemeClr val="accent3">
                  <a:shade val="45000"/>
                  <a:satMod val="135000"/>
                </a:schemeClr>
                <a:prstClr val="white"/>
              </a:duotone>
              <a:extLst>
                <a:ext uri="{BEBA8EAE-BF5A-486C-A8C5-ECC9F3942E4B}">
                  <a14:imgProps xmlns:a14="http://schemas.microsoft.com/office/drawing/2010/main">
                    <a14:imgLayer r:embed="rId16">
                      <a14:imgEffect>
                        <a14:brightnessContrast bright="24000"/>
                      </a14:imgEffect>
                    </a14:imgLayer>
                  </a14:imgProps>
                </a:ext>
                <a:ext uri="{28A0092B-C50C-407E-A947-70E740481C1C}">
                  <a14:useLocalDpi xmlns:a14="http://schemas.microsoft.com/office/drawing/2010/main"/>
                </a:ext>
              </a:extLst>
            </a:blip>
            <a:stretch>
              <a:fillRect/>
            </a:stretch>
          </p:blipFill>
          <p:spPr>
            <a:xfrm>
              <a:off x="1909606" y="4400868"/>
              <a:ext cx="721970" cy="721970"/>
            </a:xfrm>
            <a:prstGeom prst="rect">
              <a:avLst/>
            </a:prstGeom>
          </p:spPr>
        </p:pic>
      </p:grpSp>
      <p:grpSp>
        <p:nvGrpSpPr>
          <p:cNvPr id="41" name="Gruppieren 40">
            <a:extLst>
              <a:ext uri="{FF2B5EF4-FFF2-40B4-BE49-F238E27FC236}">
                <a16:creationId xmlns:a16="http://schemas.microsoft.com/office/drawing/2014/main" id="{CD08D7AF-7DB3-8561-19A1-3F5FADDA8B38}"/>
              </a:ext>
            </a:extLst>
          </p:cNvPr>
          <p:cNvGrpSpPr/>
          <p:nvPr/>
        </p:nvGrpSpPr>
        <p:grpSpPr>
          <a:xfrm>
            <a:off x="5860094" y="5405662"/>
            <a:ext cx="2197773" cy="954309"/>
            <a:chOff x="5537330" y="5107879"/>
            <a:chExt cx="2076723" cy="901748"/>
          </a:xfrm>
        </p:grpSpPr>
        <p:pic>
          <p:nvPicPr>
            <p:cNvPr id="20" name="Grafik 19">
              <a:extLst>
                <a:ext uri="{FF2B5EF4-FFF2-40B4-BE49-F238E27FC236}">
                  <a16:creationId xmlns:a16="http://schemas.microsoft.com/office/drawing/2014/main" id="{B17DCF8E-F446-0116-294C-B9C4E774BEDB}"/>
                </a:ext>
              </a:extLst>
            </p:cNvPr>
            <p:cNvPicPr>
              <a:picLocks noChangeAspect="1"/>
            </p:cNvPicPr>
            <p:nvPr/>
          </p:nvPicPr>
          <p:blipFill>
            <a:blip r:embed="rId17" cstate="screen">
              <a:duotone>
                <a:schemeClr val="accent3">
                  <a:shade val="45000"/>
                  <a:satMod val="135000"/>
                </a:schemeClr>
                <a:prstClr val="white"/>
              </a:duotone>
              <a:extLst>
                <a:ext uri="{BEBA8EAE-BF5A-486C-A8C5-ECC9F3942E4B}">
                  <a14:imgProps xmlns:a14="http://schemas.microsoft.com/office/drawing/2010/main">
                    <a14:imgLayer r:embed="rId18">
                      <a14:imgEffect>
                        <a14:brightnessContrast bright="39000"/>
                      </a14:imgEffect>
                    </a14:imgLayer>
                  </a14:imgProps>
                </a:ext>
                <a:ext uri="{28A0092B-C50C-407E-A947-70E740481C1C}">
                  <a14:useLocalDpi xmlns:a14="http://schemas.microsoft.com/office/drawing/2010/main"/>
                </a:ext>
              </a:extLst>
            </a:blip>
            <a:stretch>
              <a:fillRect/>
            </a:stretch>
          </p:blipFill>
          <p:spPr>
            <a:xfrm>
              <a:off x="5727641" y="5107879"/>
              <a:ext cx="409001" cy="409001"/>
            </a:xfrm>
            <a:prstGeom prst="rect">
              <a:avLst/>
            </a:prstGeom>
          </p:spPr>
        </p:pic>
        <p:sp>
          <p:nvSpPr>
            <p:cNvPr id="8" name="TextBox 29">
              <a:extLst>
                <a:ext uri="{FF2B5EF4-FFF2-40B4-BE49-F238E27FC236}">
                  <a16:creationId xmlns:a16="http://schemas.microsoft.com/office/drawing/2014/main" id="{00D4825A-5755-CBEC-F4B5-AB8573CFF0C4}"/>
                </a:ext>
              </a:extLst>
            </p:cNvPr>
            <p:cNvSpPr txBox="1"/>
            <p:nvPr/>
          </p:nvSpPr>
          <p:spPr>
            <a:xfrm>
              <a:off x="5537330" y="5547946"/>
              <a:ext cx="2076723" cy="461681"/>
            </a:xfrm>
            <a:prstGeom prst="rect">
              <a:avLst/>
            </a:prstGeom>
            <a:noFill/>
          </p:spPr>
          <p:txBody>
            <a:bodyPr wrap="none" lIns="96770" tIns="48385" rIns="96770" bIns="48385" rtlCol="0" anchor="t">
              <a:spAutoFit/>
            </a:bodyPr>
            <a:lstStyle/>
            <a:p>
              <a:pPr algn="ctr" defTabSz="914429" fontAlgn="base">
                <a:spcBef>
                  <a:spcPct val="0"/>
                </a:spcBef>
                <a:spcAft>
                  <a:spcPct val="0"/>
                </a:spcAft>
                <a:defRPr/>
              </a:pPr>
              <a:r>
                <a:rPr lang="en-US" sz="1270">
                  <a:solidFill>
                    <a:schemeClr val="tx2"/>
                  </a:solidFill>
                  <a:latin typeface="Aptos"/>
                  <a:ea typeface="ＭＳ Ｐゴシック"/>
                </a:rPr>
                <a:t>Pre-hospital &amp;</a:t>
              </a:r>
              <a:br>
                <a:rPr lang="en-US" sz="1270">
                  <a:solidFill>
                    <a:schemeClr val="tx2"/>
                  </a:solidFill>
                  <a:latin typeface="Aptos"/>
                  <a:ea typeface="ＭＳ Ｐゴシック"/>
                </a:rPr>
              </a:br>
              <a:r>
                <a:rPr lang="en-US" sz="1270">
                  <a:solidFill>
                    <a:schemeClr val="tx2"/>
                  </a:solidFill>
                  <a:latin typeface="Aptos"/>
                  <a:ea typeface="ＭＳ Ｐゴシック"/>
                </a:rPr>
                <a:t>Emergency Medical Services</a:t>
              </a:r>
            </a:p>
          </p:txBody>
        </p:sp>
      </p:grpSp>
      <p:sp>
        <p:nvSpPr>
          <p:cNvPr id="42" name="Titel 41">
            <a:extLst>
              <a:ext uri="{FF2B5EF4-FFF2-40B4-BE49-F238E27FC236}">
                <a16:creationId xmlns:a16="http://schemas.microsoft.com/office/drawing/2014/main" id="{4BBA1036-8B21-FA1D-A934-DA2EBCA9BD10}"/>
              </a:ext>
            </a:extLst>
          </p:cNvPr>
          <p:cNvSpPr>
            <a:spLocks noGrp="1"/>
          </p:cNvSpPr>
          <p:nvPr>
            <p:ph type="title"/>
          </p:nvPr>
        </p:nvSpPr>
        <p:spPr>
          <a:xfrm>
            <a:off x="503238" y="360363"/>
            <a:ext cx="11185525" cy="1264770"/>
          </a:xfrm>
        </p:spPr>
        <p:txBody>
          <a:bodyPr/>
          <a:lstStyle/>
          <a:p>
            <a:r>
              <a:rPr lang="en-US" dirty="0">
                <a:solidFill>
                  <a:schemeClr val="accent3"/>
                </a:solidFill>
              </a:rPr>
              <a:t>Use case: </a:t>
            </a:r>
            <a:r>
              <a:rPr lang="en-US" dirty="0"/>
              <a:t>Healthcare – a community where the seamless interconnection of the end-to-end value chain is vital</a:t>
            </a:r>
            <a:br>
              <a:rPr lang="en-DE" dirty="0"/>
            </a:br>
            <a:endParaRPr lang="de-DE" dirty="0"/>
          </a:p>
        </p:txBody>
      </p:sp>
      <p:grpSp>
        <p:nvGrpSpPr>
          <p:cNvPr id="35" name="Gruppieren 34">
            <a:extLst>
              <a:ext uri="{FF2B5EF4-FFF2-40B4-BE49-F238E27FC236}">
                <a16:creationId xmlns:a16="http://schemas.microsoft.com/office/drawing/2014/main" id="{6DC49A46-ADFA-78F9-B223-7765C22E28E2}"/>
              </a:ext>
            </a:extLst>
          </p:cNvPr>
          <p:cNvGrpSpPr/>
          <p:nvPr/>
        </p:nvGrpSpPr>
        <p:grpSpPr>
          <a:xfrm>
            <a:off x="2997489" y="3008284"/>
            <a:ext cx="1268772" cy="814118"/>
            <a:chOff x="2832392" y="2842546"/>
            <a:chExt cx="1198890" cy="769279"/>
          </a:xfrm>
        </p:grpSpPr>
        <p:pic>
          <p:nvPicPr>
            <p:cNvPr id="16" name="Grafik 15">
              <a:extLst>
                <a:ext uri="{FF2B5EF4-FFF2-40B4-BE49-F238E27FC236}">
                  <a16:creationId xmlns:a16="http://schemas.microsoft.com/office/drawing/2014/main" id="{1194B6E8-836C-DAFC-3EA9-5D8583337DA3}"/>
                </a:ext>
              </a:extLst>
            </p:cNvPr>
            <p:cNvPicPr>
              <a:picLocks noChangeAspect="1"/>
            </p:cNvPicPr>
            <p:nvPr/>
          </p:nvPicPr>
          <p:blipFill>
            <a:blip r:embed="rId19" cstate="screen">
              <a:duotone>
                <a:schemeClr val="accent3">
                  <a:shade val="45000"/>
                  <a:satMod val="135000"/>
                </a:schemeClr>
                <a:prstClr val="white"/>
              </a:duotone>
              <a:extLst>
                <a:ext uri="{BEBA8EAE-BF5A-486C-A8C5-ECC9F3942E4B}">
                  <a14:imgProps xmlns:a14="http://schemas.microsoft.com/office/drawing/2010/main">
                    <a14:imgLayer r:embed="rId20">
                      <a14:imgEffect>
                        <a14:brightnessContrast bright="44000"/>
                      </a14:imgEffect>
                    </a14:imgLayer>
                  </a14:imgProps>
                </a:ext>
                <a:ext uri="{28A0092B-C50C-407E-A947-70E740481C1C}">
                  <a14:useLocalDpi xmlns:a14="http://schemas.microsoft.com/office/drawing/2010/main"/>
                </a:ext>
              </a:extLst>
            </a:blip>
            <a:stretch>
              <a:fillRect/>
            </a:stretch>
          </p:blipFill>
          <p:spPr>
            <a:xfrm>
              <a:off x="3695564" y="3276107"/>
              <a:ext cx="335718" cy="335718"/>
            </a:xfrm>
            <a:prstGeom prst="rect">
              <a:avLst/>
            </a:prstGeom>
          </p:spPr>
        </p:pic>
        <p:sp>
          <p:nvSpPr>
            <p:cNvPr id="30" name="TextBox 31">
              <a:extLst>
                <a:ext uri="{FF2B5EF4-FFF2-40B4-BE49-F238E27FC236}">
                  <a16:creationId xmlns:a16="http://schemas.microsoft.com/office/drawing/2014/main" id="{D7D77EB4-5041-BEE0-0DFD-20500785DAD2}"/>
                </a:ext>
              </a:extLst>
            </p:cNvPr>
            <p:cNvSpPr txBox="1"/>
            <p:nvPr/>
          </p:nvSpPr>
          <p:spPr>
            <a:xfrm>
              <a:off x="2832392" y="2842546"/>
              <a:ext cx="1071083" cy="456595"/>
            </a:xfrm>
            <a:prstGeom prst="rect">
              <a:avLst/>
            </a:prstGeom>
            <a:noFill/>
          </p:spPr>
          <p:txBody>
            <a:bodyPr wrap="none" rtlCol="0">
              <a:spAutoFit/>
            </a:bodyPr>
            <a:lstStyle/>
            <a:p>
              <a:pPr algn="ctr" defTabSz="914429" fontAlgn="base">
                <a:spcBef>
                  <a:spcPct val="0"/>
                </a:spcBef>
                <a:spcAft>
                  <a:spcPct val="0"/>
                </a:spcAft>
                <a:defRPr/>
              </a:pPr>
              <a:r>
                <a:rPr lang="en-US" sz="1270" dirty="0">
                  <a:solidFill>
                    <a:schemeClr val="tx2"/>
                  </a:solidFill>
                  <a:latin typeface="Aptos"/>
                  <a:ea typeface="ＭＳ Ｐゴシック" charset="0"/>
                </a:rPr>
                <a:t>Research &amp;</a:t>
              </a:r>
              <a:br>
                <a:rPr lang="en-US" sz="1270" dirty="0">
                  <a:solidFill>
                    <a:schemeClr val="tx2"/>
                  </a:solidFill>
                  <a:latin typeface="Aptos"/>
                  <a:ea typeface="ＭＳ Ｐゴシック" charset="0"/>
                </a:rPr>
              </a:br>
              <a:r>
                <a:rPr lang="en-US" sz="1270" dirty="0">
                  <a:solidFill>
                    <a:schemeClr val="tx2"/>
                  </a:solidFill>
                  <a:latin typeface="Aptos"/>
                  <a:ea typeface="ＭＳ Ｐゴシック" charset="0"/>
                </a:rPr>
                <a:t>Development</a:t>
              </a:r>
              <a:endParaRPr lang="en-DE" sz="1270" dirty="0">
                <a:solidFill>
                  <a:schemeClr val="tx2"/>
                </a:solidFill>
                <a:latin typeface="Aptos"/>
                <a:ea typeface="ＭＳ Ｐゴシック" charset="0"/>
              </a:endParaRPr>
            </a:p>
          </p:txBody>
        </p:sp>
      </p:grpSp>
    </p:spTree>
    <p:extLst>
      <p:ext uri="{BB962C8B-B14F-4D97-AF65-F5344CB8AC3E}">
        <p14:creationId xmlns:p14="http://schemas.microsoft.com/office/powerpoint/2010/main" val="21496059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2"/>
                                            </p:tgtEl>
                                          </p:cBhvr>
                                          <p:by x="91000" y="91000"/>
                                        </p:animScale>
                                      </p:childTnLst>
                                    </p:cTn>
                                  </p:par>
                                  <p:par>
                                    <p:cTn id="13" presetID="10" presetClass="entr" presetSubtype="0" fill="hold" grpId="0" nodeType="withEffect">
                                      <p:stCondLst>
                                        <p:cond delay="2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3" presetClass="entr" presetSubtype="16" fill="hold" nodeType="withEffect">
                                      <p:stCondLst>
                                        <p:cond delay="150"/>
                                      </p:stCondLst>
                                      <p:childTnLst>
                                        <p:set>
                                          <p:cBhvr>
                                            <p:cTn id="17" dur="1" fill="hold">
                                              <p:stCondLst>
                                                <p:cond delay="0"/>
                                              </p:stCondLst>
                                            </p:cTn>
                                            <p:tgtEl>
                                              <p:spTgt spid="35"/>
                                            </p:tgtEl>
                                            <p:attrNameLst>
                                              <p:attrName>style.visibility</p:attrName>
                                            </p:attrNameLst>
                                          </p:cBhvr>
                                          <p:to>
                                            <p:strVal val="visible"/>
                                          </p:to>
                                        </p:set>
                                        <p:anim calcmode="lin" valueType="num">
                                          <p:cBhvr>
                                            <p:cTn id="18" dur="200" fill="hold"/>
                                            <p:tgtEl>
                                              <p:spTgt spid="35"/>
                                            </p:tgtEl>
                                            <p:attrNameLst>
                                              <p:attrName>ppt_w</p:attrName>
                                            </p:attrNameLst>
                                          </p:cBhvr>
                                          <p:tavLst>
                                            <p:tav tm="0">
                                              <p:val>
                                                <p:fltVal val="0"/>
                                              </p:val>
                                            </p:tav>
                                            <p:tav tm="100000">
                                              <p:val>
                                                <p:strVal val="#ppt_w"/>
                                              </p:val>
                                            </p:tav>
                                          </p:tavLst>
                                        </p:anim>
                                        <p:anim calcmode="lin" valueType="num">
                                          <p:cBhvr>
                                            <p:cTn id="19" dur="200" fill="hold"/>
                                            <p:tgtEl>
                                              <p:spTgt spid="35"/>
                                            </p:tgtEl>
                                            <p:attrNameLst>
                                              <p:attrName>ppt_h</p:attrName>
                                            </p:attrNameLst>
                                          </p:cBhvr>
                                          <p:tavLst>
                                            <p:tav tm="0">
                                              <p:val>
                                                <p:fltVal val="0"/>
                                              </p:val>
                                            </p:tav>
                                            <p:tav tm="100000">
                                              <p:val>
                                                <p:strVal val="#ppt_h"/>
                                              </p:val>
                                            </p:tav>
                                          </p:tavLst>
                                        </p:anim>
                                      </p:childTnLst>
                                    </p:cTn>
                                  </p:par>
                                  <p:par>
                                    <p:cTn id="20" presetID="6" presetClass="emph" presetSubtype="0" fill="hold" nodeType="withEffect" p14:presetBounceEnd="99000">
                                      <p:stCondLst>
                                        <p:cond delay="150"/>
                                      </p:stCondLst>
                                      <p:childTnLst>
                                        <p:animScale p14:bounceEnd="99000">
                                          <p:cBhvr>
                                            <p:cTn id="21" dur="1000" fill="hold"/>
                                            <p:tgtEl>
                                              <p:spTgt spid="35"/>
                                            </p:tgtEl>
                                          </p:cBhvr>
                                          <p:by x="110000" y="110000"/>
                                        </p:animScale>
                                      </p:childTnLst>
                                    </p:cTn>
                                  </p:par>
                                  <p:par>
                                    <p:cTn id="22" presetID="6" presetClass="emph" presetSubtype="0" accel="50000" decel="50000" fill="hold" nodeType="withEffect">
                                      <p:stCondLst>
                                        <p:cond delay="150"/>
                                      </p:stCondLst>
                                      <p:childTnLst>
                                        <p:animScale>
                                          <p:cBhvr>
                                            <p:cTn id="23" dur="250" fill="hold"/>
                                            <p:tgtEl>
                                              <p:spTgt spid="35"/>
                                            </p:tgtEl>
                                          </p:cBhvr>
                                          <p:by x="91000" y="91000"/>
                                        </p:animScale>
                                      </p:childTnLst>
                                    </p:cTn>
                                  </p:par>
                                  <p:par>
                                    <p:cTn id="24" presetID="23" presetClass="entr" presetSubtype="16" fill="hold" nodeType="withEffect">
                                      <p:stCondLst>
                                        <p:cond delay="300"/>
                                      </p:stCondLst>
                                      <p:childTnLst>
                                        <p:set>
                                          <p:cBhvr>
                                            <p:cTn id="25" dur="1" fill="hold">
                                              <p:stCondLst>
                                                <p:cond delay="0"/>
                                              </p:stCondLst>
                                            </p:cTn>
                                            <p:tgtEl>
                                              <p:spTgt spid="29"/>
                                            </p:tgtEl>
                                            <p:attrNameLst>
                                              <p:attrName>style.visibility</p:attrName>
                                            </p:attrNameLst>
                                          </p:cBhvr>
                                          <p:to>
                                            <p:strVal val="visible"/>
                                          </p:to>
                                        </p:set>
                                        <p:anim calcmode="lin" valueType="num">
                                          <p:cBhvr>
                                            <p:cTn id="26" dur="200" fill="hold"/>
                                            <p:tgtEl>
                                              <p:spTgt spid="29"/>
                                            </p:tgtEl>
                                            <p:attrNameLst>
                                              <p:attrName>ppt_w</p:attrName>
                                            </p:attrNameLst>
                                          </p:cBhvr>
                                          <p:tavLst>
                                            <p:tav tm="0">
                                              <p:val>
                                                <p:fltVal val="0"/>
                                              </p:val>
                                            </p:tav>
                                            <p:tav tm="100000">
                                              <p:val>
                                                <p:strVal val="#ppt_w"/>
                                              </p:val>
                                            </p:tav>
                                          </p:tavLst>
                                        </p:anim>
                                        <p:anim calcmode="lin" valueType="num">
                                          <p:cBhvr>
                                            <p:cTn id="27" dur="200" fill="hold"/>
                                            <p:tgtEl>
                                              <p:spTgt spid="29"/>
                                            </p:tgtEl>
                                            <p:attrNameLst>
                                              <p:attrName>ppt_h</p:attrName>
                                            </p:attrNameLst>
                                          </p:cBhvr>
                                          <p:tavLst>
                                            <p:tav tm="0">
                                              <p:val>
                                                <p:fltVal val="0"/>
                                              </p:val>
                                            </p:tav>
                                            <p:tav tm="100000">
                                              <p:val>
                                                <p:strVal val="#ppt_h"/>
                                              </p:val>
                                            </p:tav>
                                          </p:tavLst>
                                        </p:anim>
                                      </p:childTnLst>
                                    </p:cTn>
                                  </p:par>
                                  <p:par>
                                    <p:cTn id="28" presetID="6" presetClass="emph" presetSubtype="0" fill="hold" nodeType="withEffect" p14:presetBounceEnd="99000">
                                      <p:stCondLst>
                                        <p:cond delay="300"/>
                                      </p:stCondLst>
                                      <p:childTnLst>
                                        <p:animScale p14:bounceEnd="99000">
                                          <p:cBhvr>
                                            <p:cTn id="29" dur="1000" fill="hold"/>
                                            <p:tgtEl>
                                              <p:spTgt spid="29"/>
                                            </p:tgtEl>
                                          </p:cBhvr>
                                          <p:by x="110000" y="110000"/>
                                        </p:animScale>
                                      </p:childTnLst>
                                    </p:cTn>
                                  </p:par>
                                  <p:par>
                                    <p:cTn id="30" presetID="6" presetClass="emph" presetSubtype="0" accel="50000" decel="50000" fill="hold" nodeType="withEffect">
                                      <p:stCondLst>
                                        <p:cond delay="300"/>
                                      </p:stCondLst>
                                      <p:childTnLst>
                                        <p:animScale>
                                          <p:cBhvr>
                                            <p:cTn id="31" dur="250" fill="hold"/>
                                            <p:tgtEl>
                                              <p:spTgt spid="29"/>
                                            </p:tgtEl>
                                          </p:cBhvr>
                                          <p:by x="91000" y="91000"/>
                                        </p:animScale>
                                      </p:childTnLst>
                                    </p:cTn>
                                  </p:par>
                                  <p:par>
                                    <p:cTn id="32" presetID="23" presetClass="entr" presetSubtype="16" fill="hold" nodeType="withEffect">
                                      <p:stCondLst>
                                        <p:cond delay="450"/>
                                      </p:stCondLst>
                                      <p:childTnLst>
                                        <p:set>
                                          <p:cBhvr>
                                            <p:cTn id="33" dur="1" fill="hold">
                                              <p:stCondLst>
                                                <p:cond delay="0"/>
                                              </p:stCondLst>
                                            </p:cTn>
                                            <p:tgtEl>
                                              <p:spTgt spid="31"/>
                                            </p:tgtEl>
                                            <p:attrNameLst>
                                              <p:attrName>style.visibility</p:attrName>
                                            </p:attrNameLst>
                                          </p:cBhvr>
                                          <p:to>
                                            <p:strVal val="visible"/>
                                          </p:to>
                                        </p:set>
                                        <p:anim calcmode="lin" valueType="num">
                                          <p:cBhvr>
                                            <p:cTn id="34" dur="200" fill="hold"/>
                                            <p:tgtEl>
                                              <p:spTgt spid="31"/>
                                            </p:tgtEl>
                                            <p:attrNameLst>
                                              <p:attrName>ppt_w</p:attrName>
                                            </p:attrNameLst>
                                          </p:cBhvr>
                                          <p:tavLst>
                                            <p:tav tm="0">
                                              <p:val>
                                                <p:fltVal val="0"/>
                                              </p:val>
                                            </p:tav>
                                            <p:tav tm="100000">
                                              <p:val>
                                                <p:strVal val="#ppt_w"/>
                                              </p:val>
                                            </p:tav>
                                          </p:tavLst>
                                        </p:anim>
                                        <p:anim calcmode="lin" valueType="num">
                                          <p:cBhvr>
                                            <p:cTn id="35" dur="200" fill="hold"/>
                                            <p:tgtEl>
                                              <p:spTgt spid="31"/>
                                            </p:tgtEl>
                                            <p:attrNameLst>
                                              <p:attrName>ppt_h</p:attrName>
                                            </p:attrNameLst>
                                          </p:cBhvr>
                                          <p:tavLst>
                                            <p:tav tm="0">
                                              <p:val>
                                                <p:fltVal val="0"/>
                                              </p:val>
                                            </p:tav>
                                            <p:tav tm="100000">
                                              <p:val>
                                                <p:strVal val="#ppt_h"/>
                                              </p:val>
                                            </p:tav>
                                          </p:tavLst>
                                        </p:anim>
                                      </p:childTnLst>
                                    </p:cTn>
                                  </p:par>
                                  <p:par>
                                    <p:cTn id="36" presetID="6" presetClass="emph" presetSubtype="0" fill="hold" nodeType="withEffect" p14:presetBounceEnd="99000">
                                      <p:stCondLst>
                                        <p:cond delay="450"/>
                                      </p:stCondLst>
                                      <p:childTnLst>
                                        <p:animScale p14:bounceEnd="99000">
                                          <p:cBhvr>
                                            <p:cTn id="37" dur="1000" fill="hold"/>
                                            <p:tgtEl>
                                              <p:spTgt spid="31"/>
                                            </p:tgtEl>
                                          </p:cBhvr>
                                          <p:by x="110000" y="110000"/>
                                        </p:animScale>
                                      </p:childTnLst>
                                    </p:cTn>
                                  </p:par>
                                  <p:par>
                                    <p:cTn id="38" presetID="6" presetClass="emph" presetSubtype="0" accel="50000" decel="50000" fill="hold" nodeType="withEffect">
                                      <p:stCondLst>
                                        <p:cond delay="450"/>
                                      </p:stCondLst>
                                      <p:childTnLst>
                                        <p:animScale>
                                          <p:cBhvr>
                                            <p:cTn id="39" dur="250" fill="hold"/>
                                            <p:tgtEl>
                                              <p:spTgt spid="31"/>
                                            </p:tgtEl>
                                          </p:cBhvr>
                                          <p:by x="91000" y="91000"/>
                                        </p:animScale>
                                      </p:childTnLst>
                                    </p:cTn>
                                  </p:par>
                                  <p:par>
                                    <p:cTn id="40" presetID="23" presetClass="entr" presetSubtype="16" fill="hold" nodeType="withEffect">
                                      <p:stCondLst>
                                        <p:cond delay="6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200" fill="hold"/>
                                            <p:tgtEl>
                                              <p:spTgt spid="32"/>
                                            </p:tgtEl>
                                            <p:attrNameLst>
                                              <p:attrName>ppt_w</p:attrName>
                                            </p:attrNameLst>
                                          </p:cBhvr>
                                          <p:tavLst>
                                            <p:tav tm="0">
                                              <p:val>
                                                <p:fltVal val="0"/>
                                              </p:val>
                                            </p:tav>
                                            <p:tav tm="100000">
                                              <p:val>
                                                <p:strVal val="#ppt_w"/>
                                              </p:val>
                                            </p:tav>
                                          </p:tavLst>
                                        </p:anim>
                                        <p:anim calcmode="lin" valueType="num">
                                          <p:cBhvr>
                                            <p:cTn id="43" dur="200" fill="hold"/>
                                            <p:tgtEl>
                                              <p:spTgt spid="32"/>
                                            </p:tgtEl>
                                            <p:attrNameLst>
                                              <p:attrName>ppt_h</p:attrName>
                                            </p:attrNameLst>
                                          </p:cBhvr>
                                          <p:tavLst>
                                            <p:tav tm="0">
                                              <p:val>
                                                <p:fltVal val="0"/>
                                              </p:val>
                                            </p:tav>
                                            <p:tav tm="100000">
                                              <p:val>
                                                <p:strVal val="#ppt_h"/>
                                              </p:val>
                                            </p:tav>
                                          </p:tavLst>
                                        </p:anim>
                                      </p:childTnLst>
                                    </p:cTn>
                                  </p:par>
                                  <p:par>
                                    <p:cTn id="44" presetID="6" presetClass="emph" presetSubtype="0" fill="hold" nodeType="withEffect" p14:presetBounceEnd="99000">
                                      <p:stCondLst>
                                        <p:cond delay="600"/>
                                      </p:stCondLst>
                                      <p:childTnLst>
                                        <p:animScale p14:bounceEnd="99000">
                                          <p:cBhvr>
                                            <p:cTn id="45" dur="1000" fill="hold"/>
                                            <p:tgtEl>
                                              <p:spTgt spid="32"/>
                                            </p:tgtEl>
                                          </p:cBhvr>
                                          <p:by x="110000" y="110000"/>
                                        </p:animScale>
                                      </p:childTnLst>
                                    </p:cTn>
                                  </p:par>
                                  <p:par>
                                    <p:cTn id="46" presetID="6" presetClass="emph" presetSubtype="0" accel="50000" decel="50000" fill="hold" nodeType="withEffect">
                                      <p:stCondLst>
                                        <p:cond delay="600"/>
                                      </p:stCondLst>
                                      <p:childTnLst>
                                        <p:animScale>
                                          <p:cBhvr>
                                            <p:cTn id="47" dur="250" fill="hold"/>
                                            <p:tgtEl>
                                              <p:spTgt spid="32"/>
                                            </p:tgtEl>
                                          </p:cBhvr>
                                          <p:by x="91000" y="91000"/>
                                        </p:animScale>
                                      </p:childTnLst>
                                    </p:cTn>
                                  </p:par>
                                  <p:par>
                                    <p:cTn id="48" presetID="23" presetClass="entr" presetSubtype="16" fill="hold" nodeType="withEffect">
                                      <p:stCondLst>
                                        <p:cond delay="750"/>
                                      </p:stCondLst>
                                      <p:childTnLst>
                                        <p:set>
                                          <p:cBhvr>
                                            <p:cTn id="49" dur="1" fill="hold">
                                              <p:stCondLst>
                                                <p:cond delay="0"/>
                                              </p:stCondLst>
                                            </p:cTn>
                                            <p:tgtEl>
                                              <p:spTgt spid="33"/>
                                            </p:tgtEl>
                                            <p:attrNameLst>
                                              <p:attrName>style.visibility</p:attrName>
                                            </p:attrNameLst>
                                          </p:cBhvr>
                                          <p:to>
                                            <p:strVal val="visible"/>
                                          </p:to>
                                        </p:set>
                                        <p:anim calcmode="lin" valueType="num">
                                          <p:cBhvr>
                                            <p:cTn id="50" dur="200" fill="hold"/>
                                            <p:tgtEl>
                                              <p:spTgt spid="33"/>
                                            </p:tgtEl>
                                            <p:attrNameLst>
                                              <p:attrName>ppt_w</p:attrName>
                                            </p:attrNameLst>
                                          </p:cBhvr>
                                          <p:tavLst>
                                            <p:tav tm="0">
                                              <p:val>
                                                <p:fltVal val="0"/>
                                              </p:val>
                                            </p:tav>
                                            <p:tav tm="100000">
                                              <p:val>
                                                <p:strVal val="#ppt_w"/>
                                              </p:val>
                                            </p:tav>
                                          </p:tavLst>
                                        </p:anim>
                                        <p:anim calcmode="lin" valueType="num">
                                          <p:cBhvr>
                                            <p:cTn id="51" dur="200" fill="hold"/>
                                            <p:tgtEl>
                                              <p:spTgt spid="33"/>
                                            </p:tgtEl>
                                            <p:attrNameLst>
                                              <p:attrName>ppt_h</p:attrName>
                                            </p:attrNameLst>
                                          </p:cBhvr>
                                          <p:tavLst>
                                            <p:tav tm="0">
                                              <p:val>
                                                <p:fltVal val="0"/>
                                              </p:val>
                                            </p:tav>
                                            <p:tav tm="100000">
                                              <p:val>
                                                <p:strVal val="#ppt_h"/>
                                              </p:val>
                                            </p:tav>
                                          </p:tavLst>
                                        </p:anim>
                                      </p:childTnLst>
                                    </p:cTn>
                                  </p:par>
                                  <p:par>
                                    <p:cTn id="52" presetID="6" presetClass="emph" presetSubtype="0" fill="hold" nodeType="withEffect" p14:presetBounceEnd="99000">
                                      <p:stCondLst>
                                        <p:cond delay="750"/>
                                      </p:stCondLst>
                                      <p:childTnLst>
                                        <p:animScale p14:bounceEnd="99000">
                                          <p:cBhvr>
                                            <p:cTn id="53" dur="1000" fill="hold"/>
                                            <p:tgtEl>
                                              <p:spTgt spid="33"/>
                                            </p:tgtEl>
                                          </p:cBhvr>
                                          <p:by x="110000" y="110000"/>
                                        </p:animScale>
                                      </p:childTnLst>
                                    </p:cTn>
                                  </p:par>
                                  <p:par>
                                    <p:cTn id="54" presetID="6" presetClass="emph" presetSubtype="0" accel="50000" decel="50000" fill="hold" nodeType="withEffect">
                                      <p:stCondLst>
                                        <p:cond delay="750"/>
                                      </p:stCondLst>
                                      <p:childTnLst>
                                        <p:animScale>
                                          <p:cBhvr>
                                            <p:cTn id="55" dur="250" fill="hold"/>
                                            <p:tgtEl>
                                              <p:spTgt spid="33"/>
                                            </p:tgtEl>
                                          </p:cBhvr>
                                          <p:by x="91000" y="91000"/>
                                        </p:animScale>
                                      </p:childTnLst>
                                    </p:cTn>
                                  </p:par>
                                  <p:par>
                                    <p:cTn id="56" presetID="10" presetClass="entr" presetSubtype="0" fill="hold" grpId="0" nodeType="withEffect">
                                      <p:stCondLst>
                                        <p:cond delay="90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23" presetClass="entr" presetSubtype="16" fill="hold" nodeType="withEffect">
                                      <p:stCondLst>
                                        <p:cond delay="1050"/>
                                      </p:stCondLst>
                                      <p:childTnLst>
                                        <p:set>
                                          <p:cBhvr>
                                            <p:cTn id="60" dur="1" fill="hold">
                                              <p:stCondLst>
                                                <p:cond delay="0"/>
                                              </p:stCondLst>
                                            </p:cTn>
                                            <p:tgtEl>
                                              <p:spTgt spid="36"/>
                                            </p:tgtEl>
                                            <p:attrNameLst>
                                              <p:attrName>style.visibility</p:attrName>
                                            </p:attrNameLst>
                                          </p:cBhvr>
                                          <p:to>
                                            <p:strVal val="visible"/>
                                          </p:to>
                                        </p:set>
                                        <p:anim calcmode="lin" valueType="num">
                                          <p:cBhvr>
                                            <p:cTn id="61" dur="200" fill="hold"/>
                                            <p:tgtEl>
                                              <p:spTgt spid="36"/>
                                            </p:tgtEl>
                                            <p:attrNameLst>
                                              <p:attrName>ppt_w</p:attrName>
                                            </p:attrNameLst>
                                          </p:cBhvr>
                                          <p:tavLst>
                                            <p:tav tm="0">
                                              <p:val>
                                                <p:fltVal val="0"/>
                                              </p:val>
                                            </p:tav>
                                            <p:tav tm="100000">
                                              <p:val>
                                                <p:strVal val="#ppt_w"/>
                                              </p:val>
                                            </p:tav>
                                          </p:tavLst>
                                        </p:anim>
                                        <p:anim calcmode="lin" valueType="num">
                                          <p:cBhvr>
                                            <p:cTn id="62" dur="200" fill="hold"/>
                                            <p:tgtEl>
                                              <p:spTgt spid="36"/>
                                            </p:tgtEl>
                                            <p:attrNameLst>
                                              <p:attrName>ppt_h</p:attrName>
                                            </p:attrNameLst>
                                          </p:cBhvr>
                                          <p:tavLst>
                                            <p:tav tm="0">
                                              <p:val>
                                                <p:fltVal val="0"/>
                                              </p:val>
                                            </p:tav>
                                            <p:tav tm="100000">
                                              <p:val>
                                                <p:strVal val="#ppt_h"/>
                                              </p:val>
                                            </p:tav>
                                          </p:tavLst>
                                        </p:anim>
                                      </p:childTnLst>
                                    </p:cTn>
                                  </p:par>
                                  <p:par>
                                    <p:cTn id="63" presetID="6" presetClass="emph" presetSubtype="0" fill="hold" nodeType="withEffect" p14:presetBounceEnd="99000">
                                      <p:stCondLst>
                                        <p:cond delay="1050"/>
                                      </p:stCondLst>
                                      <p:childTnLst>
                                        <p:animScale p14:bounceEnd="99000">
                                          <p:cBhvr>
                                            <p:cTn id="64" dur="1000" fill="hold"/>
                                            <p:tgtEl>
                                              <p:spTgt spid="36"/>
                                            </p:tgtEl>
                                          </p:cBhvr>
                                          <p:by x="110000" y="110000"/>
                                        </p:animScale>
                                      </p:childTnLst>
                                    </p:cTn>
                                  </p:par>
                                  <p:par>
                                    <p:cTn id="65" presetID="6" presetClass="emph" presetSubtype="0" accel="50000" decel="50000" fill="hold" nodeType="withEffect">
                                      <p:stCondLst>
                                        <p:cond delay="1050"/>
                                      </p:stCondLst>
                                      <p:childTnLst>
                                        <p:animScale>
                                          <p:cBhvr>
                                            <p:cTn id="66" dur="250" fill="hold"/>
                                            <p:tgtEl>
                                              <p:spTgt spid="36"/>
                                            </p:tgtEl>
                                          </p:cBhvr>
                                          <p:by x="91000" y="91000"/>
                                        </p:animScale>
                                      </p:childTnLst>
                                    </p:cTn>
                                  </p:par>
                                  <p:par>
                                    <p:cTn id="67" presetID="23" presetClass="entr" presetSubtype="16" fill="hold" nodeType="withEffect">
                                      <p:stCondLst>
                                        <p:cond delay="1200"/>
                                      </p:stCondLst>
                                      <p:childTnLst>
                                        <p:set>
                                          <p:cBhvr>
                                            <p:cTn id="68" dur="1" fill="hold">
                                              <p:stCondLst>
                                                <p:cond delay="0"/>
                                              </p:stCondLst>
                                            </p:cTn>
                                            <p:tgtEl>
                                              <p:spTgt spid="37"/>
                                            </p:tgtEl>
                                            <p:attrNameLst>
                                              <p:attrName>style.visibility</p:attrName>
                                            </p:attrNameLst>
                                          </p:cBhvr>
                                          <p:to>
                                            <p:strVal val="visible"/>
                                          </p:to>
                                        </p:set>
                                        <p:anim calcmode="lin" valueType="num">
                                          <p:cBhvr>
                                            <p:cTn id="69" dur="200" fill="hold"/>
                                            <p:tgtEl>
                                              <p:spTgt spid="37"/>
                                            </p:tgtEl>
                                            <p:attrNameLst>
                                              <p:attrName>ppt_w</p:attrName>
                                            </p:attrNameLst>
                                          </p:cBhvr>
                                          <p:tavLst>
                                            <p:tav tm="0">
                                              <p:val>
                                                <p:fltVal val="0"/>
                                              </p:val>
                                            </p:tav>
                                            <p:tav tm="100000">
                                              <p:val>
                                                <p:strVal val="#ppt_w"/>
                                              </p:val>
                                            </p:tav>
                                          </p:tavLst>
                                        </p:anim>
                                        <p:anim calcmode="lin" valueType="num">
                                          <p:cBhvr>
                                            <p:cTn id="70" dur="200" fill="hold"/>
                                            <p:tgtEl>
                                              <p:spTgt spid="37"/>
                                            </p:tgtEl>
                                            <p:attrNameLst>
                                              <p:attrName>ppt_h</p:attrName>
                                            </p:attrNameLst>
                                          </p:cBhvr>
                                          <p:tavLst>
                                            <p:tav tm="0">
                                              <p:val>
                                                <p:fltVal val="0"/>
                                              </p:val>
                                            </p:tav>
                                            <p:tav tm="100000">
                                              <p:val>
                                                <p:strVal val="#ppt_h"/>
                                              </p:val>
                                            </p:tav>
                                          </p:tavLst>
                                        </p:anim>
                                      </p:childTnLst>
                                    </p:cTn>
                                  </p:par>
                                  <p:par>
                                    <p:cTn id="71" presetID="6" presetClass="emph" presetSubtype="0" fill="hold" nodeType="withEffect" p14:presetBounceEnd="99000">
                                      <p:stCondLst>
                                        <p:cond delay="1200"/>
                                      </p:stCondLst>
                                      <p:childTnLst>
                                        <p:animScale p14:bounceEnd="99000">
                                          <p:cBhvr>
                                            <p:cTn id="72" dur="1000" fill="hold"/>
                                            <p:tgtEl>
                                              <p:spTgt spid="37"/>
                                            </p:tgtEl>
                                          </p:cBhvr>
                                          <p:by x="110000" y="110000"/>
                                        </p:animScale>
                                      </p:childTnLst>
                                    </p:cTn>
                                  </p:par>
                                  <p:par>
                                    <p:cTn id="73" presetID="6" presetClass="emph" presetSubtype="0" accel="50000" decel="50000" fill="hold" nodeType="withEffect">
                                      <p:stCondLst>
                                        <p:cond delay="1200"/>
                                      </p:stCondLst>
                                      <p:childTnLst>
                                        <p:animScale>
                                          <p:cBhvr>
                                            <p:cTn id="74" dur="250" fill="hold"/>
                                            <p:tgtEl>
                                              <p:spTgt spid="37"/>
                                            </p:tgtEl>
                                          </p:cBhvr>
                                          <p:by x="91000" y="91000"/>
                                        </p:animScale>
                                      </p:childTnLst>
                                    </p:cTn>
                                  </p:par>
                                  <p:par>
                                    <p:cTn id="75" presetID="23" presetClass="entr" presetSubtype="16" fill="hold" nodeType="withEffect">
                                      <p:stCondLst>
                                        <p:cond delay="1350"/>
                                      </p:stCondLst>
                                      <p:childTnLst>
                                        <p:set>
                                          <p:cBhvr>
                                            <p:cTn id="76" dur="1" fill="hold">
                                              <p:stCondLst>
                                                <p:cond delay="0"/>
                                              </p:stCondLst>
                                            </p:cTn>
                                            <p:tgtEl>
                                              <p:spTgt spid="38"/>
                                            </p:tgtEl>
                                            <p:attrNameLst>
                                              <p:attrName>style.visibility</p:attrName>
                                            </p:attrNameLst>
                                          </p:cBhvr>
                                          <p:to>
                                            <p:strVal val="visible"/>
                                          </p:to>
                                        </p:set>
                                        <p:anim calcmode="lin" valueType="num">
                                          <p:cBhvr>
                                            <p:cTn id="77" dur="200" fill="hold"/>
                                            <p:tgtEl>
                                              <p:spTgt spid="38"/>
                                            </p:tgtEl>
                                            <p:attrNameLst>
                                              <p:attrName>ppt_w</p:attrName>
                                            </p:attrNameLst>
                                          </p:cBhvr>
                                          <p:tavLst>
                                            <p:tav tm="0">
                                              <p:val>
                                                <p:fltVal val="0"/>
                                              </p:val>
                                            </p:tav>
                                            <p:tav tm="100000">
                                              <p:val>
                                                <p:strVal val="#ppt_w"/>
                                              </p:val>
                                            </p:tav>
                                          </p:tavLst>
                                        </p:anim>
                                        <p:anim calcmode="lin" valueType="num">
                                          <p:cBhvr>
                                            <p:cTn id="78" dur="200" fill="hold"/>
                                            <p:tgtEl>
                                              <p:spTgt spid="38"/>
                                            </p:tgtEl>
                                            <p:attrNameLst>
                                              <p:attrName>ppt_h</p:attrName>
                                            </p:attrNameLst>
                                          </p:cBhvr>
                                          <p:tavLst>
                                            <p:tav tm="0">
                                              <p:val>
                                                <p:fltVal val="0"/>
                                              </p:val>
                                            </p:tav>
                                            <p:tav tm="100000">
                                              <p:val>
                                                <p:strVal val="#ppt_h"/>
                                              </p:val>
                                            </p:tav>
                                          </p:tavLst>
                                        </p:anim>
                                      </p:childTnLst>
                                    </p:cTn>
                                  </p:par>
                                  <p:par>
                                    <p:cTn id="79" presetID="6" presetClass="emph" presetSubtype="0" fill="hold" nodeType="withEffect" p14:presetBounceEnd="99000">
                                      <p:stCondLst>
                                        <p:cond delay="1350"/>
                                      </p:stCondLst>
                                      <p:childTnLst>
                                        <p:animScale p14:bounceEnd="99000">
                                          <p:cBhvr>
                                            <p:cTn id="80" dur="1000" fill="hold"/>
                                            <p:tgtEl>
                                              <p:spTgt spid="38"/>
                                            </p:tgtEl>
                                          </p:cBhvr>
                                          <p:by x="110000" y="110000"/>
                                        </p:animScale>
                                      </p:childTnLst>
                                    </p:cTn>
                                  </p:par>
                                  <p:par>
                                    <p:cTn id="81" presetID="6" presetClass="emph" presetSubtype="0" accel="50000" decel="50000" fill="hold" nodeType="withEffect">
                                      <p:stCondLst>
                                        <p:cond delay="1350"/>
                                      </p:stCondLst>
                                      <p:childTnLst>
                                        <p:animScale>
                                          <p:cBhvr>
                                            <p:cTn id="82" dur="250" fill="hold"/>
                                            <p:tgtEl>
                                              <p:spTgt spid="38"/>
                                            </p:tgtEl>
                                          </p:cBhvr>
                                          <p:by x="91000" y="91000"/>
                                        </p:animScale>
                                      </p:childTnLst>
                                    </p:cTn>
                                  </p:par>
                                  <p:par>
                                    <p:cTn id="83" presetID="23" presetClass="entr" presetSubtype="16" fill="hold" nodeType="withEffect">
                                      <p:stCondLst>
                                        <p:cond delay="1500"/>
                                      </p:stCondLst>
                                      <p:childTnLst>
                                        <p:set>
                                          <p:cBhvr>
                                            <p:cTn id="84" dur="1" fill="hold">
                                              <p:stCondLst>
                                                <p:cond delay="0"/>
                                              </p:stCondLst>
                                            </p:cTn>
                                            <p:tgtEl>
                                              <p:spTgt spid="39"/>
                                            </p:tgtEl>
                                            <p:attrNameLst>
                                              <p:attrName>style.visibility</p:attrName>
                                            </p:attrNameLst>
                                          </p:cBhvr>
                                          <p:to>
                                            <p:strVal val="visible"/>
                                          </p:to>
                                        </p:set>
                                        <p:anim calcmode="lin" valueType="num">
                                          <p:cBhvr>
                                            <p:cTn id="85" dur="200" fill="hold"/>
                                            <p:tgtEl>
                                              <p:spTgt spid="39"/>
                                            </p:tgtEl>
                                            <p:attrNameLst>
                                              <p:attrName>ppt_w</p:attrName>
                                            </p:attrNameLst>
                                          </p:cBhvr>
                                          <p:tavLst>
                                            <p:tav tm="0">
                                              <p:val>
                                                <p:fltVal val="0"/>
                                              </p:val>
                                            </p:tav>
                                            <p:tav tm="100000">
                                              <p:val>
                                                <p:strVal val="#ppt_w"/>
                                              </p:val>
                                            </p:tav>
                                          </p:tavLst>
                                        </p:anim>
                                        <p:anim calcmode="lin" valueType="num">
                                          <p:cBhvr>
                                            <p:cTn id="86" dur="200" fill="hold"/>
                                            <p:tgtEl>
                                              <p:spTgt spid="39"/>
                                            </p:tgtEl>
                                            <p:attrNameLst>
                                              <p:attrName>ppt_h</p:attrName>
                                            </p:attrNameLst>
                                          </p:cBhvr>
                                          <p:tavLst>
                                            <p:tav tm="0">
                                              <p:val>
                                                <p:fltVal val="0"/>
                                              </p:val>
                                            </p:tav>
                                            <p:tav tm="100000">
                                              <p:val>
                                                <p:strVal val="#ppt_h"/>
                                              </p:val>
                                            </p:tav>
                                          </p:tavLst>
                                        </p:anim>
                                      </p:childTnLst>
                                    </p:cTn>
                                  </p:par>
                                  <p:par>
                                    <p:cTn id="87" presetID="6" presetClass="emph" presetSubtype="0" fill="hold" nodeType="withEffect" p14:presetBounceEnd="99000">
                                      <p:stCondLst>
                                        <p:cond delay="1500"/>
                                      </p:stCondLst>
                                      <p:childTnLst>
                                        <p:animScale p14:bounceEnd="99000">
                                          <p:cBhvr>
                                            <p:cTn id="88" dur="1000" fill="hold"/>
                                            <p:tgtEl>
                                              <p:spTgt spid="39"/>
                                            </p:tgtEl>
                                          </p:cBhvr>
                                          <p:by x="110000" y="110000"/>
                                        </p:animScale>
                                      </p:childTnLst>
                                    </p:cTn>
                                  </p:par>
                                  <p:par>
                                    <p:cTn id="89" presetID="6" presetClass="emph" presetSubtype="0" accel="50000" decel="50000" fill="hold" nodeType="withEffect">
                                      <p:stCondLst>
                                        <p:cond delay="1500"/>
                                      </p:stCondLst>
                                      <p:childTnLst>
                                        <p:animScale>
                                          <p:cBhvr>
                                            <p:cTn id="90" dur="250" fill="hold"/>
                                            <p:tgtEl>
                                              <p:spTgt spid="39"/>
                                            </p:tgtEl>
                                          </p:cBhvr>
                                          <p:by x="91000" y="91000"/>
                                        </p:animScale>
                                      </p:childTnLst>
                                    </p:cTn>
                                  </p:par>
                                  <p:par>
                                    <p:cTn id="91" presetID="10" presetClass="entr" presetSubtype="0" fill="hold" grpId="0" nodeType="withEffect">
                                      <p:stCondLst>
                                        <p:cond delay="165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500"/>
                                            <p:tgtEl>
                                              <p:spTgt spid="5"/>
                                            </p:tgtEl>
                                          </p:cBhvr>
                                        </p:animEffect>
                                      </p:childTnLst>
                                    </p:cTn>
                                  </p:par>
                                  <p:par>
                                    <p:cTn id="94" presetID="23" presetClass="entr" presetSubtype="16" fill="hold" nodeType="withEffect">
                                      <p:stCondLst>
                                        <p:cond delay="1800"/>
                                      </p:stCondLst>
                                      <p:childTnLst>
                                        <p:set>
                                          <p:cBhvr>
                                            <p:cTn id="95" dur="1" fill="hold">
                                              <p:stCondLst>
                                                <p:cond delay="0"/>
                                              </p:stCondLst>
                                            </p:cTn>
                                            <p:tgtEl>
                                              <p:spTgt spid="40"/>
                                            </p:tgtEl>
                                            <p:attrNameLst>
                                              <p:attrName>style.visibility</p:attrName>
                                            </p:attrNameLst>
                                          </p:cBhvr>
                                          <p:to>
                                            <p:strVal val="visible"/>
                                          </p:to>
                                        </p:set>
                                        <p:anim calcmode="lin" valueType="num">
                                          <p:cBhvr>
                                            <p:cTn id="96" dur="200" fill="hold"/>
                                            <p:tgtEl>
                                              <p:spTgt spid="40"/>
                                            </p:tgtEl>
                                            <p:attrNameLst>
                                              <p:attrName>ppt_w</p:attrName>
                                            </p:attrNameLst>
                                          </p:cBhvr>
                                          <p:tavLst>
                                            <p:tav tm="0">
                                              <p:val>
                                                <p:fltVal val="0"/>
                                              </p:val>
                                            </p:tav>
                                            <p:tav tm="100000">
                                              <p:val>
                                                <p:strVal val="#ppt_w"/>
                                              </p:val>
                                            </p:tav>
                                          </p:tavLst>
                                        </p:anim>
                                        <p:anim calcmode="lin" valueType="num">
                                          <p:cBhvr>
                                            <p:cTn id="97" dur="200" fill="hold"/>
                                            <p:tgtEl>
                                              <p:spTgt spid="40"/>
                                            </p:tgtEl>
                                            <p:attrNameLst>
                                              <p:attrName>ppt_h</p:attrName>
                                            </p:attrNameLst>
                                          </p:cBhvr>
                                          <p:tavLst>
                                            <p:tav tm="0">
                                              <p:val>
                                                <p:fltVal val="0"/>
                                              </p:val>
                                            </p:tav>
                                            <p:tav tm="100000">
                                              <p:val>
                                                <p:strVal val="#ppt_h"/>
                                              </p:val>
                                            </p:tav>
                                          </p:tavLst>
                                        </p:anim>
                                      </p:childTnLst>
                                    </p:cTn>
                                  </p:par>
                                  <p:par>
                                    <p:cTn id="98" presetID="6" presetClass="emph" presetSubtype="0" fill="hold" nodeType="withEffect" p14:presetBounceEnd="99000">
                                      <p:stCondLst>
                                        <p:cond delay="1800"/>
                                      </p:stCondLst>
                                      <p:childTnLst>
                                        <p:animScale p14:bounceEnd="99000">
                                          <p:cBhvr>
                                            <p:cTn id="99" dur="1000" fill="hold"/>
                                            <p:tgtEl>
                                              <p:spTgt spid="40"/>
                                            </p:tgtEl>
                                          </p:cBhvr>
                                          <p:by x="110000" y="110000"/>
                                        </p:animScale>
                                      </p:childTnLst>
                                    </p:cTn>
                                  </p:par>
                                  <p:par>
                                    <p:cTn id="100" presetID="6" presetClass="emph" presetSubtype="0" accel="50000" decel="50000" fill="hold" nodeType="withEffect">
                                      <p:stCondLst>
                                        <p:cond delay="1800"/>
                                      </p:stCondLst>
                                      <p:childTnLst>
                                        <p:animScale>
                                          <p:cBhvr>
                                            <p:cTn id="101" dur="250" fill="hold"/>
                                            <p:tgtEl>
                                              <p:spTgt spid="40"/>
                                            </p:tgtEl>
                                          </p:cBhvr>
                                          <p:by x="91000" y="91000"/>
                                        </p:animScale>
                                      </p:childTnLst>
                                    </p:cTn>
                                  </p:par>
                                  <p:par>
                                    <p:cTn id="102" presetID="23" presetClass="entr" presetSubtype="16" fill="hold" nodeType="withEffect">
                                      <p:stCondLst>
                                        <p:cond delay="1950"/>
                                      </p:stCondLst>
                                      <p:childTnLst>
                                        <p:set>
                                          <p:cBhvr>
                                            <p:cTn id="103" dur="1" fill="hold">
                                              <p:stCondLst>
                                                <p:cond delay="0"/>
                                              </p:stCondLst>
                                            </p:cTn>
                                            <p:tgtEl>
                                              <p:spTgt spid="41"/>
                                            </p:tgtEl>
                                            <p:attrNameLst>
                                              <p:attrName>style.visibility</p:attrName>
                                            </p:attrNameLst>
                                          </p:cBhvr>
                                          <p:to>
                                            <p:strVal val="visible"/>
                                          </p:to>
                                        </p:set>
                                        <p:anim calcmode="lin" valueType="num">
                                          <p:cBhvr>
                                            <p:cTn id="104" dur="200" fill="hold"/>
                                            <p:tgtEl>
                                              <p:spTgt spid="41"/>
                                            </p:tgtEl>
                                            <p:attrNameLst>
                                              <p:attrName>ppt_w</p:attrName>
                                            </p:attrNameLst>
                                          </p:cBhvr>
                                          <p:tavLst>
                                            <p:tav tm="0">
                                              <p:val>
                                                <p:fltVal val="0"/>
                                              </p:val>
                                            </p:tav>
                                            <p:tav tm="100000">
                                              <p:val>
                                                <p:strVal val="#ppt_w"/>
                                              </p:val>
                                            </p:tav>
                                          </p:tavLst>
                                        </p:anim>
                                        <p:anim calcmode="lin" valueType="num">
                                          <p:cBhvr>
                                            <p:cTn id="105" dur="200" fill="hold"/>
                                            <p:tgtEl>
                                              <p:spTgt spid="41"/>
                                            </p:tgtEl>
                                            <p:attrNameLst>
                                              <p:attrName>ppt_h</p:attrName>
                                            </p:attrNameLst>
                                          </p:cBhvr>
                                          <p:tavLst>
                                            <p:tav tm="0">
                                              <p:val>
                                                <p:fltVal val="0"/>
                                              </p:val>
                                            </p:tav>
                                            <p:tav tm="100000">
                                              <p:val>
                                                <p:strVal val="#ppt_h"/>
                                              </p:val>
                                            </p:tav>
                                          </p:tavLst>
                                        </p:anim>
                                      </p:childTnLst>
                                    </p:cTn>
                                  </p:par>
                                  <p:par>
                                    <p:cTn id="106" presetID="6" presetClass="emph" presetSubtype="0" fill="hold" nodeType="withEffect" p14:presetBounceEnd="99000">
                                      <p:stCondLst>
                                        <p:cond delay="1950"/>
                                      </p:stCondLst>
                                      <p:childTnLst>
                                        <p:animScale p14:bounceEnd="99000">
                                          <p:cBhvr>
                                            <p:cTn id="107" dur="1000" fill="hold"/>
                                            <p:tgtEl>
                                              <p:spTgt spid="41"/>
                                            </p:tgtEl>
                                          </p:cBhvr>
                                          <p:by x="110000" y="110000"/>
                                        </p:animScale>
                                      </p:childTnLst>
                                    </p:cTn>
                                  </p:par>
                                  <p:par>
                                    <p:cTn id="108" presetID="6" presetClass="emph" presetSubtype="0" accel="50000" decel="50000" fill="hold" nodeType="withEffect">
                                      <p:stCondLst>
                                        <p:cond delay="1950"/>
                                      </p:stCondLst>
                                      <p:childTnLst>
                                        <p:animScale>
                                          <p:cBhvr>
                                            <p:cTn id="109" dur="250" fill="hold"/>
                                            <p:tgtEl>
                                              <p:spTgt spid="4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par>
                  <p:cTn id="110"/>
                </p:par>
              </p:childTnLst>
            </p:cTn>
          </p:par>
        </p:tnLst>
        <p:bldLst>
          <p:bldP spid="3" grpId="0" animBg="1"/>
          <p:bldP spid="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2"/>
                                            </p:tgtEl>
                                          </p:cBhvr>
                                          <p:by x="91000" y="91000"/>
                                        </p:animScale>
                                      </p:childTnLst>
                                    </p:cTn>
                                  </p:par>
                                  <p:par>
                                    <p:cTn id="13" presetID="10" presetClass="entr" presetSubtype="0" fill="hold" grpId="0" nodeType="withEffect">
                                      <p:stCondLst>
                                        <p:cond delay="2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3" presetClass="entr" presetSubtype="16" fill="hold" nodeType="withEffect">
                                      <p:stCondLst>
                                        <p:cond delay="150"/>
                                      </p:stCondLst>
                                      <p:childTnLst>
                                        <p:set>
                                          <p:cBhvr>
                                            <p:cTn id="17" dur="1" fill="hold">
                                              <p:stCondLst>
                                                <p:cond delay="0"/>
                                              </p:stCondLst>
                                            </p:cTn>
                                            <p:tgtEl>
                                              <p:spTgt spid="35"/>
                                            </p:tgtEl>
                                            <p:attrNameLst>
                                              <p:attrName>style.visibility</p:attrName>
                                            </p:attrNameLst>
                                          </p:cBhvr>
                                          <p:to>
                                            <p:strVal val="visible"/>
                                          </p:to>
                                        </p:set>
                                        <p:anim calcmode="lin" valueType="num">
                                          <p:cBhvr>
                                            <p:cTn id="18" dur="200" fill="hold"/>
                                            <p:tgtEl>
                                              <p:spTgt spid="35"/>
                                            </p:tgtEl>
                                            <p:attrNameLst>
                                              <p:attrName>ppt_w</p:attrName>
                                            </p:attrNameLst>
                                          </p:cBhvr>
                                          <p:tavLst>
                                            <p:tav tm="0">
                                              <p:val>
                                                <p:fltVal val="0"/>
                                              </p:val>
                                            </p:tav>
                                            <p:tav tm="100000">
                                              <p:val>
                                                <p:strVal val="#ppt_w"/>
                                              </p:val>
                                            </p:tav>
                                          </p:tavLst>
                                        </p:anim>
                                        <p:anim calcmode="lin" valueType="num">
                                          <p:cBhvr>
                                            <p:cTn id="19" dur="200" fill="hold"/>
                                            <p:tgtEl>
                                              <p:spTgt spid="35"/>
                                            </p:tgtEl>
                                            <p:attrNameLst>
                                              <p:attrName>ppt_h</p:attrName>
                                            </p:attrNameLst>
                                          </p:cBhvr>
                                          <p:tavLst>
                                            <p:tav tm="0">
                                              <p:val>
                                                <p:fltVal val="0"/>
                                              </p:val>
                                            </p:tav>
                                            <p:tav tm="100000">
                                              <p:val>
                                                <p:strVal val="#ppt_h"/>
                                              </p:val>
                                            </p:tav>
                                          </p:tavLst>
                                        </p:anim>
                                      </p:childTnLst>
                                    </p:cTn>
                                  </p:par>
                                  <p:par>
                                    <p:cTn id="20" presetID="6" presetClass="emph" presetSubtype="0" fill="hold" nodeType="withEffect">
                                      <p:stCondLst>
                                        <p:cond delay="150"/>
                                      </p:stCondLst>
                                      <p:childTnLst>
                                        <p:animScale>
                                          <p:cBhvr>
                                            <p:cTn id="21" dur="1000" fill="hold"/>
                                            <p:tgtEl>
                                              <p:spTgt spid="35"/>
                                            </p:tgtEl>
                                          </p:cBhvr>
                                          <p:by x="110000" y="110000"/>
                                        </p:animScale>
                                      </p:childTnLst>
                                    </p:cTn>
                                  </p:par>
                                  <p:par>
                                    <p:cTn id="22" presetID="6" presetClass="emph" presetSubtype="0" accel="50000" decel="50000" fill="hold" nodeType="withEffect">
                                      <p:stCondLst>
                                        <p:cond delay="150"/>
                                      </p:stCondLst>
                                      <p:childTnLst>
                                        <p:animScale>
                                          <p:cBhvr>
                                            <p:cTn id="23" dur="250" fill="hold"/>
                                            <p:tgtEl>
                                              <p:spTgt spid="35"/>
                                            </p:tgtEl>
                                          </p:cBhvr>
                                          <p:by x="91000" y="91000"/>
                                        </p:animScale>
                                      </p:childTnLst>
                                    </p:cTn>
                                  </p:par>
                                  <p:par>
                                    <p:cTn id="24" presetID="23" presetClass="entr" presetSubtype="16" fill="hold" nodeType="withEffect">
                                      <p:stCondLst>
                                        <p:cond delay="300"/>
                                      </p:stCondLst>
                                      <p:childTnLst>
                                        <p:set>
                                          <p:cBhvr>
                                            <p:cTn id="25" dur="1" fill="hold">
                                              <p:stCondLst>
                                                <p:cond delay="0"/>
                                              </p:stCondLst>
                                            </p:cTn>
                                            <p:tgtEl>
                                              <p:spTgt spid="29"/>
                                            </p:tgtEl>
                                            <p:attrNameLst>
                                              <p:attrName>style.visibility</p:attrName>
                                            </p:attrNameLst>
                                          </p:cBhvr>
                                          <p:to>
                                            <p:strVal val="visible"/>
                                          </p:to>
                                        </p:set>
                                        <p:anim calcmode="lin" valueType="num">
                                          <p:cBhvr>
                                            <p:cTn id="26" dur="200" fill="hold"/>
                                            <p:tgtEl>
                                              <p:spTgt spid="29"/>
                                            </p:tgtEl>
                                            <p:attrNameLst>
                                              <p:attrName>ppt_w</p:attrName>
                                            </p:attrNameLst>
                                          </p:cBhvr>
                                          <p:tavLst>
                                            <p:tav tm="0">
                                              <p:val>
                                                <p:fltVal val="0"/>
                                              </p:val>
                                            </p:tav>
                                            <p:tav tm="100000">
                                              <p:val>
                                                <p:strVal val="#ppt_w"/>
                                              </p:val>
                                            </p:tav>
                                          </p:tavLst>
                                        </p:anim>
                                        <p:anim calcmode="lin" valueType="num">
                                          <p:cBhvr>
                                            <p:cTn id="27" dur="200" fill="hold"/>
                                            <p:tgtEl>
                                              <p:spTgt spid="29"/>
                                            </p:tgtEl>
                                            <p:attrNameLst>
                                              <p:attrName>ppt_h</p:attrName>
                                            </p:attrNameLst>
                                          </p:cBhvr>
                                          <p:tavLst>
                                            <p:tav tm="0">
                                              <p:val>
                                                <p:fltVal val="0"/>
                                              </p:val>
                                            </p:tav>
                                            <p:tav tm="100000">
                                              <p:val>
                                                <p:strVal val="#ppt_h"/>
                                              </p:val>
                                            </p:tav>
                                          </p:tavLst>
                                        </p:anim>
                                      </p:childTnLst>
                                    </p:cTn>
                                  </p:par>
                                  <p:par>
                                    <p:cTn id="28" presetID="6" presetClass="emph" presetSubtype="0" fill="hold" nodeType="withEffect">
                                      <p:stCondLst>
                                        <p:cond delay="300"/>
                                      </p:stCondLst>
                                      <p:childTnLst>
                                        <p:animScale>
                                          <p:cBhvr>
                                            <p:cTn id="29" dur="1000" fill="hold"/>
                                            <p:tgtEl>
                                              <p:spTgt spid="29"/>
                                            </p:tgtEl>
                                          </p:cBhvr>
                                          <p:by x="110000" y="110000"/>
                                        </p:animScale>
                                      </p:childTnLst>
                                    </p:cTn>
                                  </p:par>
                                  <p:par>
                                    <p:cTn id="30" presetID="6" presetClass="emph" presetSubtype="0" accel="50000" decel="50000" fill="hold" nodeType="withEffect">
                                      <p:stCondLst>
                                        <p:cond delay="300"/>
                                      </p:stCondLst>
                                      <p:childTnLst>
                                        <p:animScale>
                                          <p:cBhvr>
                                            <p:cTn id="31" dur="250" fill="hold"/>
                                            <p:tgtEl>
                                              <p:spTgt spid="29"/>
                                            </p:tgtEl>
                                          </p:cBhvr>
                                          <p:by x="91000" y="91000"/>
                                        </p:animScale>
                                      </p:childTnLst>
                                    </p:cTn>
                                  </p:par>
                                  <p:par>
                                    <p:cTn id="32" presetID="23" presetClass="entr" presetSubtype="16" fill="hold" nodeType="withEffect">
                                      <p:stCondLst>
                                        <p:cond delay="450"/>
                                      </p:stCondLst>
                                      <p:childTnLst>
                                        <p:set>
                                          <p:cBhvr>
                                            <p:cTn id="33" dur="1" fill="hold">
                                              <p:stCondLst>
                                                <p:cond delay="0"/>
                                              </p:stCondLst>
                                            </p:cTn>
                                            <p:tgtEl>
                                              <p:spTgt spid="31"/>
                                            </p:tgtEl>
                                            <p:attrNameLst>
                                              <p:attrName>style.visibility</p:attrName>
                                            </p:attrNameLst>
                                          </p:cBhvr>
                                          <p:to>
                                            <p:strVal val="visible"/>
                                          </p:to>
                                        </p:set>
                                        <p:anim calcmode="lin" valueType="num">
                                          <p:cBhvr>
                                            <p:cTn id="34" dur="200" fill="hold"/>
                                            <p:tgtEl>
                                              <p:spTgt spid="31"/>
                                            </p:tgtEl>
                                            <p:attrNameLst>
                                              <p:attrName>ppt_w</p:attrName>
                                            </p:attrNameLst>
                                          </p:cBhvr>
                                          <p:tavLst>
                                            <p:tav tm="0">
                                              <p:val>
                                                <p:fltVal val="0"/>
                                              </p:val>
                                            </p:tav>
                                            <p:tav tm="100000">
                                              <p:val>
                                                <p:strVal val="#ppt_w"/>
                                              </p:val>
                                            </p:tav>
                                          </p:tavLst>
                                        </p:anim>
                                        <p:anim calcmode="lin" valueType="num">
                                          <p:cBhvr>
                                            <p:cTn id="35" dur="200" fill="hold"/>
                                            <p:tgtEl>
                                              <p:spTgt spid="31"/>
                                            </p:tgtEl>
                                            <p:attrNameLst>
                                              <p:attrName>ppt_h</p:attrName>
                                            </p:attrNameLst>
                                          </p:cBhvr>
                                          <p:tavLst>
                                            <p:tav tm="0">
                                              <p:val>
                                                <p:fltVal val="0"/>
                                              </p:val>
                                            </p:tav>
                                            <p:tav tm="100000">
                                              <p:val>
                                                <p:strVal val="#ppt_h"/>
                                              </p:val>
                                            </p:tav>
                                          </p:tavLst>
                                        </p:anim>
                                      </p:childTnLst>
                                    </p:cTn>
                                  </p:par>
                                  <p:par>
                                    <p:cTn id="36" presetID="6" presetClass="emph" presetSubtype="0" fill="hold" nodeType="withEffect">
                                      <p:stCondLst>
                                        <p:cond delay="450"/>
                                      </p:stCondLst>
                                      <p:childTnLst>
                                        <p:animScale>
                                          <p:cBhvr>
                                            <p:cTn id="37" dur="1000" fill="hold"/>
                                            <p:tgtEl>
                                              <p:spTgt spid="31"/>
                                            </p:tgtEl>
                                          </p:cBhvr>
                                          <p:by x="110000" y="110000"/>
                                        </p:animScale>
                                      </p:childTnLst>
                                    </p:cTn>
                                  </p:par>
                                  <p:par>
                                    <p:cTn id="38" presetID="6" presetClass="emph" presetSubtype="0" accel="50000" decel="50000" fill="hold" nodeType="withEffect">
                                      <p:stCondLst>
                                        <p:cond delay="450"/>
                                      </p:stCondLst>
                                      <p:childTnLst>
                                        <p:animScale>
                                          <p:cBhvr>
                                            <p:cTn id="39" dur="250" fill="hold"/>
                                            <p:tgtEl>
                                              <p:spTgt spid="31"/>
                                            </p:tgtEl>
                                          </p:cBhvr>
                                          <p:by x="91000" y="91000"/>
                                        </p:animScale>
                                      </p:childTnLst>
                                    </p:cTn>
                                  </p:par>
                                  <p:par>
                                    <p:cTn id="40" presetID="23" presetClass="entr" presetSubtype="16" fill="hold" nodeType="withEffect">
                                      <p:stCondLst>
                                        <p:cond delay="6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200" fill="hold"/>
                                            <p:tgtEl>
                                              <p:spTgt spid="32"/>
                                            </p:tgtEl>
                                            <p:attrNameLst>
                                              <p:attrName>ppt_w</p:attrName>
                                            </p:attrNameLst>
                                          </p:cBhvr>
                                          <p:tavLst>
                                            <p:tav tm="0">
                                              <p:val>
                                                <p:fltVal val="0"/>
                                              </p:val>
                                            </p:tav>
                                            <p:tav tm="100000">
                                              <p:val>
                                                <p:strVal val="#ppt_w"/>
                                              </p:val>
                                            </p:tav>
                                          </p:tavLst>
                                        </p:anim>
                                        <p:anim calcmode="lin" valueType="num">
                                          <p:cBhvr>
                                            <p:cTn id="43" dur="200" fill="hold"/>
                                            <p:tgtEl>
                                              <p:spTgt spid="32"/>
                                            </p:tgtEl>
                                            <p:attrNameLst>
                                              <p:attrName>ppt_h</p:attrName>
                                            </p:attrNameLst>
                                          </p:cBhvr>
                                          <p:tavLst>
                                            <p:tav tm="0">
                                              <p:val>
                                                <p:fltVal val="0"/>
                                              </p:val>
                                            </p:tav>
                                            <p:tav tm="100000">
                                              <p:val>
                                                <p:strVal val="#ppt_h"/>
                                              </p:val>
                                            </p:tav>
                                          </p:tavLst>
                                        </p:anim>
                                      </p:childTnLst>
                                    </p:cTn>
                                  </p:par>
                                  <p:par>
                                    <p:cTn id="44" presetID="6" presetClass="emph" presetSubtype="0" fill="hold" nodeType="withEffect">
                                      <p:stCondLst>
                                        <p:cond delay="600"/>
                                      </p:stCondLst>
                                      <p:childTnLst>
                                        <p:animScale>
                                          <p:cBhvr>
                                            <p:cTn id="45" dur="1000" fill="hold"/>
                                            <p:tgtEl>
                                              <p:spTgt spid="32"/>
                                            </p:tgtEl>
                                          </p:cBhvr>
                                          <p:by x="110000" y="110000"/>
                                        </p:animScale>
                                      </p:childTnLst>
                                    </p:cTn>
                                  </p:par>
                                  <p:par>
                                    <p:cTn id="46" presetID="6" presetClass="emph" presetSubtype="0" accel="50000" decel="50000" fill="hold" nodeType="withEffect">
                                      <p:stCondLst>
                                        <p:cond delay="600"/>
                                      </p:stCondLst>
                                      <p:childTnLst>
                                        <p:animScale>
                                          <p:cBhvr>
                                            <p:cTn id="47" dur="250" fill="hold"/>
                                            <p:tgtEl>
                                              <p:spTgt spid="32"/>
                                            </p:tgtEl>
                                          </p:cBhvr>
                                          <p:by x="91000" y="91000"/>
                                        </p:animScale>
                                      </p:childTnLst>
                                    </p:cTn>
                                  </p:par>
                                  <p:par>
                                    <p:cTn id="48" presetID="23" presetClass="entr" presetSubtype="16" fill="hold" nodeType="withEffect">
                                      <p:stCondLst>
                                        <p:cond delay="750"/>
                                      </p:stCondLst>
                                      <p:childTnLst>
                                        <p:set>
                                          <p:cBhvr>
                                            <p:cTn id="49" dur="1" fill="hold">
                                              <p:stCondLst>
                                                <p:cond delay="0"/>
                                              </p:stCondLst>
                                            </p:cTn>
                                            <p:tgtEl>
                                              <p:spTgt spid="33"/>
                                            </p:tgtEl>
                                            <p:attrNameLst>
                                              <p:attrName>style.visibility</p:attrName>
                                            </p:attrNameLst>
                                          </p:cBhvr>
                                          <p:to>
                                            <p:strVal val="visible"/>
                                          </p:to>
                                        </p:set>
                                        <p:anim calcmode="lin" valueType="num">
                                          <p:cBhvr>
                                            <p:cTn id="50" dur="200" fill="hold"/>
                                            <p:tgtEl>
                                              <p:spTgt spid="33"/>
                                            </p:tgtEl>
                                            <p:attrNameLst>
                                              <p:attrName>ppt_w</p:attrName>
                                            </p:attrNameLst>
                                          </p:cBhvr>
                                          <p:tavLst>
                                            <p:tav tm="0">
                                              <p:val>
                                                <p:fltVal val="0"/>
                                              </p:val>
                                            </p:tav>
                                            <p:tav tm="100000">
                                              <p:val>
                                                <p:strVal val="#ppt_w"/>
                                              </p:val>
                                            </p:tav>
                                          </p:tavLst>
                                        </p:anim>
                                        <p:anim calcmode="lin" valueType="num">
                                          <p:cBhvr>
                                            <p:cTn id="51" dur="200" fill="hold"/>
                                            <p:tgtEl>
                                              <p:spTgt spid="33"/>
                                            </p:tgtEl>
                                            <p:attrNameLst>
                                              <p:attrName>ppt_h</p:attrName>
                                            </p:attrNameLst>
                                          </p:cBhvr>
                                          <p:tavLst>
                                            <p:tav tm="0">
                                              <p:val>
                                                <p:fltVal val="0"/>
                                              </p:val>
                                            </p:tav>
                                            <p:tav tm="100000">
                                              <p:val>
                                                <p:strVal val="#ppt_h"/>
                                              </p:val>
                                            </p:tav>
                                          </p:tavLst>
                                        </p:anim>
                                      </p:childTnLst>
                                    </p:cTn>
                                  </p:par>
                                  <p:par>
                                    <p:cTn id="52" presetID="6" presetClass="emph" presetSubtype="0" fill="hold" nodeType="withEffect">
                                      <p:stCondLst>
                                        <p:cond delay="750"/>
                                      </p:stCondLst>
                                      <p:childTnLst>
                                        <p:animScale>
                                          <p:cBhvr>
                                            <p:cTn id="53" dur="1000" fill="hold"/>
                                            <p:tgtEl>
                                              <p:spTgt spid="33"/>
                                            </p:tgtEl>
                                          </p:cBhvr>
                                          <p:by x="110000" y="110000"/>
                                        </p:animScale>
                                      </p:childTnLst>
                                    </p:cTn>
                                  </p:par>
                                  <p:par>
                                    <p:cTn id="54" presetID="6" presetClass="emph" presetSubtype="0" accel="50000" decel="50000" fill="hold" nodeType="withEffect">
                                      <p:stCondLst>
                                        <p:cond delay="750"/>
                                      </p:stCondLst>
                                      <p:childTnLst>
                                        <p:animScale>
                                          <p:cBhvr>
                                            <p:cTn id="55" dur="250" fill="hold"/>
                                            <p:tgtEl>
                                              <p:spTgt spid="33"/>
                                            </p:tgtEl>
                                          </p:cBhvr>
                                          <p:by x="91000" y="91000"/>
                                        </p:animScale>
                                      </p:childTnLst>
                                    </p:cTn>
                                  </p:par>
                                  <p:par>
                                    <p:cTn id="56" presetID="10" presetClass="entr" presetSubtype="0" fill="hold" grpId="0" nodeType="withEffect">
                                      <p:stCondLst>
                                        <p:cond delay="90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23" presetClass="entr" presetSubtype="16" fill="hold" nodeType="withEffect">
                                      <p:stCondLst>
                                        <p:cond delay="1050"/>
                                      </p:stCondLst>
                                      <p:childTnLst>
                                        <p:set>
                                          <p:cBhvr>
                                            <p:cTn id="60" dur="1" fill="hold">
                                              <p:stCondLst>
                                                <p:cond delay="0"/>
                                              </p:stCondLst>
                                            </p:cTn>
                                            <p:tgtEl>
                                              <p:spTgt spid="36"/>
                                            </p:tgtEl>
                                            <p:attrNameLst>
                                              <p:attrName>style.visibility</p:attrName>
                                            </p:attrNameLst>
                                          </p:cBhvr>
                                          <p:to>
                                            <p:strVal val="visible"/>
                                          </p:to>
                                        </p:set>
                                        <p:anim calcmode="lin" valueType="num">
                                          <p:cBhvr>
                                            <p:cTn id="61" dur="200" fill="hold"/>
                                            <p:tgtEl>
                                              <p:spTgt spid="36"/>
                                            </p:tgtEl>
                                            <p:attrNameLst>
                                              <p:attrName>ppt_w</p:attrName>
                                            </p:attrNameLst>
                                          </p:cBhvr>
                                          <p:tavLst>
                                            <p:tav tm="0">
                                              <p:val>
                                                <p:fltVal val="0"/>
                                              </p:val>
                                            </p:tav>
                                            <p:tav tm="100000">
                                              <p:val>
                                                <p:strVal val="#ppt_w"/>
                                              </p:val>
                                            </p:tav>
                                          </p:tavLst>
                                        </p:anim>
                                        <p:anim calcmode="lin" valueType="num">
                                          <p:cBhvr>
                                            <p:cTn id="62" dur="200" fill="hold"/>
                                            <p:tgtEl>
                                              <p:spTgt spid="36"/>
                                            </p:tgtEl>
                                            <p:attrNameLst>
                                              <p:attrName>ppt_h</p:attrName>
                                            </p:attrNameLst>
                                          </p:cBhvr>
                                          <p:tavLst>
                                            <p:tav tm="0">
                                              <p:val>
                                                <p:fltVal val="0"/>
                                              </p:val>
                                            </p:tav>
                                            <p:tav tm="100000">
                                              <p:val>
                                                <p:strVal val="#ppt_h"/>
                                              </p:val>
                                            </p:tav>
                                          </p:tavLst>
                                        </p:anim>
                                      </p:childTnLst>
                                    </p:cTn>
                                  </p:par>
                                  <p:par>
                                    <p:cTn id="63" presetID="6" presetClass="emph" presetSubtype="0" fill="hold" nodeType="withEffect">
                                      <p:stCondLst>
                                        <p:cond delay="1050"/>
                                      </p:stCondLst>
                                      <p:childTnLst>
                                        <p:animScale>
                                          <p:cBhvr>
                                            <p:cTn id="64" dur="1000" fill="hold"/>
                                            <p:tgtEl>
                                              <p:spTgt spid="36"/>
                                            </p:tgtEl>
                                          </p:cBhvr>
                                          <p:by x="110000" y="110000"/>
                                        </p:animScale>
                                      </p:childTnLst>
                                    </p:cTn>
                                  </p:par>
                                  <p:par>
                                    <p:cTn id="65" presetID="6" presetClass="emph" presetSubtype="0" accel="50000" decel="50000" fill="hold" nodeType="withEffect">
                                      <p:stCondLst>
                                        <p:cond delay="1050"/>
                                      </p:stCondLst>
                                      <p:childTnLst>
                                        <p:animScale>
                                          <p:cBhvr>
                                            <p:cTn id="66" dur="250" fill="hold"/>
                                            <p:tgtEl>
                                              <p:spTgt spid="36"/>
                                            </p:tgtEl>
                                          </p:cBhvr>
                                          <p:by x="91000" y="91000"/>
                                        </p:animScale>
                                      </p:childTnLst>
                                    </p:cTn>
                                  </p:par>
                                  <p:par>
                                    <p:cTn id="67" presetID="23" presetClass="entr" presetSubtype="16" fill="hold" nodeType="withEffect">
                                      <p:stCondLst>
                                        <p:cond delay="1200"/>
                                      </p:stCondLst>
                                      <p:childTnLst>
                                        <p:set>
                                          <p:cBhvr>
                                            <p:cTn id="68" dur="1" fill="hold">
                                              <p:stCondLst>
                                                <p:cond delay="0"/>
                                              </p:stCondLst>
                                            </p:cTn>
                                            <p:tgtEl>
                                              <p:spTgt spid="37"/>
                                            </p:tgtEl>
                                            <p:attrNameLst>
                                              <p:attrName>style.visibility</p:attrName>
                                            </p:attrNameLst>
                                          </p:cBhvr>
                                          <p:to>
                                            <p:strVal val="visible"/>
                                          </p:to>
                                        </p:set>
                                        <p:anim calcmode="lin" valueType="num">
                                          <p:cBhvr>
                                            <p:cTn id="69" dur="200" fill="hold"/>
                                            <p:tgtEl>
                                              <p:spTgt spid="37"/>
                                            </p:tgtEl>
                                            <p:attrNameLst>
                                              <p:attrName>ppt_w</p:attrName>
                                            </p:attrNameLst>
                                          </p:cBhvr>
                                          <p:tavLst>
                                            <p:tav tm="0">
                                              <p:val>
                                                <p:fltVal val="0"/>
                                              </p:val>
                                            </p:tav>
                                            <p:tav tm="100000">
                                              <p:val>
                                                <p:strVal val="#ppt_w"/>
                                              </p:val>
                                            </p:tav>
                                          </p:tavLst>
                                        </p:anim>
                                        <p:anim calcmode="lin" valueType="num">
                                          <p:cBhvr>
                                            <p:cTn id="70" dur="200" fill="hold"/>
                                            <p:tgtEl>
                                              <p:spTgt spid="37"/>
                                            </p:tgtEl>
                                            <p:attrNameLst>
                                              <p:attrName>ppt_h</p:attrName>
                                            </p:attrNameLst>
                                          </p:cBhvr>
                                          <p:tavLst>
                                            <p:tav tm="0">
                                              <p:val>
                                                <p:fltVal val="0"/>
                                              </p:val>
                                            </p:tav>
                                            <p:tav tm="100000">
                                              <p:val>
                                                <p:strVal val="#ppt_h"/>
                                              </p:val>
                                            </p:tav>
                                          </p:tavLst>
                                        </p:anim>
                                      </p:childTnLst>
                                    </p:cTn>
                                  </p:par>
                                  <p:par>
                                    <p:cTn id="71" presetID="6" presetClass="emph" presetSubtype="0" fill="hold" nodeType="withEffect">
                                      <p:stCondLst>
                                        <p:cond delay="1200"/>
                                      </p:stCondLst>
                                      <p:childTnLst>
                                        <p:animScale>
                                          <p:cBhvr>
                                            <p:cTn id="72" dur="1000" fill="hold"/>
                                            <p:tgtEl>
                                              <p:spTgt spid="37"/>
                                            </p:tgtEl>
                                          </p:cBhvr>
                                          <p:by x="110000" y="110000"/>
                                        </p:animScale>
                                      </p:childTnLst>
                                    </p:cTn>
                                  </p:par>
                                  <p:par>
                                    <p:cTn id="73" presetID="6" presetClass="emph" presetSubtype="0" accel="50000" decel="50000" fill="hold" nodeType="withEffect">
                                      <p:stCondLst>
                                        <p:cond delay="1200"/>
                                      </p:stCondLst>
                                      <p:childTnLst>
                                        <p:animScale>
                                          <p:cBhvr>
                                            <p:cTn id="74" dur="250" fill="hold"/>
                                            <p:tgtEl>
                                              <p:spTgt spid="37"/>
                                            </p:tgtEl>
                                          </p:cBhvr>
                                          <p:by x="91000" y="91000"/>
                                        </p:animScale>
                                      </p:childTnLst>
                                    </p:cTn>
                                  </p:par>
                                  <p:par>
                                    <p:cTn id="75" presetID="23" presetClass="entr" presetSubtype="16" fill="hold" nodeType="withEffect">
                                      <p:stCondLst>
                                        <p:cond delay="1350"/>
                                      </p:stCondLst>
                                      <p:childTnLst>
                                        <p:set>
                                          <p:cBhvr>
                                            <p:cTn id="76" dur="1" fill="hold">
                                              <p:stCondLst>
                                                <p:cond delay="0"/>
                                              </p:stCondLst>
                                            </p:cTn>
                                            <p:tgtEl>
                                              <p:spTgt spid="38"/>
                                            </p:tgtEl>
                                            <p:attrNameLst>
                                              <p:attrName>style.visibility</p:attrName>
                                            </p:attrNameLst>
                                          </p:cBhvr>
                                          <p:to>
                                            <p:strVal val="visible"/>
                                          </p:to>
                                        </p:set>
                                        <p:anim calcmode="lin" valueType="num">
                                          <p:cBhvr>
                                            <p:cTn id="77" dur="200" fill="hold"/>
                                            <p:tgtEl>
                                              <p:spTgt spid="38"/>
                                            </p:tgtEl>
                                            <p:attrNameLst>
                                              <p:attrName>ppt_w</p:attrName>
                                            </p:attrNameLst>
                                          </p:cBhvr>
                                          <p:tavLst>
                                            <p:tav tm="0">
                                              <p:val>
                                                <p:fltVal val="0"/>
                                              </p:val>
                                            </p:tav>
                                            <p:tav tm="100000">
                                              <p:val>
                                                <p:strVal val="#ppt_w"/>
                                              </p:val>
                                            </p:tav>
                                          </p:tavLst>
                                        </p:anim>
                                        <p:anim calcmode="lin" valueType="num">
                                          <p:cBhvr>
                                            <p:cTn id="78" dur="200" fill="hold"/>
                                            <p:tgtEl>
                                              <p:spTgt spid="38"/>
                                            </p:tgtEl>
                                            <p:attrNameLst>
                                              <p:attrName>ppt_h</p:attrName>
                                            </p:attrNameLst>
                                          </p:cBhvr>
                                          <p:tavLst>
                                            <p:tav tm="0">
                                              <p:val>
                                                <p:fltVal val="0"/>
                                              </p:val>
                                            </p:tav>
                                            <p:tav tm="100000">
                                              <p:val>
                                                <p:strVal val="#ppt_h"/>
                                              </p:val>
                                            </p:tav>
                                          </p:tavLst>
                                        </p:anim>
                                      </p:childTnLst>
                                    </p:cTn>
                                  </p:par>
                                  <p:par>
                                    <p:cTn id="79" presetID="6" presetClass="emph" presetSubtype="0" fill="hold" nodeType="withEffect">
                                      <p:stCondLst>
                                        <p:cond delay="1350"/>
                                      </p:stCondLst>
                                      <p:childTnLst>
                                        <p:animScale>
                                          <p:cBhvr>
                                            <p:cTn id="80" dur="1000" fill="hold"/>
                                            <p:tgtEl>
                                              <p:spTgt spid="38"/>
                                            </p:tgtEl>
                                          </p:cBhvr>
                                          <p:by x="110000" y="110000"/>
                                        </p:animScale>
                                      </p:childTnLst>
                                    </p:cTn>
                                  </p:par>
                                  <p:par>
                                    <p:cTn id="81" presetID="6" presetClass="emph" presetSubtype="0" accel="50000" decel="50000" fill="hold" nodeType="withEffect">
                                      <p:stCondLst>
                                        <p:cond delay="1350"/>
                                      </p:stCondLst>
                                      <p:childTnLst>
                                        <p:animScale>
                                          <p:cBhvr>
                                            <p:cTn id="82" dur="250" fill="hold"/>
                                            <p:tgtEl>
                                              <p:spTgt spid="38"/>
                                            </p:tgtEl>
                                          </p:cBhvr>
                                          <p:by x="91000" y="91000"/>
                                        </p:animScale>
                                      </p:childTnLst>
                                    </p:cTn>
                                  </p:par>
                                  <p:par>
                                    <p:cTn id="83" presetID="23" presetClass="entr" presetSubtype="16" fill="hold" nodeType="withEffect">
                                      <p:stCondLst>
                                        <p:cond delay="1500"/>
                                      </p:stCondLst>
                                      <p:childTnLst>
                                        <p:set>
                                          <p:cBhvr>
                                            <p:cTn id="84" dur="1" fill="hold">
                                              <p:stCondLst>
                                                <p:cond delay="0"/>
                                              </p:stCondLst>
                                            </p:cTn>
                                            <p:tgtEl>
                                              <p:spTgt spid="39"/>
                                            </p:tgtEl>
                                            <p:attrNameLst>
                                              <p:attrName>style.visibility</p:attrName>
                                            </p:attrNameLst>
                                          </p:cBhvr>
                                          <p:to>
                                            <p:strVal val="visible"/>
                                          </p:to>
                                        </p:set>
                                        <p:anim calcmode="lin" valueType="num">
                                          <p:cBhvr>
                                            <p:cTn id="85" dur="200" fill="hold"/>
                                            <p:tgtEl>
                                              <p:spTgt spid="39"/>
                                            </p:tgtEl>
                                            <p:attrNameLst>
                                              <p:attrName>ppt_w</p:attrName>
                                            </p:attrNameLst>
                                          </p:cBhvr>
                                          <p:tavLst>
                                            <p:tav tm="0">
                                              <p:val>
                                                <p:fltVal val="0"/>
                                              </p:val>
                                            </p:tav>
                                            <p:tav tm="100000">
                                              <p:val>
                                                <p:strVal val="#ppt_w"/>
                                              </p:val>
                                            </p:tav>
                                          </p:tavLst>
                                        </p:anim>
                                        <p:anim calcmode="lin" valueType="num">
                                          <p:cBhvr>
                                            <p:cTn id="86" dur="200" fill="hold"/>
                                            <p:tgtEl>
                                              <p:spTgt spid="39"/>
                                            </p:tgtEl>
                                            <p:attrNameLst>
                                              <p:attrName>ppt_h</p:attrName>
                                            </p:attrNameLst>
                                          </p:cBhvr>
                                          <p:tavLst>
                                            <p:tav tm="0">
                                              <p:val>
                                                <p:fltVal val="0"/>
                                              </p:val>
                                            </p:tav>
                                            <p:tav tm="100000">
                                              <p:val>
                                                <p:strVal val="#ppt_h"/>
                                              </p:val>
                                            </p:tav>
                                          </p:tavLst>
                                        </p:anim>
                                      </p:childTnLst>
                                    </p:cTn>
                                  </p:par>
                                  <p:par>
                                    <p:cTn id="87" presetID="6" presetClass="emph" presetSubtype="0" fill="hold" nodeType="withEffect">
                                      <p:stCondLst>
                                        <p:cond delay="1500"/>
                                      </p:stCondLst>
                                      <p:childTnLst>
                                        <p:animScale>
                                          <p:cBhvr>
                                            <p:cTn id="88" dur="1000" fill="hold"/>
                                            <p:tgtEl>
                                              <p:spTgt spid="39"/>
                                            </p:tgtEl>
                                          </p:cBhvr>
                                          <p:by x="110000" y="110000"/>
                                        </p:animScale>
                                      </p:childTnLst>
                                    </p:cTn>
                                  </p:par>
                                  <p:par>
                                    <p:cTn id="89" presetID="6" presetClass="emph" presetSubtype="0" accel="50000" decel="50000" fill="hold" nodeType="withEffect">
                                      <p:stCondLst>
                                        <p:cond delay="1500"/>
                                      </p:stCondLst>
                                      <p:childTnLst>
                                        <p:animScale>
                                          <p:cBhvr>
                                            <p:cTn id="90" dur="250" fill="hold"/>
                                            <p:tgtEl>
                                              <p:spTgt spid="39"/>
                                            </p:tgtEl>
                                          </p:cBhvr>
                                          <p:by x="91000" y="91000"/>
                                        </p:animScale>
                                      </p:childTnLst>
                                    </p:cTn>
                                  </p:par>
                                  <p:par>
                                    <p:cTn id="91" presetID="10" presetClass="entr" presetSubtype="0" fill="hold" grpId="0" nodeType="withEffect">
                                      <p:stCondLst>
                                        <p:cond delay="165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500"/>
                                            <p:tgtEl>
                                              <p:spTgt spid="5"/>
                                            </p:tgtEl>
                                          </p:cBhvr>
                                        </p:animEffect>
                                      </p:childTnLst>
                                    </p:cTn>
                                  </p:par>
                                  <p:par>
                                    <p:cTn id="94" presetID="23" presetClass="entr" presetSubtype="16" fill="hold" nodeType="withEffect">
                                      <p:stCondLst>
                                        <p:cond delay="1800"/>
                                      </p:stCondLst>
                                      <p:childTnLst>
                                        <p:set>
                                          <p:cBhvr>
                                            <p:cTn id="95" dur="1" fill="hold">
                                              <p:stCondLst>
                                                <p:cond delay="0"/>
                                              </p:stCondLst>
                                            </p:cTn>
                                            <p:tgtEl>
                                              <p:spTgt spid="40"/>
                                            </p:tgtEl>
                                            <p:attrNameLst>
                                              <p:attrName>style.visibility</p:attrName>
                                            </p:attrNameLst>
                                          </p:cBhvr>
                                          <p:to>
                                            <p:strVal val="visible"/>
                                          </p:to>
                                        </p:set>
                                        <p:anim calcmode="lin" valueType="num">
                                          <p:cBhvr>
                                            <p:cTn id="96" dur="200" fill="hold"/>
                                            <p:tgtEl>
                                              <p:spTgt spid="40"/>
                                            </p:tgtEl>
                                            <p:attrNameLst>
                                              <p:attrName>ppt_w</p:attrName>
                                            </p:attrNameLst>
                                          </p:cBhvr>
                                          <p:tavLst>
                                            <p:tav tm="0">
                                              <p:val>
                                                <p:fltVal val="0"/>
                                              </p:val>
                                            </p:tav>
                                            <p:tav tm="100000">
                                              <p:val>
                                                <p:strVal val="#ppt_w"/>
                                              </p:val>
                                            </p:tav>
                                          </p:tavLst>
                                        </p:anim>
                                        <p:anim calcmode="lin" valueType="num">
                                          <p:cBhvr>
                                            <p:cTn id="97" dur="200" fill="hold"/>
                                            <p:tgtEl>
                                              <p:spTgt spid="40"/>
                                            </p:tgtEl>
                                            <p:attrNameLst>
                                              <p:attrName>ppt_h</p:attrName>
                                            </p:attrNameLst>
                                          </p:cBhvr>
                                          <p:tavLst>
                                            <p:tav tm="0">
                                              <p:val>
                                                <p:fltVal val="0"/>
                                              </p:val>
                                            </p:tav>
                                            <p:tav tm="100000">
                                              <p:val>
                                                <p:strVal val="#ppt_h"/>
                                              </p:val>
                                            </p:tav>
                                          </p:tavLst>
                                        </p:anim>
                                      </p:childTnLst>
                                    </p:cTn>
                                  </p:par>
                                  <p:par>
                                    <p:cTn id="98" presetID="6" presetClass="emph" presetSubtype="0" fill="hold" nodeType="withEffect">
                                      <p:stCondLst>
                                        <p:cond delay="1800"/>
                                      </p:stCondLst>
                                      <p:childTnLst>
                                        <p:animScale>
                                          <p:cBhvr>
                                            <p:cTn id="99" dur="1000" fill="hold"/>
                                            <p:tgtEl>
                                              <p:spTgt spid="40"/>
                                            </p:tgtEl>
                                          </p:cBhvr>
                                          <p:by x="110000" y="110000"/>
                                        </p:animScale>
                                      </p:childTnLst>
                                    </p:cTn>
                                  </p:par>
                                  <p:par>
                                    <p:cTn id="100" presetID="6" presetClass="emph" presetSubtype="0" accel="50000" decel="50000" fill="hold" nodeType="withEffect">
                                      <p:stCondLst>
                                        <p:cond delay="1800"/>
                                      </p:stCondLst>
                                      <p:childTnLst>
                                        <p:animScale>
                                          <p:cBhvr>
                                            <p:cTn id="101" dur="250" fill="hold"/>
                                            <p:tgtEl>
                                              <p:spTgt spid="40"/>
                                            </p:tgtEl>
                                          </p:cBhvr>
                                          <p:by x="91000" y="91000"/>
                                        </p:animScale>
                                      </p:childTnLst>
                                    </p:cTn>
                                  </p:par>
                                  <p:par>
                                    <p:cTn id="102" presetID="23" presetClass="entr" presetSubtype="16" fill="hold" nodeType="withEffect">
                                      <p:stCondLst>
                                        <p:cond delay="1950"/>
                                      </p:stCondLst>
                                      <p:childTnLst>
                                        <p:set>
                                          <p:cBhvr>
                                            <p:cTn id="103" dur="1" fill="hold">
                                              <p:stCondLst>
                                                <p:cond delay="0"/>
                                              </p:stCondLst>
                                            </p:cTn>
                                            <p:tgtEl>
                                              <p:spTgt spid="41"/>
                                            </p:tgtEl>
                                            <p:attrNameLst>
                                              <p:attrName>style.visibility</p:attrName>
                                            </p:attrNameLst>
                                          </p:cBhvr>
                                          <p:to>
                                            <p:strVal val="visible"/>
                                          </p:to>
                                        </p:set>
                                        <p:anim calcmode="lin" valueType="num">
                                          <p:cBhvr>
                                            <p:cTn id="104" dur="200" fill="hold"/>
                                            <p:tgtEl>
                                              <p:spTgt spid="41"/>
                                            </p:tgtEl>
                                            <p:attrNameLst>
                                              <p:attrName>ppt_w</p:attrName>
                                            </p:attrNameLst>
                                          </p:cBhvr>
                                          <p:tavLst>
                                            <p:tav tm="0">
                                              <p:val>
                                                <p:fltVal val="0"/>
                                              </p:val>
                                            </p:tav>
                                            <p:tav tm="100000">
                                              <p:val>
                                                <p:strVal val="#ppt_w"/>
                                              </p:val>
                                            </p:tav>
                                          </p:tavLst>
                                        </p:anim>
                                        <p:anim calcmode="lin" valueType="num">
                                          <p:cBhvr>
                                            <p:cTn id="105" dur="200" fill="hold"/>
                                            <p:tgtEl>
                                              <p:spTgt spid="41"/>
                                            </p:tgtEl>
                                            <p:attrNameLst>
                                              <p:attrName>ppt_h</p:attrName>
                                            </p:attrNameLst>
                                          </p:cBhvr>
                                          <p:tavLst>
                                            <p:tav tm="0">
                                              <p:val>
                                                <p:fltVal val="0"/>
                                              </p:val>
                                            </p:tav>
                                            <p:tav tm="100000">
                                              <p:val>
                                                <p:strVal val="#ppt_h"/>
                                              </p:val>
                                            </p:tav>
                                          </p:tavLst>
                                        </p:anim>
                                      </p:childTnLst>
                                    </p:cTn>
                                  </p:par>
                                  <p:par>
                                    <p:cTn id="106" presetID="6" presetClass="emph" presetSubtype="0" fill="hold" nodeType="withEffect">
                                      <p:stCondLst>
                                        <p:cond delay="1950"/>
                                      </p:stCondLst>
                                      <p:childTnLst>
                                        <p:animScale>
                                          <p:cBhvr>
                                            <p:cTn id="107" dur="1000" fill="hold"/>
                                            <p:tgtEl>
                                              <p:spTgt spid="41"/>
                                            </p:tgtEl>
                                          </p:cBhvr>
                                          <p:by x="110000" y="110000"/>
                                        </p:animScale>
                                      </p:childTnLst>
                                    </p:cTn>
                                  </p:par>
                                  <p:par>
                                    <p:cTn id="108" presetID="6" presetClass="emph" presetSubtype="0" accel="50000" decel="50000" fill="hold" nodeType="withEffect">
                                      <p:stCondLst>
                                        <p:cond delay="1950"/>
                                      </p:stCondLst>
                                      <p:childTnLst>
                                        <p:animScale>
                                          <p:cBhvr>
                                            <p:cTn id="109" dur="250" fill="hold"/>
                                            <p:tgtEl>
                                              <p:spTgt spid="4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par>
                  <p:cTn id="110"/>
                </p:par>
              </p:childTnLst>
            </p:cTn>
          </p:par>
        </p:tnLst>
        <p:bldLst>
          <p:bldP spid="3" grpId="0" animBg="1"/>
          <p:bldP spid="4" grpId="0" animBg="1"/>
          <p:bldP spid="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Bildplatzhalter 42">
            <a:extLst>
              <a:ext uri="{FF2B5EF4-FFF2-40B4-BE49-F238E27FC236}">
                <a16:creationId xmlns:a16="http://schemas.microsoft.com/office/drawing/2014/main" id="{9BAAA8CA-5084-1580-A03A-2EB4BF58D91E}"/>
              </a:ext>
            </a:extLst>
          </p:cNvPr>
          <p:cNvPicPr>
            <a:picLocks noGrp="1" noChangeAspect="1"/>
          </p:cNvPicPr>
          <p:nvPr>
            <p:ph type="pic" sz="quarter" idx="35"/>
          </p:nvPr>
        </p:nvPicPr>
        <p:blipFill>
          <a:blip r:embed="rId3" cstate="screen">
            <a:extLst>
              <a:ext uri="{28A0092B-C50C-407E-A947-70E740481C1C}">
                <a14:useLocalDpi xmlns:a14="http://schemas.microsoft.com/office/drawing/2010/main"/>
              </a:ext>
            </a:extLst>
          </a:blip>
          <a:srcRect l="14813" r="14813"/>
          <a:stretch/>
        </p:blipFill>
        <p:spPr>
          <a:xfrm>
            <a:off x="0" y="2286016"/>
            <a:ext cx="3048000" cy="2285965"/>
          </a:xfrm>
          <a:ln>
            <a:solidFill>
              <a:schemeClr val="bg1"/>
            </a:solidFill>
          </a:ln>
        </p:spPr>
      </p:pic>
      <p:pic>
        <p:nvPicPr>
          <p:cNvPr id="5" name="Picture Placeholder 4" descr="A hand holding a petri dish with a dropper&#10;&#10;AI-generated content may be incorrect.">
            <a:extLst>
              <a:ext uri="{FF2B5EF4-FFF2-40B4-BE49-F238E27FC236}">
                <a16:creationId xmlns:a16="http://schemas.microsoft.com/office/drawing/2014/main" id="{3C49AC74-3B1B-9163-56D3-9DA9013EB219}"/>
              </a:ext>
            </a:extLst>
          </p:cNvPr>
          <p:cNvPicPr>
            <a:picLocks noGrp="1" noChangeAspect="1"/>
          </p:cNvPicPr>
          <p:nvPr>
            <p:ph type="pic" sz="quarter" idx="36"/>
          </p:nvPr>
        </p:nvPicPr>
        <p:blipFill>
          <a:blip r:embed="rId4" cstate="screen">
            <a:extLst>
              <a:ext uri="{28A0092B-C50C-407E-A947-70E740481C1C}">
                <a14:useLocalDpi xmlns:a14="http://schemas.microsoft.com/office/drawing/2010/main"/>
              </a:ext>
            </a:extLst>
          </a:blip>
          <a:srcRect/>
          <a:stretch/>
        </p:blipFill>
        <p:spPr>
          <a:xfrm>
            <a:off x="3048000" y="4571981"/>
            <a:ext cx="3048000" cy="2285965"/>
          </a:xfrm>
          <a:ln>
            <a:solidFill>
              <a:schemeClr val="bg1"/>
            </a:solidFill>
          </a:ln>
        </p:spPr>
      </p:pic>
      <p:pic>
        <p:nvPicPr>
          <p:cNvPr id="29" name="Bildplatzhalter 28">
            <a:extLst>
              <a:ext uri="{FF2B5EF4-FFF2-40B4-BE49-F238E27FC236}">
                <a16:creationId xmlns:a16="http://schemas.microsoft.com/office/drawing/2014/main" id="{91B5A6E2-E633-231D-ADDF-5108CE210256}"/>
              </a:ext>
            </a:extLst>
          </p:cNvPr>
          <p:cNvPicPr>
            <a:picLocks noGrp="1" noChangeAspect="1"/>
          </p:cNvPicPr>
          <p:nvPr>
            <p:ph type="pic" sz="quarter" idx="30"/>
          </p:nvPr>
        </p:nvPicPr>
        <p:blipFill>
          <a:blip r:embed="rId5" cstate="screen">
            <a:extLst>
              <a:ext uri="{28A0092B-C50C-407E-A947-70E740481C1C}">
                <a14:useLocalDpi xmlns:a14="http://schemas.microsoft.com/office/drawing/2010/main"/>
              </a:ext>
            </a:extLst>
          </a:blip>
          <a:srcRect l="5539" r="5539"/>
          <a:stretch/>
        </p:blipFill>
        <p:spPr>
          <a:xfrm>
            <a:off x="9144000" y="2286016"/>
            <a:ext cx="3048000" cy="2285965"/>
          </a:xfrm>
          <a:ln>
            <a:solidFill>
              <a:schemeClr val="bg1"/>
            </a:solidFill>
          </a:ln>
        </p:spPr>
      </p:pic>
      <p:pic>
        <p:nvPicPr>
          <p:cNvPr id="24" name="Bildplatzhalter 23">
            <a:extLst>
              <a:ext uri="{FF2B5EF4-FFF2-40B4-BE49-F238E27FC236}">
                <a16:creationId xmlns:a16="http://schemas.microsoft.com/office/drawing/2014/main" id="{143A30C1-0BA5-87F7-6777-1B229D61DEF0}"/>
              </a:ext>
            </a:extLst>
          </p:cNvPr>
          <p:cNvPicPr>
            <a:picLocks noGrp="1" noChangeAspect="1"/>
          </p:cNvPicPr>
          <p:nvPr>
            <p:ph type="pic" sz="quarter" idx="33"/>
          </p:nvPr>
        </p:nvPicPr>
        <p:blipFill>
          <a:blip r:embed="rId6" cstate="screen">
            <a:extLst>
              <a:ext uri="{28A0092B-C50C-407E-A947-70E740481C1C}">
                <a14:useLocalDpi xmlns:a14="http://schemas.microsoft.com/office/drawing/2010/main"/>
              </a:ext>
            </a:extLst>
          </a:blip>
          <a:srcRect l="7516" r="7516"/>
          <a:stretch/>
        </p:blipFill>
        <p:spPr>
          <a:xfrm>
            <a:off x="9144000" y="4571983"/>
            <a:ext cx="3048000" cy="2285965"/>
          </a:xfrm>
          <a:ln>
            <a:solidFill>
              <a:schemeClr val="bg1"/>
            </a:solidFill>
          </a:ln>
        </p:spPr>
      </p:pic>
      <p:pic>
        <p:nvPicPr>
          <p:cNvPr id="8" name="Grafik 44">
            <a:extLst>
              <a:ext uri="{FF2B5EF4-FFF2-40B4-BE49-F238E27FC236}">
                <a16:creationId xmlns:a16="http://schemas.microsoft.com/office/drawing/2014/main" id="{C62018C6-8A3C-2145-297A-B3C323057643}"/>
              </a:ext>
            </a:extLst>
          </p:cNvPr>
          <p:cNvPicPr>
            <a:picLocks noGrp="1" noChangeAspect="1"/>
          </p:cNvPicPr>
          <p:nvPr>
            <p:ph type="pic" sz="quarter" idx="26"/>
          </p:nvPr>
        </p:nvPicPr>
        <p:blipFill rotWithShape="1">
          <a:blip r:embed="rId7" cstate="screen">
            <a:extLst>
              <a:ext uri="{28A0092B-C50C-407E-A947-70E740481C1C}">
                <a14:useLocalDpi xmlns:a14="http://schemas.microsoft.com/office/drawing/2010/main"/>
              </a:ext>
            </a:extLst>
          </a:blip>
          <a:srcRect l="8831" r="8831"/>
          <a:stretch/>
        </p:blipFill>
        <p:spPr>
          <a:xfrm>
            <a:off x="0" y="53"/>
            <a:ext cx="3048000" cy="2285965"/>
          </a:xfrm>
          <a:ln>
            <a:solidFill>
              <a:schemeClr val="bg1"/>
            </a:solidFill>
          </a:ln>
        </p:spPr>
      </p:pic>
      <p:pic>
        <p:nvPicPr>
          <p:cNvPr id="35" name="Bildplatzhalter 34">
            <a:extLst>
              <a:ext uri="{FF2B5EF4-FFF2-40B4-BE49-F238E27FC236}">
                <a16:creationId xmlns:a16="http://schemas.microsoft.com/office/drawing/2014/main" id="{8ABE4EC6-138D-7236-C473-7A556FCD2A02}"/>
              </a:ext>
            </a:extLst>
          </p:cNvPr>
          <p:cNvPicPr>
            <a:picLocks noGrp="1" noChangeAspect="1"/>
          </p:cNvPicPr>
          <p:nvPr>
            <p:ph type="pic" sz="quarter" idx="29"/>
          </p:nvPr>
        </p:nvPicPr>
        <p:blipFill>
          <a:blip r:embed="rId8" cstate="screen">
            <a:extLst>
              <a:ext uri="{28A0092B-C50C-407E-A947-70E740481C1C}">
                <a14:useLocalDpi xmlns:a14="http://schemas.microsoft.com/office/drawing/2010/main"/>
              </a:ext>
            </a:extLst>
          </a:blip>
          <a:srcRect l="5572" r="5572"/>
          <a:stretch/>
        </p:blipFill>
        <p:spPr>
          <a:xfrm>
            <a:off x="9144000" y="53"/>
            <a:ext cx="3048000" cy="2285965"/>
          </a:xfrm>
          <a:ln>
            <a:solidFill>
              <a:schemeClr val="bg1"/>
            </a:solidFill>
          </a:ln>
        </p:spPr>
      </p:pic>
      <p:pic>
        <p:nvPicPr>
          <p:cNvPr id="47" name="Bildplatzhalter 46">
            <a:extLst>
              <a:ext uri="{FF2B5EF4-FFF2-40B4-BE49-F238E27FC236}">
                <a16:creationId xmlns:a16="http://schemas.microsoft.com/office/drawing/2014/main" id="{61A39719-AB8D-E0A9-553B-8F7574B9FA77}"/>
              </a:ext>
            </a:extLst>
          </p:cNvPr>
          <p:cNvPicPr>
            <a:picLocks noGrp="1" noChangeAspect="1"/>
          </p:cNvPicPr>
          <p:nvPr>
            <p:ph type="pic" sz="quarter" idx="31"/>
          </p:nvPr>
        </p:nvPicPr>
        <p:blipFill rotWithShape="1">
          <a:blip r:embed="rId9" cstate="screen">
            <a:extLst>
              <a:ext uri="{28A0092B-C50C-407E-A947-70E740481C1C}">
                <a14:useLocalDpi xmlns:a14="http://schemas.microsoft.com/office/drawing/2010/main"/>
              </a:ext>
            </a:extLst>
          </a:blip>
          <a:srcRect l="8349" r="8349"/>
          <a:stretch>
            <a:fillRect/>
          </a:stretch>
        </p:blipFill>
        <p:spPr>
          <a:xfrm>
            <a:off x="0" y="4571983"/>
            <a:ext cx="3048000" cy="2285965"/>
          </a:xfrm>
          <a:ln>
            <a:solidFill>
              <a:schemeClr val="bg1"/>
            </a:solidFill>
          </a:ln>
        </p:spPr>
      </p:pic>
      <p:pic>
        <p:nvPicPr>
          <p:cNvPr id="19" name="Bildplatzhalter 18">
            <a:extLst>
              <a:ext uri="{FF2B5EF4-FFF2-40B4-BE49-F238E27FC236}">
                <a16:creationId xmlns:a16="http://schemas.microsoft.com/office/drawing/2014/main" id="{8774C7EF-98A7-C677-8B57-4602CD3BFDA2}"/>
              </a:ext>
            </a:extLst>
          </p:cNvPr>
          <p:cNvPicPr>
            <a:picLocks noGrp="1" noChangeAspect="1"/>
          </p:cNvPicPr>
          <p:nvPr>
            <p:ph type="pic" sz="quarter" idx="32"/>
          </p:nvPr>
        </p:nvPicPr>
        <p:blipFill>
          <a:blip r:embed="rId10" cstate="screen">
            <a:extLst>
              <a:ext uri="{28A0092B-C50C-407E-A947-70E740481C1C}">
                <a14:useLocalDpi xmlns:a14="http://schemas.microsoft.com/office/drawing/2010/main"/>
              </a:ext>
            </a:extLst>
          </a:blip>
          <a:srcRect l="2413" r="2413"/>
          <a:stretch/>
        </p:blipFill>
        <p:spPr>
          <a:xfrm>
            <a:off x="6096000" y="4571983"/>
            <a:ext cx="3048000" cy="2285965"/>
          </a:xfrm>
          <a:ln>
            <a:solidFill>
              <a:schemeClr val="bg1"/>
            </a:solidFill>
          </a:ln>
        </p:spPr>
      </p:pic>
      <p:pic>
        <p:nvPicPr>
          <p:cNvPr id="39" name="Bildplatzhalter 38">
            <a:extLst>
              <a:ext uri="{FF2B5EF4-FFF2-40B4-BE49-F238E27FC236}">
                <a16:creationId xmlns:a16="http://schemas.microsoft.com/office/drawing/2014/main" id="{FC652B92-E0C0-CA81-80CE-7D0E3C2868D3}"/>
              </a:ext>
            </a:extLst>
          </p:cNvPr>
          <p:cNvPicPr>
            <a:picLocks noGrp="1" noChangeAspect="1"/>
          </p:cNvPicPr>
          <p:nvPr>
            <p:ph type="pic" sz="quarter" idx="27"/>
          </p:nvPr>
        </p:nvPicPr>
        <p:blipFill>
          <a:blip r:embed="rId11" cstate="screen">
            <a:extLst>
              <a:ext uri="{28A0092B-C50C-407E-A947-70E740481C1C}">
                <a14:useLocalDpi xmlns:a14="http://schemas.microsoft.com/office/drawing/2010/main"/>
              </a:ext>
            </a:extLst>
          </a:blip>
          <a:srcRect l="12493" r="12493"/>
          <a:stretch/>
        </p:blipFill>
        <p:spPr>
          <a:xfrm>
            <a:off x="3048000" y="53"/>
            <a:ext cx="3048000" cy="2285965"/>
          </a:xfrm>
          <a:ln>
            <a:solidFill>
              <a:schemeClr val="bg1"/>
            </a:solidFill>
          </a:ln>
        </p:spPr>
      </p:pic>
      <p:pic>
        <p:nvPicPr>
          <p:cNvPr id="17" name="Picture Placeholder 13" descr="A medical equipment in an ambulance&#10;&#10;AI-generated content may be incorrect.">
            <a:extLst>
              <a:ext uri="{FF2B5EF4-FFF2-40B4-BE49-F238E27FC236}">
                <a16:creationId xmlns:a16="http://schemas.microsoft.com/office/drawing/2014/main" id="{2F2A6AB2-E9C4-EFDA-DF2F-E9B3312427CB}"/>
              </a:ext>
            </a:extLst>
          </p:cNvPr>
          <p:cNvPicPr>
            <a:picLocks noGrp="1" noChangeAspect="1"/>
          </p:cNvPicPr>
          <p:nvPr>
            <p:ph type="pic" sz="quarter" idx="28"/>
          </p:nvPr>
        </p:nvPicPr>
        <p:blipFill>
          <a:blip r:embed="rId12" cstate="screen">
            <a:extLst>
              <a:ext uri="{28A0092B-C50C-407E-A947-70E740481C1C}">
                <a14:useLocalDpi xmlns:a14="http://schemas.microsoft.com/office/drawing/2010/main"/>
              </a:ext>
            </a:extLst>
          </a:blip>
          <a:srcRect l="5516" r="5516"/>
          <a:stretch/>
        </p:blipFill>
        <p:spPr>
          <a:xfrm>
            <a:off x="6096000" y="53"/>
            <a:ext cx="3048000" cy="2285965"/>
          </a:xfrm>
          <a:gradFill>
            <a:gsLst>
              <a:gs pos="54000">
                <a:srgbClr val="1C3F4D">
                  <a:alpha val="71000"/>
                </a:srgbClr>
              </a:gs>
              <a:gs pos="0">
                <a:schemeClr val="accent2">
                  <a:alpha val="0"/>
                </a:schemeClr>
              </a:gs>
              <a:gs pos="100000">
                <a:schemeClr val="accent2">
                  <a:alpha val="85000"/>
                </a:schemeClr>
              </a:gs>
            </a:gsLst>
          </a:gradFill>
          <a:ln>
            <a:solidFill>
              <a:schemeClr val="bg1"/>
            </a:solidFill>
          </a:ln>
        </p:spPr>
      </p:pic>
      <p:sp>
        <p:nvSpPr>
          <p:cNvPr id="14" name="TextBox 12">
            <a:extLst>
              <a:ext uri="{FF2B5EF4-FFF2-40B4-BE49-F238E27FC236}">
                <a16:creationId xmlns:a16="http://schemas.microsoft.com/office/drawing/2014/main" id="{1C2BA0BA-CB8C-8C80-626A-48841B04CD06}"/>
              </a:ext>
            </a:extLst>
          </p:cNvPr>
          <p:cNvSpPr txBox="1">
            <a:spLocks noChangeAspect="1"/>
          </p:cNvSpPr>
          <p:nvPr/>
        </p:nvSpPr>
        <p:spPr>
          <a:xfrm>
            <a:off x="3232679" y="2792265"/>
            <a:ext cx="5612738" cy="1264962"/>
          </a:xfrm>
          <a:prstGeom prst="rect">
            <a:avLst/>
          </a:prstGeom>
          <a:noFill/>
        </p:spPr>
        <p:txBody>
          <a:bodyPr wrap="square" rtlCol="0">
            <a:spAutoFit/>
          </a:bodyPr>
          <a:lstStyle/>
          <a:p>
            <a:pPr algn="ctr" defTabSz="914429" fontAlgn="base">
              <a:spcBef>
                <a:spcPct val="0"/>
              </a:spcBef>
              <a:spcAft>
                <a:spcPct val="0"/>
              </a:spcAft>
              <a:defRPr/>
            </a:pPr>
            <a:r>
              <a:rPr lang="en-US" sz="3387" b="1" dirty="0">
                <a:solidFill>
                  <a:schemeClr val="tx2"/>
                </a:solidFill>
                <a:latin typeface="Aptos"/>
                <a:ea typeface="ＭＳ Ｐゴシック" charset="0"/>
              </a:rPr>
              <a:t>Healthcare powered by AI </a:t>
            </a:r>
            <a:br>
              <a:rPr lang="en-US" sz="3387" b="1" dirty="0">
                <a:solidFill>
                  <a:schemeClr val="tx2"/>
                </a:solidFill>
                <a:latin typeface="Aptos"/>
                <a:ea typeface="ＭＳ Ｐゴシック" charset="0"/>
              </a:rPr>
            </a:br>
            <a:r>
              <a:rPr lang="en-US" sz="4233" b="1" dirty="0">
                <a:solidFill>
                  <a:schemeClr val="accent3"/>
                </a:solidFill>
                <a:latin typeface="Aptos"/>
                <a:ea typeface="ＭＳ Ｐゴシック" charset="0"/>
              </a:rPr>
              <a:t>in real life</a:t>
            </a:r>
            <a:endParaRPr lang="en-US" sz="3387" b="1" dirty="0">
              <a:solidFill>
                <a:schemeClr val="accent3"/>
              </a:solidFill>
              <a:latin typeface="Aptos"/>
              <a:ea typeface="ＭＳ Ｐゴシック" charset="0"/>
            </a:endParaRPr>
          </a:p>
        </p:txBody>
      </p:sp>
      <p:sp>
        <p:nvSpPr>
          <p:cNvPr id="66" name="Rechteck 65">
            <a:extLst>
              <a:ext uri="{FF2B5EF4-FFF2-40B4-BE49-F238E27FC236}">
                <a16:creationId xmlns:a16="http://schemas.microsoft.com/office/drawing/2014/main" id="{185D946A-6593-1877-C6B4-854E2E9DEC24}"/>
              </a:ext>
            </a:extLst>
          </p:cNvPr>
          <p:cNvSpPr/>
          <p:nvPr/>
        </p:nvSpPr>
        <p:spPr>
          <a:xfrm>
            <a:off x="0" y="1187759"/>
            <a:ext cx="3009900"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a:solidFill>
                  <a:prstClr val="white"/>
                </a:solidFill>
                <a:latin typeface="Aptos"/>
              </a:rPr>
              <a:t>Elderly Care </a:t>
            </a:r>
            <a:br>
              <a:rPr lang="en-US" sz="1905" b="1">
                <a:solidFill>
                  <a:prstClr val="white"/>
                </a:solidFill>
                <a:latin typeface="Aptos"/>
              </a:rPr>
            </a:br>
            <a:r>
              <a:rPr lang="en-US" sz="1905" b="1">
                <a:solidFill>
                  <a:prstClr val="white"/>
                </a:solidFill>
                <a:latin typeface="Aptos"/>
              </a:rPr>
              <a:t>with Smart Homes</a:t>
            </a:r>
            <a:endParaRPr lang="en-DE" sz="1905" b="1">
              <a:solidFill>
                <a:prstClr val="white"/>
              </a:solidFill>
              <a:latin typeface="Aptos"/>
            </a:endParaRPr>
          </a:p>
        </p:txBody>
      </p:sp>
      <p:sp>
        <p:nvSpPr>
          <p:cNvPr id="76" name="Rechteck 75">
            <a:extLst>
              <a:ext uri="{FF2B5EF4-FFF2-40B4-BE49-F238E27FC236}">
                <a16:creationId xmlns:a16="http://schemas.microsoft.com/office/drawing/2014/main" id="{716C1876-6706-7119-3959-16A5B44D00A0}"/>
              </a:ext>
            </a:extLst>
          </p:cNvPr>
          <p:cNvSpPr/>
          <p:nvPr/>
        </p:nvSpPr>
        <p:spPr>
          <a:xfrm>
            <a:off x="3076575" y="1175059"/>
            <a:ext cx="2981325"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a:solidFill>
                  <a:prstClr val="white"/>
                </a:solidFill>
                <a:latin typeface="Aptos"/>
              </a:rPr>
              <a:t>AR/VR for Medical </a:t>
            </a:r>
            <a:br>
              <a:rPr lang="en-US" sz="1905" b="1">
                <a:solidFill>
                  <a:prstClr val="white"/>
                </a:solidFill>
                <a:latin typeface="Aptos"/>
              </a:rPr>
            </a:br>
            <a:r>
              <a:rPr lang="en-US" sz="1905" b="1">
                <a:solidFill>
                  <a:prstClr val="white"/>
                </a:solidFill>
                <a:latin typeface="Aptos"/>
              </a:rPr>
              <a:t>Training &amp; Simulation</a:t>
            </a:r>
          </a:p>
        </p:txBody>
      </p:sp>
      <p:sp>
        <p:nvSpPr>
          <p:cNvPr id="77" name="Rechteck 76">
            <a:extLst>
              <a:ext uri="{FF2B5EF4-FFF2-40B4-BE49-F238E27FC236}">
                <a16:creationId xmlns:a16="http://schemas.microsoft.com/office/drawing/2014/main" id="{FDDBE46A-62C0-A547-446B-11A123C8CB35}"/>
              </a:ext>
            </a:extLst>
          </p:cNvPr>
          <p:cNvSpPr>
            <a:spLocks/>
          </p:cNvSpPr>
          <p:nvPr/>
        </p:nvSpPr>
        <p:spPr>
          <a:xfrm>
            <a:off x="6100763" y="1181409"/>
            <a:ext cx="3038475"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a:solidFill>
                  <a:prstClr val="white"/>
                </a:solidFill>
                <a:latin typeface="Aptos"/>
              </a:rPr>
              <a:t>Mobile Stroke Units </a:t>
            </a:r>
          </a:p>
          <a:p>
            <a:pPr algn="ctr" defTabSz="914429" fontAlgn="base">
              <a:spcBef>
                <a:spcPct val="0"/>
              </a:spcBef>
              <a:spcAft>
                <a:spcPct val="0"/>
              </a:spcAft>
              <a:defRPr/>
            </a:pPr>
            <a:r>
              <a:rPr lang="en-US" sz="1905" b="1">
                <a:solidFill>
                  <a:prstClr val="white"/>
                </a:solidFill>
                <a:latin typeface="Aptos"/>
              </a:rPr>
              <a:t>(MSUs)</a:t>
            </a:r>
          </a:p>
        </p:txBody>
      </p:sp>
      <p:sp>
        <p:nvSpPr>
          <p:cNvPr id="90" name="Rechteck 89">
            <a:extLst>
              <a:ext uri="{FF2B5EF4-FFF2-40B4-BE49-F238E27FC236}">
                <a16:creationId xmlns:a16="http://schemas.microsoft.com/office/drawing/2014/main" id="{36718F57-15DD-540D-DE83-5871972FEEC9}"/>
              </a:ext>
            </a:extLst>
          </p:cNvPr>
          <p:cNvSpPr>
            <a:spLocks/>
          </p:cNvSpPr>
          <p:nvPr/>
        </p:nvSpPr>
        <p:spPr>
          <a:xfrm>
            <a:off x="9158287" y="1194109"/>
            <a:ext cx="3033713"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a:solidFill>
                  <a:prstClr val="white"/>
                </a:solidFill>
                <a:latin typeface="Aptos"/>
              </a:rPr>
              <a:t>Real-Time </a:t>
            </a:r>
            <a:br>
              <a:rPr lang="en-US" sz="1905" b="1">
                <a:solidFill>
                  <a:prstClr val="white"/>
                </a:solidFill>
                <a:latin typeface="Aptos"/>
              </a:rPr>
            </a:br>
            <a:r>
              <a:rPr lang="en-US" sz="1905" b="1">
                <a:solidFill>
                  <a:prstClr val="white"/>
                </a:solidFill>
                <a:latin typeface="Aptos"/>
              </a:rPr>
              <a:t>Patient Monitoring</a:t>
            </a:r>
          </a:p>
        </p:txBody>
      </p:sp>
      <p:sp>
        <p:nvSpPr>
          <p:cNvPr id="91" name="Rechteck 90">
            <a:extLst>
              <a:ext uri="{FF2B5EF4-FFF2-40B4-BE49-F238E27FC236}">
                <a16:creationId xmlns:a16="http://schemas.microsoft.com/office/drawing/2014/main" id="{41F609A4-F4A4-D146-BD2D-1B308827B538}"/>
              </a:ext>
            </a:extLst>
          </p:cNvPr>
          <p:cNvSpPr/>
          <p:nvPr/>
        </p:nvSpPr>
        <p:spPr>
          <a:xfrm>
            <a:off x="9173308" y="3491654"/>
            <a:ext cx="3012342" cy="1061296"/>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a:solidFill>
                  <a:prstClr val="white"/>
                </a:solidFill>
                <a:latin typeface="Aptos"/>
              </a:rPr>
              <a:t>Remote Surgery</a:t>
            </a:r>
          </a:p>
        </p:txBody>
      </p:sp>
      <p:sp>
        <p:nvSpPr>
          <p:cNvPr id="93" name="Rechteck 92">
            <a:extLst>
              <a:ext uri="{FF2B5EF4-FFF2-40B4-BE49-F238E27FC236}">
                <a16:creationId xmlns:a16="http://schemas.microsoft.com/office/drawing/2014/main" id="{1C10E151-D3D4-DD3E-0203-B4C135BE1848}"/>
              </a:ext>
            </a:extLst>
          </p:cNvPr>
          <p:cNvSpPr>
            <a:spLocks/>
          </p:cNvSpPr>
          <p:nvPr/>
        </p:nvSpPr>
        <p:spPr>
          <a:xfrm>
            <a:off x="3059906" y="5765478"/>
            <a:ext cx="3017044"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a:solidFill>
                  <a:prstClr val="white"/>
                </a:solidFill>
                <a:latin typeface="Aptos"/>
              </a:rPr>
              <a:t>Bio Medical Research</a:t>
            </a:r>
          </a:p>
        </p:txBody>
      </p:sp>
      <p:sp>
        <p:nvSpPr>
          <p:cNvPr id="94" name="Rechteck 93">
            <a:extLst>
              <a:ext uri="{FF2B5EF4-FFF2-40B4-BE49-F238E27FC236}">
                <a16:creationId xmlns:a16="http://schemas.microsoft.com/office/drawing/2014/main" id="{BA6B0DC3-45A6-E857-5065-7F8940BC09F1}"/>
              </a:ext>
            </a:extLst>
          </p:cNvPr>
          <p:cNvSpPr>
            <a:spLocks/>
          </p:cNvSpPr>
          <p:nvPr/>
        </p:nvSpPr>
        <p:spPr>
          <a:xfrm>
            <a:off x="9169399" y="5765478"/>
            <a:ext cx="3022601"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dirty="0">
                <a:solidFill>
                  <a:prstClr val="white"/>
                </a:solidFill>
                <a:latin typeface="Aptos"/>
              </a:rPr>
              <a:t>Always Connected Ambulance</a:t>
            </a:r>
          </a:p>
        </p:txBody>
      </p:sp>
      <p:sp>
        <p:nvSpPr>
          <p:cNvPr id="95" name="Rechteck 94">
            <a:extLst>
              <a:ext uri="{FF2B5EF4-FFF2-40B4-BE49-F238E27FC236}">
                <a16:creationId xmlns:a16="http://schemas.microsoft.com/office/drawing/2014/main" id="{DD0FA993-542E-C7E6-F17F-9F3054207B08}"/>
              </a:ext>
            </a:extLst>
          </p:cNvPr>
          <p:cNvSpPr/>
          <p:nvPr/>
        </p:nvSpPr>
        <p:spPr>
          <a:xfrm>
            <a:off x="0" y="3466254"/>
            <a:ext cx="3047160"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dirty="0">
                <a:solidFill>
                  <a:prstClr val="white"/>
                </a:solidFill>
                <a:latin typeface="Aptos"/>
              </a:rPr>
              <a:t>AI-Powered </a:t>
            </a:r>
            <a:br>
              <a:rPr lang="en-US" sz="1905" b="1" dirty="0">
                <a:solidFill>
                  <a:prstClr val="white"/>
                </a:solidFill>
                <a:latin typeface="Aptos"/>
              </a:rPr>
            </a:br>
            <a:r>
              <a:rPr lang="en-US" sz="1905" b="1" dirty="0">
                <a:solidFill>
                  <a:prstClr val="white"/>
                </a:solidFill>
                <a:latin typeface="Aptos"/>
              </a:rPr>
              <a:t>Diagnostics</a:t>
            </a:r>
          </a:p>
        </p:txBody>
      </p:sp>
      <p:sp>
        <p:nvSpPr>
          <p:cNvPr id="92" name="Rechteck 91">
            <a:extLst>
              <a:ext uri="{FF2B5EF4-FFF2-40B4-BE49-F238E27FC236}">
                <a16:creationId xmlns:a16="http://schemas.microsoft.com/office/drawing/2014/main" id="{C3A008CA-9184-E8A4-6B6B-8FCFF777F3E2}"/>
              </a:ext>
            </a:extLst>
          </p:cNvPr>
          <p:cNvSpPr/>
          <p:nvPr/>
        </p:nvSpPr>
        <p:spPr>
          <a:xfrm>
            <a:off x="-1218" y="5765478"/>
            <a:ext cx="3046837"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a:solidFill>
                  <a:prstClr val="white"/>
                </a:solidFill>
                <a:latin typeface="Aptos"/>
              </a:rPr>
              <a:t>AI models</a:t>
            </a:r>
          </a:p>
        </p:txBody>
      </p:sp>
      <p:sp>
        <p:nvSpPr>
          <p:cNvPr id="96" name="Rechteck 95">
            <a:extLst>
              <a:ext uri="{FF2B5EF4-FFF2-40B4-BE49-F238E27FC236}">
                <a16:creationId xmlns:a16="http://schemas.microsoft.com/office/drawing/2014/main" id="{110CF403-C313-5625-08DF-3F21E784D770}"/>
              </a:ext>
            </a:extLst>
          </p:cNvPr>
          <p:cNvSpPr>
            <a:spLocks/>
          </p:cNvSpPr>
          <p:nvPr/>
        </p:nvSpPr>
        <p:spPr>
          <a:xfrm>
            <a:off x="6096841" y="5765478"/>
            <a:ext cx="3047580" cy="1092470"/>
          </a:xfrm>
          <a:prstGeom prst="rect">
            <a:avLst/>
          </a:prstGeom>
          <a:gradFill>
            <a:gsLst>
              <a:gs pos="54000">
                <a:srgbClr val="1C3F4D">
                  <a:alpha val="71000"/>
                </a:srgbClr>
              </a:gs>
              <a:gs pos="0">
                <a:schemeClr val="accent2">
                  <a:alpha val="0"/>
                </a:schemeClr>
              </a:gs>
              <a:gs pos="100000">
                <a:schemeClr val="accent2">
                  <a:alpha val="8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14295" tIns="114295" bIns="0" rtlCol="0" anchor="ctr"/>
          <a:lstStyle/>
          <a:p>
            <a:pPr algn="ctr" defTabSz="914429" fontAlgn="base">
              <a:spcBef>
                <a:spcPct val="0"/>
              </a:spcBef>
              <a:spcAft>
                <a:spcPct val="0"/>
              </a:spcAft>
              <a:defRPr/>
            </a:pPr>
            <a:r>
              <a:rPr lang="en-US" sz="1905" b="1">
                <a:solidFill>
                  <a:prstClr val="white"/>
                </a:solidFill>
                <a:latin typeface="Aptos"/>
              </a:rPr>
              <a:t>Health Drone</a:t>
            </a:r>
          </a:p>
        </p:txBody>
      </p:sp>
    </p:spTree>
    <p:extLst>
      <p:ext uri="{BB962C8B-B14F-4D97-AF65-F5344CB8AC3E}">
        <p14:creationId xmlns:p14="http://schemas.microsoft.com/office/powerpoint/2010/main" val="10466080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6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9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12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1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18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21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24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27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3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grpId="0" nodeType="withEffect">
                                  <p:stCondLst>
                                    <p:cond delay="60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grpId="0" nodeType="withEffect">
                                  <p:stCondLst>
                                    <p:cond delay="120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500"/>
                                        <p:tgtEl>
                                          <p:spTgt spid="76"/>
                                        </p:tgtEl>
                                      </p:cBhvr>
                                    </p:animEffect>
                                  </p:childTnLst>
                                </p:cTn>
                              </p:par>
                              <p:par>
                                <p:cTn id="47" presetID="10" presetClass="entr" presetSubtype="0" fill="hold" grpId="0" nodeType="withEffect">
                                  <p:stCondLst>
                                    <p:cond delay="150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childTnLst>
                                </p:cTn>
                              </p:par>
                              <p:par>
                                <p:cTn id="50" presetID="10" presetClass="entr" presetSubtype="0" fill="hold" grpId="0" nodeType="withEffect">
                                  <p:stCondLst>
                                    <p:cond delay="180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0" presetClass="entr" presetSubtype="0" fill="hold" grpId="0" nodeType="withEffect">
                                  <p:stCondLst>
                                    <p:cond delay="2100"/>
                                  </p:stCondLst>
                                  <p:childTnLst>
                                    <p:set>
                                      <p:cBhvr>
                                        <p:cTn id="54" dur="1" fill="hold">
                                          <p:stCondLst>
                                            <p:cond delay="0"/>
                                          </p:stCondLst>
                                        </p:cTn>
                                        <p:tgtEl>
                                          <p:spTgt spid="91"/>
                                        </p:tgtEl>
                                        <p:attrNameLst>
                                          <p:attrName>style.visibility</p:attrName>
                                        </p:attrNameLst>
                                      </p:cBhvr>
                                      <p:to>
                                        <p:strVal val="visible"/>
                                      </p:to>
                                    </p:set>
                                    <p:animEffect transition="in" filter="fade">
                                      <p:cBhvr>
                                        <p:cTn id="55" dur="500"/>
                                        <p:tgtEl>
                                          <p:spTgt spid="91"/>
                                        </p:tgtEl>
                                      </p:cBhvr>
                                    </p:animEffect>
                                  </p:childTnLst>
                                </p:cTn>
                              </p:par>
                              <p:par>
                                <p:cTn id="56" presetID="10" presetClass="entr" presetSubtype="0" fill="hold" grpId="0" nodeType="withEffect">
                                  <p:stCondLst>
                                    <p:cond delay="2400"/>
                                  </p:stCondLst>
                                  <p:childTnLst>
                                    <p:set>
                                      <p:cBhvr>
                                        <p:cTn id="57" dur="1" fill="hold">
                                          <p:stCondLst>
                                            <p:cond delay="0"/>
                                          </p:stCondLst>
                                        </p:cTn>
                                        <p:tgtEl>
                                          <p:spTgt spid="94"/>
                                        </p:tgtEl>
                                        <p:attrNameLst>
                                          <p:attrName>style.visibility</p:attrName>
                                        </p:attrNameLst>
                                      </p:cBhvr>
                                      <p:to>
                                        <p:strVal val="visible"/>
                                      </p:to>
                                    </p:set>
                                    <p:animEffect transition="in" filter="fade">
                                      <p:cBhvr>
                                        <p:cTn id="58" dur="500"/>
                                        <p:tgtEl>
                                          <p:spTgt spid="94"/>
                                        </p:tgtEl>
                                      </p:cBhvr>
                                    </p:animEffect>
                                  </p:childTnLst>
                                </p:cTn>
                              </p:par>
                              <p:par>
                                <p:cTn id="59" presetID="10" presetClass="entr" presetSubtype="0" fill="hold" grpId="0" nodeType="withEffect">
                                  <p:stCondLst>
                                    <p:cond delay="270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par>
                                <p:cTn id="62" presetID="10" presetClass="entr" presetSubtype="0" fill="hold" grpId="0" nodeType="withEffect">
                                  <p:stCondLst>
                                    <p:cond delay="300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6" grpId="0" animBg="1"/>
      <p:bldP spid="77" grpId="0" animBg="1"/>
      <p:bldP spid="90" grpId="0" animBg="1"/>
      <p:bldP spid="91" grpId="0" animBg="1"/>
      <p:bldP spid="93" grpId="0" animBg="1"/>
      <p:bldP spid="94" grpId="0" animBg="1"/>
      <p:bldP spid="95" grpId="0" animBg="1"/>
      <p:bldP spid="92" grpId="0" animBg="1"/>
      <p:bldP spid="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BC61-8584-B512-50A6-4893E02344CC}"/>
            </a:ext>
          </a:extLst>
        </p:cNvPr>
        <p:cNvGrpSpPr/>
        <p:nvPr/>
      </p:nvGrpSpPr>
      <p:grpSpPr>
        <a:xfrm>
          <a:off x="0" y="0"/>
          <a:ext cx="0" cy="0"/>
          <a:chOff x="0" y="0"/>
          <a:chExt cx="0" cy="0"/>
        </a:xfrm>
      </p:grpSpPr>
      <p:pic>
        <p:nvPicPr>
          <p:cNvPr id="4" name="Grafik 3" hidden="1">
            <a:extLst>
              <a:ext uri="{FF2B5EF4-FFF2-40B4-BE49-F238E27FC236}">
                <a16:creationId xmlns:a16="http://schemas.microsoft.com/office/drawing/2014/main" id="{D095E1FB-9014-1DDC-79B9-84F6C353CF43}"/>
              </a:ext>
            </a:extLst>
          </p:cNvPr>
          <p:cNvPicPr>
            <a:picLocks noChangeAspect="1"/>
          </p:cNvPicPr>
          <p:nvPr/>
        </p:nvPicPr>
        <p:blipFill>
          <a:blip r:embed="rId3">
            <a:alphaModFix amt="0"/>
          </a:blip>
          <a:stretch>
            <a:fillRect/>
          </a:stretch>
        </p:blipFill>
        <p:spPr>
          <a:xfrm>
            <a:off x="-19681845" y="-1705074"/>
            <a:ext cx="51185825" cy="38389371"/>
          </a:xfrm>
          <a:prstGeom prst="rect">
            <a:avLst/>
          </a:prstGeom>
          <a:effectLst>
            <a:outerShdw blurRad="762000" dist="1257300" dir="19800000" sx="92000" sy="92000" algn="bl" rotWithShape="0">
              <a:schemeClr val="tx1">
                <a:alpha val="16000"/>
              </a:schemeClr>
            </a:outerShdw>
          </a:effectLst>
        </p:spPr>
      </p:pic>
      <p:sp>
        <p:nvSpPr>
          <p:cNvPr id="44" name="Titel 43">
            <a:extLst>
              <a:ext uri="{FF2B5EF4-FFF2-40B4-BE49-F238E27FC236}">
                <a16:creationId xmlns:a16="http://schemas.microsoft.com/office/drawing/2014/main" id="{FA947404-AAF1-94DF-04FF-6FE0E8DDBF33}"/>
              </a:ext>
            </a:extLst>
          </p:cNvPr>
          <p:cNvSpPr>
            <a:spLocks noGrp="1"/>
          </p:cNvSpPr>
          <p:nvPr>
            <p:ph type="title"/>
          </p:nvPr>
        </p:nvSpPr>
        <p:spPr>
          <a:xfrm>
            <a:off x="503998" y="360001"/>
            <a:ext cx="11184002" cy="427618"/>
          </a:xfrm>
        </p:spPr>
        <p:txBody>
          <a:bodyPr/>
          <a:lstStyle/>
          <a:p>
            <a:r>
              <a:rPr lang="en-US" dirty="0"/>
              <a:t>5G Connected Ambulance &amp; Haptic enabled remote surgery</a:t>
            </a:r>
            <a:endParaRPr lang="de-DE" dirty="0"/>
          </a:p>
        </p:txBody>
      </p:sp>
      <p:sp>
        <p:nvSpPr>
          <p:cNvPr id="7" name="Textfeld 6">
            <a:extLst>
              <a:ext uri="{FF2B5EF4-FFF2-40B4-BE49-F238E27FC236}">
                <a16:creationId xmlns:a16="http://schemas.microsoft.com/office/drawing/2014/main" id="{C3ACE78A-4AAF-F19A-BB93-4AB79ECE6695}"/>
              </a:ext>
            </a:extLst>
          </p:cNvPr>
          <p:cNvSpPr txBox="1"/>
          <p:nvPr/>
        </p:nvSpPr>
        <p:spPr>
          <a:xfrm>
            <a:off x="838763" y="1964158"/>
            <a:ext cx="4536561" cy="2131417"/>
          </a:xfrm>
          <a:prstGeom prst="rect">
            <a:avLst/>
          </a:prstGeom>
          <a:noFill/>
        </p:spPr>
        <p:txBody>
          <a:bodyPr wrap="square" lIns="0" tIns="0" rIns="0" bIns="0">
            <a:spAutoFit/>
          </a:bodyPr>
          <a:lstStyle/>
          <a:p>
            <a:pPr marL="193206" indent="-193206" defTabSz="914429" fontAlgn="base">
              <a:spcBef>
                <a:spcPct val="0"/>
              </a:spcBef>
              <a:spcAft>
                <a:spcPts val="635"/>
              </a:spcAft>
              <a:buFont typeface="Arial" panose="020B0604020202020204" pitchFamily="34" charset="0"/>
              <a:buChar char="•"/>
            </a:pPr>
            <a:r>
              <a:rPr lang="en-US" sz="1693" b="1" dirty="0">
                <a:solidFill>
                  <a:schemeClr val="tx2"/>
                </a:solidFill>
                <a:latin typeface="Aptos" panose="020B0004020202020204" pitchFamily="34" charset="0"/>
                <a:ea typeface="ＭＳ Ｐゴシック" charset="0"/>
              </a:rPr>
              <a:t>Remote</a:t>
            </a:r>
            <a:r>
              <a:rPr lang="en-US" sz="1693" dirty="0">
                <a:solidFill>
                  <a:schemeClr val="tx2"/>
                </a:solidFill>
                <a:latin typeface="Aptos" panose="020B0004020202020204" pitchFamily="34" charset="0"/>
                <a:ea typeface="ＭＳ Ｐゴシック" charset="0"/>
              </a:rPr>
              <a:t> </a:t>
            </a:r>
            <a:r>
              <a:rPr lang="en-US" sz="1693" b="1" dirty="0">
                <a:solidFill>
                  <a:schemeClr val="tx2"/>
                </a:solidFill>
                <a:latin typeface="Aptos" panose="020B0004020202020204" pitchFamily="34" charset="0"/>
                <a:ea typeface="ＭＳ Ｐゴシック" charset="0"/>
              </a:rPr>
              <a:t>diagnostics &amp; assistance</a:t>
            </a:r>
          </a:p>
          <a:p>
            <a:pPr marL="193206" indent="-193206" defTabSz="914429" fontAlgn="base">
              <a:spcBef>
                <a:spcPct val="0"/>
              </a:spcBef>
              <a:spcAft>
                <a:spcPts val="635"/>
              </a:spcAft>
              <a:buFont typeface="Arial" panose="020B0604020202020204" pitchFamily="34" charset="0"/>
              <a:buChar char="•"/>
            </a:pPr>
            <a:r>
              <a:rPr lang="en-US" sz="1693" b="1" dirty="0">
                <a:solidFill>
                  <a:schemeClr val="tx2"/>
                </a:solidFill>
                <a:latin typeface="Aptos" panose="020B0004020202020204" pitchFamily="34" charset="0"/>
                <a:ea typeface="ＭＳ Ｐゴシック" charset="0"/>
              </a:rPr>
              <a:t>Remote</a:t>
            </a:r>
            <a:r>
              <a:rPr lang="en-US" sz="1693" dirty="0">
                <a:solidFill>
                  <a:schemeClr val="tx2"/>
                </a:solidFill>
                <a:latin typeface="Aptos" panose="020B0004020202020204" pitchFamily="34" charset="0"/>
                <a:ea typeface="ＭＳ Ｐゴシック" charset="0"/>
              </a:rPr>
              <a:t> patient </a:t>
            </a:r>
            <a:r>
              <a:rPr lang="en-US" sz="1693" b="1" dirty="0">
                <a:solidFill>
                  <a:schemeClr val="tx2"/>
                </a:solidFill>
                <a:latin typeface="Aptos" panose="020B0004020202020204" pitchFamily="34" charset="0"/>
                <a:ea typeface="ＭＳ Ｐゴシック" charset="0"/>
              </a:rPr>
              <a:t>monitoring</a:t>
            </a:r>
          </a:p>
          <a:p>
            <a:pPr marL="193206" indent="-193206" defTabSz="914429" fontAlgn="base">
              <a:spcBef>
                <a:spcPct val="0"/>
              </a:spcBef>
              <a:spcAft>
                <a:spcPts val="635"/>
              </a:spcAft>
              <a:buFont typeface="Arial" panose="020B0604020202020204" pitchFamily="34" charset="0"/>
              <a:buChar char="•"/>
            </a:pPr>
            <a:r>
              <a:rPr lang="en-US" sz="1693" dirty="0">
                <a:solidFill>
                  <a:schemeClr val="tx2"/>
                </a:solidFill>
                <a:latin typeface="Aptos" panose="020B0004020202020204" pitchFamily="34" charset="0"/>
                <a:ea typeface="ＭＳ Ｐゴシック" charset="0"/>
              </a:rPr>
              <a:t>Real time Data </a:t>
            </a:r>
            <a:r>
              <a:rPr lang="en-US" sz="1693" b="1" dirty="0">
                <a:solidFill>
                  <a:schemeClr val="tx2"/>
                </a:solidFill>
                <a:latin typeface="Aptos" panose="020B0004020202020204" pitchFamily="34" charset="0"/>
                <a:ea typeface="ＭＳ Ｐゴシック" charset="0"/>
              </a:rPr>
              <a:t>exchange with hospital &amp; preparation for surgery</a:t>
            </a:r>
          </a:p>
          <a:p>
            <a:pPr marL="193206" indent="-193206" defTabSz="914429" fontAlgn="base">
              <a:spcBef>
                <a:spcPct val="0"/>
              </a:spcBef>
              <a:spcAft>
                <a:spcPts val="635"/>
              </a:spcAft>
              <a:buFont typeface="Arial" panose="020B0604020202020204" pitchFamily="34" charset="0"/>
              <a:buChar char="•"/>
            </a:pPr>
            <a:r>
              <a:rPr lang="en-US" sz="1693" b="1" dirty="0">
                <a:solidFill>
                  <a:schemeClr val="tx2"/>
                </a:solidFill>
                <a:latin typeface="Aptos" panose="020B0004020202020204" pitchFamily="34" charset="0"/>
                <a:ea typeface="ＭＳ Ｐゴシック" charset="0"/>
              </a:rPr>
              <a:t>Intelligent traffic control </a:t>
            </a:r>
            <a:r>
              <a:rPr lang="en-US" sz="1693" dirty="0">
                <a:solidFill>
                  <a:schemeClr val="tx2"/>
                </a:solidFill>
                <a:latin typeface="Aptos" panose="020B0004020202020204" pitchFamily="34" charset="0"/>
                <a:ea typeface="ＭＳ Ｐゴシック" charset="0"/>
              </a:rPr>
              <a:t>for fastest </a:t>
            </a:r>
            <a:br>
              <a:rPr lang="en-US" sz="1693" dirty="0">
                <a:solidFill>
                  <a:schemeClr val="tx2"/>
                </a:solidFill>
                <a:latin typeface="Aptos" panose="020B0004020202020204" pitchFamily="34" charset="0"/>
                <a:ea typeface="ＭＳ Ｐゴシック" charset="0"/>
              </a:rPr>
            </a:br>
            <a:r>
              <a:rPr lang="en-US" sz="1693" dirty="0">
                <a:solidFill>
                  <a:schemeClr val="tx2"/>
                </a:solidFill>
                <a:latin typeface="Aptos" panose="020B0004020202020204" pitchFamily="34" charset="0"/>
                <a:ea typeface="ＭＳ Ｐゴシック" charset="0"/>
              </a:rPr>
              <a:t>route to hospital</a:t>
            </a:r>
          </a:p>
          <a:p>
            <a:pPr marL="193206" indent="-193206" defTabSz="914429" fontAlgn="base">
              <a:spcBef>
                <a:spcPct val="0"/>
              </a:spcBef>
              <a:spcAft>
                <a:spcPts val="635"/>
              </a:spcAft>
              <a:buFont typeface="Arial" panose="020B0604020202020204" pitchFamily="34" charset="0"/>
              <a:buChar char="•"/>
            </a:pPr>
            <a:endParaRPr lang="en-US" sz="1693" dirty="0">
              <a:solidFill>
                <a:schemeClr val="tx2"/>
              </a:solidFill>
              <a:latin typeface="Aptos" panose="020B0004020202020204" pitchFamily="34" charset="0"/>
              <a:ea typeface="ＭＳ Ｐゴシック" charset="0"/>
            </a:endParaRPr>
          </a:p>
        </p:txBody>
      </p:sp>
      <p:grpSp>
        <p:nvGrpSpPr>
          <p:cNvPr id="61" name="Gruppieren 60">
            <a:extLst>
              <a:ext uri="{FF2B5EF4-FFF2-40B4-BE49-F238E27FC236}">
                <a16:creationId xmlns:a16="http://schemas.microsoft.com/office/drawing/2014/main" id="{C6E4CE59-D8A9-3399-4CD4-131A9C5FA53E}"/>
              </a:ext>
            </a:extLst>
          </p:cNvPr>
          <p:cNvGrpSpPr/>
          <p:nvPr/>
        </p:nvGrpSpPr>
        <p:grpSpPr>
          <a:xfrm>
            <a:off x="1355416" y="4154275"/>
            <a:ext cx="2405476" cy="1830629"/>
            <a:chOff x="1355416" y="4286400"/>
            <a:chExt cx="2405476" cy="1830629"/>
          </a:xfrm>
        </p:grpSpPr>
        <p:grpSp>
          <p:nvGrpSpPr>
            <p:cNvPr id="55" name="Gruppieren 54">
              <a:extLst>
                <a:ext uri="{FF2B5EF4-FFF2-40B4-BE49-F238E27FC236}">
                  <a16:creationId xmlns:a16="http://schemas.microsoft.com/office/drawing/2014/main" id="{A9BFBB6D-5628-C0A4-0640-4BF425CC0068}"/>
                </a:ext>
              </a:extLst>
            </p:cNvPr>
            <p:cNvGrpSpPr/>
            <p:nvPr/>
          </p:nvGrpSpPr>
          <p:grpSpPr>
            <a:xfrm>
              <a:off x="1355416" y="4286400"/>
              <a:ext cx="2405476" cy="1830629"/>
              <a:chOff x="568849" y="3997697"/>
              <a:chExt cx="3911517" cy="2976764"/>
            </a:xfrm>
          </p:grpSpPr>
          <p:cxnSp>
            <p:nvCxnSpPr>
              <p:cNvPr id="46" name="Gerader Verbinder 56">
                <a:extLst>
                  <a:ext uri="{FF2B5EF4-FFF2-40B4-BE49-F238E27FC236}">
                    <a16:creationId xmlns:a16="http://schemas.microsoft.com/office/drawing/2014/main" id="{7F6664C3-DC2F-C82A-DB52-116196635874}"/>
                  </a:ext>
                </a:extLst>
              </p:cNvPr>
              <p:cNvCxnSpPr>
                <a:cxnSpLocks/>
              </p:cNvCxnSpPr>
              <p:nvPr/>
            </p:nvCxnSpPr>
            <p:spPr>
              <a:xfrm flipV="1">
                <a:off x="1935398" y="4368190"/>
                <a:ext cx="1592392" cy="0"/>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47" name="Gerader Verbinder 57">
                <a:extLst>
                  <a:ext uri="{FF2B5EF4-FFF2-40B4-BE49-F238E27FC236}">
                    <a16:creationId xmlns:a16="http://schemas.microsoft.com/office/drawing/2014/main" id="{DB49B6B3-20F1-9119-9480-C0A0A1B958C5}"/>
                  </a:ext>
                </a:extLst>
              </p:cNvPr>
              <p:cNvCxnSpPr>
                <a:cxnSpLocks/>
              </p:cNvCxnSpPr>
              <p:nvPr/>
            </p:nvCxnSpPr>
            <p:spPr>
              <a:xfrm flipH="1">
                <a:off x="3158463" y="4720249"/>
                <a:ext cx="625096" cy="809984"/>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48" name="Gerader Verbinder 58">
                <a:extLst>
                  <a:ext uri="{FF2B5EF4-FFF2-40B4-BE49-F238E27FC236}">
                    <a16:creationId xmlns:a16="http://schemas.microsoft.com/office/drawing/2014/main" id="{BA01B169-D5B7-B352-9FF9-CE155C6E1031}"/>
                  </a:ext>
                </a:extLst>
              </p:cNvPr>
              <p:cNvCxnSpPr>
                <a:cxnSpLocks/>
              </p:cNvCxnSpPr>
              <p:nvPr/>
            </p:nvCxnSpPr>
            <p:spPr>
              <a:xfrm>
                <a:off x="1743874" y="4700297"/>
                <a:ext cx="712437" cy="833296"/>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sp>
            <p:nvSpPr>
              <p:cNvPr id="49" name="TextBox 17">
                <a:extLst>
                  <a:ext uri="{FF2B5EF4-FFF2-40B4-BE49-F238E27FC236}">
                    <a16:creationId xmlns:a16="http://schemas.microsoft.com/office/drawing/2014/main" id="{011F1CBC-37CA-7463-8917-945FA442B8F7}"/>
                  </a:ext>
                </a:extLst>
              </p:cNvPr>
              <p:cNvSpPr txBox="1"/>
              <p:nvPr/>
            </p:nvSpPr>
            <p:spPr>
              <a:xfrm>
                <a:off x="3830258" y="4858766"/>
                <a:ext cx="613078" cy="45042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5G</a:t>
                </a:r>
              </a:p>
            </p:txBody>
          </p:sp>
          <p:sp>
            <p:nvSpPr>
              <p:cNvPr id="50" name="TextBox 18">
                <a:extLst>
                  <a:ext uri="{FF2B5EF4-FFF2-40B4-BE49-F238E27FC236}">
                    <a16:creationId xmlns:a16="http://schemas.microsoft.com/office/drawing/2014/main" id="{8129E21C-1BDF-F2EC-E714-00E126BF624F}"/>
                  </a:ext>
                </a:extLst>
              </p:cNvPr>
              <p:cNvSpPr txBox="1"/>
              <p:nvPr/>
            </p:nvSpPr>
            <p:spPr>
              <a:xfrm>
                <a:off x="2112867" y="6223753"/>
                <a:ext cx="1612771" cy="7507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Connected </a:t>
                </a:r>
                <a:b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Ambulance</a:t>
                </a:r>
              </a:p>
            </p:txBody>
          </p:sp>
          <p:sp>
            <p:nvSpPr>
              <p:cNvPr id="51" name="TextBox 19">
                <a:extLst>
                  <a:ext uri="{FF2B5EF4-FFF2-40B4-BE49-F238E27FC236}">
                    <a16:creationId xmlns:a16="http://schemas.microsoft.com/office/drawing/2014/main" id="{86A5FC4D-09FE-D488-6804-701B14ADD974}"/>
                  </a:ext>
                </a:extLst>
              </p:cNvPr>
              <p:cNvSpPr txBox="1"/>
              <p:nvPr/>
            </p:nvSpPr>
            <p:spPr>
              <a:xfrm>
                <a:off x="568849" y="4817162"/>
                <a:ext cx="1303835" cy="45042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pic>
            <p:nvPicPr>
              <p:cNvPr id="52" name="Grafik 179">
                <a:extLst>
                  <a:ext uri="{FF2B5EF4-FFF2-40B4-BE49-F238E27FC236}">
                    <a16:creationId xmlns:a16="http://schemas.microsoft.com/office/drawing/2014/main" id="{FE1214EB-361E-7CBC-E0A0-E19AE21C78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212" y="3997697"/>
                <a:ext cx="874101" cy="779842"/>
              </a:xfrm>
              <a:prstGeom prst="rect">
                <a:avLst/>
              </a:prstGeom>
            </p:spPr>
          </p:pic>
          <p:pic>
            <p:nvPicPr>
              <p:cNvPr id="54" name="Grafik 212">
                <a:extLst>
                  <a:ext uri="{FF2B5EF4-FFF2-40B4-BE49-F238E27FC236}">
                    <a16:creationId xmlns:a16="http://schemas.microsoft.com/office/drawing/2014/main" id="{ACEEFB36-E84B-1EB5-387B-7E825D2638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8828" y="4118229"/>
                <a:ext cx="751538" cy="751537"/>
              </a:xfrm>
              <a:prstGeom prst="rect">
                <a:avLst/>
              </a:prstGeom>
            </p:spPr>
          </p:pic>
        </p:grpSp>
        <p:pic>
          <p:nvPicPr>
            <p:cNvPr id="59" name="Grafik 58">
              <a:extLst>
                <a:ext uri="{FF2B5EF4-FFF2-40B4-BE49-F238E27FC236}">
                  <a16:creationId xmlns:a16="http://schemas.microsoft.com/office/drawing/2014/main" id="{DE33EEE5-BD70-EA3A-2EBC-8A4ECC31F0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86904" y="5289810"/>
              <a:ext cx="561096" cy="342412"/>
            </a:xfrm>
            <a:prstGeom prst="rect">
              <a:avLst/>
            </a:prstGeom>
          </p:spPr>
        </p:pic>
      </p:grpSp>
      <p:sp>
        <p:nvSpPr>
          <p:cNvPr id="19" name="Textfeld 6">
            <a:extLst>
              <a:ext uri="{FF2B5EF4-FFF2-40B4-BE49-F238E27FC236}">
                <a16:creationId xmlns:a16="http://schemas.microsoft.com/office/drawing/2014/main" id="{FF2D0045-A5CA-D4AB-025F-83BB11446DCA}"/>
              </a:ext>
            </a:extLst>
          </p:cNvPr>
          <p:cNvSpPr txBox="1"/>
          <p:nvPr/>
        </p:nvSpPr>
        <p:spPr>
          <a:xfrm>
            <a:off x="6951173" y="1964158"/>
            <a:ext cx="4536561" cy="1793953"/>
          </a:xfrm>
          <a:prstGeom prst="rect">
            <a:avLst/>
          </a:prstGeom>
          <a:noFill/>
        </p:spPr>
        <p:txBody>
          <a:bodyPr wrap="square" lIns="0" tIns="0" rIns="0" bIns="0">
            <a:spAutoFit/>
          </a:bodyPr>
          <a:lstStyle/>
          <a:p>
            <a:pPr marL="193206" indent="-193206" defTabSz="914429" fontAlgn="base">
              <a:spcBef>
                <a:spcPct val="0"/>
              </a:spcBef>
              <a:spcAft>
                <a:spcPts val="635"/>
              </a:spcAft>
              <a:buFont typeface="Arial" panose="020B0604020202020204" pitchFamily="34" charset="0"/>
              <a:buChar char="•"/>
            </a:pPr>
            <a:r>
              <a:rPr lang="en-US" sz="1693" b="1" dirty="0">
                <a:solidFill>
                  <a:schemeClr val="tx2"/>
                </a:solidFill>
                <a:latin typeface="Aptos" panose="020B0004020202020204" pitchFamily="34" charset="0"/>
                <a:ea typeface="ＭＳ Ｐゴシック" charset="0"/>
              </a:rPr>
              <a:t>Tele-triage</a:t>
            </a:r>
          </a:p>
          <a:p>
            <a:pPr marL="193206" indent="-193206" defTabSz="914429" fontAlgn="base">
              <a:spcBef>
                <a:spcPct val="0"/>
              </a:spcBef>
              <a:spcAft>
                <a:spcPts val="635"/>
              </a:spcAft>
              <a:buFont typeface="Arial" panose="020B0604020202020204" pitchFamily="34" charset="0"/>
              <a:buChar char="•"/>
            </a:pPr>
            <a:r>
              <a:rPr lang="en-US" sz="1693" dirty="0">
                <a:solidFill>
                  <a:schemeClr val="tx2"/>
                </a:solidFill>
                <a:latin typeface="Aptos" panose="020B0004020202020204" pitchFamily="34" charset="0"/>
                <a:ea typeface="ＭＳ Ｐゴシック" charset="0"/>
              </a:rPr>
              <a:t>High-res</a:t>
            </a:r>
            <a:r>
              <a:rPr lang="en-US" sz="1693" b="1" dirty="0">
                <a:solidFill>
                  <a:schemeClr val="tx2"/>
                </a:solidFill>
                <a:latin typeface="Aptos" panose="020B0004020202020204" pitchFamily="34" charset="0"/>
                <a:ea typeface="ＭＳ Ｐゴシック" charset="0"/>
              </a:rPr>
              <a:t> VR/AR video link to remote surgeon</a:t>
            </a:r>
          </a:p>
          <a:p>
            <a:pPr marL="193206" indent="-193206" defTabSz="914429" fontAlgn="base">
              <a:spcBef>
                <a:spcPct val="0"/>
              </a:spcBef>
              <a:spcAft>
                <a:spcPts val="635"/>
              </a:spcAft>
              <a:buFont typeface="Arial" panose="020B0604020202020204" pitchFamily="34" charset="0"/>
              <a:buChar char="•"/>
            </a:pPr>
            <a:r>
              <a:rPr lang="en-US" sz="1693" b="1" dirty="0">
                <a:solidFill>
                  <a:schemeClr val="tx2"/>
                </a:solidFill>
                <a:latin typeface="Aptos" panose="020B0004020202020204" pitchFamily="34" charset="0"/>
                <a:ea typeface="ＭＳ Ｐゴシック" charset="0"/>
              </a:rPr>
              <a:t>Haptic enabled robotic arm – </a:t>
            </a:r>
            <a:r>
              <a:rPr lang="en-US" sz="1693" dirty="0">
                <a:solidFill>
                  <a:schemeClr val="tx2"/>
                </a:solidFill>
                <a:latin typeface="Aptos" panose="020B0004020202020204" pitchFamily="34" charset="0"/>
                <a:ea typeface="ＭＳ Ｐゴシック" charset="0"/>
              </a:rPr>
              <a:t>surgeon ‘feels’ what the robot is doing</a:t>
            </a:r>
          </a:p>
          <a:p>
            <a:pPr marL="193206" indent="-193206" defTabSz="914429" fontAlgn="base">
              <a:spcBef>
                <a:spcPct val="0"/>
              </a:spcBef>
              <a:spcAft>
                <a:spcPts val="635"/>
              </a:spcAft>
              <a:buFont typeface="Arial" panose="020B0604020202020204" pitchFamily="34" charset="0"/>
              <a:buChar char="•"/>
            </a:pPr>
            <a:r>
              <a:rPr lang="en-US" sz="1693" b="1" dirty="0">
                <a:solidFill>
                  <a:schemeClr val="tx2"/>
                </a:solidFill>
                <a:latin typeface="Aptos" panose="020B0004020202020204" pitchFamily="34" charset="0"/>
                <a:ea typeface="ＭＳ Ｐゴシック" charset="0"/>
              </a:rPr>
              <a:t>Remote specialist intervention to prepare patient </a:t>
            </a:r>
            <a:r>
              <a:rPr lang="en-US" sz="1693" dirty="0">
                <a:solidFill>
                  <a:schemeClr val="tx2"/>
                </a:solidFill>
                <a:latin typeface="Aptos" panose="020B0004020202020204" pitchFamily="34" charset="0"/>
                <a:ea typeface="ＭＳ Ｐゴシック" charset="0"/>
              </a:rPr>
              <a:t>for transport to hospital</a:t>
            </a:r>
          </a:p>
        </p:txBody>
      </p:sp>
      <p:grpSp>
        <p:nvGrpSpPr>
          <p:cNvPr id="145" name="Gruppieren 144">
            <a:extLst>
              <a:ext uri="{FF2B5EF4-FFF2-40B4-BE49-F238E27FC236}">
                <a16:creationId xmlns:a16="http://schemas.microsoft.com/office/drawing/2014/main" id="{D7A66D23-8719-826D-507F-B9E206FC5112}"/>
              </a:ext>
            </a:extLst>
          </p:cNvPr>
          <p:cNvGrpSpPr/>
          <p:nvPr/>
        </p:nvGrpSpPr>
        <p:grpSpPr>
          <a:xfrm>
            <a:off x="7763513" y="4154275"/>
            <a:ext cx="2405476" cy="2045782"/>
            <a:chOff x="7763513" y="3886350"/>
            <a:chExt cx="2405476" cy="2045782"/>
          </a:xfrm>
        </p:grpSpPr>
        <p:grpSp>
          <p:nvGrpSpPr>
            <p:cNvPr id="65" name="Gruppieren 64">
              <a:extLst>
                <a:ext uri="{FF2B5EF4-FFF2-40B4-BE49-F238E27FC236}">
                  <a16:creationId xmlns:a16="http://schemas.microsoft.com/office/drawing/2014/main" id="{4B8212B7-ABD3-E626-81A7-D206DF98A64E}"/>
                </a:ext>
              </a:extLst>
            </p:cNvPr>
            <p:cNvGrpSpPr/>
            <p:nvPr/>
          </p:nvGrpSpPr>
          <p:grpSpPr>
            <a:xfrm>
              <a:off x="7763513" y="3886350"/>
              <a:ext cx="2405476" cy="2045782"/>
              <a:chOff x="568849" y="3997697"/>
              <a:chExt cx="3911517" cy="3326622"/>
            </a:xfrm>
          </p:grpSpPr>
          <p:cxnSp>
            <p:nvCxnSpPr>
              <p:cNvPr id="67" name="Gerader Verbinder 56">
                <a:extLst>
                  <a:ext uri="{FF2B5EF4-FFF2-40B4-BE49-F238E27FC236}">
                    <a16:creationId xmlns:a16="http://schemas.microsoft.com/office/drawing/2014/main" id="{6A6CB860-A801-41B9-9621-9574AD422F3A}"/>
                  </a:ext>
                </a:extLst>
              </p:cNvPr>
              <p:cNvCxnSpPr>
                <a:cxnSpLocks/>
              </p:cNvCxnSpPr>
              <p:nvPr/>
            </p:nvCxnSpPr>
            <p:spPr>
              <a:xfrm flipV="1">
                <a:off x="1935398" y="4368190"/>
                <a:ext cx="1592392" cy="0"/>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68" name="Gerader Verbinder 57">
                <a:extLst>
                  <a:ext uri="{FF2B5EF4-FFF2-40B4-BE49-F238E27FC236}">
                    <a16:creationId xmlns:a16="http://schemas.microsoft.com/office/drawing/2014/main" id="{2FC7F1C0-F839-4B61-317C-357E87168E81}"/>
                  </a:ext>
                </a:extLst>
              </p:cNvPr>
              <p:cNvCxnSpPr>
                <a:cxnSpLocks/>
              </p:cNvCxnSpPr>
              <p:nvPr/>
            </p:nvCxnSpPr>
            <p:spPr>
              <a:xfrm flipH="1">
                <a:off x="3158463" y="4720249"/>
                <a:ext cx="625096" cy="809984"/>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69" name="Gerader Verbinder 58">
                <a:extLst>
                  <a:ext uri="{FF2B5EF4-FFF2-40B4-BE49-F238E27FC236}">
                    <a16:creationId xmlns:a16="http://schemas.microsoft.com/office/drawing/2014/main" id="{1F959025-EE8B-E0E4-B019-DA84C24F3CE7}"/>
                  </a:ext>
                </a:extLst>
              </p:cNvPr>
              <p:cNvCxnSpPr>
                <a:cxnSpLocks/>
              </p:cNvCxnSpPr>
              <p:nvPr/>
            </p:nvCxnSpPr>
            <p:spPr>
              <a:xfrm>
                <a:off x="1743874" y="4700297"/>
                <a:ext cx="712437" cy="833296"/>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sp>
            <p:nvSpPr>
              <p:cNvPr id="70" name="TextBox 17">
                <a:extLst>
                  <a:ext uri="{FF2B5EF4-FFF2-40B4-BE49-F238E27FC236}">
                    <a16:creationId xmlns:a16="http://schemas.microsoft.com/office/drawing/2014/main" id="{42506C28-E80F-9489-C99F-7FB645B4E74C}"/>
                  </a:ext>
                </a:extLst>
              </p:cNvPr>
              <p:cNvSpPr txBox="1"/>
              <p:nvPr/>
            </p:nvSpPr>
            <p:spPr>
              <a:xfrm>
                <a:off x="3830258" y="4858766"/>
                <a:ext cx="613078" cy="45042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5G</a:t>
                </a:r>
              </a:p>
            </p:txBody>
          </p:sp>
          <p:sp>
            <p:nvSpPr>
              <p:cNvPr id="71" name="TextBox 18">
                <a:extLst>
                  <a:ext uri="{FF2B5EF4-FFF2-40B4-BE49-F238E27FC236}">
                    <a16:creationId xmlns:a16="http://schemas.microsoft.com/office/drawing/2014/main" id="{CE19F1DC-7801-FF05-07CA-68E7F77C05CD}"/>
                  </a:ext>
                </a:extLst>
              </p:cNvPr>
              <p:cNvSpPr txBox="1"/>
              <p:nvPr/>
            </p:nvSpPr>
            <p:spPr>
              <a:xfrm>
                <a:off x="1510335" y="6573611"/>
                <a:ext cx="2868227" cy="7507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Connected </a:t>
                </a:r>
                <a:b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VR/AR and robotic arm</a:t>
                </a:r>
              </a:p>
            </p:txBody>
          </p:sp>
          <p:sp>
            <p:nvSpPr>
              <p:cNvPr id="72" name="TextBox 19">
                <a:extLst>
                  <a:ext uri="{FF2B5EF4-FFF2-40B4-BE49-F238E27FC236}">
                    <a16:creationId xmlns:a16="http://schemas.microsoft.com/office/drawing/2014/main" id="{049D95C6-76C7-1FBD-6478-B883967EF798}"/>
                  </a:ext>
                </a:extLst>
              </p:cNvPr>
              <p:cNvSpPr txBox="1"/>
              <p:nvPr/>
            </p:nvSpPr>
            <p:spPr>
              <a:xfrm>
                <a:off x="568849" y="4817162"/>
                <a:ext cx="1303835" cy="45042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pic>
            <p:nvPicPr>
              <p:cNvPr id="73" name="Grafik 179">
                <a:extLst>
                  <a:ext uri="{FF2B5EF4-FFF2-40B4-BE49-F238E27FC236}">
                    <a16:creationId xmlns:a16="http://schemas.microsoft.com/office/drawing/2014/main" id="{5382E29D-3B47-986E-0778-3337BF7A8C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212" y="3997697"/>
                <a:ext cx="874101" cy="779842"/>
              </a:xfrm>
              <a:prstGeom prst="rect">
                <a:avLst/>
              </a:prstGeom>
            </p:spPr>
          </p:pic>
          <p:pic>
            <p:nvPicPr>
              <p:cNvPr id="74" name="Grafik 212">
                <a:extLst>
                  <a:ext uri="{FF2B5EF4-FFF2-40B4-BE49-F238E27FC236}">
                    <a16:creationId xmlns:a16="http://schemas.microsoft.com/office/drawing/2014/main" id="{54013BCD-1305-6EA5-8D31-A6EC56C15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8828" y="4118229"/>
                <a:ext cx="751538" cy="751537"/>
              </a:xfrm>
              <a:prstGeom prst="rect">
                <a:avLst/>
              </a:prstGeom>
            </p:spPr>
          </p:pic>
        </p:grpSp>
        <p:grpSp>
          <p:nvGrpSpPr>
            <p:cNvPr id="90" name="Grafik 75">
              <a:extLst>
                <a:ext uri="{FF2B5EF4-FFF2-40B4-BE49-F238E27FC236}">
                  <a16:creationId xmlns:a16="http://schemas.microsoft.com/office/drawing/2014/main" id="{C498F2CD-B597-D716-CE2C-FB6BC2563DB5}"/>
                </a:ext>
              </a:extLst>
            </p:cNvPr>
            <p:cNvGrpSpPr/>
            <p:nvPr/>
          </p:nvGrpSpPr>
          <p:grpSpPr>
            <a:xfrm>
              <a:off x="8179063" y="5044141"/>
              <a:ext cx="519718" cy="407526"/>
              <a:chOff x="13167265" y="4924049"/>
              <a:chExt cx="2785967" cy="2184558"/>
            </a:xfrm>
            <a:solidFill>
              <a:schemeClr val="tx2"/>
            </a:solidFill>
          </p:grpSpPr>
          <p:sp>
            <p:nvSpPr>
              <p:cNvPr id="91" name="Freihandform: Form 90">
                <a:extLst>
                  <a:ext uri="{FF2B5EF4-FFF2-40B4-BE49-F238E27FC236}">
                    <a16:creationId xmlns:a16="http://schemas.microsoft.com/office/drawing/2014/main" id="{7CB78F8E-ECAB-0039-FE16-49DAC87689F0}"/>
                  </a:ext>
                </a:extLst>
              </p:cNvPr>
              <p:cNvSpPr/>
              <p:nvPr/>
            </p:nvSpPr>
            <p:spPr>
              <a:xfrm>
                <a:off x="15061216" y="4924049"/>
                <a:ext cx="663892" cy="664083"/>
              </a:xfrm>
              <a:custGeom>
                <a:avLst/>
                <a:gdLst>
                  <a:gd name="csX0" fmla="*/ 663893 w 663892"/>
                  <a:gd name="csY0" fmla="*/ 332042 h 664083"/>
                  <a:gd name="csX1" fmla="*/ 331946 w 663892"/>
                  <a:gd name="csY1" fmla="*/ 664083 h 664083"/>
                  <a:gd name="csX2" fmla="*/ 0 w 663892"/>
                  <a:gd name="csY2" fmla="*/ 332042 h 664083"/>
                  <a:gd name="csX3" fmla="*/ 331946 w 663892"/>
                  <a:gd name="csY3" fmla="*/ 0 h 664083"/>
                  <a:gd name="csX4" fmla="*/ 663893 w 663892"/>
                  <a:gd name="csY4" fmla="*/ 332042 h 664083"/>
                  <a:gd name="csX5" fmla="*/ 585883 w 663892"/>
                  <a:gd name="csY5" fmla="*/ 332042 h 664083"/>
                  <a:gd name="csX6" fmla="*/ 331851 w 663892"/>
                  <a:gd name="csY6" fmla="*/ 78010 h 664083"/>
                  <a:gd name="csX7" fmla="*/ 77819 w 663892"/>
                  <a:gd name="csY7" fmla="*/ 332042 h 664083"/>
                  <a:gd name="csX8" fmla="*/ 331851 w 663892"/>
                  <a:gd name="csY8" fmla="*/ 586073 h 664083"/>
                  <a:gd name="csX9" fmla="*/ 585883 w 663892"/>
                  <a:gd name="csY9" fmla="*/ 332042 h 6640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63892" h="664083">
                    <a:moveTo>
                      <a:pt x="663893" y="332042"/>
                    </a:moveTo>
                    <a:cubicBezTo>
                      <a:pt x="663893" y="515398"/>
                      <a:pt x="515302" y="664083"/>
                      <a:pt x="331946" y="664083"/>
                    </a:cubicBezTo>
                    <a:cubicBezTo>
                      <a:pt x="148590" y="664083"/>
                      <a:pt x="0" y="515398"/>
                      <a:pt x="0" y="332042"/>
                    </a:cubicBezTo>
                    <a:cubicBezTo>
                      <a:pt x="0" y="148685"/>
                      <a:pt x="148590" y="0"/>
                      <a:pt x="331946" y="0"/>
                    </a:cubicBezTo>
                    <a:cubicBezTo>
                      <a:pt x="515302" y="0"/>
                      <a:pt x="663893" y="148685"/>
                      <a:pt x="663893" y="332042"/>
                    </a:cubicBezTo>
                    <a:close/>
                    <a:moveTo>
                      <a:pt x="585883" y="332042"/>
                    </a:moveTo>
                    <a:cubicBezTo>
                      <a:pt x="585883" y="191738"/>
                      <a:pt x="472154" y="78010"/>
                      <a:pt x="331851" y="78010"/>
                    </a:cubicBezTo>
                    <a:cubicBezTo>
                      <a:pt x="191548" y="78010"/>
                      <a:pt x="77819" y="191738"/>
                      <a:pt x="77819" y="332042"/>
                    </a:cubicBezTo>
                    <a:cubicBezTo>
                      <a:pt x="77819" y="472345"/>
                      <a:pt x="191548" y="586073"/>
                      <a:pt x="331851" y="586073"/>
                    </a:cubicBezTo>
                    <a:cubicBezTo>
                      <a:pt x="472154" y="586073"/>
                      <a:pt x="585883" y="472345"/>
                      <a:pt x="585883" y="332042"/>
                    </a:cubicBezTo>
                    <a:close/>
                  </a:path>
                </a:pathLst>
              </a:custGeom>
              <a:grpFill/>
              <a:ln w="9525" cap="flat">
                <a:noFill/>
                <a:prstDash val="solid"/>
                <a:miter/>
              </a:ln>
            </p:spPr>
            <p:txBody>
              <a:bodyPr/>
              <a:lstStyle/>
              <a:p>
                <a:endParaRPr lang="de-DE"/>
              </a:p>
            </p:txBody>
          </p:sp>
          <p:sp>
            <p:nvSpPr>
              <p:cNvPr id="92" name="Freihandform: Form 91">
                <a:extLst>
                  <a:ext uri="{FF2B5EF4-FFF2-40B4-BE49-F238E27FC236}">
                    <a16:creationId xmlns:a16="http://schemas.microsoft.com/office/drawing/2014/main" id="{A8D446D0-1E97-86C9-E1C0-94D5BAEF0D27}"/>
                  </a:ext>
                </a:extLst>
              </p:cNvPr>
              <p:cNvSpPr/>
              <p:nvPr/>
            </p:nvSpPr>
            <p:spPr>
              <a:xfrm>
                <a:off x="14833378" y="5639119"/>
                <a:ext cx="1119854" cy="1469489"/>
              </a:xfrm>
              <a:custGeom>
                <a:avLst/>
                <a:gdLst>
                  <a:gd name="csX0" fmla="*/ 674656 w 1119854"/>
                  <a:gd name="csY0" fmla="*/ 413739 h 1469489"/>
                  <a:gd name="csX1" fmla="*/ 675989 w 1119854"/>
                  <a:gd name="csY1" fmla="*/ 564805 h 1469489"/>
                  <a:gd name="csX2" fmla="*/ 693896 w 1119854"/>
                  <a:gd name="csY2" fmla="*/ 605667 h 1469489"/>
                  <a:gd name="csX3" fmla="*/ 661130 w 1119854"/>
                  <a:gd name="csY3" fmla="*/ 637004 h 1469489"/>
                  <a:gd name="csX4" fmla="*/ 596646 w 1119854"/>
                  <a:gd name="csY4" fmla="*/ 583950 h 1469489"/>
                  <a:gd name="csX5" fmla="*/ 595979 w 1119854"/>
                  <a:gd name="csY5" fmla="*/ 425073 h 1469489"/>
                  <a:gd name="csX6" fmla="*/ 743617 w 1119854"/>
                  <a:gd name="csY6" fmla="*/ 264482 h 1469489"/>
                  <a:gd name="csX7" fmla="*/ 743617 w 1119854"/>
                  <a:gd name="csY7" fmla="*/ 149896 h 1469489"/>
                  <a:gd name="csX8" fmla="*/ 731044 w 1119854"/>
                  <a:gd name="csY8" fmla="*/ 92937 h 1469489"/>
                  <a:gd name="csX9" fmla="*/ 582359 w 1119854"/>
                  <a:gd name="csY9" fmla="*/ 218095 h 1469489"/>
                  <a:gd name="csX10" fmla="*/ 536924 w 1119854"/>
                  <a:gd name="csY10" fmla="*/ 218095 h 1469489"/>
                  <a:gd name="csX11" fmla="*/ 370332 w 1119854"/>
                  <a:gd name="csY11" fmla="*/ 77887 h 1469489"/>
                  <a:gd name="csX12" fmla="*/ 352997 w 1119854"/>
                  <a:gd name="csY12" fmla="*/ 158945 h 1469489"/>
                  <a:gd name="csX13" fmla="*/ 352997 w 1119854"/>
                  <a:gd name="csY13" fmla="*/ 354017 h 1469489"/>
                  <a:gd name="csX14" fmla="*/ 444818 w 1119854"/>
                  <a:gd name="csY14" fmla="*/ 498892 h 1469489"/>
                  <a:gd name="csX15" fmla="*/ 317659 w 1119854"/>
                  <a:gd name="csY15" fmla="*/ 612239 h 1469489"/>
                  <a:gd name="csX16" fmla="*/ 185166 w 1119854"/>
                  <a:gd name="csY16" fmla="*/ 506512 h 1469489"/>
                  <a:gd name="csX17" fmla="*/ 275177 w 1119854"/>
                  <a:gd name="csY17" fmla="*/ 354303 h 1469489"/>
                  <a:gd name="csX18" fmla="*/ 275654 w 1119854"/>
                  <a:gd name="csY18" fmla="*/ 162660 h 1469489"/>
                  <a:gd name="csX19" fmla="*/ 282607 w 1119854"/>
                  <a:gd name="csY19" fmla="*/ 93032 h 1469489"/>
                  <a:gd name="csX20" fmla="*/ 102870 w 1119854"/>
                  <a:gd name="csY20" fmla="*/ 258195 h 1469489"/>
                  <a:gd name="csX21" fmla="*/ 77534 w 1119854"/>
                  <a:gd name="csY21" fmla="*/ 412595 h 1469489"/>
                  <a:gd name="csX22" fmla="*/ 77152 w 1119854"/>
                  <a:gd name="csY22" fmla="*/ 974761 h 1469489"/>
                  <a:gd name="csX23" fmla="*/ 209455 w 1119854"/>
                  <a:gd name="csY23" fmla="*/ 1087251 h 1469489"/>
                  <a:gd name="csX24" fmla="*/ 252508 w 1119854"/>
                  <a:gd name="csY24" fmla="*/ 1129923 h 1469489"/>
                  <a:gd name="csX25" fmla="*/ 252508 w 1119854"/>
                  <a:gd name="csY25" fmla="*/ 1469489 h 1469489"/>
                  <a:gd name="csX26" fmla="*/ 174784 w 1119854"/>
                  <a:gd name="csY26" fmla="*/ 1469394 h 1469489"/>
                  <a:gd name="csX27" fmla="*/ 174498 w 1119854"/>
                  <a:gd name="csY27" fmla="*/ 1162880 h 1469489"/>
                  <a:gd name="csX28" fmla="*/ 0 w 1119854"/>
                  <a:gd name="csY28" fmla="*/ 983048 h 1469489"/>
                  <a:gd name="csX29" fmla="*/ 190 w 1119854"/>
                  <a:gd name="csY29" fmla="*/ 408214 h 1469489"/>
                  <a:gd name="csX30" fmla="*/ 40196 w 1119854"/>
                  <a:gd name="csY30" fmla="*/ 204950 h 1469489"/>
                  <a:gd name="csX31" fmla="*/ 199073 w 1119854"/>
                  <a:gd name="csY31" fmla="*/ 40358 h 1469489"/>
                  <a:gd name="csX32" fmla="*/ 397383 w 1119854"/>
                  <a:gd name="csY32" fmla="*/ 1115 h 1469489"/>
                  <a:gd name="csX33" fmla="*/ 559594 w 1119854"/>
                  <a:gd name="csY33" fmla="*/ 134751 h 1469489"/>
                  <a:gd name="csX34" fmla="*/ 721900 w 1119854"/>
                  <a:gd name="csY34" fmla="*/ 68 h 1469489"/>
                  <a:gd name="csX35" fmla="*/ 1089946 w 1119854"/>
                  <a:gd name="csY35" fmla="*/ 232573 h 1469489"/>
                  <a:gd name="csX36" fmla="*/ 1119664 w 1119854"/>
                  <a:gd name="csY36" fmla="*/ 421263 h 1469489"/>
                  <a:gd name="csX37" fmla="*/ 1119854 w 1119854"/>
                  <a:gd name="csY37" fmla="*/ 974666 h 1469489"/>
                  <a:gd name="csX38" fmla="*/ 944499 w 1119854"/>
                  <a:gd name="csY38" fmla="*/ 1162308 h 1469489"/>
                  <a:gd name="csX39" fmla="*/ 944213 w 1119854"/>
                  <a:gd name="csY39" fmla="*/ 1469489 h 1469489"/>
                  <a:gd name="csX40" fmla="*/ 866394 w 1119854"/>
                  <a:gd name="csY40" fmla="*/ 1469299 h 1469489"/>
                  <a:gd name="csX41" fmla="*/ 866394 w 1119854"/>
                  <a:gd name="csY41" fmla="*/ 1125542 h 1469489"/>
                  <a:gd name="csX42" fmla="*/ 906018 w 1119854"/>
                  <a:gd name="csY42" fmla="*/ 1087727 h 1469489"/>
                  <a:gd name="csX43" fmla="*/ 985742 w 1119854"/>
                  <a:gd name="csY43" fmla="*/ 1067630 h 1469489"/>
                  <a:gd name="csX44" fmla="*/ 1042130 w 1119854"/>
                  <a:gd name="csY44" fmla="*/ 974475 h 1469489"/>
                  <a:gd name="csX45" fmla="*/ 1042130 w 1119854"/>
                  <a:gd name="csY45" fmla="*/ 425550 h 1469489"/>
                  <a:gd name="csX46" fmla="*/ 1020604 w 1119854"/>
                  <a:gd name="csY46" fmla="*/ 270959 h 1469489"/>
                  <a:gd name="csX47" fmla="*/ 812959 w 1119854"/>
                  <a:gd name="csY47" fmla="*/ 87221 h 1469489"/>
                  <a:gd name="csX48" fmla="*/ 820960 w 1119854"/>
                  <a:gd name="csY48" fmla="*/ 149896 h 1469489"/>
                  <a:gd name="csX49" fmla="*/ 821627 w 1119854"/>
                  <a:gd name="csY49" fmla="*/ 264196 h 1469489"/>
                  <a:gd name="csX50" fmla="*/ 969169 w 1119854"/>
                  <a:gd name="csY50" fmla="*/ 429359 h 1469489"/>
                  <a:gd name="csX51" fmla="*/ 968788 w 1119854"/>
                  <a:gd name="csY51" fmla="*/ 583474 h 1469489"/>
                  <a:gd name="csX52" fmla="*/ 905256 w 1119854"/>
                  <a:gd name="csY52" fmla="*/ 637195 h 1469489"/>
                  <a:gd name="csX53" fmla="*/ 871633 w 1119854"/>
                  <a:gd name="csY53" fmla="*/ 607001 h 1469489"/>
                  <a:gd name="csX54" fmla="*/ 889064 w 1119854"/>
                  <a:gd name="csY54" fmla="*/ 564138 h 1469489"/>
                  <a:gd name="csX55" fmla="*/ 890873 w 1119854"/>
                  <a:gd name="csY55" fmla="*/ 412691 h 1469489"/>
                  <a:gd name="csX56" fmla="*/ 710756 w 1119854"/>
                  <a:gd name="csY56" fmla="*/ 359255 h 1469489"/>
                  <a:gd name="csX57" fmla="*/ 674656 w 1119854"/>
                  <a:gd name="csY57" fmla="*/ 413834 h 1469489"/>
                  <a:gd name="csX58" fmla="*/ 368522 w 1119854"/>
                  <a:gd name="csY58" fmla="*/ 480414 h 1469489"/>
                  <a:gd name="csX59" fmla="*/ 314515 w 1119854"/>
                  <a:gd name="csY59" fmla="*/ 426311 h 1469489"/>
                  <a:gd name="csX60" fmla="*/ 260509 w 1119854"/>
                  <a:gd name="csY60" fmla="*/ 480414 h 1469489"/>
                  <a:gd name="csX61" fmla="*/ 314515 w 1119854"/>
                  <a:gd name="csY61" fmla="*/ 534516 h 1469489"/>
                  <a:gd name="csX62" fmla="*/ 368522 w 1119854"/>
                  <a:gd name="csY62" fmla="*/ 480414 h 14694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Lst>
                <a:rect l="l" t="t" r="r" b="b"/>
                <a:pathLst>
                  <a:path w="1119854" h="1469489">
                    <a:moveTo>
                      <a:pt x="674656" y="413739"/>
                    </a:moveTo>
                    <a:cubicBezTo>
                      <a:pt x="674084" y="467174"/>
                      <a:pt x="673513" y="515466"/>
                      <a:pt x="675989" y="564805"/>
                    </a:cubicBezTo>
                    <a:cubicBezTo>
                      <a:pt x="683990" y="575568"/>
                      <a:pt x="698373" y="591094"/>
                      <a:pt x="693896" y="605667"/>
                    </a:cubicBezTo>
                    <a:cubicBezTo>
                      <a:pt x="689039" y="621764"/>
                      <a:pt x="679418" y="634528"/>
                      <a:pt x="661130" y="637004"/>
                    </a:cubicBezTo>
                    <a:cubicBezTo>
                      <a:pt x="627602" y="641386"/>
                      <a:pt x="596837" y="618907"/>
                      <a:pt x="596646" y="583950"/>
                    </a:cubicBezTo>
                    <a:lnTo>
                      <a:pt x="595979" y="425073"/>
                    </a:lnTo>
                    <a:cubicBezTo>
                      <a:pt x="595598" y="337443"/>
                      <a:pt x="659035" y="280865"/>
                      <a:pt x="743617" y="264482"/>
                    </a:cubicBezTo>
                    <a:lnTo>
                      <a:pt x="743617" y="149896"/>
                    </a:lnTo>
                    <a:cubicBezTo>
                      <a:pt x="743426" y="130655"/>
                      <a:pt x="738092" y="110748"/>
                      <a:pt x="731044" y="92937"/>
                    </a:cubicBezTo>
                    <a:lnTo>
                      <a:pt x="582359" y="218095"/>
                    </a:lnTo>
                    <a:cubicBezTo>
                      <a:pt x="571786" y="226953"/>
                      <a:pt x="547688" y="227239"/>
                      <a:pt x="536924" y="218095"/>
                    </a:cubicBezTo>
                    <a:lnTo>
                      <a:pt x="370332" y="77887"/>
                    </a:lnTo>
                    <a:cubicBezTo>
                      <a:pt x="359855" y="104176"/>
                      <a:pt x="352997" y="131037"/>
                      <a:pt x="352997" y="158945"/>
                    </a:cubicBezTo>
                    <a:lnTo>
                      <a:pt x="352997" y="354017"/>
                    </a:lnTo>
                    <a:cubicBezTo>
                      <a:pt x="417576" y="375162"/>
                      <a:pt x="453485" y="435455"/>
                      <a:pt x="444818" y="498892"/>
                    </a:cubicBezTo>
                    <a:cubicBezTo>
                      <a:pt x="436150" y="562329"/>
                      <a:pt x="381762" y="610525"/>
                      <a:pt x="317659" y="612239"/>
                    </a:cubicBezTo>
                    <a:cubicBezTo>
                      <a:pt x="253556" y="613954"/>
                      <a:pt x="196691" y="567567"/>
                      <a:pt x="185166" y="506512"/>
                    </a:cubicBezTo>
                    <a:cubicBezTo>
                      <a:pt x="172498" y="439742"/>
                      <a:pt x="208312" y="376400"/>
                      <a:pt x="275177" y="354303"/>
                    </a:cubicBezTo>
                    <a:lnTo>
                      <a:pt x="275654" y="162660"/>
                    </a:lnTo>
                    <a:cubicBezTo>
                      <a:pt x="275654" y="139609"/>
                      <a:pt x="279368" y="117511"/>
                      <a:pt x="282607" y="93032"/>
                    </a:cubicBezTo>
                    <a:cubicBezTo>
                      <a:pt x="194882" y="113511"/>
                      <a:pt x="129731" y="173804"/>
                      <a:pt x="102870" y="258195"/>
                    </a:cubicBezTo>
                    <a:cubicBezTo>
                      <a:pt x="87059" y="308011"/>
                      <a:pt x="77534" y="358208"/>
                      <a:pt x="77534" y="412595"/>
                    </a:cubicBezTo>
                    <a:lnTo>
                      <a:pt x="77152" y="974761"/>
                    </a:lnTo>
                    <a:cubicBezTo>
                      <a:pt x="77152" y="1044770"/>
                      <a:pt x="140303" y="1086299"/>
                      <a:pt x="209455" y="1087251"/>
                    </a:cubicBezTo>
                    <a:cubicBezTo>
                      <a:pt x="234506" y="1087633"/>
                      <a:pt x="252508" y="1104301"/>
                      <a:pt x="252508" y="1129923"/>
                    </a:cubicBezTo>
                    <a:lnTo>
                      <a:pt x="252508" y="1469489"/>
                    </a:lnTo>
                    <a:cubicBezTo>
                      <a:pt x="252508" y="1469489"/>
                      <a:pt x="174784" y="1469394"/>
                      <a:pt x="174784" y="1469394"/>
                    </a:cubicBezTo>
                    <a:lnTo>
                      <a:pt x="174498" y="1162880"/>
                    </a:lnTo>
                    <a:cubicBezTo>
                      <a:pt x="81725" y="1151545"/>
                      <a:pt x="-95" y="1074583"/>
                      <a:pt x="0" y="983048"/>
                    </a:cubicBezTo>
                    <a:lnTo>
                      <a:pt x="190" y="408214"/>
                    </a:lnTo>
                    <a:cubicBezTo>
                      <a:pt x="190" y="336396"/>
                      <a:pt x="13240" y="269149"/>
                      <a:pt x="40196" y="204950"/>
                    </a:cubicBezTo>
                    <a:cubicBezTo>
                      <a:pt x="71152" y="130941"/>
                      <a:pt x="124968" y="73220"/>
                      <a:pt x="199073" y="40358"/>
                    </a:cubicBezTo>
                    <a:cubicBezTo>
                      <a:pt x="260033" y="13403"/>
                      <a:pt x="330518" y="-4790"/>
                      <a:pt x="397383" y="1115"/>
                    </a:cubicBezTo>
                    <a:lnTo>
                      <a:pt x="559594" y="134751"/>
                    </a:lnTo>
                    <a:lnTo>
                      <a:pt x="721900" y="68"/>
                    </a:lnTo>
                    <a:cubicBezTo>
                      <a:pt x="886587" y="-885"/>
                      <a:pt x="1035558" y="67695"/>
                      <a:pt x="1089946" y="232573"/>
                    </a:cubicBezTo>
                    <a:cubicBezTo>
                      <a:pt x="1110139" y="293723"/>
                      <a:pt x="1119664" y="354969"/>
                      <a:pt x="1119664" y="421263"/>
                    </a:cubicBezTo>
                    <a:lnTo>
                      <a:pt x="1119854" y="974666"/>
                    </a:lnTo>
                    <a:cubicBezTo>
                      <a:pt x="1119854" y="1072011"/>
                      <a:pt x="1042702" y="1149640"/>
                      <a:pt x="944499" y="1162308"/>
                    </a:cubicBezTo>
                    <a:lnTo>
                      <a:pt x="944213" y="1469489"/>
                    </a:lnTo>
                    <a:lnTo>
                      <a:pt x="866394" y="1469299"/>
                    </a:lnTo>
                    <a:lnTo>
                      <a:pt x="866394" y="1125542"/>
                    </a:lnTo>
                    <a:cubicBezTo>
                      <a:pt x="866394" y="1103063"/>
                      <a:pt x="884968" y="1088585"/>
                      <a:pt x="906018" y="1087727"/>
                    </a:cubicBezTo>
                    <a:cubicBezTo>
                      <a:pt x="934117" y="1086489"/>
                      <a:pt x="961358" y="1081822"/>
                      <a:pt x="985742" y="1067630"/>
                    </a:cubicBezTo>
                    <a:cubicBezTo>
                      <a:pt x="1018508" y="1048580"/>
                      <a:pt x="1042130" y="1015147"/>
                      <a:pt x="1042130" y="974475"/>
                    </a:cubicBezTo>
                    <a:lnTo>
                      <a:pt x="1042130" y="425550"/>
                    </a:lnTo>
                    <a:cubicBezTo>
                      <a:pt x="1042130" y="371447"/>
                      <a:pt x="1034987" y="321346"/>
                      <a:pt x="1020604" y="270959"/>
                    </a:cubicBezTo>
                    <a:cubicBezTo>
                      <a:pt x="990981" y="166660"/>
                      <a:pt x="914876" y="105605"/>
                      <a:pt x="812959" y="87221"/>
                    </a:cubicBezTo>
                    <a:cubicBezTo>
                      <a:pt x="816578" y="110081"/>
                      <a:pt x="820769" y="129894"/>
                      <a:pt x="820960" y="149896"/>
                    </a:cubicBezTo>
                    <a:lnTo>
                      <a:pt x="821627" y="264196"/>
                    </a:lnTo>
                    <a:cubicBezTo>
                      <a:pt x="909638" y="283532"/>
                      <a:pt x="969359" y="334776"/>
                      <a:pt x="969169" y="429359"/>
                    </a:cubicBezTo>
                    <a:lnTo>
                      <a:pt x="968788" y="583474"/>
                    </a:lnTo>
                    <a:cubicBezTo>
                      <a:pt x="968788" y="618431"/>
                      <a:pt x="938974" y="641195"/>
                      <a:pt x="905256" y="637195"/>
                    </a:cubicBezTo>
                    <a:cubicBezTo>
                      <a:pt x="886682" y="634909"/>
                      <a:pt x="877729" y="621098"/>
                      <a:pt x="871633" y="607001"/>
                    </a:cubicBezTo>
                    <a:cubicBezTo>
                      <a:pt x="864299" y="589856"/>
                      <a:pt x="884682" y="576521"/>
                      <a:pt x="889064" y="564138"/>
                    </a:cubicBezTo>
                    <a:cubicBezTo>
                      <a:pt x="892778" y="513846"/>
                      <a:pt x="891445" y="464221"/>
                      <a:pt x="890873" y="412691"/>
                    </a:cubicBezTo>
                    <a:cubicBezTo>
                      <a:pt x="890302" y="361161"/>
                      <a:pt x="790194" y="309725"/>
                      <a:pt x="710756" y="359255"/>
                    </a:cubicBezTo>
                    <a:cubicBezTo>
                      <a:pt x="692753" y="370495"/>
                      <a:pt x="674942" y="390116"/>
                      <a:pt x="674656" y="413834"/>
                    </a:cubicBezTo>
                    <a:close/>
                    <a:moveTo>
                      <a:pt x="368522" y="480414"/>
                    </a:moveTo>
                    <a:cubicBezTo>
                      <a:pt x="368522" y="450600"/>
                      <a:pt x="344329" y="426311"/>
                      <a:pt x="314515" y="426311"/>
                    </a:cubicBezTo>
                    <a:cubicBezTo>
                      <a:pt x="284702" y="426311"/>
                      <a:pt x="260509" y="450505"/>
                      <a:pt x="260509" y="480414"/>
                    </a:cubicBezTo>
                    <a:cubicBezTo>
                      <a:pt x="260509" y="510322"/>
                      <a:pt x="284702" y="534516"/>
                      <a:pt x="314515" y="534516"/>
                    </a:cubicBezTo>
                    <a:cubicBezTo>
                      <a:pt x="344329" y="534516"/>
                      <a:pt x="368522" y="510322"/>
                      <a:pt x="368522" y="480414"/>
                    </a:cubicBezTo>
                    <a:close/>
                  </a:path>
                </a:pathLst>
              </a:custGeom>
              <a:grpFill/>
              <a:ln w="9525" cap="flat">
                <a:noFill/>
                <a:prstDash val="solid"/>
                <a:miter/>
              </a:ln>
            </p:spPr>
            <p:txBody>
              <a:bodyPr/>
              <a:lstStyle/>
              <a:p>
                <a:endParaRPr lang="de-DE"/>
              </a:p>
            </p:txBody>
          </p:sp>
          <p:grpSp>
            <p:nvGrpSpPr>
              <p:cNvPr id="93" name="Grafik 75">
                <a:extLst>
                  <a:ext uri="{FF2B5EF4-FFF2-40B4-BE49-F238E27FC236}">
                    <a16:creationId xmlns:a16="http://schemas.microsoft.com/office/drawing/2014/main" id="{108E3560-947E-BD77-C634-013D817D73EC}"/>
                  </a:ext>
                </a:extLst>
              </p:cNvPr>
              <p:cNvGrpSpPr/>
              <p:nvPr/>
            </p:nvGrpSpPr>
            <p:grpSpPr>
              <a:xfrm>
                <a:off x="13167265" y="4950813"/>
                <a:ext cx="1893855" cy="1976820"/>
                <a:chOff x="13167265" y="4950813"/>
                <a:chExt cx="1893855" cy="1976820"/>
              </a:xfrm>
              <a:grpFill/>
            </p:grpSpPr>
            <p:sp>
              <p:nvSpPr>
                <p:cNvPr id="94" name="Freihandform: Form 93">
                  <a:extLst>
                    <a:ext uri="{FF2B5EF4-FFF2-40B4-BE49-F238E27FC236}">
                      <a16:creationId xmlns:a16="http://schemas.microsoft.com/office/drawing/2014/main" id="{5D7FC7C3-EBA2-B853-052E-5812C659EE12}"/>
                    </a:ext>
                  </a:extLst>
                </p:cNvPr>
                <p:cNvSpPr/>
                <p:nvPr/>
              </p:nvSpPr>
              <p:spPr>
                <a:xfrm>
                  <a:off x="13167265" y="4950813"/>
                  <a:ext cx="1893855" cy="1976820"/>
                </a:xfrm>
                <a:custGeom>
                  <a:avLst/>
                  <a:gdLst>
                    <a:gd name="csX0" fmla="*/ 1580102 w 1893855"/>
                    <a:gd name="csY0" fmla="*/ 1527431 h 1976820"/>
                    <a:gd name="csX1" fmla="*/ 1579245 w 1893855"/>
                    <a:gd name="csY1" fmla="*/ 1604583 h 1976820"/>
                    <a:gd name="csX2" fmla="*/ 674561 w 1893855"/>
                    <a:gd name="csY2" fmla="*/ 1604774 h 1976820"/>
                    <a:gd name="csX3" fmla="*/ 674561 w 1893855"/>
                    <a:gd name="csY3" fmla="*/ 1864997 h 1976820"/>
                    <a:gd name="csX4" fmla="*/ 711613 w 1893855"/>
                    <a:gd name="csY4" fmla="*/ 1899382 h 1976820"/>
                    <a:gd name="csX5" fmla="*/ 922211 w 1893855"/>
                    <a:gd name="csY5" fmla="*/ 1899382 h 1976820"/>
                    <a:gd name="csX6" fmla="*/ 958025 w 1893855"/>
                    <a:gd name="csY6" fmla="*/ 1865473 h 1976820"/>
                    <a:gd name="csX7" fmla="*/ 957548 w 1893855"/>
                    <a:gd name="csY7" fmla="*/ 1785558 h 1976820"/>
                    <a:gd name="csX8" fmla="*/ 894969 w 1893855"/>
                    <a:gd name="csY8" fmla="*/ 1784511 h 1976820"/>
                    <a:gd name="csX9" fmla="*/ 895160 w 1893855"/>
                    <a:gd name="csY9" fmla="*/ 1707930 h 1976820"/>
                    <a:gd name="csX10" fmla="*/ 1579721 w 1893855"/>
                    <a:gd name="csY10" fmla="*/ 1707930 h 1976820"/>
                    <a:gd name="csX11" fmla="*/ 1579436 w 1893855"/>
                    <a:gd name="csY11" fmla="*/ 1784987 h 1976820"/>
                    <a:gd name="csX12" fmla="*/ 1036034 w 1893855"/>
                    <a:gd name="csY12" fmla="*/ 1785177 h 1976820"/>
                    <a:gd name="csX13" fmla="*/ 1034510 w 1893855"/>
                    <a:gd name="csY13" fmla="*/ 1874522 h 1976820"/>
                    <a:gd name="csX14" fmla="*/ 930593 w 1893855"/>
                    <a:gd name="csY14" fmla="*/ 1976249 h 1976820"/>
                    <a:gd name="csX15" fmla="*/ 699230 w 1893855"/>
                    <a:gd name="csY15" fmla="*/ 1976820 h 1976820"/>
                    <a:gd name="csX16" fmla="*/ 597313 w 1893855"/>
                    <a:gd name="csY16" fmla="*/ 1868426 h 1976820"/>
                    <a:gd name="csX17" fmla="*/ 596932 w 1893855"/>
                    <a:gd name="csY17" fmla="*/ 1605917 h 1976820"/>
                    <a:gd name="csX18" fmla="*/ 71723 w 1893855"/>
                    <a:gd name="csY18" fmla="*/ 1606203 h 1976820"/>
                    <a:gd name="csX19" fmla="*/ 0 w 1893855"/>
                    <a:gd name="csY19" fmla="*/ 1541242 h 1976820"/>
                    <a:gd name="csX20" fmla="*/ 0 w 1893855"/>
                    <a:gd name="csY20" fmla="*/ 327757 h 1976820"/>
                    <a:gd name="csX21" fmla="*/ 71723 w 1893855"/>
                    <a:gd name="csY21" fmla="*/ 259272 h 1976820"/>
                    <a:gd name="csX22" fmla="*/ 282131 w 1893855"/>
                    <a:gd name="csY22" fmla="*/ 263749 h 1976820"/>
                    <a:gd name="csX23" fmla="*/ 706088 w 1893855"/>
                    <a:gd name="csY23" fmla="*/ 331948 h 1976820"/>
                    <a:gd name="csX24" fmla="*/ 707612 w 1893855"/>
                    <a:gd name="csY24" fmla="*/ 239556 h 1976820"/>
                    <a:gd name="csX25" fmla="*/ 846392 w 1893855"/>
                    <a:gd name="csY25" fmla="*/ 62772 h 1976820"/>
                    <a:gd name="csX26" fmla="*/ 1330166 w 1893855"/>
                    <a:gd name="csY26" fmla="*/ 1145 h 1976820"/>
                    <a:gd name="csX27" fmla="*/ 1893856 w 1893855"/>
                    <a:gd name="csY27" fmla="*/ 51246 h 1976820"/>
                    <a:gd name="csX28" fmla="*/ 1879378 w 1893855"/>
                    <a:gd name="csY28" fmla="*/ 127542 h 1976820"/>
                    <a:gd name="csX29" fmla="*/ 1293209 w 1893855"/>
                    <a:gd name="csY29" fmla="*/ 80202 h 1976820"/>
                    <a:gd name="csX30" fmla="*/ 864870 w 1893855"/>
                    <a:gd name="csY30" fmla="*/ 138305 h 1976820"/>
                    <a:gd name="csX31" fmla="*/ 785908 w 1893855"/>
                    <a:gd name="csY31" fmla="*/ 239556 h 1976820"/>
                    <a:gd name="csX32" fmla="*/ 785622 w 1893855"/>
                    <a:gd name="csY32" fmla="*/ 308898 h 1976820"/>
                    <a:gd name="csX33" fmla="*/ 1842516 w 1893855"/>
                    <a:gd name="csY33" fmla="*/ 280513 h 1976820"/>
                    <a:gd name="csX34" fmla="*/ 1831086 w 1893855"/>
                    <a:gd name="csY34" fmla="*/ 357475 h 1976820"/>
                    <a:gd name="csX35" fmla="*/ 781812 w 1893855"/>
                    <a:gd name="csY35" fmla="*/ 389003 h 1976820"/>
                    <a:gd name="csX36" fmla="*/ 684943 w 1893855"/>
                    <a:gd name="csY36" fmla="*/ 413768 h 1976820"/>
                    <a:gd name="csX37" fmla="*/ 606457 w 1893855"/>
                    <a:gd name="csY37" fmla="*/ 379478 h 1976820"/>
                    <a:gd name="csX38" fmla="*/ 217932 w 1893855"/>
                    <a:gd name="csY38" fmla="*/ 338901 h 1976820"/>
                    <a:gd name="csX39" fmla="*/ 77343 w 1893855"/>
                    <a:gd name="csY39" fmla="*/ 337187 h 1976820"/>
                    <a:gd name="csX40" fmla="*/ 77343 w 1893855"/>
                    <a:gd name="csY40" fmla="*/ 1528574 h 1976820"/>
                    <a:gd name="csX41" fmla="*/ 626840 w 1893855"/>
                    <a:gd name="csY41" fmla="*/ 1527716 h 1976820"/>
                    <a:gd name="csX42" fmla="*/ 750284 w 1893855"/>
                    <a:gd name="csY42" fmla="*/ 1526288 h 1976820"/>
                    <a:gd name="csX43" fmla="*/ 750284 w 1893855"/>
                    <a:gd name="csY43" fmla="*/ 490730 h 1976820"/>
                    <a:gd name="csX44" fmla="*/ 781050 w 1893855"/>
                    <a:gd name="csY44" fmla="*/ 456059 h 1976820"/>
                    <a:gd name="csX45" fmla="*/ 1390269 w 1893855"/>
                    <a:gd name="csY45" fmla="*/ 381764 h 1976820"/>
                    <a:gd name="csX46" fmla="*/ 1431893 w 1893855"/>
                    <a:gd name="csY46" fmla="*/ 422055 h 1976820"/>
                    <a:gd name="csX47" fmla="*/ 1431893 w 1893855"/>
                    <a:gd name="csY47" fmla="*/ 1526288 h 1976820"/>
                    <a:gd name="csX48" fmla="*/ 1580007 w 1893855"/>
                    <a:gd name="csY48" fmla="*/ 1526955 h 1976820"/>
                    <a:gd name="csX49" fmla="*/ 1354646 w 1893855"/>
                    <a:gd name="csY49" fmla="*/ 1526860 h 1976820"/>
                    <a:gd name="csX50" fmla="*/ 1354646 w 1893855"/>
                    <a:gd name="csY50" fmla="*/ 460441 h 1976820"/>
                    <a:gd name="csX51" fmla="*/ 828294 w 1893855"/>
                    <a:gd name="csY51" fmla="*/ 526163 h 1976820"/>
                    <a:gd name="csX52" fmla="*/ 828294 w 1893855"/>
                    <a:gd name="csY52" fmla="*/ 1527336 h 1976820"/>
                    <a:gd name="csX53" fmla="*/ 1354646 w 1893855"/>
                    <a:gd name="csY53" fmla="*/ 1526860 h 19768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893855" h="1976820">
                      <a:moveTo>
                        <a:pt x="1580102" y="1527431"/>
                      </a:moveTo>
                      <a:lnTo>
                        <a:pt x="1579245" y="1604583"/>
                      </a:lnTo>
                      <a:lnTo>
                        <a:pt x="674561" y="1604774"/>
                      </a:lnTo>
                      <a:lnTo>
                        <a:pt x="674561" y="1864997"/>
                      </a:lnTo>
                      <a:cubicBezTo>
                        <a:pt x="674561" y="1886428"/>
                        <a:pt x="690467" y="1900335"/>
                        <a:pt x="711613" y="1899382"/>
                      </a:cubicBezTo>
                      <a:lnTo>
                        <a:pt x="922211" y="1899382"/>
                      </a:lnTo>
                      <a:cubicBezTo>
                        <a:pt x="942118" y="1899382"/>
                        <a:pt x="958120" y="1886047"/>
                        <a:pt x="958025" y="1865473"/>
                      </a:cubicBezTo>
                      <a:lnTo>
                        <a:pt x="957548" y="1785558"/>
                      </a:lnTo>
                      <a:lnTo>
                        <a:pt x="894969" y="1784511"/>
                      </a:lnTo>
                      <a:lnTo>
                        <a:pt x="895160" y="1707930"/>
                      </a:lnTo>
                      <a:lnTo>
                        <a:pt x="1579721" y="1707930"/>
                      </a:lnTo>
                      <a:cubicBezTo>
                        <a:pt x="1579721" y="1707930"/>
                        <a:pt x="1579436" y="1784987"/>
                        <a:pt x="1579436" y="1784987"/>
                      </a:cubicBezTo>
                      <a:lnTo>
                        <a:pt x="1036034" y="1785177"/>
                      </a:lnTo>
                      <a:lnTo>
                        <a:pt x="1034510" y="1874522"/>
                      </a:lnTo>
                      <a:cubicBezTo>
                        <a:pt x="1033558" y="1929291"/>
                        <a:pt x="986409" y="1976154"/>
                        <a:pt x="930593" y="1976249"/>
                      </a:cubicBezTo>
                      <a:lnTo>
                        <a:pt x="699230" y="1976820"/>
                      </a:lnTo>
                      <a:cubicBezTo>
                        <a:pt x="641414" y="1971391"/>
                        <a:pt x="597313" y="1926910"/>
                        <a:pt x="597313" y="1868426"/>
                      </a:cubicBezTo>
                      <a:lnTo>
                        <a:pt x="596932" y="1605917"/>
                      </a:lnTo>
                      <a:lnTo>
                        <a:pt x="71723" y="1606203"/>
                      </a:lnTo>
                      <a:cubicBezTo>
                        <a:pt x="33147" y="1606203"/>
                        <a:pt x="0" y="1583343"/>
                        <a:pt x="0" y="1541242"/>
                      </a:cubicBezTo>
                      <a:lnTo>
                        <a:pt x="0" y="327757"/>
                      </a:lnTo>
                      <a:cubicBezTo>
                        <a:pt x="0" y="285371"/>
                        <a:pt x="31052" y="258415"/>
                        <a:pt x="71723" y="259272"/>
                      </a:cubicBezTo>
                      <a:lnTo>
                        <a:pt x="282131" y="263749"/>
                      </a:lnTo>
                      <a:cubicBezTo>
                        <a:pt x="372428" y="265654"/>
                        <a:pt x="626269" y="289086"/>
                        <a:pt x="706088" y="331948"/>
                      </a:cubicBezTo>
                      <a:lnTo>
                        <a:pt x="707612" y="239556"/>
                      </a:lnTo>
                      <a:cubicBezTo>
                        <a:pt x="708946" y="162594"/>
                        <a:pt x="767429" y="82012"/>
                        <a:pt x="846392" y="62772"/>
                      </a:cubicBezTo>
                      <a:cubicBezTo>
                        <a:pt x="1006126" y="23814"/>
                        <a:pt x="1165574" y="6669"/>
                        <a:pt x="1330166" y="1145"/>
                      </a:cubicBezTo>
                      <a:cubicBezTo>
                        <a:pt x="1520952" y="-5142"/>
                        <a:pt x="1705261" y="14861"/>
                        <a:pt x="1893856" y="51246"/>
                      </a:cubicBezTo>
                      <a:lnTo>
                        <a:pt x="1879378" y="127542"/>
                      </a:lnTo>
                      <a:cubicBezTo>
                        <a:pt x="1684115" y="89632"/>
                        <a:pt x="1491425" y="70392"/>
                        <a:pt x="1293209" y="80202"/>
                      </a:cubicBezTo>
                      <a:cubicBezTo>
                        <a:pt x="1147667" y="87441"/>
                        <a:pt x="1006316" y="103634"/>
                        <a:pt x="864870" y="138305"/>
                      </a:cubicBezTo>
                      <a:cubicBezTo>
                        <a:pt x="821150" y="148973"/>
                        <a:pt x="790480" y="199075"/>
                        <a:pt x="785908" y="239556"/>
                      </a:cubicBezTo>
                      <a:cubicBezTo>
                        <a:pt x="783050" y="264797"/>
                        <a:pt x="784670" y="285276"/>
                        <a:pt x="785622" y="308898"/>
                      </a:cubicBezTo>
                      <a:cubicBezTo>
                        <a:pt x="1140619" y="235746"/>
                        <a:pt x="1481233" y="223173"/>
                        <a:pt x="1842516" y="280513"/>
                      </a:cubicBezTo>
                      <a:lnTo>
                        <a:pt x="1831086" y="357475"/>
                      </a:lnTo>
                      <a:cubicBezTo>
                        <a:pt x="1468469" y="300039"/>
                        <a:pt x="1141286" y="314041"/>
                        <a:pt x="781812" y="389003"/>
                      </a:cubicBezTo>
                      <a:cubicBezTo>
                        <a:pt x="744284" y="396813"/>
                        <a:pt x="719995" y="443391"/>
                        <a:pt x="684943" y="413768"/>
                      </a:cubicBezTo>
                      <a:cubicBezTo>
                        <a:pt x="662273" y="394623"/>
                        <a:pt x="636270" y="385479"/>
                        <a:pt x="606457" y="379478"/>
                      </a:cubicBezTo>
                      <a:cubicBezTo>
                        <a:pt x="477679" y="353856"/>
                        <a:pt x="349663" y="340616"/>
                        <a:pt x="217932" y="338901"/>
                      </a:cubicBezTo>
                      <a:lnTo>
                        <a:pt x="77343" y="337187"/>
                      </a:lnTo>
                      <a:lnTo>
                        <a:pt x="77343" y="1528574"/>
                      </a:lnTo>
                      <a:cubicBezTo>
                        <a:pt x="77343" y="1528574"/>
                        <a:pt x="626840" y="1527716"/>
                        <a:pt x="626840" y="1527716"/>
                      </a:cubicBezTo>
                      <a:lnTo>
                        <a:pt x="750284" y="1526288"/>
                      </a:lnTo>
                      <a:lnTo>
                        <a:pt x="750284" y="490730"/>
                      </a:lnTo>
                      <a:cubicBezTo>
                        <a:pt x="750284" y="473299"/>
                        <a:pt x="766191" y="459107"/>
                        <a:pt x="781050" y="456059"/>
                      </a:cubicBezTo>
                      <a:cubicBezTo>
                        <a:pt x="992315" y="413196"/>
                        <a:pt x="1173671" y="384145"/>
                        <a:pt x="1390269" y="381764"/>
                      </a:cubicBezTo>
                      <a:cubicBezTo>
                        <a:pt x="1413891" y="381478"/>
                        <a:pt x="1431893" y="397671"/>
                        <a:pt x="1431893" y="422055"/>
                      </a:cubicBezTo>
                      <a:lnTo>
                        <a:pt x="1431893" y="1526288"/>
                      </a:lnTo>
                      <a:cubicBezTo>
                        <a:pt x="1431893" y="1526288"/>
                        <a:pt x="1580007" y="1526955"/>
                        <a:pt x="1580007" y="1526955"/>
                      </a:cubicBezTo>
                      <a:close/>
                      <a:moveTo>
                        <a:pt x="1354646" y="1526860"/>
                      </a:moveTo>
                      <a:lnTo>
                        <a:pt x="1354646" y="460441"/>
                      </a:lnTo>
                      <a:cubicBezTo>
                        <a:pt x="1173766" y="464822"/>
                        <a:pt x="1002602" y="491016"/>
                        <a:pt x="828294" y="526163"/>
                      </a:cubicBezTo>
                      <a:lnTo>
                        <a:pt x="828294" y="1527336"/>
                      </a:lnTo>
                      <a:cubicBezTo>
                        <a:pt x="828294" y="1527336"/>
                        <a:pt x="1354646" y="1526860"/>
                        <a:pt x="1354646" y="1526860"/>
                      </a:cubicBezTo>
                      <a:close/>
                    </a:path>
                  </a:pathLst>
                </a:custGeom>
                <a:grpFill/>
                <a:ln w="9525" cap="flat">
                  <a:noFill/>
                  <a:prstDash val="solid"/>
                  <a:miter/>
                </a:ln>
              </p:spPr>
              <p:txBody>
                <a:bodyPr/>
                <a:lstStyle/>
                <a:p>
                  <a:endParaRPr lang="de-DE"/>
                </a:p>
              </p:txBody>
            </p:sp>
            <p:sp>
              <p:nvSpPr>
                <p:cNvPr id="95" name="Freihandform: Form 94">
                  <a:extLst>
                    <a:ext uri="{FF2B5EF4-FFF2-40B4-BE49-F238E27FC236}">
                      <a16:creationId xmlns:a16="http://schemas.microsoft.com/office/drawing/2014/main" id="{A56ACEAC-A4E5-2D69-D4BF-B0E9258D6161}"/>
                    </a:ext>
                  </a:extLst>
                </p:cNvPr>
                <p:cNvSpPr/>
                <p:nvPr/>
              </p:nvSpPr>
              <p:spPr>
                <a:xfrm>
                  <a:off x="13310426" y="5349629"/>
                  <a:ext cx="534733" cy="545303"/>
                </a:xfrm>
                <a:custGeom>
                  <a:avLst/>
                  <a:gdLst>
                    <a:gd name="csX0" fmla="*/ 534734 w 534733"/>
                    <a:gd name="csY0" fmla="*/ 480629 h 545303"/>
                    <a:gd name="csX1" fmla="*/ 468535 w 534733"/>
                    <a:gd name="csY1" fmla="*/ 545304 h 545303"/>
                    <a:gd name="csX2" fmla="*/ 67342 w 534733"/>
                    <a:gd name="csY2" fmla="*/ 545304 h 545303"/>
                    <a:gd name="csX3" fmla="*/ 0 w 534733"/>
                    <a:gd name="csY3" fmla="*/ 477962 h 545303"/>
                    <a:gd name="csX4" fmla="*/ 0 w 534733"/>
                    <a:gd name="csY4" fmla="*/ 70197 h 545303"/>
                    <a:gd name="csX5" fmla="*/ 78962 w 534733"/>
                    <a:gd name="csY5" fmla="*/ 379 h 545303"/>
                    <a:gd name="csX6" fmla="*/ 476536 w 534733"/>
                    <a:gd name="csY6" fmla="*/ 53147 h 545303"/>
                    <a:gd name="csX7" fmla="*/ 534734 w 534733"/>
                    <a:gd name="csY7" fmla="*/ 126013 h 545303"/>
                    <a:gd name="csX8" fmla="*/ 534543 w 534733"/>
                    <a:gd name="csY8" fmla="*/ 480534 h 545303"/>
                    <a:gd name="csX9" fmla="*/ 456819 w 534733"/>
                    <a:gd name="csY9" fmla="*/ 129823 h 545303"/>
                    <a:gd name="csX10" fmla="*/ 399097 w 534733"/>
                    <a:gd name="csY10" fmla="*/ 109916 h 545303"/>
                    <a:gd name="csX11" fmla="*/ 77438 w 534733"/>
                    <a:gd name="csY11" fmla="*/ 78865 h 545303"/>
                    <a:gd name="csX12" fmla="*/ 77438 w 534733"/>
                    <a:gd name="csY12" fmla="*/ 467866 h 545303"/>
                    <a:gd name="csX13" fmla="*/ 456914 w 534733"/>
                    <a:gd name="csY13" fmla="*/ 468151 h 545303"/>
                    <a:gd name="csX14" fmla="*/ 456914 w 534733"/>
                    <a:gd name="csY14" fmla="*/ 129823 h 5453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534733" h="545303">
                      <a:moveTo>
                        <a:pt x="534734" y="480629"/>
                      </a:moveTo>
                      <a:cubicBezTo>
                        <a:pt x="534734" y="518539"/>
                        <a:pt x="503968" y="545304"/>
                        <a:pt x="468535" y="545304"/>
                      </a:cubicBezTo>
                      <a:lnTo>
                        <a:pt x="67342" y="545304"/>
                      </a:lnTo>
                      <a:cubicBezTo>
                        <a:pt x="28766" y="545304"/>
                        <a:pt x="0" y="516538"/>
                        <a:pt x="0" y="477962"/>
                      </a:cubicBezTo>
                      <a:lnTo>
                        <a:pt x="0" y="70197"/>
                      </a:lnTo>
                      <a:cubicBezTo>
                        <a:pt x="0" y="25810"/>
                        <a:pt x="36100" y="-3717"/>
                        <a:pt x="78962" y="379"/>
                      </a:cubicBezTo>
                      <a:cubicBezTo>
                        <a:pt x="185071" y="-98"/>
                        <a:pt x="381572" y="15523"/>
                        <a:pt x="476536" y="53147"/>
                      </a:cubicBezTo>
                      <a:cubicBezTo>
                        <a:pt x="508254" y="65720"/>
                        <a:pt x="529019" y="93057"/>
                        <a:pt x="534734" y="126013"/>
                      </a:cubicBezTo>
                      <a:lnTo>
                        <a:pt x="534543" y="480534"/>
                      </a:lnTo>
                      <a:close/>
                      <a:moveTo>
                        <a:pt x="456819" y="129823"/>
                      </a:moveTo>
                      <a:cubicBezTo>
                        <a:pt x="435197" y="120965"/>
                        <a:pt x="419005" y="115726"/>
                        <a:pt x="399097" y="109916"/>
                      </a:cubicBezTo>
                      <a:cubicBezTo>
                        <a:pt x="292608" y="89152"/>
                        <a:pt x="185833" y="77436"/>
                        <a:pt x="77438" y="78865"/>
                      </a:cubicBezTo>
                      <a:lnTo>
                        <a:pt x="77438" y="467866"/>
                      </a:lnTo>
                      <a:cubicBezTo>
                        <a:pt x="77438" y="467866"/>
                        <a:pt x="456914" y="468151"/>
                        <a:pt x="456914" y="468151"/>
                      </a:cubicBezTo>
                      <a:lnTo>
                        <a:pt x="456914" y="129823"/>
                      </a:lnTo>
                      <a:close/>
                    </a:path>
                  </a:pathLst>
                </a:custGeom>
                <a:grpFill/>
                <a:ln w="9525" cap="flat">
                  <a:noFill/>
                  <a:prstDash val="solid"/>
                  <a:miter/>
                </a:ln>
              </p:spPr>
              <p:txBody>
                <a:bodyPr/>
                <a:lstStyle/>
                <a:p>
                  <a:endParaRPr lang="de-DE"/>
                </a:p>
              </p:txBody>
            </p:sp>
            <p:sp>
              <p:nvSpPr>
                <p:cNvPr id="96" name="Freihandform: Form 95">
                  <a:extLst>
                    <a:ext uri="{FF2B5EF4-FFF2-40B4-BE49-F238E27FC236}">
                      <a16:creationId xmlns:a16="http://schemas.microsoft.com/office/drawing/2014/main" id="{718B213A-B49A-D0F8-3BD1-22FB5DBCE48F}"/>
                    </a:ext>
                  </a:extLst>
                </p:cNvPr>
                <p:cNvSpPr/>
                <p:nvPr/>
              </p:nvSpPr>
              <p:spPr>
                <a:xfrm>
                  <a:off x="14672215" y="5370323"/>
                  <a:ext cx="323945" cy="544897"/>
                </a:xfrm>
                <a:custGeom>
                  <a:avLst/>
                  <a:gdLst>
                    <a:gd name="csX0" fmla="*/ 127730 w 323945"/>
                    <a:gd name="csY0" fmla="*/ 468412 h 544897"/>
                    <a:gd name="csX1" fmla="*/ 127349 w 323945"/>
                    <a:gd name="csY1" fmla="*/ 544707 h 544897"/>
                    <a:gd name="csX2" fmla="*/ 65627 w 323945"/>
                    <a:gd name="csY2" fmla="*/ 544898 h 544897"/>
                    <a:gd name="csX3" fmla="*/ 0 w 323945"/>
                    <a:gd name="csY3" fmla="*/ 478889 h 544897"/>
                    <a:gd name="csX4" fmla="*/ 0 w 323945"/>
                    <a:gd name="csY4" fmla="*/ 66457 h 544897"/>
                    <a:gd name="csX5" fmla="*/ 63436 w 323945"/>
                    <a:gd name="csY5" fmla="*/ 163 h 544897"/>
                    <a:gd name="csX6" fmla="*/ 323945 w 323945"/>
                    <a:gd name="csY6" fmla="*/ 17022 h 544897"/>
                    <a:gd name="csX7" fmla="*/ 312325 w 323945"/>
                    <a:gd name="csY7" fmla="*/ 93222 h 544897"/>
                    <a:gd name="csX8" fmla="*/ 77533 w 323945"/>
                    <a:gd name="csY8" fmla="*/ 76744 h 544897"/>
                    <a:gd name="csX9" fmla="*/ 77533 w 323945"/>
                    <a:gd name="csY9" fmla="*/ 466602 h 544897"/>
                    <a:gd name="csX10" fmla="*/ 127730 w 323945"/>
                    <a:gd name="csY10" fmla="*/ 468507 h 5448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3945" h="544897">
                      <a:moveTo>
                        <a:pt x="127730" y="468412"/>
                      </a:moveTo>
                      <a:lnTo>
                        <a:pt x="127349" y="544707"/>
                      </a:lnTo>
                      <a:lnTo>
                        <a:pt x="65627" y="544898"/>
                      </a:lnTo>
                      <a:cubicBezTo>
                        <a:pt x="28765" y="544993"/>
                        <a:pt x="0" y="516513"/>
                        <a:pt x="0" y="478889"/>
                      </a:cubicBezTo>
                      <a:lnTo>
                        <a:pt x="0" y="66457"/>
                      </a:lnTo>
                      <a:cubicBezTo>
                        <a:pt x="95" y="31977"/>
                        <a:pt x="28480" y="639"/>
                        <a:pt x="63436" y="163"/>
                      </a:cubicBezTo>
                      <a:cubicBezTo>
                        <a:pt x="151733" y="-1171"/>
                        <a:pt x="236887" y="5783"/>
                        <a:pt x="323945" y="17022"/>
                      </a:cubicBezTo>
                      <a:lnTo>
                        <a:pt x="312325" y="93222"/>
                      </a:lnTo>
                      <a:cubicBezTo>
                        <a:pt x="231648" y="83507"/>
                        <a:pt x="158401" y="78458"/>
                        <a:pt x="77533" y="76744"/>
                      </a:cubicBezTo>
                      <a:lnTo>
                        <a:pt x="77533" y="466602"/>
                      </a:lnTo>
                      <a:cubicBezTo>
                        <a:pt x="77533" y="466602"/>
                        <a:pt x="127730" y="468507"/>
                        <a:pt x="127730" y="468507"/>
                      </a:cubicBezTo>
                      <a:close/>
                    </a:path>
                  </a:pathLst>
                </a:custGeom>
                <a:grpFill/>
                <a:ln w="9525" cap="flat">
                  <a:noFill/>
                  <a:prstDash val="solid"/>
                  <a:miter/>
                </a:ln>
              </p:spPr>
              <p:txBody>
                <a:bodyPr/>
                <a:lstStyle/>
                <a:p>
                  <a:endParaRPr lang="de-DE"/>
                </a:p>
              </p:txBody>
            </p:sp>
            <p:sp>
              <p:nvSpPr>
                <p:cNvPr id="97" name="Freihandform: Form 96">
                  <a:extLst>
                    <a:ext uri="{FF2B5EF4-FFF2-40B4-BE49-F238E27FC236}">
                      <a16:creationId xmlns:a16="http://schemas.microsoft.com/office/drawing/2014/main" id="{7D20FCDC-AE2B-9006-505E-F80823068625}"/>
                    </a:ext>
                  </a:extLst>
                </p:cNvPr>
                <p:cNvSpPr/>
                <p:nvPr/>
              </p:nvSpPr>
              <p:spPr>
                <a:xfrm>
                  <a:off x="14041724" y="5113096"/>
                  <a:ext cx="159750" cy="77558"/>
                </a:xfrm>
                <a:custGeom>
                  <a:avLst/>
                  <a:gdLst>
                    <a:gd name="csX0" fmla="*/ 118903 w 159750"/>
                    <a:gd name="csY0" fmla="*/ 77558 h 77558"/>
                    <a:gd name="csX1" fmla="*/ 39465 w 159750"/>
                    <a:gd name="csY1" fmla="*/ 77272 h 77558"/>
                    <a:gd name="csX2" fmla="*/ 508 w 159750"/>
                    <a:gd name="csY2" fmla="*/ 45554 h 77558"/>
                    <a:gd name="csX3" fmla="*/ 30511 w 159750"/>
                    <a:gd name="csY3" fmla="*/ 1263 h 77558"/>
                    <a:gd name="csX4" fmla="*/ 125285 w 159750"/>
                    <a:gd name="csY4" fmla="*/ 501 h 77558"/>
                    <a:gd name="csX5" fmla="*/ 159670 w 159750"/>
                    <a:gd name="csY5" fmla="*/ 41839 h 77558"/>
                    <a:gd name="csX6" fmla="*/ 118903 w 159750"/>
                    <a:gd name="csY6" fmla="*/ 77558 h 7755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750" h="77558">
                      <a:moveTo>
                        <a:pt x="118903" y="77558"/>
                      </a:moveTo>
                      <a:lnTo>
                        <a:pt x="39465" y="77272"/>
                      </a:lnTo>
                      <a:cubicBezTo>
                        <a:pt x="18605" y="77272"/>
                        <a:pt x="3556" y="63365"/>
                        <a:pt x="508" y="45554"/>
                      </a:cubicBezTo>
                      <a:cubicBezTo>
                        <a:pt x="-2540" y="27742"/>
                        <a:pt x="8223" y="2310"/>
                        <a:pt x="30511" y="1263"/>
                      </a:cubicBezTo>
                      <a:cubicBezTo>
                        <a:pt x="62134" y="-262"/>
                        <a:pt x="93472" y="-262"/>
                        <a:pt x="125285" y="501"/>
                      </a:cubicBezTo>
                      <a:cubicBezTo>
                        <a:pt x="147764" y="1072"/>
                        <a:pt x="160909" y="22408"/>
                        <a:pt x="159670" y="41839"/>
                      </a:cubicBezTo>
                      <a:cubicBezTo>
                        <a:pt x="158432" y="61270"/>
                        <a:pt x="142525" y="77653"/>
                        <a:pt x="118903" y="77558"/>
                      </a:cubicBezTo>
                      <a:close/>
                    </a:path>
                  </a:pathLst>
                </a:custGeom>
                <a:grpFill/>
                <a:ln w="9525" cap="flat">
                  <a:noFill/>
                  <a:prstDash val="solid"/>
                  <a:miter/>
                </a:ln>
              </p:spPr>
              <p:txBody>
                <a:bodyPr/>
                <a:lstStyle/>
                <a:p>
                  <a:endParaRPr lang="de-DE"/>
                </a:p>
              </p:txBody>
            </p:sp>
            <p:sp>
              <p:nvSpPr>
                <p:cNvPr id="98" name="Freihandform: Form 97">
                  <a:extLst>
                    <a:ext uri="{FF2B5EF4-FFF2-40B4-BE49-F238E27FC236}">
                      <a16:creationId xmlns:a16="http://schemas.microsoft.com/office/drawing/2014/main" id="{A969E4B9-67DD-AD11-4AEF-19341983A358}"/>
                    </a:ext>
                  </a:extLst>
                </p:cNvPr>
                <p:cNvSpPr/>
                <p:nvPr/>
              </p:nvSpPr>
              <p:spPr>
                <a:xfrm>
                  <a:off x="14480560" y="5077497"/>
                  <a:ext cx="159760" cy="77152"/>
                </a:xfrm>
                <a:custGeom>
                  <a:avLst/>
                  <a:gdLst>
                    <a:gd name="csX0" fmla="*/ 122599 w 159760"/>
                    <a:gd name="csY0" fmla="*/ 76867 h 77152"/>
                    <a:gd name="csX1" fmla="*/ 38398 w 159760"/>
                    <a:gd name="csY1" fmla="*/ 77153 h 77152"/>
                    <a:gd name="csX2" fmla="*/ 12 w 159760"/>
                    <a:gd name="csY2" fmla="*/ 39148 h 77152"/>
                    <a:gd name="csX3" fmla="*/ 35064 w 159760"/>
                    <a:gd name="csY3" fmla="*/ 0 h 77152"/>
                    <a:gd name="csX4" fmla="*/ 127362 w 159760"/>
                    <a:gd name="csY4" fmla="*/ 476 h 77152"/>
                    <a:gd name="csX5" fmla="*/ 159746 w 159760"/>
                    <a:gd name="csY5" fmla="*/ 38958 h 77152"/>
                    <a:gd name="csX6" fmla="*/ 122694 w 159760"/>
                    <a:gd name="csY6" fmla="*/ 76867 h 771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760" h="77152">
                      <a:moveTo>
                        <a:pt x="122599" y="76867"/>
                      </a:moveTo>
                      <a:lnTo>
                        <a:pt x="38398" y="77153"/>
                      </a:lnTo>
                      <a:cubicBezTo>
                        <a:pt x="16205" y="77153"/>
                        <a:pt x="584" y="59246"/>
                        <a:pt x="12" y="39148"/>
                      </a:cubicBezTo>
                      <a:cubicBezTo>
                        <a:pt x="-464" y="21527"/>
                        <a:pt x="13062" y="-95"/>
                        <a:pt x="35064" y="0"/>
                      </a:cubicBezTo>
                      <a:lnTo>
                        <a:pt x="127362" y="476"/>
                      </a:lnTo>
                      <a:cubicBezTo>
                        <a:pt x="148507" y="572"/>
                        <a:pt x="160223" y="22765"/>
                        <a:pt x="159746" y="38958"/>
                      </a:cubicBezTo>
                      <a:cubicBezTo>
                        <a:pt x="159175" y="57341"/>
                        <a:pt x="146507" y="76772"/>
                        <a:pt x="122694" y="76867"/>
                      </a:cubicBezTo>
                      <a:close/>
                    </a:path>
                  </a:pathLst>
                </a:custGeom>
                <a:grpFill/>
                <a:ln w="9525" cap="flat">
                  <a:noFill/>
                  <a:prstDash val="solid"/>
                  <a:miter/>
                </a:ln>
              </p:spPr>
              <p:txBody>
                <a:bodyPr/>
                <a:lstStyle/>
                <a:p>
                  <a:endParaRPr lang="de-DE"/>
                </a:p>
              </p:txBody>
            </p:sp>
            <p:sp>
              <p:nvSpPr>
                <p:cNvPr id="99" name="Freihandform: Form 98">
                  <a:extLst>
                    <a:ext uri="{FF2B5EF4-FFF2-40B4-BE49-F238E27FC236}">
                      <a16:creationId xmlns:a16="http://schemas.microsoft.com/office/drawing/2014/main" id="{BB1EBE46-7CC2-4545-5D3F-C10EF9855B6C}"/>
                    </a:ext>
                  </a:extLst>
                </p:cNvPr>
                <p:cNvSpPr/>
                <p:nvPr/>
              </p:nvSpPr>
              <p:spPr>
                <a:xfrm>
                  <a:off x="13320284" y="5991040"/>
                  <a:ext cx="155529" cy="78104"/>
                </a:xfrm>
                <a:custGeom>
                  <a:avLst/>
                  <a:gdLst>
                    <a:gd name="csX0" fmla="*/ 114539 w 155529"/>
                    <a:gd name="csY0" fmla="*/ 77819 h 78104"/>
                    <a:gd name="csX1" fmla="*/ 43006 w 155529"/>
                    <a:gd name="csY1" fmla="*/ 78105 h 78104"/>
                    <a:gd name="csX2" fmla="*/ 48 w 155529"/>
                    <a:gd name="csY2" fmla="*/ 40576 h 78104"/>
                    <a:gd name="csX3" fmla="*/ 38720 w 155529"/>
                    <a:gd name="csY3" fmla="*/ 0 h 78104"/>
                    <a:gd name="csX4" fmla="*/ 116444 w 155529"/>
                    <a:gd name="csY4" fmla="*/ 0 h 78104"/>
                    <a:gd name="csX5" fmla="*/ 155496 w 155529"/>
                    <a:gd name="csY5" fmla="*/ 36576 h 78104"/>
                    <a:gd name="csX6" fmla="*/ 114539 w 155529"/>
                    <a:gd name="csY6" fmla="*/ 77724 h 7810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5529" h="78104">
                      <a:moveTo>
                        <a:pt x="114539" y="77819"/>
                      </a:moveTo>
                      <a:lnTo>
                        <a:pt x="43006" y="78105"/>
                      </a:lnTo>
                      <a:cubicBezTo>
                        <a:pt x="19289" y="78105"/>
                        <a:pt x="1191" y="63532"/>
                        <a:pt x="48" y="40576"/>
                      </a:cubicBezTo>
                      <a:cubicBezTo>
                        <a:pt x="-1000" y="20574"/>
                        <a:pt x="15193" y="0"/>
                        <a:pt x="38720" y="0"/>
                      </a:cubicBezTo>
                      <a:lnTo>
                        <a:pt x="116444" y="0"/>
                      </a:lnTo>
                      <a:cubicBezTo>
                        <a:pt x="138827" y="0"/>
                        <a:pt x="154829" y="17621"/>
                        <a:pt x="155496" y="36576"/>
                      </a:cubicBezTo>
                      <a:cubicBezTo>
                        <a:pt x="156353" y="59150"/>
                        <a:pt x="140637" y="77629"/>
                        <a:pt x="114539" y="77724"/>
                      </a:cubicBezTo>
                      <a:close/>
                    </a:path>
                  </a:pathLst>
                </a:custGeom>
                <a:grpFill/>
                <a:ln w="9525" cap="flat">
                  <a:noFill/>
                  <a:prstDash val="solid"/>
                  <a:miter/>
                </a:ln>
              </p:spPr>
              <p:txBody>
                <a:bodyPr/>
                <a:lstStyle/>
                <a:p>
                  <a:endParaRPr lang="de-DE"/>
                </a:p>
              </p:txBody>
            </p:sp>
            <p:sp>
              <p:nvSpPr>
                <p:cNvPr id="100" name="Freihandform: Form 99">
                  <a:extLst>
                    <a:ext uri="{FF2B5EF4-FFF2-40B4-BE49-F238E27FC236}">
                      <a16:creationId xmlns:a16="http://schemas.microsoft.com/office/drawing/2014/main" id="{BECB97F7-9917-921D-B4EB-1718373879A4}"/>
                    </a:ext>
                  </a:extLst>
                </p:cNvPr>
                <p:cNvSpPr/>
                <p:nvPr/>
              </p:nvSpPr>
              <p:spPr>
                <a:xfrm>
                  <a:off x="14689423" y="5990944"/>
                  <a:ext cx="132760" cy="78200"/>
                </a:xfrm>
                <a:custGeom>
                  <a:avLst/>
                  <a:gdLst>
                    <a:gd name="csX0" fmla="*/ 91949 w 132760"/>
                    <a:gd name="csY0" fmla="*/ 78105 h 78200"/>
                    <a:gd name="csX1" fmla="*/ 40133 w 132760"/>
                    <a:gd name="csY1" fmla="*/ 77915 h 78200"/>
                    <a:gd name="csX2" fmla="*/ 32 w 132760"/>
                    <a:gd name="csY2" fmla="*/ 40958 h 78200"/>
                    <a:gd name="csX3" fmla="*/ 40037 w 132760"/>
                    <a:gd name="csY3" fmla="*/ 190 h 78200"/>
                    <a:gd name="csX4" fmla="*/ 91758 w 132760"/>
                    <a:gd name="csY4" fmla="*/ 0 h 78200"/>
                    <a:gd name="csX5" fmla="*/ 132716 w 132760"/>
                    <a:gd name="csY5" fmla="*/ 37338 h 78200"/>
                    <a:gd name="csX6" fmla="*/ 91853 w 132760"/>
                    <a:gd name="csY6" fmla="*/ 78200 h 782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2760" h="78200">
                      <a:moveTo>
                        <a:pt x="91949" y="78105"/>
                      </a:moveTo>
                      <a:lnTo>
                        <a:pt x="40133" y="77915"/>
                      </a:lnTo>
                      <a:cubicBezTo>
                        <a:pt x="16796" y="77915"/>
                        <a:pt x="890" y="61722"/>
                        <a:pt x="32" y="40958"/>
                      </a:cubicBezTo>
                      <a:cubicBezTo>
                        <a:pt x="-825" y="18764"/>
                        <a:pt x="15368" y="286"/>
                        <a:pt x="40037" y="190"/>
                      </a:cubicBezTo>
                      <a:lnTo>
                        <a:pt x="91758" y="0"/>
                      </a:lnTo>
                      <a:cubicBezTo>
                        <a:pt x="114809" y="0"/>
                        <a:pt x="131763" y="16288"/>
                        <a:pt x="132716" y="37338"/>
                      </a:cubicBezTo>
                      <a:cubicBezTo>
                        <a:pt x="133763" y="59817"/>
                        <a:pt x="116428" y="78296"/>
                        <a:pt x="91853" y="78200"/>
                      </a:cubicBezTo>
                      <a:close/>
                    </a:path>
                  </a:pathLst>
                </a:custGeom>
                <a:grpFill/>
                <a:ln w="9525" cap="flat">
                  <a:noFill/>
                  <a:prstDash val="solid"/>
                  <a:miter/>
                </a:ln>
              </p:spPr>
              <p:txBody>
                <a:bodyPr/>
                <a:lstStyle/>
                <a:p>
                  <a:endParaRPr lang="de-DE"/>
                </a:p>
              </p:txBody>
            </p:sp>
            <p:sp>
              <p:nvSpPr>
                <p:cNvPr id="101" name="Freihandform: Form 100">
                  <a:extLst>
                    <a:ext uri="{FF2B5EF4-FFF2-40B4-BE49-F238E27FC236}">
                      <a16:creationId xmlns:a16="http://schemas.microsoft.com/office/drawing/2014/main" id="{39C1E738-2F77-3BA0-251F-9C3417097626}"/>
                    </a:ext>
                  </a:extLst>
                </p:cNvPr>
                <p:cNvSpPr/>
                <p:nvPr/>
              </p:nvSpPr>
              <p:spPr>
                <a:xfrm>
                  <a:off x="14924544" y="5113015"/>
                  <a:ext cx="128696" cy="77068"/>
                </a:xfrm>
                <a:custGeom>
                  <a:avLst/>
                  <a:gdLst>
                    <a:gd name="csX0" fmla="*/ 94000 w 128696"/>
                    <a:gd name="csY0" fmla="*/ 76973 h 77068"/>
                    <a:gd name="csX1" fmla="*/ 34374 w 128696"/>
                    <a:gd name="csY1" fmla="*/ 76973 h 77068"/>
                    <a:gd name="csX2" fmla="*/ 84 w 128696"/>
                    <a:gd name="csY2" fmla="*/ 41254 h 77068"/>
                    <a:gd name="csX3" fmla="*/ 32659 w 128696"/>
                    <a:gd name="csY3" fmla="*/ 1154 h 77068"/>
                    <a:gd name="csX4" fmla="*/ 88857 w 128696"/>
                    <a:gd name="csY4" fmla="*/ 11 h 77068"/>
                    <a:gd name="csX5" fmla="*/ 128386 w 128696"/>
                    <a:gd name="csY5" fmla="*/ 33920 h 77068"/>
                    <a:gd name="csX6" fmla="*/ 94000 w 128696"/>
                    <a:gd name="csY6" fmla="*/ 77068 h 77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8696" h="77068">
                      <a:moveTo>
                        <a:pt x="94000" y="76973"/>
                      </a:moveTo>
                      <a:lnTo>
                        <a:pt x="34374" y="76973"/>
                      </a:lnTo>
                      <a:cubicBezTo>
                        <a:pt x="14181" y="77068"/>
                        <a:pt x="1322" y="58399"/>
                        <a:pt x="84" y="41254"/>
                      </a:cubicBezTo>
                      <a:cubicBezTo>
                        <a:pt x="-1155" y="24109"/>
                        <a:pt x="11418" y="1535"/>
                        <a:pt x="32659" y="1154"/>
                      </a:cubicBezTo>
                      <a:lnTo>
                        <a:pt x="88857" y="11"/>
                      </a:lnTo>
                      <a:cubicBezTo>
                        <a:pt x="110764" y="-466"/>
                        <a:pt x="125909" y="15156"/>
                        <a:pt x="128386" y="33920"/>
                      </a:cubicBezTo>
                      <a:cubicBezTo>
                        <a:pt x="130862" y="52684"/>
                        <a:pt x="118479" y="76973"/>
                        <a:pt x="94000" y="77068"/>
                      </a:cubicBezTo>
                      <a:close/>
                    </a:path>
                  </a:pathLst>
                </a:custGeom>
                <a:grpFill/>
                <a:ln w="9525" cap="flat">
                  <a:noFill/>
                  <a:prstDash val="solid"/>
                  <a:miter/>
                </a:ln>
              </p:spPr>
              <p:txBody>
                <a:bodyPr/>
                <a:lstStyle/>
                <a:p>
                  <a:endParaRPr lang="de-DE"/>
                </a:p>
              </p:txBody>
            </p:sp>
          </p:grpSp>
        </p:grpSp>
        <p:grpSp>
          <p:nvGrpSpPr>
            <p:cNvPr id="132" name="Gruppieren 131">
              <a:extLst>
                <a:ext uri="{FF2B5EF4-FFF2-40B4-BE49-F238E27FC236}">
                  <a16:creationId xmlns:a16="http://schemas.microsoft.com/office/drawing/2014/main" id="{B89752CD-3A7A-2DEE-9421-4D0D4FEC8620}"/>
                </a:ext>
              </a:extLst>
            </p:cNvPr>
            <p:cNvGrpSpPr/>
            <p:nvPr/>
          </p:nvGrpSpPr>
          <p:grpSpPr>
            <a:xfrm>
              <a:off x="8826073" y="4928736"/>
              <a:ext cx="664292" cy="515829"/>
              <a:chOff x="14322743" y="1140042"/>
              <a:chExt cx="3467482" cy="2692537"/>
            </a:xfrm>
            <a:solidFill>
              <a:schemeClr val="tx2"/>
            </a:solidFill>
          </p:grpSpPr>
          <p:sp>
            <p:nvSpPr>
              <p:cNvPr id="102" name="Freihandform: Form 101">
                <a:extLst>
                  <a:ext uri="{FF2B5EF4-FFF2-40B4-BE49-F238E27FC236}">
                    <a16:creationId xmlns:a16="http://schemas.microsoft.com/office/drawing/2014/main" id="{2C3751FE-2678-DF69-96DE-CA30CD579FD9}"/>
                  </a:ext>
                </a:extLst>
              </p:cNvPr>
              <p:cNvSpPr/>
              <p:nvPr/>
            </p:nvSpPr>
            <p:spPr>
              <a:xfrm>
                <a:off x="16913352" y="3055054"/>
                <a:ext cx="876873" cy="777525"/>
              </a:xfrm>
              <a:custGeom>
                <a:avLst/>
                <a:gdLst>
                  <a:gd name="csX0" fmla="*/ 874205 w 876873"/>
                  <a:gd name="csY0" fmla="*/ 776764 h 777525"/>
                  <a:gd name="csX1" fmla="*/ 26575 w 876873"/>
                  <a:gd name="csY1" fmla="*/ 777526 h 777525"/>
                  <a:gd name="csX2" fmla="*/ 381 w 876873"/>
                  <a:gd name="csY2" fmla="*/ 757809 h 777525"/>
                  <a:gd name="csX3" fmla="*/ 0 w 876873"/>
                  <a:gd name="csY3" fmla="*/ 640556 h 777525"/>
                  <a:gd name="csX4" fmla="*/ 21241 w 876873"/>
                  <a:gd name="csY4" fmla="*/ 616268 h 777525"/>
                  <a:gd name="csX5" fmla="*/ 110966 w 876873"/>
                  <a:gd name="csY5" fmla="*/ 615315 h 777525"/>
                  <a:gd name="csX6" fmla="*/ 213741 w 876873"/>
                  <a:gd name="csY6" fmla="*/ 506730 h 777525"/>
                  <a:gd name="csX7" fmla="*/ 324231 w 876873"/>
                  <a:gd name="csY7" fmla="*/ 506349 h 777525"/>
                  <a:gd name="csX8" fmla="*/ 323755 w 876873"/>
                  <a:gd name="csY8" fmla="*/ 435388 h 777525"/>
                  <a:gd name="csX9" fmla="*/ 103061 w 876873"/>
                  <a:gd name="csY9" fmla="*/ 435388 h 777525"/>
                  <a:gd name="csX10" fmla="*/ 77629 w 876873"/>
                  <a:gd name="csY10" fmla="*/ 402146 h 777525"/>
                  <a:gd name="csX11" fmla="*/ 78867 w 876873"/>
                  <a:gd name="csY11" fmla="*/ 667 h 777525"/>
                  <a:gd name="csX12" fmla="*/ 774668 w 876873"/>
                  <a:gd name="csY12" fmla="*/ 0 h 777525"/>
                  <a:gd name="csX13" fmla="*/ 798767 w 876873"/>
                  <a:gd name="csY13" fmla="*/ 21431 h 777525"/>
                  <a:gd name="csX14" fmla="*/ 798767 w 876873"/>
                  <a:gd name="csY14" fmla="*/ 408527 h 777525"/>
                  <a:gd name="csX15" fmla="*/ 775621 w 876873"/>
                  <a:gd name="csY15" fmla="*/ 435102 h 777525"/>
                  <a:gd name="csX16" fmla="*/ 554450 w 876873"/>
                  <a:gd name="csY16" fmla="*/ 435388 h 777525"/>
                  <a:gd name="csX17" fmla="*/ 553784 w 876873"/>
                  <a:gd name="csY17" fmla="*/ 505873 h 777525"/>
                  <a:gd name="csX18" fmla="*/ 663321 w 876873"/>
                  <a:gd name="csY18" fmla="*/ 506921 h 777525"/>
                  <a:gd name="csX19" fmla="*/ 767334 w 876873"/>
                  <a:gd name="csY19" fmla="*/ 616077 h 777525"/>
                  <a:gd name="csX20" fmla="*/ 852773 w 876873"/>
                  <a:gd name="csY20" fmla="*/ 615410 h 777525"/>
                  <a:gd name="csX21" fmla="*/ 876872 w 876873"/>
                  <a:gd name="csY21" fmla="*/ 638366 h 777525"/>
                  <a:gd name="csX22" fmla="*/ 874395 w 876873"/>
                  <a:gd name="csY22" fmla="*/ 776478 h 777525"/>
                  <a:gd name="csX23" fmla="*/ 120872 w 876873"/>
                  <a:gd name="csY23" fmla="*/ 43243 h 777525"/>
                  <a:gd name="csX24" fmla="*/ 120872 w 876873"/>
                  <a:gd name="csY24" fmla="*/ 393954 h 777525"/>
                  <a:gd name="csX25" fmla="*/ 755809 w 876873"/>
                  <a:gd name="csY25" fmla="*/ 393954 h 777525"/>
                  <a:gd name="csX26" fmla="*/ 755809 w 876873"/>
                  <a:gd name="csY26" fmla="*/ 43243 h 777525"/>
                  <a:gd name="csX27" fmla="*/ 120872 w 876873"/>
                  <a:gd name="csY27" fmla="*/ 43243 h 777525"/>
                  <a:gd name="csX28" fmla="*/ 509588 w 876873"/>
                  <a:gd name="csY28" fmla="*/ 435292 h 777525"/>
                  <a:gd name="csX29" fmla="*/ 367189 w 876873"/>
                  <a:gd name="csY29" fmla="*/ 435292 h 777525"/>
                  <a:gd name="csX30" fmla="*/ 367189 w 876873"/>
                  <a:gd name="csY30" fmla="*/ 506921 h 777525"/>
                  <a:gd name="csX31" fmla="*/ 509588 w 876873"/>
                  <a:gd name="csY31" fmla="*/ 506921 h 777525"/>
                  <a:gd name="csX32" fmla="*/ 509588 w 876873"/>
                  <a:gd name="csY32" fmla="*/ 435292 h 777525"/>
                  <a:gd name="csX33" fmla="*/ 703231 w 876873"/>
                  <a:gd name="csY33" fmla="*/ 615601 h 777525"/>
                  <a:gd name="csX34" fmla="*/ 644080 w 876873"/>
                  <a:gd name="csY34" fmla="*/ 549307 h 777525"/>
                  <a:gd name="csX35" fmla="*/ 233363 w 876873"/>
                  <a:gd name="csY35" fmla="*/ 549307 h 777525"/>
                  <a:gd name="csX36" fmla="*/ 172784 w 876873"/>
                  <a:gd name="csY36" fmla="*/ 615696 h 777525"/>
                  <a:gd name="csX37" fmla="*/ 703231 w 876873"/>
                  <a:gd name="csY37" fmla="*/ 615696 h 777525"/>
                  <a:gd name="csX38" fmla="*/ 833342 w 876873"/>
                  <a:gd name="csY38" fmla="*/ 658940 h 777525"/>
                  <a:gd name="csX39" fmla="*/ 43529 w 876873"/>
                  <a:gd name="csY39" fmla="*/ 658940 h 777525"/>
                  <a:gd name="csX40" fmla="*/ 43529 w 876873"/>
                  <a:gd name="csY40" fmla="*/ 735806 h 777525"/>
                  <a:gd name="csX41" fmla="*/ 833342 w 876873"/>
                  <a:gd name="csY41" fmla="*/ 735806 h 777525"/>
                  <a:gd name="csX42" fmla="*/ 833342 w 876873"/>
                  <a:gd name="csY42" fmla="*/ 658940 h 7775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876873" h="777525">
                    <a:moveTo>
                      <a:pt x="874205" y="776764"/>
                    </a:moveTo>
                    <a:lnTo>
                      <a:pt x="26575" y="777526"/>
                    </a:lnTo>
                    <a:cubicBezTo>
                      <a:pt x="15621" y="777526"/>
                      <a:pt x="381" y="766096"/>
                      <a:pt x="381" y="757809"/>
                    </a:cubicBezTo>
                    <a:lnTo>
                      <a:pt x="0" y="640556"/>
                    </a:lnTo>
                    <a:cubicBezTo>
                      <a:pt x="0" y="631984"/>
                      <a:pt x="12573" y="616268"/>
                      <a:pt x="21241" y="616268"/>
                    </a:cubicBezTo>
                    <a:lnTo>
                      <a:pt x="110966" y="615315"/>
                    </a:lnTo>
                    <a:lnTo>
                      <a:pt x="213741" y="506730"/>
                    </a:lnTo>
                    <a:lnTo>
                      <a:pt x="324231" y="506349"/>
                    </a:lnTo>
                    <a:lnTo>
                      <a:pt x="323755" y="435388"/>
                    </a:lnTo>
                    <a:lnTo>
                      <a:pt x="103061" y="435388"/>
                    </a:lnTo>
                    <a:cubicBezTo>
                      <a:pt x="85058" y="434150"/>
                      <a:pt x="77534" y="420434"/>
                      <a:pt x="77629" y="402146"/>
                    </a:cubicBezTo>
                    <a:lnTo>
                      <a:pt x="78867" y="667"/>
                    </a:lnTo>
                    <a:lnTo>
                      <a:pt x="774668" y="0"/>
                    </a:lnTo>
                    <a:cubicBezTo>
                      <a:pt x="785813" y="0"/>
                      <a:pt x="798671" y="12001"/>
                      <a:pt x="798767" y="21431"/>
                    </a:cubicBezTo>
                    <a:lnTo>
                      <a:pt x="798767" y="408527"/>
                    </a:lnTo>
                    <a:cubicBezTo>
                      <a:pt x="798862" y="421005"/>
                      <a:pt x="787718" y="435102"/>
                      <a:pt x="775621" y="435102"/>
                    </a:cubicBezTo>
                    <a:lnTo>
                      <a:pt x="554450" y="435388"/>
                    </a:lnTo>
                    <a:lnTo>
                      <a:pt x="553784" y="505873"/>
                    </a:lnTo>
                    <a:lnTo>
                      <a:pt x="663321" y="506921"/>
                    </a:lnTo>
                    <a:lnTo>
                      <a:pt x="767334" y="616077"/>
                    </a:lnTo>
                    <a:lnTo>
                      <a:pt x="852773" y="615410"/>
                    </a:lnTo>
                    <a:cubicBezTo>
                      <a:pt x="861060" y="615410"/>
                      <a:pt x="877062" y="629793"/>
                      <a:pt x="876872" y="638366"/>
                    </a:cubicBezTo>
                    <a:lnTo>
                      <a:pt x="874395" y="776478"/>
                    </a:lnTo>
                    <a:close/>
                    <a:moveTo>
                      <a:pt x="120872" y="43243"/>
                    </a:moveTo>
                    <a:lnTo>
                      <a:pt x="120872" y="393954"/>
                    </a:lnTo>
                    <a:cubicBezTo>
                      <a:pt x="120872" y="393954"/>
                      <a:pt x="755809" y="393954"/>
                      <a:pt x="755809" y="393954"/>
                    </a:cubicBezTo>
                    <a:lnTo>
                      <a:pt x="755809" y="43243"/>
                    </a:lnTo>
                    <a:cubicBezTo>
                      <a:pt x="755809" y="43243"/>
                      <a:pt x="120872" y="43243"/>
                      <a:pt x="120872" y="43243"/>
                    </a:cubicBezTo>
                    <a:close/>
                    <a:moveTo>
                      <a:pt x="509588" y="435292"/>
                    </a:moveTo>
                    <a:lnTo>
                      <a:pt x="367189" y="435292"/>
                    </a:lnTo>
                    <a:cubicBezTo>
                      <a:pt x="367189" y="435292"/>
                      <a:pt x="367189" y="506921"/>
                      <a:pt x="367189" y="506921"/>
                    </a:cubicBezTo>
                    <a:lnTo>
                      <a:pt x="509588" y="506921"/>
                    </a:lnTo>
                    <a:cubicBezTo>
                      <a:pt x="509588" y="506921"/>
                      <a:pt x="509588" y="435292"/>
                      <a:pt x="509588" y="435292"/>
                    </a:cubicBezTo>
                    <a:close/>
                    <a:moveTo>
                      <a:pt x="703231" y="615601"/>
                    </a:moveTo>
                    <a:lnTo>
                      <a:pt x="644080" y="549307"/>
                    </a:lnTo>
                    <a:lnTo>
                      <a:pt x="233363" y="549307"/>
                    </a:lnTo>
                    <a:cubicBezTo>
                      <a:pt x="233363" y="549307"/>
                      <a:pt x="172784" y="615696"/>
                      <a:pt x="172784" y="615696"/>
                    </a:cubicBezTo>
                    <a:lnTo>
                      <a:pt x="703231" y="615696"/>
                    </a:lnTo>
                    <a:close/>
                    <a:moveTo>
                      <a:pt x="833342" y="658940"/>
                    </a:moveTo>
                    <a:lnTo>
                      <a:pt x="43529" y="658940"/>
                    </a:lnTo>
                    <a:lnTo>
                      <a:pt x="43529" y="735806"/>
                    </a:lnTo>
                    <a:lnTo>
                      <a:pt x="833342" y="735806"/>
                    </a:lnTo>
                    <a:lnTo>
                      <a:pt x="833342" y="658940"/>
                    </a:lnTo>
                    <a:close/>
                  </a:path>
                </a:pathLst>
              </a:custGeom>
              <a:grpFill/>
              <a:ln w="0" cap="flat">
                <a:solidFill>
                  <a:schemeClr val="accent2"/>
                </a:solidFill>
                <a:prstDash val="solid"/>
                <a:miter/>
              </a:ln>
            </p:spPr>
            <p:txBody>
              <a:bodyPr/>
              <a:lstStyle/>
              <a:p>
                <a:endParaRPr lang="de-DE"/>
              </a:p>
            </p:txBody>
          </p:sp>
          <p:grpSp>
            <p:nvGrpSpPr>
              <p:cNvPr id="103" name="Grafik 75">
                <a:extLst>
                  <a:ext uri="{FF2B5EF4-FFF2-40B4-BE49-F238E27FC236}">
                    <a16:creationId xmlns:a16="http://schemas.microsoft.com/office/drawing/2014/main" id="{902343A8-7DFA-6405-9EAC-15FF8F546D79}"/>
                  </a:ext>
                </a:extLst>
              </p:cNvPr>
              <p:cNvGrpSpPr/>
              <p:nvPr/>
            </p:nvGrpSpPr>
            <p:grpSpPr>
              <a:xfrm>
                <a:off x="14322743" y="2887795"/>
                <a:ext cx="413861" cy="944784"/>
                <a:chOff x="14322743" y="2887795"/>
                <a:chExt cx="413861" cy="944784"/>
              </a:xfrm>
              <a:grpFill/>
            </p:grpSpPr>
            <p:sp>
              <p:nvSpPr>
                <p:cNvPr id="104" name="Freihandform: Form 103">
                  <a:extLst>
                    <a:ext uri="{FF2B5EF4-FFF2-40B4-BE49-F238E27FC236}">
                      <a16:creationId xmlns:a16="http://schemas.microsoft.com/office/drawing/2014/main" id="{F3A7A46D-D92E-0D4E-715D-18B4A2618B11}"/>
                    </a:ext>
                  </a:extLst>
                </p:cNvPr>
                <p:cNvSpPr/>
                <p:nvPr/>
              </p:nvSpPr>
              <p:spPr>
                <a:xfrm>
                  <a:off x="14322743" y="2887795"/>
                  <a:ext cx="413861" cy="944784"/>
                </a:xfrm>
                <a:custGeom>
                  <a:avLst/>
                  <a:gdLst>
                    <a:gd name="csX0" fmla="*/ 0 w 413861"/>
                    <a:gd name="csY0" fmla="*/ 0 h 944784"/>
                    <a:gd name="csX1" fmla="*/ 413861 w 413861"/>
                    <a:gd name="csY1" fmla="*/ 0 h 944784"/>
                    <a:gd name="csX2" fmla="*/ 413861 w 413861"/>
                    <a:gd name="csY2" fmla="*/ 944785 h 944784"/>
                    <a:gd name="csX3" fmla="*/ 0 w 413861"/>
                    <a:gd name="csY3" fmla="*/ 944785 h 944784"/>
                    <a:gd name="csX4" fmla="*/ 0 w 413861"/>
                    <a:gd name="csY4" fmla="*/ 0 h 944784"/>
                    <a:gd name="csX5" fmla="*/ 42863 w 413861"/>
                    <a:gd name="csY5" fmla="*/ 42767 h 944784"/>
                    <a:gd name="csX6" fmla="*/ 42863 w 413861"/>
                    <a:gd name="csY6" fmla="*/ 549497 h 944784"/>
                    <a:gd name="csX7" fmla="*/ 370808 w 413861"/>
                    <a:gd name="csY7" fmla="*/ 549497 h 944784"/>
                    <a:gd name="csX8" fmla="*/ 370808 w 413861"/>
                    <a:gd name="csY8" fmla="*/ 42767 h 944784"/>
                    <a:gd name="csX9" fmla="*/ 42863 w 413861"/>
                    <a:gd name="csY9" fmla="*/ 42767 h 944784"/>
                    <a:gd name="csX10" fmla="*/ 42863 w 413861"/>
                    <a:gd name="csY10" fmla="*/ 592169 h 944784"/>
                    <a:gd name="csX11" fmla="*/ 42863 w 413861"/>
                    <a:gd name="csY11" fmla="*/ 716947 h 944784"/>
                    <a:gd name="csX12" fmla="*/ 370808 w 413861"/>
                    <a:gd name="csY12" fmla="*/ 716947 h 944784"/>
                    <a:gd name="csX13" fmla="*/ 370808 w 413861"/>
                    <a:gd name="csY13" fmla="*/ 592169 h 944784"/>
                    <a:gd name="csX14" fmla="*/ 42863 w 413861"/>
                    <a:gd name="csY14" fmla="*/ 592169 h 944784"/>
                    <a:gd name="csX15" fmla="*/ 370904 w 413861"/>
                    <a:gd name="csY15" fmla="*/ 758857 h 944784"/>
                    <a:gd name="csX16" fmla="*/ 42767 w 413861"/>
                    <a:gd name="csY16" fmla="*/ 759047 h 944784"/>
                    <a:gd name="csX17" fmla="*/ 42767 w 413861"/>
                    <a:gd name="csY17" fmla="*/ 903065 h 944784"/>
                    <a:gd name="csX18" fmla="*/ 370999 w 413861"/>
                    <a:gd name="csY18" fmla="*/ 902875 h 944784"/>
                    <a:gd name="csX19" fmla="*/ 370999 w 413861"/>
                    <a:gd name="csY19" fmla="*/ 758857 h 9447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13861" h="944784">
                      <a:moveTo>
                        <a:pt x="0" y="0"/>
                      </a:moveTo>
                      <a:lnTo>
                        <a:pt x="413861" y="0"/>
                      </a:lnTo>
                      <a:cubicBezTo>
                        <a:pt x="413861" y="0"/>
                        <a:pt x="413861" y="944785"/>
                        <a:pt x="413861" y="944785"/>
                      </a:cubicBezTo>
                      <a:lnTo>
                        <a:pt x="0" y="944785"/>
                      </a:lnTo>
                      <a:cubicBezTo>
                        <a:pt x="0" y="944785"/>
                        <a:pt x="0" y="0"/>
                        <a:pt x="0" y="0"/>
                      </a:cubicBezTo>
                      <a:close/>
                      <a:moveTo>
                        <a:pt x="42863" y="42767"/>
                      </a:moveTo>
                      <a:lnTo>
                        <a:pt x="42863" y="549497"/>
                      </a:lnTo>
                      <a:lnTo>
                        <a:pt x="370808" y="549497"/>
                      </a:lnTo>
                      <a:lnTo>
                        <a:pt x="370808" y="42767"/>
                      </a:lnTo>
                      <a:lnTo>
                        <a:pt x="42863" y="42767"/>
                      </a:lnTo>
                      <a:close/>
                      <a:moveTo>
                        <a:pt x="42863" y="592169"/>
                      </a:moveTo>
                      <a:lnTo>
                        <a:pt x="42863" y="716947"/>
                      </a:lnTo>
                      <a:cubicBezTo>
                        <a:pt x="42863" y="716947"/>
                        <a:pt x="370808" y="716947"/>
                        <a:pt x="370808" y="716947"/>
                      </a:cubicBezTo>
                      <a:lnTo>
                        <a:pt x="370808" y="592169"/>
                      </a:lnTo>
                      <a:cubicBezTo>
                        <a:pt x="370808" y="592169"/>
                        <a:pt x="42863" y="592169"/>
                        <a:pt x="42863" y="592169"/>
                      </a:cubicBezTo>
                      <a:close/>
                      <a:moveTo>
                        <a:pt x="370904" y="758857"/>
                      </a:moveTo>
                      <a:lnTo>
                        <a:pt x="42767" y="759047"/>
                      </a:lnTo>
                      <a:lnTo>
                        <a:pt x="42767" y="903065"/>
                      </a:lnTo>
                      <a:cubicBezTo>
                        <a:pt x="42767" y="903065"/>
                        <a:pt x="370999" y="902875"/>
                        <a:pt x="370999" y="902875"/>
                      </a:cubicBezTo>
                      <a:lnTo>
                        <a:pt x="370999" y="758857"/>
                      </a:lnTo>
                      <a:close/>
                    </a:path>
                  </a:pathLst>
                </a:custGeom>
                <a:grpFill/>
                <a:ln w="0" cap="flat">
                  <a:solidFill>
                    <a:schemeClr val="accent2"/>
                  </a:solidFill>
                  <a:prstDash val="solid"/>
                  <a:miter/>
                </a:ln>
              </p:spPr>
              <p:txBody>
                <a:bodyPr/>
                <a:lstStyle/>
                <a:p>
                  <a:endParaRPr lang="de-DE"/>
                </a:p>
              </p:txBody>
            </p:sp>
            <p:sp>
              <p:nvSpPr>
                <p:cNvPr id="105" name="Freihandform: Form 104">
                  <a:extLst>
                    <a:ext uri="{FF2B5EF4-FFF2-40B4-BE49-F238E27FC236}">
                      <a16:creationId xmlns:a16="http://schemas.microsoft.com/office/drawing/2014/main" id="{D2429E9B-B1E1-5880-C9BD-CFDCC7382449}"/>
                    </a:ext>
                  </a:extLst>
                </p:cNvPr>
                <p:cNvSpPr/>
                <p:nvPr/>
              </p:nvSpPr>
              <p:spPr>
                <a:xfrm>
                  <a:off x="14415421" y="3103345"/>
                  <a:ext cx="227938" cy="42957"/>
                </a:xfrm>
                <a:custGeom>
                  <a:avLst/>
                  <a:gdLst>
                    <a:gd name="csX0" fmla="*/ 205264 w 227938"/>
                    <a:gd name="csY0" fmla="*/ 42958 h 42957"/>
                    <a:gd name="csX1" fmla="*/ 21622 w 227938"/>
                    <a:gd name="csY1" fmla="*/ 42672 h 42957"/>
                    <a:gd name="csX2" fmla="*/ 0 w 227938"/>
                    <a:gd name="csY2" fmla="*/ 21527 h 42957"/>
                    <a:gd name="csX3" fmla="*/ 22289 w 227938"/>
                    <a:gd name="csY3" fmla="*/ 0 h 42957"/>
                    <a:gd name="csX4" fmla="*/ 204788 w 227938"/>
                    <a:gd name="csY4" fmla="*/ 0 h 42957"/>
                    <a:gd name="csX5" fmla="*/ 227934 w 227938"/>
                    <a:gd name="csY5" fmla="*/ 21431 h 42957"/>
                    <a:gd name="csX6" fmla="*/ 205359 w 227938"/>
                    <a:gd name="csY6" fmla="*/ 42958 h 4295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7938" h="42957">
                      <a:moveTo>
                        <a:pt x="205264" y="42958"/>
                      </a:moveTo>
                      <a:lnTo>
                        <a:pt x="21622" y="42672"/>
                      </a:lnTo>
                      <a:cubicBezTo>
                        <a:pt x="13621" y="42672"/>
                        <a:pt x="96" y="29432"/>
                        <a:pt x="0" y="21527"/>
                      </a:cubicBezTo>
                      <a:cubicBezTo>
                        <a:pt x="-95" y="13621"/>
                        <a:pt x="13717" y="0"/>
                        <a:pt x="22289" y="0"/>
                      </a:cubicBezTo>
                      <a:lnTo>
                        <a:pt x="204788" y="0"/>
                      </a:lnTo>
                      <a:cubicBezTo>
                        <a:pt x="215075" y="0"/>
                        <a:pt x="228220" y="12383"/>
                        <a:pt x="227934" y="21431"/>
                      </a:cubicBezTo>
                      <a:cubicBezTo>
                        <a:pt x="227553" y="31718"/>
                        <a:pt x="215456" y="42958"/>
                        <a:pt x="205359" y="42958"/>
                      </a:cubicBezTo>
                      <a:close/>
                    </a:path>
                  </a:pathLst>
                </a:custGeom>
                <a:grpFill/>
                <a:ln w="0" cap="flat">
                  <a:solidFill>
                    <a:schemeClr val="accent2"/>
                  </a:solidFill>
                  <a:prstDash val="solid"/>
                  <a:miter/>
                </a:ln>
              </p:spPr>
              <p:txBody>
                <a:bodyPr/>
                <a:lstStyle/>
                <a:p>
                  <a:endParaRPr lang="de-DE"/>
                </a:p>
              </p:txBody>
            </p:sp>
            <p:sp>
              <p:nvSpPr>
                <p:cNvPr id="106" name="Freihandform: Form 105">
                  <a:extLst>
                    <a:ext uri="{FF2B5EF4-FFF2-40B4-BE49-F238E27FC236}">
                      <a16:creationId xmlns:a16="http://schemas.microsoft.com/office/drawing/2014/main" id="{275AA0EE-7334-88A4-0C8E-52C2689D00A1}"/>
                    </a:ext>
                  </a:extLst>
                </p:cNvPr>
                <p:cNvSpPr/>
                <p:nvPr/>
              </p:nvSpPr>
              <p:spPr>
                <a:xfrm>
                  <a:off x="14415699" y="3303085"/>
                  <a:ext cx="227655" cy="43053"/>
                </a:xfrm>
                <a:custGeom>
                  <a:avLst/>
                  <a:gdLst>
                    <a:gd name="csX0" fmla="*/ 205082 w 227655"/>
                    <a:gd name="csY0" fmla="*/ 43053 h 43053"/>
                    <a:gd name="csX1" fmla="*/ 24202 w 227655"/>
                    <a:gd name="csY1" fmla="*/ 42863 h 43053"/>
                    <a:gd name="csX2" fmla="*/ 8 w 227655"/>
                    <a:gd name="csY2" fmla="*/ 21622 h 43053"/>
                    <a:gd name="csX3" fmla="*/ 21344 w 227655"/>
                    <a:gd name="csY3" fmla="*/ 0 h 43053"/>
                    <a:gd name="csX4" fmla="*/ 204796 w 227655"/>
                    <a:gd name="csY4" fmla="*/ 0 h 43053"/>
                    <a:gd name="csX5" fmla="*/ 227656 w 227655"/>
                    <a:gd name="csY5" fmla="*/ 21622 h 43053"/>
                    <a:gd name="csX6" fmla="*/ 205082 w 227655"/>
                    <a:gd name="csY6" fmla="*/ 43053 h 430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7655" h="43053">
                      <a:moveTo>
                        <a:pt x="205082" y="43053"/>
                      </a:moveTo>
                      <a:lnTo>
                        <a:pt x="24202" y="42863"/>
                      </a:lnTo>
                      <a:cubicBezTo>
                        <a:pt x="14296" y="42863"/>
                        <a:pt x="389" y="29528"/>
                        <a:pt x="8" y="21622"/>
                      </a:cubicBezTo>
                      <a:cubicBezTo>
                        <a:pt x="-373" y="13145"/>
                        <a:pt x="12391" y="0"/>
                        <a:pt x="21344" y="0"/>
                      </a:cubicBezTo>
                      <a:lnTo>
                        <a:pt x="204796" y="0"/>
                      </a:lnTo>
                      <a:cubicBezTo>
                        <a:pt x="215559" y="0"/>
                        <a:pt x="227561" y="10858"/>
                        <a:pt x="227656" y="21622"/>
                      </a:cubicBezTo>
                      <a:cubicBezTo>
                        <a:pt x="227656" y="30004"/>
                        <a:pt x="214130" y="43148"/>
                        <a:pt x="205082" y="43053"/>
                      </a:cubicBezTo>
                      <a:close/>
                    </a:path>
                  </a:pathLst>
                </a:custGeom>
                <a:grpFill/>
                <a:ln w="0" cap="flat">
                  <a:solidFill>
                    <a:schemeClr val="accent2"/>
                  </a:solidFill>
                  <a:prstDash val="solid"/>
                  <a:miter/>
                </a:ln>
              </p:spPr>
              <p:txBody>
                <a:bodyPr/>
                <a:lstStyle/>
                <a:p>
                  <a:endParaRPr lang="de-DE"/>
                </a:p>
              </p:txBody>
            </p:sp>
            <p:sp>
              <p:nvSpPr>
                <p:cNvPr id="107" name="Freihandform: Form 106">
                  <a:extLst>
                    <a:ext uri="{FF2B5EF4-FFF2-40B4-BE49-F238E27FC236}">
                      <a16:creationId xmlns:a16="http://schemas.microsoft.com/office/drawing/2014/main" id="{D8D6F1D0-1054-0F94-BCCB-DE3EE3272612}"/>
                    </a:ext>
                  </a:extLst>
                </p:cNvPr>
                <p:cNvSpPr/>
                <p:nvPr/>
              </p:nvSpPr>
              <p:spPr>
                <a:xfrm>
                  <a:off x="14415114" y="3202596"/>
                  <a:ext cx="228496" cy="43434"/>
                </a:xfrm>
                <a:custGeom>
                  <a:avLst/>
                  <a:gdLst>
                    <a:gd name="csX0" fmla="*/ 208810 w 228496"/>
                    <a:gd name="csY0" fmla="*/ 43053 h 43434"/>
                    <a:gd name="csX1" fmla="*/ 22596 w 228496"/>
                    <a:gd name="csY1" fmla="*/ 43434 h 43434"/>
                    <a:gd name="csX2" fmla="*/ 117 w 228496"/>
                    <a:gd name="csY2" fmla="*/ 23146 h 43434"/>
                    <a:gd name="csX3" fmla="*/ 21834 w 228496"/>
                    <a:gd name="csY3" fmla="*/ 0 h 43434"/>
                    <a:gd name="csX4" fmla="*/ 205095 w 228496"/>
                    <a:gd name="csY4" fmla="*/ 191 h 43434"/>
                    <a:gd name="csX5" fmla="*/ 228431 w 228496"/>
                    <a:gd name="csY5" fmla="*/ 19336 h 43434"/>
                    <a:gd name="csX6" fmla="*/ 208714 w 228496"/>
                    <a:gd name="csY6" fmla="*/ 42958 h 4343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8496" h="43434">
                      <a:moveTo>
                        <a:pt x="208810" y="43053"/>
                      </a:moveTo>
                      <a:lnTo>
                        <a:pt x="22596" y="43434"/>
                      </a:lnTo>
                      <a:cubicBezTo>
                        <a:pt x="15166" y="43434"/>
                        <a:pt x="1546" y="30290"/>
                        <a:pt x="117" y="23146"/>
                      </a:cubicBezTo>
                      <a:cubicBezTo>
                        <a:pt x="-1407" y="14954"/>
                        <a:pt x="12309" y="0"/>
                        <a:pt x="21834" y="0"/>
                      </a:cubicBezTo>
                      <a:lnTo>
                        <a:pt x="205095" y="191"/>
                      </a:lnTo>
                      <a:cubicBezTo>
                        <a:pt x="213763" y="191"/>
                        <a:pt x="227383" y="12287"/>
                        <a:pt x="228431" y="19336"/>
                      </a:cubicBezTo>
                      <a:cubicBezTo>
                        <a:pt x="229479" y="26384"/>
                        <a:pt x="217763" y="42958"/>
                        <a:pt x="208714" y="42958"/>
                      </a:cubicBezTo>
                      <a:close/>
                    </a:path>
                  </a:pathLst>
                </a:custGeom>
                <a:grpFill/>
                <a:ln w="0" cap="flat">
                  <a:solidFill>
                    <a:schemeClr val="accent2"/>
                  </a:solidFill>
                  <a:prstDash val="solid"/>
                  <a:miter/>
                </a:ln>
              </p:spPr>
              <p:txBody>
                <a:bodyPr/>
                <a:lstStyle/>
                <a:p>
                  <a:endParaRPr lang="de-DE"/>
                </a:p>
              </p:txBody>
            </p:sp>
            <p:sp>
              <p:nvSpPr>
                <p:cNvPr id="108" name="Freihandform: Form 107">
                  <a:extLst>
                    <a:ext uri="{FF2B5EF4-FFF2-40B4-BE49-F238E27FC236}">
                      <a16:creationId xmlns:a16="http://schemas.microsoft.com/office/drawing/2014/main" id="{5883E385-BD68-7F14-D0B4-E0EF0E58E54C}"/>
                    </a:ext>
                  </a:extLst>
                </p:cNvPr>
                <p:cNvSpPr/>
                <p:nvPr/>
              </p:nvSpPr>
              <p:spPr>
                <a:xfrm>
                  <a:off x="14415566" y="3003523"/>
                  <a:ext cx="228343" cy="43053"/>
                </a:xfrm>
                <a:custGeom>
                  <a:avLst/>
                  <a:gdLst>
                    <a:gd name="csX0" fmla="*/ 208072 w 228343"/>
                    <a:gd name="csY0" fmla="*/ 43053 h 43053"/>
                    <a:gd name="csX1" fmla="*/ 15667 w 228343"/>
                    <a:gd name="csY1" fmla="*/ 42767 h 43053"/>
                    <a:gd name="csX2" fmla="*/ 141 w 228343"/>
                    <a:gd name="csY2" fmla="*/ 17812 h 43053"/>
                    <a:gd name="csX3" fmla="*/ 21763 w 228343"/>
                    <a:gd name="csY3" fmla="*/ 0 h 43053"/>
                    <a:gd name="csX4" fmla="*/ 205310 w 228343"/>
                    <a:gd name="csY4" fmla="*/ 0 h 43053"/>
                    <a:gd name="csX5" fmla="*/ 228075 w 228343"/>
                    <a:gd name="csY5" fmla="*/ 18383 h 43053"/>
                    <a:gd name="csX6" fmla="*/ 208072 w 228343"/>
                    <a:gd name="csY6" fmla="*/ 43053 h 430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8343" h="43053">
                      <a:moveTo>
                        <a:pt x="208072" y="43053"/>
                      </a:moveTo>
                      <a:lnTo>
                        <a:pt x="15667" y="42767"/>
                      </a:lnTo>
                      <a:cubicBezTo>
                        <a:pt x="8428" y="42767"/>
                        <a:pt x="-1288" y="24670"/>
                        <a:pt x="141" y="17812"/>
                      </a:cubicBezTo>
                      <a:cubicBezTo>
                        <a:pt x="1570" y="10954"/>
                        <a:pt x="14524" y="0"/>
                        <a:pt x="21763" y="0"/>
                      </a:cubicBezTo>
                      <a:lnTo>
                        <a:pt x="205310" y="0"/>
                      </a:lnTo>
                      <a:cubicBezTo>
                        <a:pt x="212739" y="0"/>
                        <a:pt x="225884" y="11621"/>
                        <a:pt x="228075" y="18383"/>
                      </a:cubicBezTo>
                      <a:cubicBezTo>
                        <a:pt x="230265" y="25146"/>
                        <a:pt x="218645" y="43053"/>
                        <a:pt x="208072" y="43053"/>
                      </a:cubicBezTo>
                      <a:close/>
                    </a:path>
                  </a:pathLst>
                </a:custGeom>
                <a:grpFill/>
                <a:ln w="0" cap="flat">
                  <a:solidFill>
                    <a:schemeClr val="accent2"/>
                  </a:solidFill>
                  <a:prstDash val="solid"/>
                  <a:miter/>
                </a:ln>
              </p:spPr>
              <p:txBody>
                <a:bodyPr/>
                <a:lstStyle/>
                <a:p>
                  <a:endParaRPr lang="de-DE"/>
                </a:p>
              </p:txBody>
            </p:sp>
          </p:grpSp>
          <p:sp>
            <p:nvSpPr>
              <p:cNvPr id="109" name="Freihandform: Form 108">
                <a:extLst>
                  <a:ext uri="{FF2B5EF4-FFF2-40B4-BE49-F238E27FC236}">
                    <a16:creationId xmlns:a16="http://schemas.microsoft.com/office/drawing/2014/main" id="{3EA218A5-1E8F-202E-92B7-EA1CE122D866}"/>
                  </a:ext>
                </a:extLst>
              </p:cNvPr>
              <p:cNvSpPr/>
              <p:nvPr/>
            </p:nvSpPr>
            <p:spPr>
              <a:xfrm>
                <a:off x="16123298" y="1158436"/>
                <a:ext cx="1586631" cy="1771790"/>
              </a:xfrm>
              <a:custGeom>
                <a:avLst/>
                <a:gdLst>
                  <a:gd name="csX0" fmla="*/ 14243 w 1586631"/>
                  <a:gd name="csY0" fmla="*/ 1730788 h 1771790"/>
                  <a:gd name="csX1" fmla="*/ 235604 w 1586631"/>
                  <a:gd name="csY1" fmla="*/ 1650206 h 1771790"/>
                  <a:gd name="csX2" fmla="*/ 288563 w 1586631"/>
                  <a:gd name="csY2" fmla="*/ 1529144 h 1771790"/>
                  <a:gd name="csX3" fmla="*/ 423723 w 1586631"/>
                  <a:gd name="csY3" fmla="*/ 1524286 h 1771790"/>
                  <a:gd name="csX4" fmla="*/ 688803 w 1586631"/>
                  <a:gd name="csY4" fmla="*/ 1423987 h 1771790"/>
                  <a:gd name="csX5" fmla="*/ 687470 w 1586631"/>
                  <a:gd name="csY5" fmla="*/ 1377601 h 1771790"/>
                  <a:gd name="csX6" fmla="*/ 1067137 w 1586631"/>
                  <a:gd name="csY6" fmla="*/ 1230059 h 1771790"/>
                  <a:gd name="csX7" fmla="*/ 1123715 w 1586631"/>
                  <a:gd name="csY7" fmla="*/ 1148048 h 1771790"/>
                  <a:gd name="csX8" fmla="*/ 1123715 w 1586631"/>
                  <a:gd name="csY8" fmla="*/ 882396 h 1771790"/>
                  <a:gd name="csX9" fmla="*/ 1060564 w 1586631"/>
                  <a:gd name="csY9" fmla="*/ 873061 h 1771790"/>
                  <a:gd name="csX10" fmla="*/ 1060755 w 1586631"/>
                  <a:gd name="csY10" fmla="*/ 538258 h 1771790"/>
                  <a:gd name="csX11" fmla="*/ 1162196 w 1586631"/>
                  <a:gd name="csY11" fmla="*/ 533114 h 1771790"/>
                  <a:gd name="csX12" fmla="*/ 1162768 w 1586631"/>
                  <a:gd name="csY12" fmla="*/ 235458 h 1771790"/>
                  <a:gd name="csX13" fmla="*/ 931977 w 1586631"/>
                  <a:gd name="csY13" fmla="*/ 235172 h 1771790"/>
                  <a:gd name="csX14" fmla="*/ 907974 w 1586631"/>
                  <a:gd name="csY14" fmla="*/ 210693 h 1771790"/>
                  <a:gd name="csX15" fmla="*/ 907974 w 1586631"/>
                  <a:gd name="csY15" fmla="*/ 24670 h 1771790"/>
                  <a:gd name="csX16" fmla="*/ 928357 w 1586631"/>
                  <a:gd name="csY16" fmla="*/ 0 h 1771790"/>
                  <a:gd name="csX17" fmla="*/ 1557865 w 1586631"/>
                  <a:gd name="csY17" fmla="*/ 0 h 1771790"/>
                  <a:gd name="csX18" fmla="*/ 1579486 w 1586631"/>
                  <a:gd name="csY18" fmla="*/ 5715 h 1771790"/>
                  <a:gd name="csX19" fmla="*/ 1586630 w 1586631"/>
                  <a:gd name="csY19" fmla="*/ 29337 h 1771790"/>
                  <a:gd name="csX20" fmla="*/ 1583772 w 1586631"/>
                  <a:gd name="csY20" fmla="*/ 234315 h 1771790"/>
                  <a:gd name="csX21" fmla="*/ 1332312 w 1586631"/>
                  <a:gd name="csY21" fmla="*/ 235744 h 1771790"/>
                  <a:gd name="csX22" fmla="*/ 1332027 w 1586631"/>
                  <a:gd name="csY22" fmla="*/ 532162 h 1771790"/>
                  <a:gd name="csX23" fmla="*/ 1432801 w 1586631"/>
                  <a:gd name="csY23" fmla="*/ 537115 h 1771790"/>
                  <a:gd name="csX24" fmla="*/ 1432992 w 1586631"/>
                  <a:gd name="csY24" fmla="*/ 872109 h 1771790"/>
                  <a:gd name="csX25" fmla="*/ 1370698 w 1586631"/>
                  <a:gd name="csY25" fmla="*/ 882206 h 1771790"/>
                  <a:gd name="csX26" fmla="*/ 1370222 w 1586631"/>
                  <a:gd name="csY26" fmla="*/ 1158526 h 1771790"/>
                  <a:gd name="csX27" fmla="*/ 1393082 w 1586631"/>
                  <a:gd name="csY27" fmla="*/ 1396270 h 1771790"/>
                  <a:gd name="csX28" fmla="*/ 1153052 w 1586631"/>
                  <a:gd name="csY28" fmla="*/ 1453325 h 1771790"/>
                  <a:gd name="csX29" fmla="*/ 771576 w 1586631"/>
                  <a:gd name="csY29" fmla="*/ 1599343 h 1771790"/>
                  <a:gd name="csX30" fmla="*/ 742239 w 1586631"/>
                  <a:gd name="csY30" fmla="*/ 1560671 h 1771790"/>
                  <a:gd name="csX31" fmla="*/ 478492 w 1586631"/>
                  <a:gd name="csY31" fmla="*/ 1663065 h 1771790"/>
                  <a:gd name="csX32" fmla="*/ 379908 w 1586631"/>
                  <a:gd name="csY32" fmla="*/ 1751171 h 1771790"/>
                  <a:gd name="csX33" fmla="*/ 252082 w 1586631"/>
                  <a:gd name="csY33" fmla="*/ 1690783 h 1771790"/>
                  <a:gd name="csX34" fmla="*/ 29293 w 1586631"/>
                  <a:gd name="csY34" fmla="*/ 1771269 h 1771790"/>
                  <a:gd name="csX35" fmla="*/ 718 w 1586631"/>
                  <a:gd name="csY35" fmla="*/ 1758982 h 1771790"/>
                  <a:gd name="csX36" fmla="*/ 14338 w 1586631"/>
                  <a:gd name="csY36" fmla="*/ 1730883 h 1771790"/>
                  <a:gd name="csX37" fmla="*/ 1542815 w 1586631"/>
                  <a:gd name="csY37" fmla="*/ 42386 h 1771790"/>
                  <a:gd name="csX38" fmla="*/ 950646 w 1586631"/>
                  <a:gd name="csY38" fmla="*/ 42386 h 1771790"/>
                  <a:gd name="csX39" fmla="*/ 950646 w 1586631"/>
                  <a:gd name="csY39" fmla="*/ 192310 h 1771790"/>
                  <a:gd name="csX40" fmla="*/ 1542815 w 1586631"/>
                  <a:gd name="csY40" fmla="*/ 192310 h 1771790"/>
                  <a:gd name="csX41" fmla="*/ 1542815 w 1586631"/>
                  <a:gd name="csY41" fmla="*/ 42386 h 1771790"/>
                  <a:gd name="csX42" fmla="*/ 1288974 w 1586631"/>
                  <a:gd name="csY42" fmla="*/ 235077 h 1771790"/>
                  <a:gd name="csX43" fmla="*/ 1205344 w 1586631"/>
                  <a:gd name="csY43" fmla="*/ 235077 h 1771790"/>
                  <a:gd name="csX44" fmla="*/ 1205344 w 1586631"/>
                  <a:gd name="csY44" fmla="*/ 534162 h 1771790"/>
                  <a:gd name="csX45" fmla="*/ 1288974 w 1586631"/>
                  <a:gd name="csY45" fmla="*/ 534162 h 1771790"/>
                  <a:gd name="csX46" fmla="*/ 1288974 w 1586631"/>
                  <a:gd name="csY46" fmla="*/ 235077 h 1771790"/>
                  <a:gd name="csX47" fmla="*/ 1390129 w 1586631"/>
                  <a:gd name="csY47" fmla="*/ 576453 h 1771790"/>
                  <a:gd name="csX48" fmla="*/ 1103236 w 1586631"/>
                  <a:gd name="csY48" fmla="*/ 576453 h 1771790"/>
                  <a:gd name="csX49" fmla="*/ 1103236 w 1586631"/>
                  <a:gd name="csY49" fmla="*/ 841153 h 1771790"/>
                  <a:gd name="csX50" fmla="*/ 1390129 w 1586631"/>
                  <a:gd name="csY50" fmla="*/ 841153 h 1771790"/>
                  <a:gd name="csX51" fmla="*/ 1390129 w 1586631"/>
                  <a:gd name="csY51" fmla="*/ 576453 h 1771790"/>
                  <a:gd name="csX52" fmla="*/ 1327169 w 1586631"/>
                  <a:gd name="csY52" fmla="*/ 1125760 h 1771790"/>
                  <a:gd name="csX53" fmla="*/ 1326979 w 1586631"/>
                  <a:gd name="csY53" fmla="*/ 883063 h 1771790"/>
                  <a:gd name="csX54" fmla="*/ 1167149 w 1586631"/>
                  <a:gd name="csY54" fmla="*/ 884206 h 1771790"/>
                  <a:gd name="csX55" fmla="*/ 1167340 w 1586631"/>
                  <a:gd name="csY55" fmla="*/ 1120712 h 1771790"/>
                  <a:gd name="csX56" fmla="*/ 1327169 w 1586631"/>
                  <a:gd name="csY56" fmla="*/ 1125760 h 1771790"/>
                  <a:gd name="csX57" fmla="*/ 1382604 w 1586631"/>
                  <a:gd name="csY57" fmla="*/ 1290923 h 1771790"/>
                  <a:gd name="csX58" fmla="*/ 1241444 w 1586631"/>
                  <a:gd name="csY58" fmla="*/ 1149858 h 1771790"/>
                  <a:gd name="csX59" fmla="*/ 1100284 w 1586631"/>
                  <a:gd name="csY59" fmla="*/ 1290923 h 1771790"/>
                  <a:gd name="csX60" fmla="*/ 1241444 w 1586631"/>
                  <a:gd name="csY60" fmla="*/ 1431989 h 1771790"/>
                  <a:gd name="csX61" fmla="*/ 1382604 w 1586631"/>
                  <a:gd name="csY61" fmla="*/ 1290923 h 1771790"/>
                  <a:gd name="csX62" fmla="*/ 785196 w 1586631"/>
                  <a:gd name="csY62" fmla="*/ 1548289 h 1771790"/>
                  <a:gd name="csX63" fmla="*/ 1111142 w 1586631"/>
                  <a:gd name="csY63" fmla="*/ 1422559 h 1771790"/>
                  <a:gd name="csX64" fmla="*/ 1055802 w 1586631"/>
                  <a:gd name="csY64" fmla="*/ 1281779 h 1771790"/>
                  <a:gd name="csX65" fmla="*/ 729285 w 1586631"/>
                  <a:gd name="csY65" fmla="*/ 1407033 h 1771790"/>
                  <a:gd name="csX66" fmla="*/ 785196 w 1586631"/>
                  <a:gd name="csY66" fmla="*/ 1548194 h 1771790"/>
                  <a:gd name="csX67" fmla="*/ 705282 w 1586631"/>
                  <a:gd name="csY67" fmla="*/ 1464183 h 1771790"/>
                  <a:gd name="csX68" fmla="*/ 459537 w 1586631"/>
                  <a:gd name="csY68" fmla="*/ 1558671 h 1771790"/>
                  <a:gd name="csX69" fmla="*/ 480873 w 1586631"/>
                  <a:gd name="csY69" fmla="*/ 1614202 h 1771790"/>
                  <a:gd name="csX70" fmla="*/ 726618 w 1586631"/>
                  <a:gd name="csY70" fmla="*/ 1519714 h 1771790"/>
                  <a:gd name="csX71" fmla="*/ 705282 w 1586631"/>
                  <a:gd name="csY71" fmla="*/ 1464183 h 1771790"/>
                  <a:gd name="csX72" fmla="*/ 437439 w 1586631"/>
                  <a:gd name="csY72" fmla="*/ 1630299 h 1771790"/>
                  <a:gd name="csX73" fmla="*/ 358477 w 1586631"/>
                  <a:gd name="csY73" fmla="*/ 1551337 h 1771790"/>
                  <a:gd name="csX74" fmla="*/ 279514 w 1586631"/>
                  <a:gd name="csY74" fmla="*/ 1630299 h 1771790"/>
                  <a:gd name="csX75" fmla="*/ 358477 w 1586631"/>
                  <a:gd name="csY75" fmla="*/ 1709261 h 1771790"/>
                  <a:gd name="csX76" fmla="*/ 437439 w 1586631"/>
                  <a:gd name="csY76" fmla="*/ 1630299 h 17717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Lst>
                <a:rect l="l" t="t" r="r" b="b"/>
                <a:pathLst>
                  <a:path w="1586631" h="1771790">
                    <a:moveTo>
                      <a:pt x="14243" y="1730788"/>
                    </a:moveTo>
                    <a:lnTo>
                      <a:pt x="235604" y="1650206"/>
                    </a:lnTo>
                    <a:cubicBezTo>
                      <a:pt x="233509" y="1600676"/>
                      <a:pt x="251511" y="1556576"/>
                      <a:pt x="288563" y="1529144"/>
                    </a:cubicBezTo>
                    <a:cubicBezTo>
                      <a:pt x="331044" y="1497711"/>
                      <a:pt x="379146" y="1509141"/>
                      <a:pt x="423723" y="1524286"/>
                    </a:cubicBezTo>
                    <a:lnTo>
                      <a:pt x="688803" y="1423987"/>
                    </a:lnTo>
                    <a:cubicBezTo>
                      <a:pt x="683088" y="1411605"/>
                      <a:pt x="677754" y="1381697"/>
                      <a:pt x="687470" y="1377601"/>
                    </a:cubicBezTo>
                    <a:lnTo>
                      <a:pt x="1067137" y="1230059"/>
                    </a:lnTo>
                    <a:cubicBezTo>
                      <a:pt x="1079995" y="1198531"/>
                      <a:pt x="1099807" y="1170908"/>
                      <a:pt x="1123715" y="1148048"/>
                    </a:cubicBezTo>
                    <a:lnTo>
                      <a:pt x="1123715" y="882396"/>
                    </a:lnTo>
                    <a:cubicBezTo>
                      <a:pt x="1096854" y="885635"/>
                      <a:pt x="1076280" y="886111"/>
                      <a:pt x="1060564" y="873061"/>
                    </a:cubicBezTo>
                    <a:lnTo>
                      <a:pt x="1060755" y="538258"/>
                    </a:lnTo>
                    <a:lnTo>
                      <a:pt x="1162196" y="533114"/>
                    </a:lnTo>
                    <a:lnTo>
                      <a:pt x="1162768" y="235458"/>
                    </a:lnTo>
                    <a:lnTo>
                      <a:pt x="931977" y="235172"/>
                    </a:lnTo>
                    <a:cubicBezTo>
                      <a:pt x="920356" y="235172"/>
                      <a:pt x="907974" y="222790"/>
                      <a:pt x="907974" y="210693"/>
                    </a:cubicBezTo>
                    <a:lnTo>
                      <a:pt x="907974" y="24670"/>
                    </a:lnTo>
                    <a:cubicBezTo>
                      <a:pt x="907974" y="15716"/>
                      <a:pt x="920642" y="0"/>
                      <a:pt x="928357" y="0"/>
                    </a:cubicBezTo>
                    <a:lnTo>
                      <a:pt x="1557865" y="0"/>
                    </a:lnTo>
                    <a:cubicBezTo>
                      <a:pt x="1565866" y="0"/>
                      <a:pt x="1576248" y="1810"/>
                      <a:pt x="1579486" y="5715"/>
                    </a:cubicBezTo>
                    <a:cubicBezTo>
                      <a:pt x="1582725" y="9620"/>
                      <a:pt x="1586725" y="23432"/>
                      <a:pt x="1586630" y="29337"/>
                    </a:cubicBezTo>
                    <a:lnTo>
                      <a:pt x="1583772" y="234315"/>
                    </a:lnTo>
                    <a:lnTo>
                      <a:pt x="1332312" y="235744"/>
                    </a:lnTo>
                    <a:lnTo>
                      <a:pt x="1332027" y="532162"/>
                    </a:lnTo>
                    <a:lnTo>
                      <a:pt x="1432801" y="537115"/>
                    </a:lnTo>
                    <a:lnTo>
                      <a:pt x="1432992" y="872109"/>
                    </a:lnTo>
                    <a:cubicBezTo>
                      <a:pt x="1423562" y="886778"/>
                      <a:pt x="1392892" y="886111"/>
                      <a:pt x="1370698" y="882206"/>
                    </a:cubicBezTo>
                    <a:lnTo>
                      <a:pt x="1370222" y="1158526"/>
                    </a:lnTo>
                    <a:cubicBezTo>
                      <a:pt x="1436326" y="1224534"/>
                      <a:pt x="1443565" y="1324166"/>
                      <a:pt x="1393082" y="1396270"/>
                    </a:cubicBezTo>
                    <a:cubicBezTo>
                      <a:pt x="1338409" y="1474280"/>
                      <a:pt x="1238205" y="1496854"/>
                      <a:pt x="1153052" y="1453325"/>
                    </a:cubicBezTo>
                    <a:lnTo>
                      <a:pt x="771576" y="1599343"/>
                    </a:lnTo>
                    <a:cubicBezTo>
                      <a:pt x="761289" y="1600867"/>
                      <a:pt x="746716" y="1575149"/>
                      <a:pt x="742239" y="1560671"/>
                    </a:cubicBezTo>
                    <a:lnTo>
                      <a:pt x="478492" y="1663065"/>
                    </a:lnTo>
                    <a:cubicBezTo>
                      <a:pt x="458584" y="1707071"/>
                      <a:pt x="425247" y="1745933"/>
                      <a:pt x="379908" y="1751171"/>
                    </a:cubicBezTo>
                    <a:cubicBezTo>
                      <a:pt x="327616" y="1757172"/>
                      <a:pt x="281895" y="1739456"/>
                      <a:pt x="252082" y="1690783"/>
                    </a:cubicBezTo>
                    <a:lnTo>
                      <a:pt x="29293" y="1771269"/>
                    </a:lnTo>
                    <a:cubicBezTo>
                      <a:pt x="21768" y="1773936"/>
                      <a:pt x="3670" y="1765840"/>
                      <a:pt x="718" y="1758982"/>
                    </a:cubicBezTo>
                    <a:cubicBezTo>
                      <a:pt x="-2235" y="1752124"/>
                      <a:pt x="4242" y="1734503"/>
                      <a:pt x="14338" y="1730883"/>
                    </a:cubicBezTo>
                    <a:close/>
                    <a:moveTo>
                      <a:pt x="1542815" y="42386"/>
                    </a:moveTo>
                    <a:lnTo>
                      <a:pt x="950646" y="42386"/>
                    </a:lnTo>
                    <a:lnTo>
                      <a:pt x="950646" y="192310"/>
                    </a:lnTo>
                    <a:lnTo>
                      <a:pt x="1542815" y="192310"/>
                    </a:lnTo>
                    <a:lnTo>
                      <a:pt x="1542815" y="42386"/>
                    </a:lnTo>
                    <a:close/>
                    <a:moveTo>
                      <a:pt x="1288974" y="235077"/>
                    </a:moveTo>
                    <a:lnTo>
                      <a:pt x="1205344" y="235077"/>
                    </a:lnTo>
                    <a:lnTo>
                      <a:pt x="1205344" y="534162"/>
                    </a:lnTo>
                    <a:lnTo>
                      <a:pt x="1288974" y="534162"/>
                    </a:lnTo>
                    <a:lnTo>
                      <a:pt x="1288974" y="235077"/>
                    </a:lnTo>
                    <a:close/>
                    <a:moveTo>
                      <a:pt x="1390129" y="576453"/>
                    </a:moveTo>
                    <a:lnTo>
                      <a:pt x="1103236" y="576453"/>
                    </a:lnTo>
                    <a:lnTo>
                      <a:pt x="1103236" y="841153"/>
                    </a:lnTo>
                    <a:lnTo>
                      <a:pt x="1390129" y="841153"/>
                    </a:lnTo>
                    <a:lnTo>
                      <a:pt x="1390129" y="576453"/>
                    </a:lnTo>
                    <a:close/>
                    <a:moveTo>
                      <a:pt x="1327169" y="1125760"/>
                    </a:moveTo>
                    <a:lnTo>
                      <a:pt x="1326979" y="883063"/>
                    </a:lnTo>
                    <a:lnTo>
                      <a:pt x="1167149" y="884206"/>
                    </a:lnTo>
                    <a:lnTo>
                      <a:pt x="1167340" y="1120712"/>
                    </a:lnTo>
                    <a:cubicBezTo>
                      <a:pt x="1222299" y="1099947"/>
                      <a:pt x="1271924" y="1103376"/>
                      <a:pt x="1327169" y="1125760"/>
                    </a:cubicBezTo>
                    <a:close/>
                    <a:moveTo>
                      <a:pt x="1382604" y="1290923"/>
                    </a:moveTo>
                    <a:cubicBezTo>
                      <a:pt x="1382604" y="1213009"/>
                      <a:pt x="1319454" y="1149858"/>
                      <a:pt x="1241444" y="1149858"/>
                    </a:cubicBezTo>
                    <a:cubicBezTo>
                      <a:pt x="1163434" y="1149858"/>
                      <a:pt x="1100284" y="1213009"/>
                      <a:pt x="1100284" y="1290923"/>
                    </a:cubicBezTo>
                    <a:cubicBezTo>
                      <a:pt x="1100284" y="1368838"/>
                      <a:pt x="1163434" y="1431989"/>
                      <a:pt x="1241444" y="1431989"/>
                    </a:cubicBezTo>
                    <a:cubicBezTo>
                      <a:pt x="1319454" y="1431989"/>
                      <a:pt x="1382604" y="1368838"/>
                      <a:pt x="1382604" y="1290923"/>
                    </a:cubicBezTo>
                    <a:close/>
                    <a:moveTo>
                      <a:pt x="785196" y="1548289"/>
                    </a:moveTo>
                    <a:lnTo>
                      <a:pt x="1111142" y="1422559"/>
                    </a:lnTo>
                    <a:cubicBezTo>
                      <a:pt x="1074185" y="1382173"/>
                      <a:pt x="1056850" y="1340644"/>
                      <a:pt x="1055802" y="1281779"/>
                    </a:cubicBezTo>
                    <a:lnTo>
                      <a:pt x="729285" y="1407033"/>
                    </a:lnTo>
                    <a:lnTo>
                      <a:pt x="785196" y="1548194"/>
                    </a:lnTo>
                    <a:close/>
                    <a:moveTo>
                      <a:pt x="705282" y="1464183"/>
                    </a:moveTo>
                    <a:lnTo>
                      <a:pt x="459537" y="1558671"/>
                    </a:lnTo>
                    <a:lnTo>
                      <a:pt x="480873" y="1614202"/>
                    </a:lnTo>
                    <a:lnTo>
                      <a:pt x="726618" y="1519714"/>
                    </a:lnTo>
                    <a:lnTo>
                      <a:pt x="705282" y="1464183"/>
                    </a:lnTo>
                    <a:close/>
                    <a:moveTo>
                      <a:pt x="437439" y="1630299"/>
                    </a:moveTo>
                    <a:cubicBezTo>
                      <a:pt x="437439" y="1586675"/>
                      <a:pt x="402101" y="1551337"/>
                      <a:pt x="358477" y="1551337"/>
                    </a:cubicBezTo>
                    <a:cubicBezTo>
                      <a:pt x="314852" y="1551337"/>
                      <a:pt x="279514" y="1586675"/>
                      <a:pt x="279514" y="1630299"/>
                    </a:cubicBezTo>
                    <a:cubicBezTo>
                      <a:pt x="279514" y="1673924"/>
                      <a:pt x="314852" y="1709261"/>
                      <a:pt x="358477" y="1709261"/>
                    </a:cubicBezTo>
                    <a:cubicBezTo>
                      <a:pt x="402101" y="1709261"/>
                      <a:pt x="437439" y="1673924"/>
                      <a:pt x="437439" y="1630299"/>
                    </a:cubicBezTo>
                    <a:close/>
                  </a:path>
                </a:pathLst>
              </a:custGeom>
              <a:grpFill/>
              <a:ln w="0" cap="flat">
                <a:solidFill>
                  <a:schemeClr val="accent2"/>
                </a:solidFill>
                <a:prstDash val="solid"/>
                <a:miter/>
              </a:ln>
            </p:spPr>
            <p:txBody>
              <a:bodyPr/>
              <a:lstStyle/>
              <a:p>
                <a:endParaRPr lang="de-DE"/>
              </a:p>
            </p:txBody>
          </p:sp>
          <p:grpSp>
            <p:nvGrpSpPr>
              <p:cNvPr id="110" name="Grafik 75">
                <a:extLst>
                  <a:ext uri="{FF2B5EF4-FFF2-40B4-BE49-F238E27FC236}">
                    <a16:creationId xmlns:a16="http://schemas.microsoft.com/office/drawing/2014/main" id="{2F8EC180-999F-42CC-B3AD-C37C5A202947}"/>
                  </a:ext>
                </a:extLst>
              </p:cNvPr>
              <p:cNvGrpSpPr/>
              <p:nvPr/>
            </p:nvGrpSpPr>
            <p:grpSpPr>
              <a:xfrm>
                <a:off x="15903384" y="1140529"/>
                <a:ext cx="983569" cy="1003629"/>
                <a:chOff x="15903384" y="1140529"/>
                <a:chExt cx="983569" cy="1003629"/>
              </a:xfrm>
              <a:grpFill/>
            </p:grpSpPr>
            <p:sp>
              <p:nvSpPr>
                <p:cNvPr id="111" name="Freihandform: Form 110">
                  <a:extLst>
                    <a:ext uri="{FF2B5EF4-FFF2-40B4-BE49-F238E27FC236}">
                      <a16:creationId xmlns:a16="http://schemas.microsoft.com/office/drawing/2014/main" id="{06953760-55E3-9D88-EE11-03B956DE3930}"/>
                    </a:ext>
                  </a:extLst>
                </p:cNvPr>
                <p:cNvSpPr/>
                <p:nvPr/>
              </p:nvSpPr>
              <p:spPr>
                <a:xfrm>
                  <a:off x="15903384" y="1140529"/>
                  <a:ext cx="983569" cy="1003629"/>
                </a:xfrm>
                <a:custGeom>
                  <a:avLst/>
                  <a:gdLst>
                    <a:gd name="csX0" fmla="*/ 965392 w 983569"/>
                    <a:gd name="csY0" fmla="*/ 790004 h 1003629"/>
                    <a:gd name="csX1" fmla="*/ 833946 w 983569"/>
                    <a:gd name="csY1" fmla="*/ 955262 h 1003629"/>
                    <a:gd name="csX2" fmla="*/ 161005 w 983569"/>
                    <a:gd name="csY2" fmla="*/ 839629 h 1003629"/>
                    <a:gd name="csX3" fmla="*/ 8986 w 983569"/>
                    <a:gd name="csY3" fmla="*/ 502539 h 1003629"/>
                    <a:gd name="csX4" fmla="*/ 502095 w 983569"/>
                    <a:gd name="csY4" fmla="*/ 158115 h 1003629"/>
                    <a:gd name="csX5" fmla="*/ 503048 w 983569"/>
                    <a:gd name="csY5" fmla="*/ 22289 h 1003629"/>
                    <a:gd name="csX6" fmla="*/ 523812 w 983569"/>
                    <a:gd name="csY6" fmla="*/ 0 h 1003629"/>
                    <a:gd name="csX7" fmla="*/ 545720 w 983569"/>
                    <a:gd name="csY7" fmla="*/ 22479 h 1003629"/>
                    <a:gd name="csX8" fmla="*/ 546101 w 983569"/>
                    <a:gd name="csY8" fmla="*/ 160877 h 1003629"/>
                    <a:gd name="csX9" fmla="*/ 622968 w 983569"/>
                    <a:gd name="csY9" fmla="*/ 176784 h 1003629"/>
                    <a:gd name="csX10" fmla="*/ 623444 w 983569"/>
                    <a:gd name="csY10" fmla="*/ 22479 h 1003629"/>
                    <a:gd name="csX11" fmla="*/ 640208 w 983569"/>
                    <a:gd name="csY11" fmla="*/ 572 h 1003629"/>
                    <a:gd name="csX12" fmla="*/ 666307 w 983569"/>
                    <a:gd name="csY12" fmla="*/ 16574 h 1003629"/>
                    <a:gd name="csX13" fmla="*/ 666592 w 983569"/>
                    <a:gd name="csY13" fmla="*/ 192500 h 1003629"/>
                    <a:gd name="csX14" fmla="*/ 965392 w 983569"/>
                    <a:gd name="csY14" fmla="*/ 790099 h 1003629"/>
                    <a:gd name="csX15" fmla="*/ 938436 w 983569"/>
                    <a:gd name="csY15" fmla="*/ 628936 h 1003629"/>
                    <a:gd name="csX16" fmla="*/ 644970 w 983569"/>
                    <a:gd name="csY16" fmla="*/ 230981 h 1003629"/>
                    <a:gd name="csX17" fmla="*/ 147480 w 983569"/>
                    <a:gd name="csY17" fmla="*/ 347853 h 1003629"/>
                    <a:gd name="csX18" fmla="*/ 938531 w 983569"/>
                    <a:gd name="csY18" fmla="*/ 628936 h 1003629"/>
                    <a:gd name="csX19" fmla="*/ 835090 w 983569"/>
                    <a:gd name="csY19" fmla="*/ 904399 h 1003629"/>
                    <a:gd name="csX20" fmla="*/ 911861 w 983569"/>
                    <a:gd name="csY20" fmla="*/ 685800 h 1003629"/>
                    <a:gd name="csX21" fmla="*/ 801180 w 983569"/>
                    <a:gd name="csY21" fmla="*/ 526256 h 1003629"/>
                    <a:gd name="csX22" fmla="*/ 325883 w 983569"/>
                    <a:gd name="csY22" fmla="*/ 353854 h 1003629"/>
                    <a:gd name="csX23" fmla="*/ 126144 w 983569"/>
                    <a:gd name="csY23" fmla="*/ 412337 h 1003629"/>
                    <a:gd name="csX24" fmla="*/ 54230 w 983569"/>
                    <a:gd name="csY24" fmla="*/ 623888 h 1003629"/>
                    <a:gd name="csX25" fmla="*/ 835090 w 983569"/>
                    <a:gd name="csY25" fmla="*/ 904304 h 1003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983569" h="1003629">
                      <a:moveTo>
                        <a:pt x="965392" y="790004"/>
                      </a:moveTo>
                      <a:cubicBezTo>
                        <a:pt x="944532" y="866013"/>
                        <a:pt x="901765" y="920306"/>
                        <a:pt x="833946" y="955262"/>
                      </a:cubicBezTo>
                      <a:cubicBezTo>
                        <a:pt x="629159" y="1060609"/>
                        <a:pt x="337218" y="981075"/>
                        <a:pt x="161005" y="839629"/>
                      </a:cubicBezTo>
                      <a:cubicBezTo>
                        <a:pt x="65088" y="762572"/>
                        <a:pt x="-30066" y="628269"/>
                        <a:pt x="8986" y="502539"/>
                      </a:cubicBezTo>
                      <a:cubicBezTo>
                        <a:pt x="75471" y="288703"/>
                        <a:pt x="276067" y="150495"/>
                        <a:pt x="502095" y="158115"/>
                      </a:cubicBezTo>
                      <a:lnTo>
                        <a:pt x="503048" y="22289"/>
                      </a:lnTo>
                      <a:cubicBezTo>
                        <a:pt x="503048" y="12859"/>
                        <a:pt x="516097" y="0"/>
                        <a:pt x="523812" y="0"/>
                      </a:cubicBezTo>
                      <a:cubicBezTo>
                        <a:pt x="531528" y="0"/>
                        <a:pt x="545625" y="13049"/>
                        <a:pt x="545720" y="22479"/>
                      </a:cubicBezTo>
                      <a:lnTo>
                        <a:pt x="546101" y="160877"/>
                      </a:lnTo>
                      <a:lnTo>
                        <a:pt x="622968" y="176784"/>
                      </a:lnTo>
                      <a:lnTo>
                        <a:pt x="623444" y="22479"/>
                      </a:lnTo>
                      <a:cubicBezTo>
                        <a:pt x="623444" y="14573"/>
                        <a:pt x="634112" y="2477"/>
                        <a:pt x="640208" y="572"/>
                      </a:cubicBezTo>
                      <a:cubicBezTo>
                        <a:pt x="647447" y="-1715"/>
                        <a:pt x="666307" y="8763"/>
                        <a:pt x="666307" y="16574"/>
                      </a:cubicBezTo>
                      <a:lnTo>
                        <a:pt x="666592" y="192500"/>
                      </a:lnTo>
                      <a:cubicBezTo>
                        <a:pt x="902908" y="287941"/>
                        <a:pt x="1033971" y="540544"/>
                        <a:pt x="965392" y="790099"/>
                      </a:cubicBezTo>
                      <a:close/>
                      <a:moveTo>
                        <a:pt x="938436" y="628936"/>
                      </a:moveTo>
                      <a:cubicBezTo>
                        <a:pt x="929101" y="443960"/>
                        <a:pt x="804705" y="290894"/>
                        <a:pt x="644970" y="230981"/>
                      </a:cubicBezTo>
                      <a:cubicBezTo>
                        <a:pt x="467234" y="164402"/>
                        <a:pt x="273495" y="210693"/>
                        <a:pt x="147480" y="347853"/>
                      </a:cubicBezTo>
                      <a:cubicBezTo>
                        <a:pt x="411513" y="239078"/>
                        <a:pt x="799466" y="376714"/>
                        <a:pt x="938531" y="628936"/>
                      </a:cubicBezTo>
                      <a:close/>
                      <a:moveTo>
                        <a:pt x="835090" y="904399"/>
                      </a:moveTo>
                      <a:cubicBezTo>
                        <a:pt x="910337" y="857060"/>
                        <a:pt x="941484" y="770573"/>
                        <a:pt x="911861" y="685800"/>
                      </a:cubicBezTo>
                      <a:cubicBezTo>
                        <a:pt x="890144" y="623792"/>
                        <a:pt x="852044" y="571214"/>
                        <a:pt x="801180" y="526256"/>
                      </a:cubicBezTo>
                      <a:cubicBezTo>
                        <a:pt x="671164" y="411099"/>
                        <a:pt x="499524" y="349472"/>
                        <a:pt x="325883" y="353854"/>
                      </a:cubicBezTo>
                      <a:cubicBezTo>
                        <a:pt x="252636" y="355759"/>
                        <a:pt x="184627" y="372809"/>
                        <a:pt x="126144" y="412337"/>
                      </a:cubicBezTo>
                      <a:cubicBezTo>
                        <a:pt x="55278" y="460248"/>
                        <a:pt x="27084" y="541782"/>
                        <a:pt x="54230" y="623888"/>
                      </a:cubicBezTo>
                      <a:cubicBezTo>
                        <a:pt x="140812" y="886397"/>
                        <a:pt x="600584" y="1051751"/>
                        <a:pt x="835090" y="904304"/>
                      </a:cubicBezTo>
                      <a:close/>
                    </a:path>
                  </a:pathLst>
                </a:custGeom>
                <a:grpFill/>
                <a:ln w="0" cap="flat">
                  <a:solidFill>
                    <a:schemeClr val="accent2"/>
                  </a:solidFill>
                  <a:prstDash val="solid"/>
                  <a:miter/>
                </a:ln>
              </p:spPr>
              <p:txBody>
                <a:bodyPr/>
                <a:lstStyle/>
                <a:p>
                  <a:endParaRPr lang="de-DE"/>
                </a:p>
              </p:txBody>
            </p:sp>
            <p:sp>
              <p:nvSpPr>
                <p:cNvPr id="112" name="Freihandform: Form 111">
                  <a:extLst>
                    <a:ext uri="{FF2B5EF4-FFF2-40B4-BE49-F238E27FC236}">
                      <a16:creationId xmlns:a16="http://schemas.microsoft.com/office/drawing/2014/main" id="{14AFA526-B65E-B456-3D75-AD129E556490}"/>
                    </a:ext>
                  </a:extLst>
                </p:cNvPr>
                <p:cNvSpPr/>
                <p:nvPr/>
              </p:nvSpPr>
              <p:spPr>
                <a:xfrm>
                  <a:off x="16343792" y="1569108"/>
                  <a:ext cx="195209" cy="151069"/>
                </a:xfrm>
                <a:custGeom>
                  <a:avLst/>
                  <a:gdLst>
                    <a:gd name="csX0" fmla="*/ 152556 w 195209"/>
                    <a:gd name="csY0" fmla="*/ 145969 h 151069"/>
                    <a:gd name="csX1" fmla="*/ 10252 w 195209"/>
                    <a:gd name="csY1" fmla="*/ 94725 h 151069"/>
                    <a:gd name="csX2" fmla="*/ 2442 w 195209"/>
                    <a:gd name="csY2" fmla="*/ 41385 h 151069"/>
                    <a:gd name="csX3" fmla="*/ 41304 w 195209"/>
                    <a:gd name="csY3" fmla="*/ 5380 h 151069"/>
                    <a:gd name="csX4" fmla="*/ 185226 w 195209"/>
                    <a:gd name="csY4" fmla="*/ 55386 h 151069"/>
                    <a:gd name="csX5" fmla="*/ 193894 w 195209"/>
                    <a:gd name="csY5" fmla="*/ 107774 h 151069"/>
                    <a:gd name="csX6" fmla="*/ 152556 w 195209"/>
                    <a:gd name="csY6" fmla="*/ 145874 h 151069"/>
                    <a:gd name="csX7" fmla="*/ 149698 w 195209"/>
                    <a:gd name="csY7" fmla="*/ 89676 h 151069"/>
                    <a:gd name="csX8" fmla="*/ 44828 w 195209"/>
                    <a:gd name="csY8" fmla="*/ 57577 h 151069"/>
                    <a:gd name="csX9" fmla="*/ 149698 w 195209"/>
                    <a:gd name="csY9" fmla="*/ 89676 h 151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5209" h="151069">
                      <a:moveTo>
                        <a:pt x="152556" y="145969"/>
                      </a:moveTo>
                      <a:cubicBezTo>
                        <a:pt x="96835" y="162066"/>
                        <a:pt x="41590" y="138730"/>
                        <a:pt x="10252" y="94725"/>
                      </a:cubicBezTo>
                      <a:cubicBezTo>
                        <a:pt x="60" y="80437"/>
                        <a:pt x="-2511" y="56529"/>
                        <a:pt x="2442" y="41385"/>
                      </a:cubicBezTo>
                      <a:cubicBezTo>
                        <a:pt x="6918" y="27764"/>
                        <a:pt x="25016" y="10238"/>
                        <a:pt x="41304" y="5380"/>
                      </a:cubicBezTo>
                      <a:cubicBezTo>
                        <a:pt x="95120" y="-10622"/>
                        <a:pt x="152080" y="9952"/>
                        <a:pt x="185226" y="55386"/>
                      </a:cubicBezTo>
                      <a:cubicBezTo>
                        <a:pt x="194180" y="67674"/>
                        <a:pt x="197228" y="93677"/>
                        <a:pt x="193894" y="107774"/>
                      </a:cubicBezTo>
                      <a:cubicBezTo>
                        <a:pt x="190560" y="121871"/>
                        <a:pt x="172749" y="140064"/>
                        <a:pt x="152556" y="145874"/>
                      </a:cubicBezTo>
                      <a:close/>
                      <a:moveTo>
                        <a:pt x="149698" y="89676"/>
                      </a:moveTo>
                      <a:cubicBezTo>
                        <a:pt x="141983" y="46719"/>
                        <a:pt x="63688" y="27288"/>
                        <a:pt x="44828" y="57577"/>
                      </a:cubicBezTo>
                      <a:cubicBezTo>
                        <a:pt x="45685" y="99487"/>
                        <a:pt x="135601" y="129777"/>
                        <a:pt x="149698" y="89676"/>
                      </a:cubicBezTo>
                      <a:close/>
                    </a:path>
                  </a:pathLst>
                </a:custGeom>
                <a:grpFill/>
                <a:ln w="0" cap="flat">
                  <a:solidFill>
                    <a:schemeClr val="accent2"/>
                  </a:solidFill>
                  <a:prstDash val="solid"/>
                  <a:miter/>
                </a:ln>
              </p:spPr>
              <p:txBody>
                <a:bodyPr/>
                <a:lstStyle/>
                <a:p>
                  <a:endParaRPr lang="de-DE"/>
                </a:p>
              </p:txBody>
            </p:sp>
            <p:sp>
              <p:nvSpPr>
                <p:cNvPr id="113" name="Freihandform: Form 112">
                  <a:extLst>
                    <a:ext uri="{FF2B5EF4-FFF2-40B4-BE49-F238E27FC236}">
                      <a16:creationId xmlns:a16="http://schemas.microsoft.com/office/drawing/2014/main" id="{D29AA9FF-1C67-09CE-9734-78E7BD6CA7BD}"/>
                    </a:ext>
                  </a:extLst>
                </p:cNvPr>
                <p:cNvSpPr/>
                <p:nvPr/>
              </p:nvSpPr>
              <p:spPr>
                <a:xfrm>
                  <a:off x="16233304" y="1876427"/>
                  <a:ext cx="195893" cy="150595"/>
                </a:xfrm>
                <a:custGeom>
                  <a:avLst/>
                  <a:gdLst>
                    <a:gd name="csX0" fmla="*/ 156269 w 195893"/>
                    <a:gd name="csY0" fmla="*/ 144021 h 150595"/>
                    <a:gd name="csX1" fmla="*/ 9298 w 195893"/>
                    <a:gd name="csY1" fmla="*/ 92872 h 150595"/>
                    <a:gd name="csX2" fmla="*/ 1964 w 195893"/>
                    <a:gd name="csY2" fmla="*/ 42104 h 150595"/>
                    <a:gd name="csX3" fmla="*/ 39968 w 195893"/>
                    <a:gd name="csY3" fmla="*/ 5718 h 150595"/>
                    <a:gd name="csX4" fmla="*/ 185701 w 195893"/>
                    <a:gd name="csY4" fmla="*/ 57058 h 150595"/>
                    <a:gd name="csX5" fmla="*/ 156269 w 195893"/>
                    <a:gd name="csY5" fmla="*/ 144021 h 150595"/>
                    <a:gd name="csX6" fmla="*/ 150268 w 195893"/>
                    <a:gd name="csY6" fmla="*/ 90110 h 150595"/>
                    <a:gd name="csX7" fmla="*/ 44540 w 195893"/>
                    <a:gd name="csY7" fmla="*/ 58201 h 150595"/>
                    <a:gd name="csX8" fmla="*/ 150268 w 195893"/>
                    <a:gd name="csY8" fmla="*/ 90110 h 1505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5893" h="150595">
                      <a:moveTo>
                        <a:pt x="156269" y="144021"/>
                      </a:moveTo>
                      <a:cubicBezTo>
                        <a:pt x="101023" y="162881"/>
                        <a:pt x="40921" y="139735"/>
                        <a:pt x="9298" y="92872"/>
                      </a:cubicBezTo>
                      <a:cubicBezTo>
                        <a:pt x="535" y="79823"/>
                        <a:pt x="-2323" y="56582"/>
                        <a:pt x="1964" y="42104"/>
                      </a:cubicBezTo>
                      <a:cubicBezTo>
                        <a:pt x="5773" y="29245"/>
                        <a:pt x="23776" y="10671"/>
                        <a:pt x="39968" y="5718"/>
                      </a:cubicBezTo>
                      <a:cubicBezTo>
                        <a:pt x="94737" y="-11236"/>
                        <a:pt x="155030" y="10576"/>
                        <a:pt x="185701" y="57058"/>
                      </a:cubicBezTo>
                      <a:cubicBezTo>
                        <a:pt x="206465" y="88490"/>
                        <a:pt x="194940" y="130877"/>
                        <a:pt x="156269" y="144021"/>
                      </a:cubicBezTo>
                      <a:close/>
                      <a:moveTo>
                        <a:pt x="150268" y="90110"/>
                      </a:moveTo>
                      <a:cubicBezTo>
                        <a:pt x="143886" y="47533"/>
                        <a:pt x="62066" y="25054"/>
                        <a:pt x="44540" y="58201"/>
                      </a:cubicBezTo>
                      <a:cubicBezTo>
                        <a:pt x="47017" y="99539"/>
                        <a:pt x="133694" y="127638"/>
                        <a:pt x="150268" y="90110"/>
                      </a:cubicBezTo>
                      <a:close/>
                    </a:path>
                  </a:pathLst>
                </a:custGeom>
                <a:grpFill/>
                <a:ln w="0" cap="flat">
                  <a:solidFill>
                    <a:schemeClr val="accent2"/>
                  </a:solidFill>
                  <a:prstDash val="solid"/>
                  <a:miter/>
                </a:ln>
              </p:spPr>
              <p:txBody>
                <a:bodyPr/>
                <a:lstStyle/>
                <a:p>
                  <a:endParaRPr lang="de-DE"/>
                </a:p>
              </p:txBody>
            </p:sp>
            <p:sp>
              <p:nvSpPr>
                <p:cNvPr id="114" name="Freihandform: Form 113">
                  <a:extLst>
                    <a:ext uri="{FF2B5EF4-FFF2-40B4-BE49-F238E27FC236}">
                      <a16:creationId xmlns:a16="http://schemas.microsoft.com/office/drawing/2014/main" id="{044075DC-FF84-33AF-6F24-0A71B96AEEEE}"/>
                    </a:ext>
                  </a:extLst>
                </p:cNvPr>
                <p:cNvSpPr/>
                <p:nvPr/>
              </p:nvSpPr>
              <p:spPr>
                <a:xfrm>
                  <a:off x="16044341" y="1634747"/>
                  <a:ext cx="194537" cy="151053"/>
                </a:xfrm>
                <a:custGeom>
                  <a:avLst/>
                  <a:gdLst>
                    <a:gd name="csX0" fmla="*/ 151112 w 194537"/>
                    <a:gd name="csY0" fmla="*/ 146242 h 151053"/>
                    <a:gd name="csX1" fmla="*/ 10618 w 194537"/>
                    <a:gd name="csY1" fmla="*/ 96617 h 151053"/>
                    <a:gd name="csX2" fmla="*/ 3094 w 194537"/>
                    <a:gd name="csY2" fmla="*/ 38229 h 151053"/>
                    <a:gd name="csX3" fmla="*/ 49290 w 194537"/>
                    <a:gd name="csY3" fmla="*/ 2701 h 151053"/>
                    <a:gd name="csX4" fmla="*/ 183497 w 194537"/>
                    <a:gd name="csY4" fmla="*/ 54040 h 151053"/>
                    <a:gd name="csX5" fmla="*/ 193022 w 194537"/>
                    <a:gd name="csY5" fmla="*/ 107952 h 151053"/>
                    <a:gd name="csX6" fmla="*/ 151112 w 194537"/>
                    <a:gd name="csY6" fmla="*/ 146147 h 151053"/>
                    <a:gd name="csX7" fmla="*/ 147969 w 194537"/>
                    <a:gd name="csY7" fmla="*/ 93474 h 151053"/>
                    <a:gd name="csX8" fmla="*/ 46909 w 194537"/>
                    <a:gd name="csY8" fmla="*/ 56993 h 151053"/>
                    <a:gd name="csX9" fmla="*/ 147969 w 194537"/>
                    <a:gd name="csY9" fmla="*/ 93474 h 1510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4537" h="151053">
                      <a:moveTo>
                        <a:pt x="151112" y="146242"/>
                      </a:moveTo>
                      <a:cubicBezTo>
                        <a:pt x="96534" y="161673"/>
                        <a:pt x="42622" y="138622"/>
                        <a:pt x="10618" y="96617"/>
                      </a:cubicBezTo>
                      <a:cubicBezTo>
                        <a:pt x="-240" y="82425"/>
                        <a:pt x="-2812" y="54612"/>
                        <a:pt x="3094" y="38229"/>
                      </a:cubicBezTo>
                      <a:cubicBezTo>
                        <a:pt x="8428" y="23560"/>
                        <a:pt x="29478" y="6606"/>
                        <a:pt x="49290" y="2701"/>
                      </a:cubicBezTo>
                      <a:cubicBezTo>
                        <a:pt x="101201" y="-7586"/>
                        <a:pt x="151684" y="11940"/>
                        <a:pt x="183497" y="54040"/>
                      </a:cubicBezTo>
                      <a:cubicBezTo>
                        <a:pt x="193117" y="66709"/>
                        <a:pt x="196927" y="92712"/>
                        <a:pt x="193022" y="107952"/>
                      </a:cubicBezTo>
                      <a:cubicBezTo>
                        <a:pt x="189498" y="121763"/>
                        <a:pt x="171781" y="140337"/>
                        <a:pt x="151112" y="146147"/>
                      </a:cubicBezTo>
                      <a:close/>
                      <a:moveTo>
                        <a:pt x="147969" y="93474"/>
                      </a:moveTo>
                      <a:cubicBezTo>
                        <a:pt x="156256" y="54707"/>
                        <a:pt x="62339" y="22513"/>
                        <a:pt x="46909" y="56993"/>
                      </a:cubicBezTo>
                      <a:cubicBezTo>
                        <a:pt x="38908" y="95760"/>
                        <a:pt x="129490" y="127954"/>
                        <a:pt x="147969" y="93474"/>
                      </a:cubicBezTo>
                      <a:close/>
                    </a:path>
                  </a:pathLst>
                </a:custGeom>
                <a:grpFill/>
                <a:ln w="0" cap="flat">
                  <a:solidFill>
                    <a:schemeClr val="accent2"/>
                  </a:solidFill>
                  <a:prstDash val="solid"/>
                  <a:miter/>
                </a:ln>
              </p:spPr>
              <p:txBody>
                <a:bodyPr/>
                <a:lstStyle/>
                <a:p>
                  <a:endParaRPr lang="de-DE"/>
                </a:p>
              </p:txBody>
            </p:sp>
            <p:sp>
              <p:nvSpPr>
                <p:cNvPr id="115" name="Freihandform: Form 114">
                  <a:extLst>
                    <a:ext uri="{FF2B5EF4-FFF2-40B4-BE49-F238E27FC236}">
                      <a16:creationId xmlns:a16="http://schemas.microsoft.com/office/drawing/2014/main" id="{87718A4B-FEFF-DFED-2CEF-229704A62576}"/>
                    </a:ext>
                  </a:extLst>
                </p:cNvPr>
                <p:cNvSpPr/>
                <p:nvPr/>
              </p:nvSpPr>
              <p:spPr>
                <a:xfrm>
                  <a:off x="16533877" y="1810907"/>
                  <a:ext cx="194586" cy="150304"/>
                </a:xfrm>
                <a:custGeom>
                  <a:avLst/>
                  <a:gdLst>
                    <a:gd name="csX0" fmla="*/ 153066 w 194586"/>
                    <a:gd name="csY0" fmla="*/ 145057 h 150304"/>
                    <a:gd name="csX1" fmla="*/ 13144 w 194586"/>
                    <a:gd name="csY1" fmla="*/ 99337 h 150304"/>
                    <a:gd name="csX2" fmla="*/ 2095 w 194586"/>
                    <a:gd name="csY2" fmla="*/ 41425 h 150304"/>
                    <a:gd name="csX3" fmla="*/ 45624 w 194586"/>
                    <a:gd name="csY3" fmla="*/ 3515 h 150304"/>
                    <a:gd name="csX4" fmla="*/ 182784 w 194586"/>
                    <a:gd name="csY4" fmla="*/ 52188 h 150304"/>
                    <a:gd name="csX5" fmla="*/ 193547 w 194586"/>
                    <a:gd name="csY5" fmla="*/ 106290 h 150304"/>
                    <a:gd name="csX6" fmla="*/ 153161 w 194586"/>
                    <a:gd name="csY6" fmla="*/ 145057 h 150304"/>
                    <a:gd name="csX7" fmla="*/ 150589 w 194586"/>
                    <a:gd name="csY7" fmla="*/ 91240 h 150304"/>
                    <a:gd name="csX8" fmla="*/ 44290 w 194586"/>
                    <a:gd name="csY8" fmla="*/ 58760 h 150304"/>
                    <a:gd name="csX9" fmla="*/ 150589 w 194586"/>
                    <a:gd name="csY9" fmla="*/ 91240 h 1503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4586" h="150304">
                      <a:moveTo>
                        <a:pt x="153066" y="145057"/>
                      </a:moveTo>
                      <a:cubicBezTo>
                        <a:pt x="99059" y="160582"/>
                        <a:pt x="46195" y="140580"/>
                        <a:pt x="13144" y="99337"/>
                      </a:cubicBezTo>
                      <a:cubicBezTo>
                        <a:pt x="1523" y="84859"/>
                        <a:pt x="-3049" y="59713"/>
                        <a:pt x="2095" y="41425"/>
                      </a:cubicBezTo>
                      <a:cubicBezTo>
                        <a:pt x="6286" y="26851"/>
                        <a:pt x="26288" y="7801"/>
                        <a:pt x="45624" y="3515"/>
                      </a:cubicBezTo>
                      <a:cubicBezTo>
                        <a:pt x="98202" y="-8296"/>
                        <a:pt x="150018" y="10087"/>
                        <a:pt x="182784" y="52188"/>
                      </a:cubicBezTo>
                      <a:cubicBezTo>
                        <a:pt x="192595" y="64856"/>
                        <a:pt x="196690" y="90193"/>
                        <a:pt x="193547" y="106290"/>
                      </a:cubicBezTo>
                      <a:cubicBezTo>
                        <a:pt x="190785" y="120292"/>
                        <a:pt x="172878" y="139437"/>
                        <a:pt x="153161" y="145057"/>
                      </a:cubicBezTo>
                      <a:close/>
                      <a:moveTo>
                        <a:pt x="150589" y="91240"/>
                      </a:moveTo>
                      <a:cubicBezTo>
                        <a:pt x="142398" y="48949"/>
                        <a:pt x="64103" y="24184"/>
                        <a:pt x="44290" y="58760"/>
                      </a:cubicBezTo>
                      <a:cubicBezTo>
                        <a:pt x="48958" y="101051"/>
                        <a:pt x="130968" y="125816"/>
                        <a:pt x="150589" y="91240"/>
                      </a:cubicBezTo>
                      <a:close/>
                    </a:path>
                  </a:pathLst>
                </a:custGeom>
                <a:grpFill/>
                <a:ln w="0" cap="flat">
                  <a:solidFill>
                    <a:schemeClr val="accent2"/>
                  </a:solidFill>
                  <a:prstDash val="solid"/>
                  <a:miter/>
                </a:ln>
              </p:spPr>
              <p:txBody>
                <a:bodyPr/>
                <a:lstStyle/>
                <a:p>
                  <a:endParaRPr lang="de-DE"/>
                </a:p>
              </p:txBody>
            </p:sp>
            <p:sp>
              <p:nvSpPr>
                <p:cNvPr id="116" name="Freihandform: Form 115">
                  <a:extLst>
                    <a:ext uri="{FF2B5EF4-FFF2-40B4-BE49-F238E27FC236}">
                      <a16:creationId xmlns:a16="http://schemas.microsoft.com/office/drawing/2014/main" id="{C3340348-1B83-1874-EFBA-0902F1F1D456}"/>
                    </a:ext>
                  </a:extLst>
                </p:cNvPr>
                <p:cNvSpPr/>
                <p:nvPr/>
              </p:nvSpPr>
              <p:spPr>
                <a:xfrm>
                  <a:off x="16288789" y="1722722"/>
                  <a:ext cx="195043" cy="150752"/>
                </a:xfrm>
                <a:custGeom>
                  <a:avLst/>
                  <a:gdLst>
                    <a:gd name="csX0" fmla="*/ 154981 w 195043"/>
                    <a:gd name="csY0" fmla="*/ 144754 h 150752"/>
                    <a:gd name="csX1" fmla="*/ 14201 w 195043"/>
                    <a:gd name="csY1" fmla="*/ 101035 h 150752"/>
                    <a:gd name="csX2" fmla="*/ 1247 w 195043"/>
                    <a:gd name="csY2" fmla="*/ 44361 h 150752"/>
                    <a:gd name="csX3" fmla="*/ 38204 w 195043"/>
                    <a:gd name="csY3" fmla="*/ 6451 h 150752"/>
                    <a:gd name="csX4" fmla="*/ 184032 w 195043"/>
                    <a:gd name="csY4" fmla="*/ 54076 h 150752"/>
                    <a:gd name="csX5" fmla="*/ 192986 w 195043"/>
                    <a:gd name="csY5" fmla="*/ 109607 h 150752"/>
                    <a:gd name="csX6" fmla="*/ 154981 w 195043"/>
                    <a:gd name="csY6" fmla="*/ 144659 h 150752"/>
                    <a:gd name="csX7" fmla="*/ 148694 w 195043"/>
                    <a:gd name="csY7" fmla="*/ 95224 h 150752"/>
                    <a:gd name="csX8" fmla="*/ 45538 w 195043"/>
                    <a:gd name="csY8" fmla="*/ 57982 h 150752"/>
                    <a:gd name="csX9" fmla="*/ 148694 w 195043"/>
                    <a:gd name="csY9" fmla="*/ 95224 h 1507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5043" h="150752">
                      <a:moveTo>
                        <a:pt x="154981" y="144754"/>
                      </a:moveTo>
                      <a:cubicBezTo>
                        <a:pt x="101260" y="161804"/>
                        <a:pt x="48015" y="141040"/>
                        <a:pt x="14201" y="101035"/>
                      </a:cubicBezTo>
                      <a:cubicBezTo>
                        <a:pt x="2867" y="87604"/>
                        <a:pt x="-2658" y="60839"/>
                        <a:pt x="1247" y="44361"/>
                      </a:cubicBezTo>
                      <a:cubicBezTo>
                        <a:pt x="4391" y="31026"/>
                        <a:pt x="21726" y="11785"/>
                        <a:pt x="38204" y="6451"/>
                      </a:cubicBezTo>
                      <a:cubicBezTo>
                        <a:pt x="92497" y="-11360"/>
                        <a:pt x="150218" y="8737"/>
                        <a:pt x="184032" y="54076"/>
                      </a:cubicBezTo>
                      <a:cubicBezTo>
                        <a:pt x="194033" y="67507"/>
                        <a:pt x="197748" y="92557"/>
                        <a:pt x="192986" y="109607"/>
                      </a:cubicBezTo>
                      <a:cubicBezTo>
                        <a:pt x="189461" y="122180"/>
                        <a:pt x="173650" y="138754"/>
                        <a:pt x="154981" y="144659"/>
                      </a:cubicBezTo>
                      <a:close/>
                      <a:moveTo>
                        <a:pt x="148694" y="95224"/>
                      </a:moveTo>
                      <a:cubicBezTo>
                        <a:pt x="156219" y="53981"/>
                        <a:pt x="64969" y="23692"/>
                        <a:pt x="45538" y="57982"/>
                      </a:cubicBezTo>
                      <a:cubicBezTo>
                        <a:pt x="43824" y="96272"/>
                        <a:pt x="125263" y="126181"/>
                        <a:pt x="148694" y="95224"/>
                      </a:cubicBezTo>
                      <a:close/>
                    </a:path>
                  </a:pathLst>
                </a:custGeom>
                <a:grpFill/>
                <a:ln w="0" cap="flat">
                  <a:solidFill>
                    <a:schemeClr val="accent2"/>
                  </a:solidFill>
                  <a:prstDash val="solid"/>
                  <a:miter/>
                </a:ln>
              </p:spPr>
              <p:txBody>
                <a:bodyPr/>
                <a:lstStyle/>
                <a:p>
                  <a:endParaRPr lang="de-DE"/>
                </a:p>
              </p:txBody>
            </p:sp>
          </p:grpSp>
          <p:sp>
            <p:nvSpPr>
              <p:cNvPr id="117" name="Freihandform: Form 116">
                <a:extLst>
                  <a:ext uri="{FF2B5EF4-FFF2-40B4-BE49-F238E27FC236}">
                    <a16:creationId xmlns:a16="http://schemas.microsoft.com/office/drawing/2014/main" id="{BBBBB1C1-F28C-D2BE-12CA-D0C948DD417B}"/>
                  </a:ext>
                </a:extLst>
              </p:cNvPr>
              <p:cNvSpPr/>
              <p:nvPr/>
            </p:nvSpPr>
            <p:spPr>
              <a:xfrm>
                <a:off x="14853051" y="3131635"/>
                <a:ext cx="2048987" cy="666949"/>
              </a:xfrm>
              <a:custGeom>
                <a:avLst/>
                <a:gdLst>
                  <a:gd name="csX0" fmla="*/ 1625866 w 2048987"/>
                  <a:gd name="csY0" fmla="*/ 534543 h 666949"/>
                  <a:gd name="csX1" fmla="*/ 423335 w 2048987"/>
                  <a:gd name="csY1" fmla="*/ 534543 h 666949"/>
                  <a:gd name="csX2" fmla="*/ 421620 w 2048987"/>
                  <a:gd name="csY2" fmla="*/ 642461 h 666949"/>
                  <a:gd name="csX3" fmla="*/ 401046 w 2048987"/>
                  <a:gd name="csY3" fmla="*/ 666845 h 666949"/>
                  <a:gd name="csX4" fmla="*/ 378472 w 2048987"/>
                  <a:gd name="csY4" fmla="*/ 642556 h 666949"/>
                  <a:gd name="csX5" fmla="*/ 378186 w 2048987"/>
                  <a:gd name="csY5" fmla="*/ 535019 h 666949"/>
                  <a:gd name="csX6" fmla="*/ 94436 w 2048987"/>
                  <a:gd name="csY6" fmla="*/ 533114 h 666949"/>
                  <a:gd name="csX7" fmla="*/ 3282 w 2048987"/>
                  <a:gd name="csY7" fmla="*/ 404241 h 666949"/>
                  <a:gd name="csX8" fmla="*/ 55955 w 2048987"/>
                  <a:gd name="csY8" fmla="*/ 278606 h 666949"/>
                  <a:gd name="csX9" fmla="*/ 392759 w 2048987"/>
                  <a:gd name="csY9" fmla="*/ 0 h 666949"/>
                  <a:gd name="csX10" fmla="*/ 1655298 w 2048987"/>
                  <a:gd name="csY10" fmla="*/ 0 h 666949"/>
                  <a:gd name="csX11" fmla="*/ 1991816 w 2048987"/>
                  <a:gd name="csY11" fmla="*/ 277940 h 666949"/>
                  <a:gd name="csX12" fmla="*/ 2045728 w 2048987"/>
                  <a:gd name="csY12" fmla="*/ 403955 h 666949"/>
                  <a:gd name="csX13" fmla="*/ 2024297 w 2048987"/>
                  <a:gd name="csY13" fmla="*/ 496919 h 666949"/>
                  <a:gd name="csX14" fmla="*/ 1932285 w 2048987"/>
                  <a:gd name="csY14" fmla="*/ 534638 h 666949"/>
                  <a:gd name="csX15" fmla="*/ 1671205 w 2048987"/>
                  <a:gd name="csY15" fmla="*/ 534353 h 666949"/>
                  <a:gd name="csX16" fmla="*/ 1670252 w 2048987"/>
                  <a:gd name="csY16" fmla="*/ 643319 h 666949"/>
                  <a:gd name="csX17" fmla="*/ 1651679 w 2048987"/>
                  <a:gd name="csY17" fmla="*/ 666845 h 666949"/>
                  <a:gd name="csX18" fmla="*/ 1627580 w 2048987"/>
                  <a:gd name="csY18" fmla="*/ 642842 h 666949"/>
                  <a:gd name="csX19" fmla="*/ 1626152 w 2048987"/>
                  <a:gd name="csY19" fmla="*/ 534448 h 666949"/>
                  <a:gd name="csX20" fmla="*/ 1906854 w 2048987"/>
                  <a:gd name="csY20" fmla="*/ 266510 h 666949"/>
                  <a:gd name="csX21" fmla="*/ 1640344 w 2048987"/>
                  <a:gd name="csY21" fmla="*/ 43244 h 666949"/>
                  <a:gd name="csX22" fmla="*/ 409333 w 2048987"/>
                  <a:gd name="csY22" fmla="*/ 43244 h 666949"/>
                  <a:gd name="csX23" fmla="*/ 141871 w 2048987"/>
                  <a:gd name="csY23" fmla="*/ 266605 h 666949"/>
                  <a:gd name="csX24" fmla="*/ 1906758 w 2048987"/>
                  <a:gd name="csY24" fmla="*/ 266414 h 666949"/>
                  <a:gd name="csX25" fmla="*/ 2004485 w 2048987"/>
                  <a:gd name="csY25" fmla="*/ 428244 h 666949"/>
                  <a:gd name="csX26" fmla="*/ 2004008 w 2048987"/>
                  <a:gd name="csY26" fmla="*/ 369665 h 666949"/>
                  <a:gd name="csX27" fmla="*/ 1944001 w 2048987"/>
                  <a:gd name="csY27" fmla="*/ 310325 h 666949"/>
                  <a:gd name="csX28" fmla="*/ 108914 w 2048987"/>
                  <a:gd name="csY28" fmla="*/ 310325 h 666949"/>
                  <a:gd name="csX29" fmla="*/ 44716 w 2048987"/>
                  <a:gd name="csY29" fmla="*/ 370427 h 666949"/>
                  <a:gd name="csX30" fmla="*/ 44430 w 2048987"/>
                  <a:gd name="csY30" fmla="*/ 427958 h 666949"/>
                  <a:gd name="csX31" fmla="*/ 115296 w 2048987"/>
                  <a:gd name="csY31" fmla="*/ 491585 h 666949"/>
                  <a:gd name="csX32" fmla="*/ 1937429 w 2048987"/>
                  <a:gd name="csY32" fmla="*/ 491585 h 666949"/>
                  <a:gd name="csX33" fmla="*/ 2004485 w 2048987"/>
                  <a:gd name="csY33" fmla="*/ 428244 h 666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2048987" h="666949">
                    <a:moveTo>
                      <a:pt x="1625866" y="534543"/>
                    </a:moveTo>
                    <a:lnTo>
                      <a:pt x="423335" y="534543"/>
                    </a:lnTo>
                    <a:cubicBezTo>
                      <a:pt x="423335" y="534543"/>
                      <a:pt x="421620" y="642461"/>
                      <a:pt x="421620" y="642461"/>
                    </a:cubicBezTo>
                    <a:cubicBezTo>
                      <a:pt x="421430" y="652748"/>
                      <a:pt x="410476" y="667036"/>
                      <a:pt x="401046" y="666845"/>
                    </a:cubicBezTo>
                    <a:cubicBezTo>
                      <a:pt x="390569" y="666750"/>
                      <a:pt x="378472" y="652653"/>
                      <a:pt x="378472" y="642556"/>
                    </a:cubicBezTo>
                    <a:lnTo>
                      <a:pt x="378186" y="535019"/>
                    </a:lnTo>
                    <a:lnTo>
                      <a:pt x="94436" y="533114"/>
                    </a:lnTo>
                    <a:cubicBezTo>
                      <a:pt x="29285" y="532733"/>
                      <a:pt x="-9672" y="461581"/>
                      <a:pt x="3282" y="404241"/>
                    </a:cubicBezTo>
                    <a:cubicBezTo>
                      <a:pt x="-9481" y="345662"/>
                      <a:pt x="16427" y="311277"/>
                      <a:pt x="55955" y="278606"/>
                    </a:cubicBezTo>
                    <a:lnTo>
                      <a:pt x="392759" y="0"/>
                    </a:lnTo>
                    <a:lnTo>
                      <a:pt x="1655298" y="0"/>
                    </a:lnTo>
                    <a:cubicBezTo>
                      <a:pt x="1655298" y="0"/>
                      <a:pt x="1991816" y="277940"/>
                      <a:pt x="1991816" y="277940"/>
                    </a:cubicBezTo>
                    <a:cubicBezTo>
                      <a:pt x="2031917" y="310991"/>
                      <a:pt x="2058587" y="345567"/>
                      <a:pt x="2045728" y="403955"/>
                    </a:cubicBezTo>
                    <a:cubicBezTo>
                      <a:pt x="2051348" y="435769"/>
                      <a:pt x="2044394" y="472440"/>
                      <a:pt x="2024297" y="496919"/>
                    </a:cubicBezTo>
                    <a:cubicBezTo>
                      <a:pt x="2002199" y="523970"/>
                      <a:pt x="1969814" y="534734"/>
                      <a:pt x="1932285" y="534638"/>
                    </a:cubicBezTo>
                    <a:lnTo>
                      <a:pt x="1671205" y="534353"/>
                    </a:lnTo>
                    <a:lnTo>
                      <a:pt x="1670252" y="643319"/>
                    </a:lnTo>
                    <a:cubicBezTo>
                      <a:pt x="1670252" y="651129"/>
                      <a:pt x="1659299" y="665797"/>
                      <a:pt x="1651679" y="666845"/>
                    </a:cubicBezTo>
                    <a:cubicBezTo>
                      <a:pt x="1640534" y="668274"/>
                      <a:pt x="1627676" y="654748"/>
                      <a:pt x="1627580" y="642842"/>
                    </a:cubicBezTo>
                    <a:lnTo>
                      <a:pt x="1626152" y="534448"/>
                    </a:lnTo>
                    <a:close/>
                    <a:moveTo>
                      <a:pt x="1906854" y="266510"/>
                    </a:moveTo>
                    <a:lnTo>
                      <a:pt x="1640344" y="43244"/>
                    </a:lnTo>
                    <a:lnTo>
                      <a:pt x="409333" y="43244"/>
                    </a:lnTo>
                    <a:cubicBezTo>
                      <a:pt x="409333" y="43244"/>
                      <a:pt x="141871" y="266605"/>
                      <a:pt x="141871" y="266605"/>
                    </a:cubicBezTo>
                    <a:lnTo>
                      <a:pt x="1906758" y="266414"/>
                    </a:lnTo>
                    <a:close/>
                    <a:moveTo>
                      <a:pt x="2004485" y="428244"/>
                    </a:moveTo>
                    <a:lnTo>
                      <a:pt x="2004008" y="369665"/>
                    </a:lnTo>
                    <a:cubicBezTo>
                      <a:pt x="2003818" y="339281"/>
                      <a:pt x="1978291" y="310325"/>
                      <a:pt x="1944001" y="310325"/>
                    </a:cubicBezTo>
                    <a:lnTo>
                      <a:pt x="108914" y="310325"/>
                    </a:lnTo>
                    <a:cubicBezTo>
                      <a:pt x="72053" y="310229"/>
                      <a:pt x="44811" y="336518"/>
                      <a:pt x="44716" y="370427"/>
                    </a:cubicBezTo>
                    <a:lnTo>
                      <a:pt x="44430" y="427958"/>
                    </a:lnTo>
                    <a:cubicBezTo>
                      <a:pt x="44240" y="470535"/>
                      <a:pt x="74624" y="491585"/>
                      <a:pt x="115296" y="491585"/>
                    </a:cubicBezTo>
                    <a:lnTo>
                      <a:pt x="1937429" y="491585"/>
                    </a:lnTo>
                    <a:cubicBezTo>
                      <a:pt x="1976196" y="491585"/>
                      <a:pt x="2004771" y="467201"/>
                      <a:pt x="2004485" y="428244"/>
                    </a:cubicBezTo>
                    <a:close/>
                  </a:path>
                </a:pathLst>
              </a:custGeom>
              <a:grpFill/>
              <a:ln w="0" cap="flat">
                <a:solidFill>
                  <a:schemeClr val="accent2"/>
                </a:solidFill>
                <a:prstDash val="solid"/>
                <a:miter/>
              </a:ln>
            </p:spPr>
            <p:txBody>
              <a:bodyPr/>
              <a:lstStyle/>
              <a:p>
                <a:endParaRPr lang="de-DE"/>
              </a:p>
            </p:txBody>
          </p:sp>
          <p:grpSp>
            <p:nvGrpSpPr>
              <p:cNvPr id="118" name="Grafik 75">
                <a:extLst>
                  <a:ext uri="{FF2B5EF4-FFF2-40B4-BE49-F238E27FC236}">
                    <a16:creationId xmlns:a16="http://schemas.microsoft.com/office/drawing/2014/main" id="{78D11667-426F-6428-1E8C-49B577EF07DD}"/>
                  </a:ext>
                </a:extLst>
              </p:cNvPr>
              <p:cNvGrpSpPr/>
              <p:nvPr/>
            </p:nvGrpSpPr>
            <p:grpSpPr>
              <a:xfrm>
                <a:off x="14345889" y="1140042"/>
                <a:ext cx="1459700" cy="1906045"/>
                <a:chOff x="14345889" y="1140042"/>
                <a:chExt cx="1459700" cy="1906045"/>
              </a:xfrm>
              <a:grpFill/>
            </p:grpSpPr>
            <p:grpSp>
              <p:nvGrpSpPr>
                <p:cNvPr id="119" name="Grafik 75">
                  <a:extLst>
                    <a:ext uri="{FF2B5EF4-FFF2-40B4-BE49-F238E27FC236}">
                      <a16:creationId xmlns:a16="http://schemas.microsoft.com/office/drawing/2014/main" id="{7C40B15A-4ADA-6726-A88B-9C364943A61E}"/>
                    </a:ext>
                  </a:extLst>
                </p:cNvPr>
                <p:cNvGrpSpPr/>
                <p:nvPr/>
              </p:nvGrpSpPr>
              <p:grpSpPr>
                <a:xfrm>
                  <a:off x="14822190" y="1140042"/>
                  <a:ext cx="983400" cy="1003308"/>
                  <a:chOff x="14822190" y="1140042"/>
                  <a:chExt cx="983400" cy="1003308"/>
                </a:xfrm>
                <a:grpFill/>
              </p:grpSpPr>
              <p:sp>
                <p:nvSpPr>
                  <p:cNvPr id="120" name="Freihandform: Form 119">
                    <a:extLst>
                      <a:ext uri="{FF2B5EF4-FFF2-40B4-BE49-F238E27FC236}">
                        <a16:creationId xmlns:a16="http://schemas.microsoft.com/office/drawing/2014/main" id="{29533056-F53C-6772-28D5-49189F91B761}"/>
                      </a:ext>
                    </a:extLst>
                  </p:cNvPr>
                  <p:cNvSpPr/>
                  <p:nvPr/>
                </p:nvSpPr>
                <p:spPr>
                  <a:xfrm>
                    <a:off x="14822190" y="1140042"/>
                    <a:ext cx="983400" cy="1003308"/>
                  </a:xfrm>
                  <a:custGeom>
                    <a:avLst/>
                    <a:gdLst>
                      <a:gd name="csX0" fmla="*/ 973499 w 983400"/>
                      <a:gd name="csY0" fmla="*/ 499025 h 1003308"/>
                      <a:gd name="csX1" fmla="*/ 817766 w 983400"/>
                      <a:gd name="csY1" fmla="*/ 844306 h 1003308"/>
                      <a:gd name="csX2" fmla="*/ 377711 w 983400"/>
                      <a:gd name="csY2" fmla="*/ 1003088 h 1003308"/>
                      <a:gd name="csX3" fmla="*/ 32810 w 983400"/>
                      <a:gd name="csY3" fmla="*/ 832209 h 1003308"/>
                      <a:gd name="csX4" fmla="*/ 316179 w 983400"/>
                      <a:gd name="csY4" fmla="*/ 193463 h 1003308"/>
                      <a:gd name="csX5" fmla="*/ 317036 w 983400"/>
                      <a:gd name="csY5" fmla="*/ 21822 h 1003308"/>
                      <a:gd name="csX6" fmla="*/ 335801 w 983400"/>
                      <a:gd name="csY6" fmla="*/ 105 h 1003308"/>
                      <a:gd name="csX7" fmla="*/ 359899 w 983400"/>
                      <a:gd name="csY7" fmla="*/ 21156 h 1003308"/>
                      <a:gd name="csX8" fmla="*/ 360280 w 983400"/>
                      <a:gd name="csY8" fmla="*/ 177461 h 1003308"/>
                      <a:gd name="csX9" fmla="*/ 438194 w 983400"/>
                      <a:gd name="csY9" fmla="*/ 160983 h 1003308"/>
                      <a:gd name="csX10" fmla="*/ 437909 w 983400"/>
                      <a:gd name="csY10" fmla="*/ 23251 h 1003308"/>
                      <a:gd name="csX11" fmla="*/ 458102 w 983400"/>
                      <a:gd name="csY11" fmla="*/ 582 h 1003308"/>
                      <a:gd name="csX12" fmla="*/ 480771 w 983400"/>
                      <a:gd name="csY12" fmla="*/ 20775 h 1003308"/>
                      <a:gd name="csX13" fmla="*/ 482295 w 983400"/>
                      <a:gd name="csY13" fmla="*/ 158125 h 1003308"/>
                      <a:gd name="csX14" fmla="*/ 973404 w 983400"/>
                      <a:gd name="csY14" fmla="*/ 499120 h 1003308"/>
                      <a:gd name="csX15" fmla="*/ 831672 w 983400"/>
                      <a:gd name="csY15" fmla="*/ 343863 h 1003308"/>
                      <a:gd name="csX16" fmla="*/ 322751 w 983400"/>
                      <a:gd name="csY16" fmla="*/ 237849 h 1003308"/>
                      <a:gd name="csX17" fmla="*/ 44431 w 983400"/>
                      <a:gd name="csY17" fmla="*/ 635423 h 1003308"/>
                      <a:gd name="csX18" fmla="*/ 831577 w 983400"/>
                      <a:gd name="csY18" fmla="*/ 343863 h 1003308"/>
                      <a:gd name="csX19" fmla="*/ 925874 w 983400"/>
                      <a:gd name="csY19" fmla="*/ 635994 h 1003308"/>
                      <a:gd name="csX20" fmla="*/ 844531 w 983400"/>
                      <a:gd name="csY20" fmla="*/ 404251 h 1003308"/>
                      <a:gd name="csX21" fmla="*/ 77768 w 983400"/>
                      <a:gd name="csY21" fmla="*/ 669808 h 1003308"/>
                      <a:gd name="csX22" fmla="*/ 154635 w 983400"/>
                      <a:gd name="csY22" fmla="*/ 908695 h 1003308"/>
                      <a:gd name="csX23" fmla="*/ 925874 w 983400"/>
                      <a:gd name="csY23" fmla="*/ 635994 h 10033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983400" h="1003308">
                        <a:moveTo>
                          <a:pt x="973499" y="499025"/>
                        </a:moveTo>
                        <a:cubicBezTo>
                          <a:pt x="1015790" y="631041"/>
                          <a:pt x="914825" y="767820"/>
                          <a:pt x="817766" y="844306"/>
                        </a:cubicBezTo>
                        <a:cubicBezTo>
                          <a:pt x="692417" y="943080"/>
                          <a:pt x="538302" y="998421"/>
                          <a:pt x="377711" y="1003088"/>
                        </a:cubicBezTo>
                        <a:cubicBezTo>
                          <a:pt x="246742" y="1006898"/>
                          <a:pt x="82531" y="961845"/>
                          <a:pt x="32810" y="832209"/>
                        </a:cubicBezTo>
                        <a:cubicBezTo>
                          <a:pt x="-64916" y="576844"/>
                          <a:pt x="63290" y="295476"/>
                          <a:pt x="316179" y="193463"/>
                        </a:cubicBezTo>
                        <a:lnTo>
                          <a:pt x="317036" y="21822"/>
                        </a:lnTo>
                        <a:cubicBezTo>
                          <a:pt x="317036" y="14202"/>
                          <a:pt x="329133" y="1344"/>
                          <a:pt x="335801" y="105"/>
                        </a:cubicBezTo>
                        <a:cubicBezTo>
                          <a:pt x="343802" y="-1323"/>
                          <a:pt x="359899" y="12107"/>
                          <a:pt x="359899" y="21156"/>
                        </a:cubicBezTo>
                        <a:lnTo>
                          <a:pt x="360280" y="177461"/>
                        </a:lnTo>
                        <a:lnTo>
                          <a:pt x="438194" y="160983"/>
                        </a:lnTo>
                        <a:lnTo>
                          <a:pt x="437909" y="23251"/>
                        </a:lnTo>
                        <a:cubicBezTo>
                          <a:pt x="437909" y="15250"/>
                          <a:pt x="450482" y="1248"/>
                          <a:pt x="458102" y="582"/>
                        </a:cubicBezTo>
                        <a:cubicBezTo>
                          <a:pt x="465722" y="-85"/>
                          <a:pt x="480676" y="12202"/>
                          <a:pt x="480771" y="20775"/>
                        </a:cubicBezTo>
                        <a:lnTo>
                          <a:pt x="482295" y="158125"/>
                        </a:lnTo>
                        <a:cubicBezTo>
                          <a:pt x="703942" y="151934"/>
                          <a:pt x="904729" y="284808"/>
                          <a:pt x="973404" y="499120"/>
                        </a:cubicBezTo>
                        <a:close/>
                        <a:moveTo>
                          <a:pt x="831672" y="343863"/>
                        </a:moveTo>
                        <a:cubicBezTo>
                          <a:pt x="700132" y="203940"/>
                          <a:pt x="501250" y="164031"/>
                          <a:pt x="322751" y="237849"/>
                        </a:cubicBezTo>
                        <a:cubicBezTo>
                          <a:pt x="166637" y="302429"/>
                          <a:pt x="51098" y="459020"/>
                          <a:pt x="44431" y="635423"/>
                        </a:cubicBezTo>
                        <a:cubicBezTo>
                          <a:pt x="175685" y="378819"/>
                          <a:pt x="562972" y="244612"/>
                          <a:pt x="831577" y="343863"/>
                        </a:cubicBezTo>
                        <a:close/>
                        <a:moveTo>
                          <a:pt x="925874" y="635994"/>
                        </a:moveTo>
                        <a:cubicBezTo>
                          <a:pt x="961117" y="545697"/>
                          <a:pt x="928065" y="452924"/>
                          <a:pt x="844531" y="404251"/>
                        </a:cubicBezTo>
                        <a:cubicBezTo>
                          <a:pt x="615645" y="270806"/>
                          <a:pt x="186353" y="415967"/>
                          <a:pt x="77768" y="669808"/>
                        </a:cubicBezTo>
                        <a:cubicBezTo>
                          <a:pt x="38525" y="761534"/>
                          <a:pt x="68720" y="858022"/>
                          <a:pt x="154635" y="908695"/>
                        </a:cubicBezTo>
                        <a:cubicBezTo>
                          <a:pt x="386283" y="1045474"/>
                          <a:pt x="825100" y="894217"/>
                          <a:pt x="925874" y="635994"/>
                        </a:cubicBezTo>
                        <a:close/>
                      </a:path>
                    </a:pathLst>
                  </a:custGeom>
                  <a:grpFill/>
                  <a:ln w="0" cap="flat">
                    <a:solidFill>
                      <a:schemeClr val="accent2"/>
                    </a:solidFill>
                    <a:prstDash val="solid"/>
                    <a:miter/>
                  </a:ln>
                </p:spPr>
                <p:txBody>
                  <a:bodyPr/>
                  <a:lstStyle/>
                  <a:p>
                    <a:endParaRPr lang="de-DE"/>
                  </a:p>
                </p:txBody>
              </p:sp>
              <p:sp>
                <p:nvSpPr>
                  <p:cNvPr id="121" name="Freihandform: Form 120">
                    <a:extLst>
                      <a:ext uri="{FF2B5EF4-FFF2-40B4-BE49-F238E27FC236}">
                        <a16:creationId xmlns:a16="http://schemas.microsoft.com/office/drawing/2014/main" id="{193E3669-A049-DBC4-F7D1-1181530CEC75}"/>
                      </a:ext>
                    </a:extLst>
                  </p:cNvPr>
                  <p:cNvSpPr/>
                  <p:nvPr/>
                </p:nvSpPr>
                <p:spPr>
                  <a:xfrm>
                    <a:off x="15169980" y="1569009"/>
                    <a:ext cx="195000" cy="151062"/>
                  </a:xfrm>
                  <a:custGeom>
                    <a:avLst/>
                    <a:gdLst>
                      <a:gd name="csX0" fmla="*/ 185845 w 195000"/>
                      <a:gd name="csY0" fmla="*/ 93395 h 151062"/>
                      <a:gd name="csX1" fmla="*/ 42970 w 195000"/>
                      <a:gd name="csY1" fmla="*/ 146163 h 151062"/>
                      <a:gd name="csX2" fmla="*/ 2965 w 195000"/>
                      <a:gd name="csY2" fmla="*/ 111302 h 151062"/>
                      <a:gd name="csX3" fmla="*/ 12109 w 195000"/>
                      <a:gd name="csY3" fmla="*/ 53199 h 151062"/>
                      <a:gd name="csX4" fmla="*/ 190798 w 195000"/>
                      <a:gd name="csY4" fmla="*/ 36150 h 151062"/>
                      <a:gd name="csX5" fmla="*/ 185845 w 195000"/>
                      <a:gd name="csY5" fmla="*/ 93490 h 151062"/>
                      <a:gd name="csX6" fmla="*/ 147840 w 195000"/>
                      <a:gd name="csY6" fmla="*/ 56533 h 151062"/>
                      <a:gd name="csX7" fmla="*/ 47161 w 195000"/>
                      <a:gd name="csY7" fmla="*/ 96062 h 151062"/>
                      <a:gd name="csX8" fmla="*/ 147840 w 195000"/>
                      <a:gd name="csY8" fmla="*/ 56533 h 1510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5000" h="151062">
                        <a:moveTo>
                          <a:pt x="185845" y="93395"/>
                        </a:moveTo>
                        <a:cubicBezTo>
                          <a:pt x="153079" y="141020"/>
                          <a:pt x="96214" y="161213"/>
                          <a:pt x="42970" y="146163"/>
                        </a:cubicBezTo>
                        <a:cubicBezTo>
                          <a:pt x="26587" y="141591"/>
                          <a:pt x="8108" y="124161"/>
                          <a:pt x="2965" y="111302"/>
                        </a:cubicBezTo>
                        <a:cubicBezTo>
                          <a:pt x="-3131" y="95967"/>
                          <a:pt x="298" y="68916"/>
                          <a:pt x="12109" y="53199"/>
                        </a:cubicBezTo>
                        <a:cubicBezTo>
                          <a:pt x="62115" y="-13095"/>
                          <a:pt x="165556" y="-15857"/>
                          <a:pt x="190798" y="36150"/>
                        </a:cubicBezTo>
                        <a:cubicBezTo>
                          <a:pt x="197370" y="49675"/>
                          <a:pt x="196608" y="77774"/>
                          <a:pt x="185845" y="93490"/>
                        </a:cubicBezTo>
                        <a:close/>
                        <a:moveTo>
                          <a:pt x="147840" y="56533"/>
                        </a:moveTo>
                        <a:cubicBezTo>
                          <a:pt x="125075" y="22719"/>
                          <a:pt x="36016" y="57962"/>
                          <a:pt x="47161" y="96062"/>
                        </a:cubicBezTo>
                        <a:cubicBezTo>
                          <a:pt x="71068" y="125589"/>
                          <a:pt x="155365" y="96157"/>
                          <a:pt x="147840" y="56533"/>
                        </a:cubicBezTo>
                        <a:close/>
                      </a:path>
                    </a:pathLst>
                  </a:custGeom>
                  <a:grpFill/>
                  <a:ln w="0" cap="flat">
                    <a:solidFill>
                      <a:schemeClr val="accent2"/>
                    </a:solidFill>
                    <a:prstDash val="solid"/>
                    <a:miter/>
                  </a:ln>
                </p:spPr>
                <p:txBody>
                  <a:bodyPr/>
                  <a:lstStyle/>
                  <a:p>
                    <a:endParaRPr lang="de-DE"/>
                  </a:p>
                </p:txBody>
              </p:sp>
              <p:sp>
                <p:nvSpPr>
                  <p:cNvPr id="122" name="Freihandform: Form 121">
                    <a:extLst>
                      <a:ext uri="{FF2B5EF4-FFF2-40B4-BE49-F238E27FC236}">
                        <a16:creationId xmlns:a16="http://schemas.microsoft.com/office/drawing/2014/main" id="{059978AE-5802-3703-7030-C19AC21F8915}"/>
                      </a:ext>
                    </a:extLst>
                  </p:cNvPr>
                  <p:cNvSpPr/>
                  <p:nvPr/>
                </p:nvSpPr>
                <p:spPr>
                  <a:xfrm>
                    <a:off x="15470560" y="1634552"/>
                    <a:ext cx="194626" cy="150977"/>
                  </a:xfrm>
                  <a:custGeom>
                    <a:avLst/>
                    <a:gdLst>
                      <a:gd name="csX0" fmla="*/ 187016 w 194626"/>
                      <a:gd name="csY0" fmla="*/ 90717 h 150977"/>
                      <a:gd name="csX1" fmla="*/ 44237 w 194626"/>
                      <a:gd name="csY1" fmla="*/ 146629 h 150977"/>
                      <a:gd name="csX2" fmla="*/ 2612 w 194626"/>
                      <a:gd name="csY2" fmla="*/ 112243 h 150977"/>
                      <a:gd name="csX3" fmla="*/ 10423 w 194626"/>
                      <a:gd name="csY3" fmla="*/ 54236 h 150977"/>
                      <a:gd name="csX4" fmla="*/ 189112 w 194626"/>
                      <a:gd name="csY4" fmla="*/ 33757 h 150977"/>
                      <a:gd name="csX5" fmla="*/ 187016 w 194626"/>
                      <a:gd name="csY5" fmla="*/ 90717 h 150977"/>
                      <a:gd name="csX6" fmla="*/ 151012 w 194626"/>
                      <a:gd name="csY6" fmla="*/ 58237 h 150977"/>
                      <a:gd name="csX7" fmla="*/ 45856 w 194626"/>
                      <a:gd name="csY7" fmla="*/ 97003 h 150977"/>
                      <a:gd name="csX8" fmla="*/ 151012 w 194626"/>
                      <a:gd name="csY8" fmla="*/ 58237 h 150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4626" h="150977">
                        <a:moveTo>
                          <a:pt x="187016" y="90717"/>
                        </a:moveTo>
                        <a:cubicBezTo>
                          <a:pt x="155393" y="140152"/>
                          <a:pt x="98339" y="160726"/>
                          <a:pt x="44237" y="146629"/>
                        </a:cubicBezTo>
                        <a:cubicBezTo>
                          <a:pt x="26425" y="141961"/>
                          <a:pt x="8042" y="125483"/>
                          <a:pt x="2612" y="112243"/>
                        </a:cubicBezTo>
                        <a:cubicBezTo>
                          <a:pt x="-2817" y="99004"/>
                          <a:pt x="422" y="67190"/>
                          <a:pt x="10423" y="54236"/>
                        </a:cubicBezTo>
                        <a:cubicBezTo>
                          <a:pt x="61477" y="-12439"/>
                          <a:pt x="161870" y="-15677"/>
                          <a:pt x="189112" y="33757"/>
                        </a:cubicBezTo>
                        <a:cubicBezTo>
                          <a:pt x="196827" y="47664"/>
                          <a:pt x="196732" y="75477"/>
                          <a:pt x="187016" y="90717"/>
                        </a:cubicBezTo>
                        <a:close/>
                        <a:moveTo>
                          <a:pt x="151012" y="58237"/>
                        </a:moveTo>
                        <a:cubicBezTo>
                          <a:pt x="125675" y="22137"/>
                          <a:pt x="39569" y="54903"/>
                          <a:pt x="45856" y="97003"/>
                        </a:cubicBezTo>
                        <a:cubicBezTo>
                          <a:pt x="75098" y="123388"/>
                          <a:pt x="145964" y="98242"/>
                          <a:pt x="151012" y="58237"/>
                        </a:cubicBezTo>
                        <a:close/>
                      </a:path>
                    </a:pathLst>
                  </a:custGeom>
                  <a:grpFill/>
                  <a:ln w="0" cap="flat">
                    <a:solidFill>
                      <a:schemeClr val="accent2"/>
                    </a:solidFill>
                    <a:prstDash val="solid"/>
                    <a:miter/>
                  </a:ln>
                </p:spPr>
                <p:txBody>
                  <a:bodyPr/>
                  <a:lstStyle/>
                  <a:p>
                    <a:endParaRPr lang="de-DE"/>
                  </a:p>
                </p:txBody>
              </p:sp>
              <p:sp>
                <p:nvSpPr>
                  <p:cNvPr id="123" name="Freihandform: Form 122">
                    <a:extLst>
                      <a:ext uri="{FF2B5EF4-FFF2-40B4-BE49-F238E27FC236}">
                        <a16:creationId xmlns:a16="http://schemas.microsoft.com/office/drawing/2014/main" id="{83E19374-A055-2979-FA1B-2FBCD209B4AB}"/>
                      </a:ext>
                    </a:extLst>
                  </p:cNvPr>
                  <p:cNvSpPr/>
                  <p:nvPr/>
                </p:nvSpPr>
                <p:spPr>
                  <a:xfrm>
                    <a:off x="15225707" y="1722812"/>
                    <a:ext cx="195677" cy="150454"/>
                  </a:xfrm>
                  <a:custGeom>
                    <a:avLst/>
                    <a:gdLst>
                      <a:gd name="csX0" fmla="*/ 185362 w 195677"/>
                      <a:gd name="csY0" fmla="*/ 92944 h 150454"/>
                      <a:gd name="csX1" fmla="*/ 45440 w 195677"/>
                      <a:gd name="csY1" fmla="*/ 146760 h 150454"/>
                      <a:gd name="csX2" fmla="*/ 3530 w 195677"/>
                      <a:gd name="csY2" fmla="*/ 113327 h 150454"/>
                      <a:gd name="csX3" fmla="*/ 12293 w 195677"/>
                      <a:gd name="csY3" fmla="*/ 51605 h 150454"/>
                      <a:gd name="csX4" fmla="*/ 154692 w 195677"/>
                      <a:gd name="csY4" fmla="*/ 5790 h 150454"/>
                      <a:gd name="csX5" fmla="*/ 185458 w 195677"/>
                      <a:gd name="csY5" fmla="*/ 92944 h 150454"/>
                      <a:gd name="csX6" fmla="*/ 149072 w 195677"/>
                      <a:gd name="csY6" fmla="*/ 57416 h 150454"/>
                      <a:gd name="csX7" fmla="*/ 46011 w 195677"/>
                      <a:gd name="csY7" fmla="*/ 91420 h 150454"/>
                      <a:gd name="csX8" fmla="*/ 149072 w 195677"/>
                      <a:gd name="csY8" fmla="*/ 57416 h 1504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5677" h="150454">
                        <a:moveTo>
                          <a:pt x="185362" y="92944"/>
                        </a:moveTo>
                        <a:cubicBezTo>
                          <a:pt x="154882" y="139426"/>
                          <a:pt x="98304" y="159333"/>
                          <a:pt x="45440" y="146760"/>
                        </a:cubicBezTo>
                        <a:cubicBezTo>
                          <a:pt x="27914" y="142569"/>
                          <a:pt x="8769" y="126186"/>
                          <a:pt x="3530" y="113327"/>
                        </a:cubicBezTo>
                        <a:cubicBezTo>
                          <a:pt x="-3423" y="95992"/>
                          <a:pt x="101" y="66845"/>
                          <a:pt x="12293" y="51605"/>
                        </a:cubicBezTo>
                        <a:cubicBezTo>
                          <a:pt x="46583" y="8457"/>
                          <a:pt x="102780" y="-10498"/>
                          <a:pt x="154692" y="5790"/>
                        </a:cubicBezTo>
                        <a:cubicBezTo>
                          <a:pt x="190982" y="17220"/>
                          <a:pt x="208127" y="58273"/>
                          <a:pt x="185458" y="92944"/>
                        </a:cubicBezTo>
                        <a:close/>
                        <a:moveTo>
                          <a:pt x="149072" y="57416"/>
                        </a:moveTo>
                        <a:cubicBezTo>
                          <a:pt x="130212" y="24173"/>
                          <a:pt x="44202" y="52272"/>
                          <a:pt x="46011" y="91420"/>
                        </a:cubicBezTo>
                        <a:cubicBezTo>
                          <a:pt x="61728" y="128758"/>
                          <a:pt x="150596" y="97801"/>
                          <a:pt x="149072" y="57416"/>
                        </a:cubicBezTo>
                        <a:close/>
                      </a:path>
                    </a:pathLst>
                  </a:custGeom>
                  <a:grpFill/>
                  <a:ln w="0" cap="flat">
                    <a:solidFill>
                      <a:schemeClr val="accent2"/>
                    </a:solidFill>
                    <a:prstDash val="solid"/>
                    <a:miter/>
                  </a:ln>
                </p:spPr>
                <p:txBody>
                  <a:bodyPr/>
                  <a:lstStyle/>
                  <a:p>
                    <a:endParaRPr lang="de-DE"/>
                  </a:p>
                </p:txBody>
              </p:sp>
              <p:sp>
                <p:nvSpPr>
                  <p:cNvPr id="124" name="Freihandform: Form 123">
                    <a:extLst>
                      <a:ext uri="{FF2B5EF4-FFF2-40B4-BE49-F238E27FC236}">
                        <a16:creationId xmlns:a16="http://schemas.microsoft.com/office/drawing/2014/main" id="{69BB548E-D01E-1DA3-8AA3-820B0939A6F0}"/>
                      </a:ext>
                    </a:extLst>
                  </p:cNvPr>
                  <p:cNvSpPr/>
                  <p:nvPr/>
                </p:nvSpPr>
                <p:spPr>
                  <a:xfrm>
                    <a:off x="15281093" y="1875979"/>
                    <a:ext cx="194741" cy="151130"/>
                  </a:xfrm>
                  <a:custGeom>
                    <a:avLst/>
                    <a:gdLst>
                      <a:gd name="csX0" fmla="*/ 186270 w 194741"/>
                      <a:gd name="csY0" fmla="*/ 92272 h 151130"/>
                      <a:gd name="csX1" fmla="*/ 4342 w 194741"/>
                      <a:gd name="csY1" fmla="*/ 115799 h 151130"/>
                      <a:gd name="csX2" fmla="*/ 10057 w 194741"/>
                      <a:gd name="csY2" fmla="*/ 55315 h 151130"/>
                      <a:gd name="csX3" fmla="*/ 190746 w 194741"/>
                      <a:gd name="csY3" fmla="*/ 36741 h 151130"/>
                      <a:gd name="csX4" fmla="*/ 186365 w 194741"/>
                      <a:gd name="csY4" fmla="*/ 92177 h 151130"/>
                      <a:gd name="csX5" fmla="*/ 148170 w 194741"/>
                      <a:gd name="csY5" fmla="*/ 57506 h 151130"/>
                      <a:gd name="csX6" fmla="*/ 45490 w 194741"/>
                      <a:gd name="csY6" fmla="*/ 94749 h 151130"/>
                      <a:gd name="csX7" fmla="*/ 148170 w 194741"/>
                      <a:gd name="csY7" fmla="*/ 57506 h 1511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4741" h="151130">
                        <a:moveTo>
                          <a:pt x="186270" y="92272"/>
                        </a:moveTo>
                        <a:cubicBezTo>
                          <a:pt x="135025" y="169520"/>
                          <a:pt x="25202" y="163519"/>
                          <a:pt x="4342" y="115799"/>
                        </a:cubicBezTo>
                        <a:cubicBezTo>
                          <a:pt x="-3183" y="98463"/>
                          <a:pt x="-706" y="69984"/>
                          <a:pt x="10057" y="55315"/>
                        </a:cubicBezTo>
                        <a:cubicBezTo>
                          <a:pt x="62064" y="-15551"/>
                          <a:pt x="166743" y="-14503"/>
                          <a:pt x="190746" y="36741"/>
                        </a:cubicBezTo>
                        <a:cubicBezTo>
                          <a:pt x="196938" y="50076"/>
                          <a:pt x="196271" y="77223"/>
                          <a:pt x="186365" y="92177"/>
                        </a:cubicBezTo>
                        <a:close/>
                        <a:moveTo>
                          <a:pt x="148170" y="57506"/>
                        </a:moveTo>
                        <a:cubicBezTo>
                          <a:pt x="126357" y="22263"/>
                          <a:pt x="40061" y="56553"/>
                          <a:pt x="45490" y="94749"/>
                        </a:cubicBezTo>
                        <a:cubicBezTo>
                          <a:pt x="68160" y="125229"/>
                          <a:pt x="151027" y="99035"/>
                          <a:pt x="148170" y="57506"/>
                        </a:cubicBezTo>
                        <a:close/>
                      </a:path>
                    </a:pathLst>
                  </a:custGeom>
                  <a:grpFill/>
                  <a:ln w="0" cap="flat">
                    <a:solidFill>
                      <a:schemeClr val="accent2"/>
                    </a:solidFill>
                    <a:prstDash val="solid"/>
                    <a:miter/>
                  </a:ln>
                </p:spPr>
                <p:txBody>
                  <a:bodyPr/>
                  <a:lstStyle/>
                  <a:p>
                    <a:endParaRPr lang="de-DE"/>
                  </a:p>
                </p:txBody>
              </p:sp>
              <p:sp>
                <p:nvSpPr>
                  <p:cNvPr id="125" name="Freihandform: Form 124">
                    <a:extLst>
                      <a:ext uri="{FF2B5EF4-FFF2-40B4-BE49-F238E27FC236}">
                        <a16:creationId xmlns:a16="http://schemas.microsoft.com/office/drawing/2014/main" id="{7E0B9815-82BA-AAE8-14EA-1FBEA4160226}"/>
                      </a:ext>
                    </a:extLst>
                  </p:cNvPr>
                  <p:cNvSpPr/>
                  <p:nvPr/>
                </p:nvSpPr>
                <p:spPr>
                  <a:xfrm>
                    <a:off x="14980835" y="1810720"/>
                    <a:ext cx="194809" cy="150686"/>
                  </a:xfrm>
                  <a:custGeom>
                    <a:avLst/>
                    <a:gdLst>
                      <a:gd name="csX0" fmla="*/ 184775 w 194809"/>
                      <a:gd name="csY0" fmla="*/ 94952 h 150686"/>
                      <a:gd name="csX1" fmla="*/ 37519 w 194809"/>
                      <a:gd name="csY1" fmla="*/ 144005 h 150686"/>
                      <a:gd name="csX2" fmla="*/ 2466 w 194809"/>
                      <a:gd name="csY2" fmla="*/ 110859 h 150686"/>
                      <a:gd name="csX3" fmla="*/ 11039 w 194809"/>
                      <a:gd name="csY3" fmla="*/ 53709 h 150686"/>
                      <a:gd name="csX4" fmla="*/ 190585 w 194809"/>
                      <a:gd name="csY4" fmla="*/ 36278 h 150686"/>
                      <a:gd name="csX5" fmla="*/ 184775 w 194809"/>
                      <a:gd name="csY5" fmla="*/ 94952 h 150686"/>
                      <a:gd name="csX6" fmla="*/ 149914 w 194809"/>
                      <a:gd name="csY6" fmla="*/ 54756 h 150686"/>
                      <a:gd name="csX7" fmla="*/ 44948 w 194809"/>
                      <a:gd name="csY7" fmla="*/ 96380 h 150686"/>
                      <a:gd name="csX8" fmla="*/ 149914 w 194809"/>
                      <a:gd name="csY8" fmla="*/ 54756 h 1506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4809" h="150686">
                        <a:moveTo>
                          <a:pt x="184775" y="94952"/>
                        </a:moveTo>
                        <a:cubicBezTo>
                          <a:pt x="150199" y="142672"/>
                          <a:pt x="91335" y="162103"/>
                          <a:pt x="37519" y="144005"/>
                        </a:cubicBezTo>
                        <a:cubicBezTo>
                          <a:pt x="22469" y="138957"/>
                          <a:pt x="6657" y="122479"/>
                          <a:pt x="2466" y="110859"/>
                        </a:cubicBezTo>
                        <a:cubicBezTo>
                          <a:pt x="-2868" y="96095"/>
                          <a:pt x="657" y="67520"/>
                          <a:pt x="11039" y="53709"/>
                        </a:cubicBezTo>
                        <a:cubicBezTo>
                          <a:pt x="63331" y="-15443"/>
                          <a:pt x="168011" y="-14014"/>
                          <a:pt x="190585" y="36278"/>
                        </a:cubicBezTo>
                        <a:cubicBezTo>
                          <a:pt x="197729" y="52184"/>
                          <a:pt x="195824" y="79712"/>
                          <a:pt x="184775" y="94952"/>
                        </a:cubicBezTo>
                        <a:close/>
                        <a:moveTo>
                          <a:pt x="149914" y="54756"/>
                        </a:moveTo>
                        <a:cubicBezTo>
                          <a:pt x="119053" y="25610"/>
                          <a:pt x="41233" y="55232"/>
                          <a:pt x="44948" y="96380"/>
                        </a:cubicBezTo>
                        <a:cubicBezTo>
                          <a:pt x="74285" y="124098"/>
                          <a:pt x="151628" y="97142"/>
                          <a:pt x="149914" y="54756"/>
                        </a:cubicBezTo>
                        <a:close/>
                      </a:path>
                    </a:pathLst>
                  </a:custGeom>
                  <a:grpFill/>
                  <a:ln w="0" cap="flat">
                    <a:solidFill>
                      <a:schemeClr val="accent2"/>
                    </a:solidFill>
                    <a:prstDash val="solid"/>
                    <a:miter/>
                  </a:ln>
                </p:spPr>
                <p:txBody>
                  <a:bodyPr/>
                  <a:lstStyle/>
                  <a:p>
                    <a:endParaRPr lang="de-DE"/>
                  </a:p>
                </p:txBody>
              </p:sp>
            </p:grpSp>
            <p:sp>
              <p:nvSpPr>
                <p:cNvPr id="126" name="Freihandform: Form 125">
                  <a:extLst>
                    <a:ext uri="{FF2B5EF4-FFF2-40B4-BE49-F238E27FC236}">
                      <a16:creationId xmlns:a16="http://schemas.microsoft.com/office/drawing/2014/main" id="{36937AFF-540F-2A1D-B3FA-DD2F999621B4}"/>
                    </a:ext>
                  </a:extLst>
                </p:cNvPr>
                <p:cNvSpPr/>
                <p:nvPr/>
              </p:nvSpPr>
              <p:spPr>
                <a:xfrm>
                  <a:off x="14345889" y="1140541"/>
                  <a:ext cx="1448575" cy="1905546"/>
                </a:xfrm>
                <a:custGeom>
                  <a:avLst/>
                  <a:gdLst>
                    <a:gd name="csX0" fmla="*/ 1421416 w 1448575"/>
                    <a:gd name="csY0" fmla="*/ 1668292 h 1905546"/>
                    <a:gd name="csX1" fmla="*/ 1448562 w 1448575"/>
                    <a:gd name="csY1" fmla="*/ 1687913 h 1905546"/>
                    <a:gd name="csX2" fmla="*/ 1428274 w 1448575"/>
                    <a:gd name="csY2" fmla="*/ 1711535 h 1905546"/>
                    <a:gd name="csX3" fmla="*/ 1183767 w 1448575"/>
                    <a:gd name="csY3" fmla="*/ 1701153 h 1905546"/>
                    <a:gd name="csX4" fmla="*/ 1357408 w 1448575"/>
                    <a:gd name="csY4" fmla="*/ 1871079 h 1905546"/>
                    <a:gd name="csX5" fmla="*/ 1359408 w 1448575"/>
                    <a:gd name="csY5" fmla="*/ 1897939 h 1905546"/>
                    <a:gd name="csX6" fmla="*/ 1330262 w 1448575"/>
                    <a:gd name="csY6" fmla="*/ 1903464 h 1905546"/>
                    <a:gd name="csX7" fmla="*/ 1159192 w 1448575"/>
                    <a:gd name="csY7" fmla="*/ 1739920 h 1905546"/>
                    <a:gd name="csX8" fmla="*/ 1037082 w 1448575"/>
                    <a:gd name="csY8" fmla="*/ 1765161 h 1905546"/>
                    <a:gd name="csX9" fmla="*/ 956596 w 1448575"/>
                    <a:gd name="csY9" fmla="*/ 1682579 h 1905546"/>
                    <a:gd name="csX10" fmla="*/ 691515 w 1448575"/>
                    <a:gd name="csY10" fmla="*/ 1578661 h 1905546"/>
                    <a:gd name="csX11" fmla="*/ 655415 w 1448575"/>
                    <a:gd name="csY11" fmla="*/ 1614475 h 1905546"/>
                    <a:gd name="csX12" fmla="*/ 280987 w 1448575"/>
                    <a:gd name="csY12" fmla="*/ 1470743 h 1905546"/>
                    <a:gd name="csX13" fmla="*/ 43624 w 1448575"/>
                    <a:gd name="csY13" fmla="*/ 1416260 h 1905546"/>
                    <a:gd name="csX14" fmla="*/ 65818 w 1448575"/>
                    <a:gd name="csY14" fmla="*/ 1174992 h 1905546"/>
                    <a:gd name="csX15" fmla="*/ 65627 w 1448575"/>
                    <a:gd name="csY15" fmla="*/ 373273 h 1905546"/>
                    <a:gd name="csX16" fmla="*/ 381 w 1448575"/>
                    <a:gd name="csY16" fmla="*/ 363462 h 1905546"/>
                    <a:gd name="csX17" fmla="*/ 0 w 1448575"/>
                    <a:gd name="csY17" fmla="*/ 21133 h 1905546"/>
                    <a:gd name="csX18" fmla="*/ 19050 w 1448575"/>
                    <a:gd name="csY18" fmla="*/ 83 h 1905546"/>
                    <a:gd name="csX19" fmla="*/ 43339 w 1448575"/>
                    <a:gd name="csY19" fmla="*/ 20848 h 1905546"/>
                    <a:gd name="csX20" fmla="*/ 43720 w 1448575"/>
                    <a:gd name="csY20" fmla="*/ 329743 h 1905546"/>
                    <a:gd name="csX21" fmla="*/ 338233 w 1448575"/>
                    <a:gd name="csY21" fmla="*/ 329553 h 1905546"/>
                    <a:gd name="csX22" fmla="*/ 338423 w 1448575"/>
                    <a:gd name="csY22" fmla="*/ 27420 h 1905546"/>
                    <a:gd name="csX23" fmla="*/ 360712 w 1448575"/>
                    <a:gd name="csY23" fmla="*/ 559 h 1905546"/>
                    <a:gd name="csX24" fmla="*/ 381857 w 1448575"/>
                    <a:gd name="csY24" fmla="*/ 27515 h 1905546"/>
                    <a:gd name="csX25" fmla="*/ 381190 w 1448575"/>
                    <a:gd name="csY25" fmla="*/ 364605 h 1905546"/>
                    <a:gd name="csX26" fmla="*/ 313563 w 1448575"/>
                    <a:gd name="csY26" fmla="*/ 372225 h 1905546"/>
                    <a:gd name="csX27" fmla="*/ 313563 w 1448575"/>
                    <a:gd name="csY27" fmla="*/ 1167086 h 1905546"/>
                    <a:gd name="csX28" fmla="*/ 368998 w 1448575"/>
                    <a:gd name="csY28" fmla="*/ 1248525 h 1905546"/>
                    <a:gd name="csX29" fmla="*/ 744950 w 1448575"/>
                    <a:gd name="csY29" fmla="*/ 1394353 h 1905546"/>
                    <a:gd name="csX30" fmla="*/ 747617 w 1448575"/>
                    <a:gd name="csY30" fmla="*/ 1442454 h 1905546"/>
                    <a:gd name="csX31" fmla="*/ 1010412 w 1448575"/>
                    <a:gd name="csY31" fmla="*/ 1541990 h 1905546"/>
                    <a:gd name="csX32" fmla="*/ 1139762 w 1448575"/>
                    <a:gd name="csY32" fmla="*/ 1543133 h 1905546"/>
                    <a:gd name="csX33" fmla="*/ 1199864 w 1448575"/>
                    <a:gd name="csY33" fmla="*/ 1656195 h 1905546"/>
                    <a:gd name="csX34" fmla="*/ 1421797 w 1448575"/>
                    <a:gd name="csY34" fmla="*/ 1668387 h 1905546"/>
                    <a:gd name="csX35" fmla="*/ 269462 w 1448575"/>
                    <a:gd name="csY35" fmla="*/ 1137559 h 1905546"/>
                    <a:gd name="csX36" fmla="*/ 269462 w 1448575"/>
                    <a:gd name="csY36" fmla="*/ 373273 h 1905546"/>
                    <a:gd name="csX37" fmla="*/ 108680 w 1448575"/>
                    <a:gd name="csY37" fmla="*/ 372511 h 1905546"/>
                    <a:gd name="csX38" fmla="*/ 108680 w 1448575"/>
                    <a:gd name="csY38" fmla="*/ 1144036 h 1905546"/>
                    <a:gd name="csX39" fmla="*/ 269462 w 1448575"/>
                    <a:gd name="csY39" fmla="*/ 1137463 h 1905546"/>
                    <a:gd name="csX40" fmla="*/ 334518 w 1448575"/>
                    <a:gd name="csY40" fmla="*/ 1308913 h 1905546"/>
                    <a:gd name="csX41" fmla="*/ 193357 w 1448575"/>
                    <a:gd name="csY41" fmla="*/ 1167753 h 1905546"/>
                    <a:gd name="csX42" fmla="*/ 52197 w 1448575"/>
                    <a:gd name="csY42" fmla="*/ 1308913 h 1905546"/>
                    <a:gd name="csX43" fmla="*/ 193357 w 1448575"/>
                    <a:gd name="csY43" fmla="*/ 1450074 h 1905546"/>
                    <a:gd name="csX44" fmla="*/ 334518 w 1448575"/>
                    <a:gd name="csY44" fmla="*/ 1308913 h 1905546"/>
                    <a:gd name="csX45" fmla="*/ 650462 w 1448575"/>
                    <a:gd name="csY45" fmla="*/ 1566184 h 1905546"/>
                    <a:gd name="csX46" fmla="*/ 704850 w 1448575"/>
                    <a:gd name="csY46" fmla="*/ 1424452 h 1905546"/>
                    <a:gd name="csX47" fmla="*/ 379571 w 1448575"/>
                    <a:gd name="csY47" fmla="*/ 1299960 h 1905546"/>
                    <a:gd name="csX48" fmla="*/ 323660 w 1448575"/>
                    <a:gd name="csY48" fmla="*/ 1440549 h 1905546"/>
                    <a:gd name="csX49" fmla="*/ 650557 w 1448575"/>
                    <a:gd name="csY49" fmla="*/ 1566088 h 1905546"/>
                    <a:gd name="csX50" fmla="*/ 729329 w 1448575"/>
                    <a:gd name="csY50" fmla="*/ 1482078 h 1905546"/>
                    <a:gd name="csX51" fmla="*/ 707993 w 1448575"/>
                    <a:gd name="csY51" fmla="*/ 1537513 h 1905546"/>
                    <a:gd name="csX52" fmla="*/ 953357 w 1448575"/>
                    <a:gd name="csY52" fmla="*/ 1631716 h 1905546"/>
                    <a:gd name="csX53" fmla="*/ 974693 w 1448575"/>
                    <a:gd name="csY53" fmla="*/ 1576280 h 1905546"/>
                    <a:gd name="csX54" fmla="*/ 729329 w 1448575"/>
                    <a:gd name="csY54" fmla="*/ 1482078 h 1905546"/>
                    <a:gd name="csX55" fmla="*/ 1155192 w 1448575"/>
                    <a:gd name="csY55" fmla="*/ 1648289 h 1905546"/>
                    <a:gd name="csX56" fmla="*/ 1076325 w 1448575"/>
                    <a:gd name="csY56" fmla="*/ 1569422 h 1905546"/>
                    <a:gd name="csX57" fmla="*/ 997458 w 1448575"/>
                    <a:gd name="csY57" fmla="*/ 1648289 h 1905546"/>
                    <a:gd name="csX58" fmla="*/ 1076325 w 1448575"/>
                    <a:gd name="csY58" fmla="*/ 1727156 h 1905546"/>
                    <a:gd name="csX59" fmla="*/ 1155192 w 1448575"/>
                    <a:gd name="csY59" fmla="*/ 1648289 h 19055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1448575" h="1905546">
                      <a:moveTo>
                        <a:pt x="1421416" y="1668292"/>
                      </a:moveTo>
                      <a:cubicBezTo>
                        <a:pt x="1433227" y="1668959"/>
                        <a:pt x="1448086" y="1679817"/>
                        <a:pt x="1448562" y="1687913"/>
                      </a:cubicBezTo>
                      <a:cubicBezTo>
                        <a:pt x="1449038" y="1696009"/>
                        <a:pt x="1437037" y="1711916"/>
                        <a:pt x="1428274" y="1711535"/>
                      </a:cubicBezTo>
                      <a:lnTo>
                        <a:pt x="1183767" y="1701153"/>
                      </a:lnTo>
                      <a:lnTo>
                        <a:pt x="1357408" y="1871079"/>
                      </a:lnTo>
                      <a:cubicBezTo>
                        <a:pt x="1363408" y="1876984"/>
                        <a:pt x="1361980" y="1893177"/>
                        <a:pt x="1359408" y="1897939"/>
                      </a:cubicBezTo>
                      <a:cubicBezTo>
                        <a:pt x="1356169" y="1903940"/>
                        <a:pt x="1335310" y="1908322"/>
                        <a:pt x="1330262" y="1903464"/>
                      </a:cubicBezTo>
                      <a:lnTo>
                        <a:pt x="1159192" y="1739920"/>
                      </a:lnTo>
                      <a:cubicBezTo>
                        <a:pt x="1120331" y="1770495"/>
                        <a:pt x="1083754" y="1775448"/>
                        <a:pt x="1037082" y="1765161"/>
                      </a:cubicBezTo>
                      <a:cubicBezTo>
                        <a:pt x="1001744" y="1757446"/>
                        <a:pt x="976694" y="1716488"/>
                        <a:pt x="956596" y="1682579"/>
                      </a:cubicBezTo>
                      <a:cubicBezTo>
                        <a:pt x="870966" y="1643622"/>
                        <a:pt x="780193" y="1611523"/>
                        <a:pt x="691515" y="1578661"/>
                      </a:cubicBezTo>
                      <a:cubicBezTo>
                        <a:pt x="685895" y="1602474"/>
                        <a:pt x="673322" y="1621334"/>
                        <a:pt x="655415" y="1614475"/>
                      </a:cubicBezTo>
                      <a:lnTo>
                        <a:pt x="280987" y="1470743"/>
                      </a:lnTo>
                      <a:cubicBezTo>
                        <a:pt x="196786" y="1515796"/>
                        <a:pt x="96774" y="1490841"/>
                        <a:pt x="43624" y="1416260"/>
                      </a:cubicBezTo>
                      <a:cubicBezTo>
                        <a:pt x="-9716" y="1341489"/>
                        <a:pt x="-1238" y="1242238"/>
                        <a:pt x="65818" y="1174992"/>
                      </a:cubicBezTo>
                      <a:lnTo>
                        <a:pt x="65627" y="373273"/>
                      </a:lnTo>
                      <a:cubicBezTo>
                        <a:pt x="41148" y="373273"/>
                        <a:pt x="20860" y="371939"/>
                        <a:pt x="381" y="363462"/>
                      </a:cubicBezTo>
                      <a:lnTo>
                        <a:pt x="0" y="21133"/>
                      </a:lnTo>
                      <a:cubicBezTo>
                        <a:pt x="0" y="14275"/>
                        <a:pt x="12382" y="1131"/>
                        <a:pt x="19050" y="83"/>
                      </a:cubicBezTo>
                      <a:cubicBezTo>
                        <a:pt x="27051" y="-1155"/>
                        <a:pt x="43339" y="11704"/>
                        <a:pt x="43339" y="20848"/>
                      </a:cubicBezTo>
                      <a:lnTo>
                        <a:pt x="43720" y="329743"/>
                      </a:lnTo>
                      <a:lnTo>
                        <a:pt x="338233" y="329553"/>
                      </a:lnTo>
                      <a:lnTo>
                        <a:pt x="338423" y="27420"/>
                      </a:lnTo>
                      <a:cubicBezTo>
                        <a:pt x="338423" y="13513"/>
                        <a:pt x="348234" y="464"/>
                        <a:pt x="360712" y="559"/>
                      </a:cubicBezTo>
                      <a:cubicBezTo>
                        <a:pt x="371951" y="559"/>
                        <a:pt x="381857" y="14466"/>
                        <a:pt x="381857" y="27515"/>
                      </a:cubicBezTo>
                      <a:lnTo>
                        <a:pt x="381190" y="364605"/>
                      </a:lnTo>
                      <a:cubicBezTo>
                        <a:pt x="358997" y="371653"/>
                        <a:pt x="343090" y="372892"/>
                        <a:pt x="313563" y="372225"/>
                      </a:cubicBezTo>
                      <a:lnTo>
                        <a:pt x="313563" y="1167086"/>
                      </a:lnTo>
                      <a:cubicBezTo>
                        <a:pt x="336328" y="1191089"/>
                        <a:pt x="355759" y="1218807"/>
                        <a:pt x="368998" y="1248525"/>
                      </a:cubicBezTo>
                      <a:lnTo>
                        <a:pt x="744950" y="1394353"/>
                      </a:lnTo>
                      <a:cubicBezTo>
                        <a:pt x="758761" y="1399687"/>
                        <a:pt x="752951" y="1426166"/>
                        <a:pt x="747617" y="1442454"/>
                      </a:cubicBezTo>
                      <a:lnTo>
                        <a:pt x="1010412" y="1541990"/>
                      </a:lnTo>
                      <a:cubicBezTo>
                        <a:pt x="1052132" y="1530751"/>
                        <a:pt x="1097280" y="1513606"/>
                        <a:pt x="1139762" y="1543133"/>
                      </a:cubicBezTo>
                      <a:cubicBezTo>
                        <a:pt x="1173099" y="1566279"/>
                        <a:pt x="1201293" y="1601998"/>
                        <a:pt x="1199864" y="1656195"/>
                      </a:cubicBezTo>
                      <a:lnTo>
                        <a:pt x="1421797" y="1668387"/>
                      </a:lnTo>
                      <a:close/>
                      <a:moveTo>
                        <a:pt x="269462" y="1137559"/>
                      </a:moveTo>
                      <a:lnTo>
                        <a:pt x="269462" y="373273"/>
                      </a:lnTo>
                      <a:cubicBezTo>
                        <a:pt x="269462" y="373273"/>
                        <a:pt x="108680" y="372511"/>
                        <a:pt x="108680" y="372511"/>
                      </a:cubicBezTo>
                      <a:lnTo>
                        <a:pt x="108680" y="1144036"/>
                      </a:lnTo>
                      <a:cubicBezTo>
                        <a:pt x="163735" y="1118413"/>
                        <a:pt x="212312" y="1120699"/>
                        <a:pt x="269462" y="1137463"/>
                      </a:cubicBezTo>
                      <a:close/>
                      <a:moveTo>
                        <a:pt x="334518" y="1308913"/>
                      </a:moveTo>
                      <a:cubicBezTo>
                        <a:pt x="334518" y="1230904"/>
                        <a:pt x="271272" y="1167753"/>
                        <a:pt x="193357" y="1167753"/>
                      </a:cubicBezTo>
                      <a:cubicBezTo>
                        <a:pt x="115443" y="1167753"/>
                        <a:pt x="52197" y="1230999"/>
                        <a:pt x="52197" y="1308913"/>
                      </a:cubicBezTo>
                      <a:cubicBezTo>
                        <a:pt x="52197" y="1386828"/>
                        <a:pt x="115443" y="1450074"/>
                        <a:pt x="193357" y="1450074"/>
                      </a:cubicBezTo>
                      <a:cubicBezTo>
                        <a:pt x="271272" y="1450074"/>
                        <a:pt x="334518" y="1386828"/>
                        <a:pt x="334518" y="1308913"/>
                      </a:cubicBezTo>
                      <a:close/>
                      <a:moveTo>
                        <a:pt x="650462" y="1566184"/>
                      </a:moveTo>
                      <a:lnTo>
                        <a:pt x="704850" y="1424452"/>
                      </a:lnTo>
                      <a:lnTo>
                        <a:pt x="379571" y="1299960"/>
                      </a:lnTo>
                      <a:cubicBezTo>
                        <a:pt x="377190" y="1358348"/>
                        <a:pt x="361283" y="1399401"/>
                        <a:pt x="323660" y="1440549"/>
                      </a:cubicBezTo>
                      <a:lnTo>
                        <a:pt x="650557" y="1566088"/>
                      </a:lnTo>
                      <a:close/>
                      <a:moveTo>
                        <a:pt x="729329" y="1482078"/>
                      </a:moveTo>
                      <a:lnTo>
                        <a:pt x="707993" y="1537513"/>
                      </a:lnTo>
                      <a:lnTo>
                        <a:pt x="953357" y="1631716"/>
                      </a:lnTo>
                      <a:lnTo>
                        <a:pt x="974693" y="1576280"/>
                      </a:lnTo>
                      <a:lnTo>
                        <a:pt x="729329" y="1482078"/>
                      </a:lnTo>
                      <a:close/>
                      <a:moveTo>
                        <a:pt x="1155192" y="1648289"/>
                      </a:moveTo>
                      <a:cubicBezTo>
                        <a:pt x="1155192" y="1604665"/>
                        <a:pt x="1119854" y="1569422"/>
                        <a:pt x="1076325" y="1569422"/>
                      </a:cubicBezTo>
                      <a:cubicBezTo>
                        <a:pt x="1032796" y="1569422"/>
                        <a:pt x="997458" y="1604760"/>
                        <a:pt x="997458" y="1648289"/>
                      </a:cubicBezTo>
                      <a:cubicBezTo>
                        <a:pt x="997458" y="1691818"/>
                        <a:pt x="1032796" y="1727156"/>
                        <a:pt x="1076325" y="1727156"/>
                      </a:cubicBezTo>
                      <a:cubicBezTo>
                        <a:pt x="1119854" y="1727156"/>
                        <a:pt x="1155192" y="1691818"/>
                        <a:pt x="1155192" y="1648289"/>
                      </a:cubicBezTo>
                      <a:close/>
                    </a:path>
                  </a:pathLst>
                </a:custGeom>
                <a:grpFill/>
                <a:ln w="0" cap="flat">
                  <a:solidFill>
                    <a:schemeClr val="accent2"/>
                  </a:solidFill>
                  <a:prstDash val="solid"/>
                  <a:miter/>
                </a:ln>
              </p:spPr>
              <p:txBody>
                <a:bodyPr/>
                <a:lstStyle/>
                <a:p>
                  <a:endParaRPr lang="de-DE"/>
                </a:p>
              </p:txBody>
            </p:sp>
          </p:grpSp>
        </p:grpSp>
      </p:grpSp>
      <p:grpSp>
        <p:nvGrpSpPr>
          <p:cNvPr id="2" name="Gruppieren 1">
            <a:extLst>
              <a:ext uri="{FF2B5EF4-FFF2-40B4-BE49-F238E27FC236}">
                <a16:creationId xmlns:a16="http://schemas.microsoft.com/office/drawing/2014/main" id="{FC6C2770-3E29-8670-F20C-01EEB9BF0AB9}"/>
              </a:ext>
            </a:extLst>
          </p:cNvPr>
          <p:cNvGrpSpPr/>
          <p:nvPr/>
        </p:nvGrpSpPr>
        <p:grpSpPr>
          <a:xfrm>
            <a:off x="503238" y="1227359"/>
            <a:ext cx="5033182" cy="574988"/>
            <a:chOff x="503238" y="1227359"/>
            <a:chExt cx="5033182" cy="574988"/>
          </a:xfrm>
        </p:grpSpPr>
        <p:sp>
          <p:nvSpPr>
            <p:cNvPr id="34" name="TextBox 159">
              <a:extLst>
                <a:ext uri="{FF2B5EF4-FFF2-40B4-BE49-F238E27FC236}">
                  <a16:creationId xmlns:a16="http://schemas.microsoft.com/office/drawing/2014/main" id="{4972F050-A852-BB04-195B-62897F2BEBA7}"/>
                </a:ext>
              </a:extLst>
            </p:cNvPr>
            <p:cNvSpPr txBox="1"/>
            <p:nvPr/>
          </p:nvSpPr>
          <p:spPr>
            <a:xfrm>
              <a:off x="821199" y="1227359"/>
              <a:ext cx="4715221" cy="410885"/>
            </a:xfrm>
            <a:prstGeom prst="rect">
              <a:avLst/>
            </a:prstGeom>
            <a:gradFill>
              <a:gsLst>
                <a:gs pos="0">
                  <a:schemeClr val="accent6">
                    <a:lumMod val="60000"/>
                    <a:lumOff val="40000"/>
                    <a:alpha val="16000"/>
                  </a:schemeClr>
                </a:gs>
                <a:gs pos="100000">
                  <a:schemeClr val="accent6">
                    <a:lumMod val="60000"/>
                    <a:lumOff val="40000"/>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228590" tIns="114295" bIns="114295" rtlCol="0" anchor="ctr"/>
            <a:lstStyle>
              <a:defPPr>
                <a:defRPr lang="de-DE"/>
              </a:defPPr>
              <a:lvl1pPr algn="ctr">
                <a:defRPr sz="1700">
                  <a:solidFill>
                    <a:prstClr val="white"/>
                  </a:solidFill>
                  <a:latin typeface="BentonSans-Book"/>
                  <a:cs typeface="BentonSans-Book"/>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defTabSz="914429" fontAlgn="base">
                <a:spcBef>
                  <a:spcPct val="0"/>
                </a:spcBef>
                <a:spcAft>
                  <a:spcPct val="0"/>
                </a:spcAft>
              </a:pPr>
              <a:r>
                <a:rPr lang="en-US" sz="2400" b="1" dirty="0">
                  <a:solidFill>
                    <a:schemeClr val="accent3"/>
                  </a:solidFill>
                  <a:latin typeface="Aptos"/>
                  <a:sym typeface="Symbol" panose="05050102010706020507" pitchFamily="18" charset="2"/>
                </a:rPr>
                <a:t>In motion</a:t>
              </a:r>
              <a:endParaRPr lang="en-US" sz="2400" b="1" dirty="0">
                <a:solidFill>
                  <a:schemeClr val="accent3"/>
                </a:solidFill>
                <a:latin typeface="Aptos"/>
                <a:sym typeface="Helvetica"/>
              </a:endParaRPr>
            </a:p>
          </p:txBody>
        </p:sp>
        <p:pic>
          <p:nvPicPr>
            <p:cNvPr id="62" name="Grafik 61">
              <a:extLst>
                <a:ext uri="{FF2B5EF4-FFF2-40B4-BE49-F238E27FC236}">
                  <a16:creationId xmlns:a16="http://schemas.microsoft.com/office/drawing/2014/main" id="{AA058F31-CCDB-9603-03EE-95EE6CB869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94609" y="1237216"/>
              <a:ext cx="745881" cy="455178"/>
            </a:xfrm>
            <a:prstGeom prst="rect">
              <a:avLst/>
            </a:prstGeom>
          </p:spPr>
        </p:pic>
        <p:cxnSp>
          <p:nvCxnSpPr>
            <p:cNvPr id="147" name="Gerader Verbinder 146">
              <a:extLst>
                <a:ext uri="{FF2B5EF4-FFF2-40B4-BE49-F238E27FC236}">
                  <a16:creationId xmlns:a16="http://schemas.microsoft.com/office/drawing/2014/main" id="{757C1E33-8E6D-C54D-BDBE-AAA6B1EF46D1}"/>
                </a:ext>
              </a:extLst>
            </p:cNvPr>
            <p:cNvCxnSpPr/>
            <p:nvPr/>
          </p:nvCxnSpPr>
          <p:spPr>
            <a:xfrm>
              <a:off x="503238" y="1802347"/>
              <a:ext cx="4548822"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3" name="Gruppieren 2">
            <a:extLst>
              <a:ext uri="{FF2B5EF4-FFF2-40B4-BE49-F238E27FC236}">
                <a16:creationId xmlns:a16="http://schemas.microsoft.com/office/drawing/2014/main" id="{EC0B30C0-84DB-B113-2E69-7ED617ECDF92}"/>
              </a:ext>
            </a:extLst>
          </p:cNvPr>
          <p:cNvGrpSpPr/>
          <p:nvPr/>
        </p:nvGrpSpPr>
        <p:grpSpPr>
          <a:xfrm>
            <a:off x="6751638" y="1132090"/>
            <a:ext cx="4754562" cy="670257"/>
            <a:chOff x="6751638" y="1132090"/>
            <a:chExt cx="4754562" cy="670257"/>
          </a:xfrm>
        </p:grpSpPr>
        <p:sp>
          <p:nvSpPr>
            <p:cNvPr id="35" name="TextBox 159">
              <a:extLst>
                <a:ext uri="{FF2B5EF4-FFF2-40B4-BE49-F238E27FC236}">
                  <a16:creationId xmlns:a16="http://schemas.microsoft.com/office/drawing/2014/main" id="{44F63C9C-036E-D047-6D8B-66F2A5B7ED57}"/>
                </a:ext>
              </a:extLst>
            </p:cNvPr>
            <p:cNvSpPr txBox="1">
              <a:spLocks/>
            </p:cNvSpPr>
            <p:nvPr/>
          </p:nvSpPr>
          <p:spPr>
            <a:xfrm>
              <a:off x="6897833" y="1237732"/>
              <a:ext cx="2741467" cy="385646"/>
            </a:xfrm>
            <a:prstGeom prst="rect">
              <a:avLst/>
            </a:prstGeom>
            <a:gradFill>
              <a:gsLst>
                <a:gs pos="0">
                  <a:schemeClr val="accent6">
                    <a:lumMod val="60000"/>
                    <a:lumOff val="40000"/>
                    <a:alpha val="16000"/>
                  </a:schemeClr>
                </a:gs>
                <a:gs pos="100000">
                  <a:schemeClr val="accent6">
                    <a:lumMod val="60000"/>
                    <a:lumOff val="40000"/>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228590" tIns="114295" bIns="114295" rtlCol="0" anchor="ctr"/>
            <a:lstStyle>
              <a:defPPr>
                <a:defRPr lang="de-DE"/>
              </a:defPPr>
              <a:lvl1pPr>
                <a:defRPr sz="1700" b="1">
                  <a:solidFill>
                    <a:prstClr val="white"/>
                  </a:solidFill>
                  <a:cs typeface="BentonSans-Book"/>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29" fontAlgn="base">
                <a:spcBef>
                  <a:spcPct val="0"/>
                </a:spcBef>
                <a:spcAft>
                  <a:spcPct val="0"/>
                </a:spcAft>
              </a:pPr>
              <a:r>
                <a:rPr lang="en-US" sz="2400" dirty="0">
                  <a:solidFill>
                    <a:schemeClr val="accent3"/>
                  </a:solidFill>
                  <a:latin typeface="Aptos"/>
                  <a:sym typeface="Symbol" panose="05050102010706020507" pitchFamily="18" charset="2"/>
                </a:rPr>
                <a:t>On accident site</a:t>
              </a:r>
              <a:endParaRPr lang="en-US" sz="2400" dirty="0">
                <a:solidFill>
                  <a:schemeClr val="accent3"/>
                </a:solidFill>
                <a:latin typeface="Aptos"/>
                <a:sym typeface="Helvetica"/>
              </a:endParaRPr>
            </a:p>
          </p:txBody>
        </p:sp>
        <p:grpSp>
          <p:nvGrpSpPr>
            <p:cNvPr id="127" name="Grafik 75">
              <a:extLst>
                <a:ext uri="{FF2B5EF4-FFF2-40B4-BE49-F238E27FC236}">
                  <a16:creationId xmlns:a16="http://schemas.microsoft.com/office/drawing/2014/main" id="{C25568B3-9825-9D48-D43E-20CD9D54F65C}"/>
                </a:ext>
              </a:extLst>
            </p:cNvPr>
            <p:cNvGrpSpPr/>
            <p:nvPr/>
          </p:nvGrpSpPr>
          <p:grpSpPr>
            <a:xfrm>
              <a:off x="10647185" y="1166248"/>
              <a:ext cx="692449" cy="453801"/>
              <a:chOff x="17554199" y="5345721"/>
              <a:chExt cx="2416868" cy="1583912"/>
            </a:xfrm>
            <a:solidFill>
              <a:schemeClr val="tx2"/>
            </a:solidFill>
          </p:grpSpPr>
          <p:sp>
            <p:nvSpPr>
              <p:cNvPr id="128" name="Freihandform: Form 127">
                <a:extLst>
                  <a:ext uri="{FF2B5EF4-FFF2-40B4-BE49-F238E27FC236}">
                    <a16:creationId xmlns:a16="http://schemas.microsoft.com/office/drawing/2014/main" id="{C4329326-489F-AC7F-29C5-0A19A3D9C0DA}"/>
                  </a:ext>
                </a:extLst>
              </p:cNvPr>
              <p:cNvSpPr/>
              <p:nvPr/>
            </p:nvSpPr>
            <p:spPr>
              <a:xfrm>
                <a:off x="18641187" y="6252090"/>
                <a:ext cx="1329880" cy="677508"/>
              </a:xfrm>
              <a:custGeom>
                <a:avLst/>
                <a:gdLst>
                  <a:gd name="csX0" fmla="*/ 1202817 w 1329880"/>
                  <a:gd name="csY0" fmla="*/ 624298 h 677508"/>
                  <a:gd name="csX1" fmla="*/ 1096804 w 1329880"/>
                  <a:gd name="csY1" fmla="*/ 676590 h 677508"/>
                  <a:gd name="csX2" fmla="*/ 672751 w 1329880"/>
                  <a:gd name="csY2" fmla="*/ 621822 h 677508"/>
                  <a:gd name="csX3" fmla="*/ 439864 w 1329880"/>
                  <a:gd name="csY3" fmla="*/ 432465 h 677508"/>
                  <a:gd name="csX4" fmla="*/ 196501 w 1329880"/>
                  <a:gd name="csY4" fmla="*/ 599438 h 677508"/>
                  <a:gd name="csX5" fmla="*/ 196691 w 1329880"/>
                  <a:gd name="csY5" fmla="*/ 538288 h 677508"/>
                  <a:gd name="csX6" fmla="*/ 388239 w 1329880"/>
                  <a:gd name="csY6" fmla="*/ 390840 h 677508"/>
                  <a:gd name="csX7" fmla="*/ 291370 w 1329880"/>
                  <a:gd name="csY7" fmla="*/ 164145 h 677508"/>
                  <a:gd name="csX8" fmla="*/ 46291 w 1329880"/>
                  <a:gd name="csY8" fmla="*/ 207103 h 677508"/>
                  <a:gd name="csX9" fmla="*/ 0 w 1329880"/>
                  <a:gd name="csY9" fmla="*/ 166908 h 677508"/>
                  <a:gd name="csX10" fmla="*/ 247650 w 1329880"/>
                  <a:gd name="csY10" fmla="*/ 83278 h 677508"/>
                  <a:gd name="csX11" fmla="*/ 439674 w 1329880"/>
                  <a:gd name="csY11" fmla="*/ 245013 h 677508"/>
                  <a:gd name="csX12" fmla="*/ 684086 w 1329880"/>
                  <a:gd name="csY12" fmla="*/ 58132 h 677508"/>
                  <a:gd name="csX13" fmla="*/ 1024318 w 1329880"/>
                  <a:gd name="csY13" fmla="*/ 55084 h 677508"/>
                  <a:gd name="csX14" fmla="*/ 1142048 w 1329880"/>
                  <a:gd name="csY14" fmla="*/ 792 h 677508"/>
                  <a:gd name="csX15" fmla="*/ 1239203 w 1329880"/>
                  <a:gd name="csY15" fmla="*/ 56513 h 677508"/>
                  <a:gd name="csX16" fmla="*/ 1329500 w 1329880"/>
                  <a:gd name="csY16" fmla="*/ 56132 h 677508"/>
                  <a:gd name="csX17" fmla="*/ 1329881 w 1329880"/>
                  <a:gd name="csY17" fmla="*/ 117378 h 677508"/>
                  <a:gd name="csX18" fmla="*/ 1253109 w 1329880"/>
                  <a:gd name="csY18" fmla="*/ 118045 h 677508"/>
                  <a:gd name="csX19" fmla="*/ 1250347 w 1329880"/>
                  <a:gd name="csY19" fmla="*/ 172623 h 677508"/>
                  <a:gd name="csX20" fmla="*/ 1217486 w 1329880"/>
                  <a:gd name="csY20" fmla="*/ 562195 h 677508"/>
                  <a:gd name="csX21" fmla="*/ 1329500 w 1329880"/>
                  <a:gd name="csY21" fmla="*/ 562862 h 677508"/>
                  <a:gd name="csX22" fmla="*/ 1329690 w 1329880"/>
                  <a:gd name="csY22" fmla="*/ 624203 h 677508"/>
                  <a:gd name="csX23" fmla="*/ 1202817 w 1329880"/>
                  <a:gd name="csY23" fmla="*/ 624203 h 677508"/>
                  <a:gd name="csX24" fmla="*/ 688467 w 1329880"/>
                  <a:gd name="csY24" fmla="*/ 119664 h 677508"/>
                  <a:gd name="csX25" fmla="*/ 490918 w 1329880"/>
                  <a:gd name="csY25" fmla="*/ 292733 h 677508"/>
                  <a:gd name="csX26" fmla="*/ 684562 w 1329880"/>
                  <a:gd name="csY26" fmla="*/ 561719 h 677508"/>
                  <a:gd name="csX27" fmla="*/ 1104995 w 1329880"/>
                  <a:gd name="csY27" fmla="*/ 615821 h 677508"/>
                  <a:gd name="csX28" fmla="*/ 1152906 w 1329880"/>
                  <a:gd name="csY28" fmla="*/ 581245 h 677508"/>
                  <a:gd name="csX29" fmla="*/ 1191578 w 1329880"/>
                  <a:gd name="csY29" fmla="*/ 121664 h 677508"/>
                  <a:gd name="csX30" fmla="*/ 1178528 w 1329880"/>
                  <a:gd name="csY30" fmla="*/ 77944 h 677508"/>
                  <a:gd name="csX31" fmla="*/ 1124236 w 1329880"/>
                  <a:gd name="csY31" fmla="*/ 62228 h 677508"/>
                  <a:gd name="csX32" fmla="*/ 1071849 w 1329880"/>
                  <a:gd name="csY32" fmla="*/ 103376 h 677508"/>
                  <a:gd name="csX33" fmla="*/ 1017747 w 1329880"/>
                  <a:gd name="csY33" fmla="*/ 424940 h 677508"/>
                  <a:gd name="csX34" fmla="*/ 979551 w 1329880"/>
                  <a:gd name="csY34" fmla="*/ 449705 h 677508"/>
                  <a:gd name="csX35" fmla="*/ 728472 w 1329880"/>
                  <a:gd name="csY35" fmla="*/ 386078 h 677508"/>
                  <a:gd name="csX36" fmla="*/ 743808 w 1329880"/>
                  <a:gd name="csY36" fmla="*/ 326642 h 677508"/>
                  <a:gd name="csX37" fmla="*/ 962692 w 1329880"/>
                  <a:gd name="csY37" fmla="*/ 381697 h 677508"/>
                  <a:gd name="csX38" fmla="*/ 1006697 w 1329880"/>
                  <a:gd name="csY38" fmla="*/ 117473 h 677508"/>
                  <a:gd name="csX39" fmla="*/ 688372 w 1329880"/>
                  <a:gd name="csY39" fmla="*/ 119473 h 6775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329880" h="677508">
                    <a:moveTo>
                      <a:pt x="1202817" y="624298"/>
                    </a:moveTo>
                    <a:cubicBezTo>
                      <a:pt x="1179672" y="660112"/>
                      <a:pt x="1141476" y="682401"/>
                      <a:pt x="1096804" y="676590"/>
                    </a:cubicBezTo>
                    <a:lnTo>
                      <a:pt x="672751" y="621822"/>
                    </a:lnTo>
                    <a:cubicBezTo>
                      <a:pt x="563785" y="607725"/>
                      <a:pt x="476821" y="534954"/>
                      <a:pt x="439864" y="432465"/>
                    </a:cubicBezTo>
                    <a:cubicBezTo>
                      <a:pt x="398622" y="535525"/>
                      <a:pt x="303181" y="599343"/>
                      <a:pt x="196501" y="599438"/>
                    </a:cubicBezTo>
                    <a:lnTo>
                      <a:pt x="196691" y="538288"/>
                    </a:lnTo>
                    <a:cubicBezTo>
                      <a:pt x="289084" y="537430"/>
                      <a:pt x="365665" y="474375"/>
                      <a:pt x="388239" y="390840"/>
                    </a:cubicBezTo>
                    <a:cubicBezTo>
                      <a:pt x="412909" y="299496"/>
                      <a:pt x="370332" y="207294"/>
                      <a:pt x="291370" y="164145"/>
                    </a:cubicBezTo>
                    <a:cubicBezTo>
                      <a:pt x="209074" y="119188"/>
                      <a:pt x="110204" y="136809"/>
                      <a:pt x="46291" y="207103"/>
                    </a:cubicBezTo>
                    <a:lnTo>
                      <a:pt x="0" y="166908"/>
                    </a:lnTo>
                    <a:cubicBezTo>
                      <a:pt x="61532" y="96899"/>
                      <a:pt x="153448" y="64990"/>
                      <a:pt x="247650" y="83278"/>
                    </a:cubicBezTo>
                    <a:cubicBezTo>
                      <a:pt x="331184" y="99566"/>
                      <a:pt x="405575" y="158431"/>
                      <a:pt x="439674" y="245013"/>
                    </a:cubicBezTo>
                    <a:cubicBezTo>
                      <a:pt x="475774" y="138047"/>
                      <a:pt x="568547" y="59180"/>
                      <a:pt x="684086" y="58132"/>
                    </a:cubicBezTo>
                    <a:lnTo>
                      <a:pt x="1024318" y="55084"/>
                    </a:lnTo>
                    <a:cubicBezTo>
                      <a:pt x="1050989" y="16603"/>
                      <a:pt x="1092803" y="-4447"/>
                      <a:pt x="1142048" y="792"/>
                    </a:cubicBezTo>
                    <a:cubicBezTo>
                      <a:pt x="1181862" y="5078"/>
                      <a:pt x="1220058" y="19937"/>
                      <a:pt x="1239203" y="56513"/>
                    </a:cubicBezTo>
                    <a:lnTo>
                      <a:pt x="1329500" y="56132"/>
                    </a:lnTo>
                    <a:lnTo>
                      <a:pt x="1329881" y="117378"/>
                    </a:lnTo>
                    <a:lnTo>
                      <a:pt x="1253109" y="118045"/>
                    </a:lnTo>
                    <a:lnTo>
                      <a:pt x="1250347" y="172623"/>
                    </a:lnTo>
                    <a:lnTo>
                      <a:pt x="1217486" y="562195"/>
                    </a:lnTo>
                    <a:lnTo>
                      <a:pt x="1329500" y="562862"/>
                    </a:lnTo>
                    <a:lnTo>
                      <a:pt x="1329690" y="624203"/>
                    </a:lnTo>
                    <a:lnTo>
                      <a:pt x="1202817" y="624203"/>
                    </a:lnTo>
                    <a:close/>
                    <a:moveTo>
                      <a:pt x="688467" y="119664"/>
                    </a:moveTo>
                    <a:cubicBezTo>
                      <a:pt x="586168" y="120331"/>
                      <a:pt x="509968" y="197483"/>
                      <a:pt x="490918" y="292733"/>
                    </a:cubicBezTo>
                    <a:cubicBezTo>
                      <a:pt x="464820" y="423606"/>
                      <a:pt x="552545" y="544669"/>
                      <a:pt x="684562" y="561719"/>
                    </a:cubicBezTo>
                    <a:lnTo>
                      <a:pt x="1104995" y="615821"/>
                    </a:lnTo>
                    <a:cubicBezTo>
                      <a:pt x="1125379" y="618488"/>
                      <a:pt x="1150525" y="603343"/>
                      <a:pt x="1152906" y="581245"/>
                    </a:cubicBezTo>
                    <a:cubicBezTo>
                      <a:pt x="1169670" y="427797"/>
                      <a:pt x="1182814" y="276160"/>
                      <a:pt x="1191578" y="121664"/>
                    </a:cubicBezTo>
                    <a:cubicBezTo>
                      <a:pt x="1192435" y="105948"/>
                      <a:pt x="1188720" y="87850"/>
                      <a:pt x="1178528" y="77944"/>
                    </a:cubicBezTo>
                    <a:cubicBezTo>
                      <a:pt x="1164146" y="63942"/>
                      <a:pt x="1144048" y="62323"/>
                      <a:pt x="1124236" y="62228"/>
                    </a:cubicBezTo>
                    <a:cubicBezTo>
                      <a:pt x="1100233" y="62038"/>
                      <a:pt x="1076325" y="77182"/>
                      <a:pt x="1071849" y="103376"/>
                    </a:cubicBezTo>
                    <a:lnTo>
                      <a:pt x="1017747" y="424940"/>
                    </a:lnTo>
                    <a:cubicBezTo>
                      <a:pt x="1014699" y="443038"/>
                      <a:pt x="997077" y="454182"/>
                      <a:pt x="979551" y="449705"/>
                    </a:cubicBezTo>
                    <a:lnTo>
                      <a:pt x="728472" y="386078"/>
                    </a:lnTo>
                    <a:lnTo>
                      <a:pt x="743808" y="326642"/>
                    </a:lnTo>
                    <a:lnTo>
                      <a:pt x="962692" y="381697"/>
                    </a:lnTo>
                    <a:lnTo>
                      <a:pt x="1006697" y="117473"/>
                    </a:lnTo>
                    <a:lnTo>
                      <a:pt x="688372" y="119473"/>
                    </a:lnTo>
                    <a:close/>
                  </a:path>
                </a:pathLst>
              </a:custGeom>
              <a:grpFill/>
              <a:ln w="9525" cap="flat">
                <a:noFill/>
                <a:prstDash val="solid"/>
                <a:miter/>
              </a:ln>
            </p:spPr>
            <p:txBody>
              <a:bodyPr/>
              <a:lstStyle/>
              <a:p>
                <a:endParaRPr lang="de-DE"/>
              </a:p>
            </p:txBody>
          </p:sp>
          <p:grpSp>
            <p:nvGrpSpPr>
              <p:cNvPr id="129" name="Grafik 75">
                <a:extLst>
                  <a:ext uri="{FF2B5EF4-FFF2-40B4-BE49-F238E27FC236}">
                    <a16:creationId xmlns:a16="http://schemas.microsoft.com/office/drawing/2014/main" id="{08ED4F96-096E-10FB-46B5-41A00692413D}"/>
                  </a:ext>
                </a:extLst>
              </p:cNvPr>
              <p:cNvGrpSpPr/>
              <p:nvPr/>
            </p:nvGrpSpPr>
            <p:grpSpPr>
              <a:xfrm>
                <a:off x="17554199" y="5345721"/>
                <a:ext cx="1448461" cy="1583912"/>
                <a:chOff x="17554199" y="5345721"/>
                <a:chExt cx="1448461" cy="1583912"/>
              </a:xfrm>
              <a:grpFill/>
            </p:grpSpPr>
            <p:sp>
              <p:nvSpPr>
                <p:cNvPr id="130" name="Freihandform: Form 129">
                  <a:extLst>
                    <a:ext uri="{FF2B5EF4-FFF2-40B4-BE49-F238E27FC236}">
                      <a16:creationId xmlns:a16="http://schemas.microsoft.com/office/drawing/2014/main" id="{8FDB8F7C-428A-C1EC-F0D0-53EEB0663D9F}"/>
                    </a:ext>
                  </a:extLst>
                </p:cNvPr>
                <p:cNvSpPr/>
                <p:nvPr/>
              </p:nvSpPr>
              <p:spPr>
                <a:xfrm>
                  <a:off x="18456879" y="5345721"/>
                  <a:ext cx="545782" cy="545782"/>
                </a:xfrm>
                <a:custGeom>
                  <a:avLst/>
                  <a:gdLst>
                    <a:gd name="csX0" fmla="*/ 545782 w 545782"/>
                    <a:gd name="csY0" fmla="*/ 272891 h 545782"/>
                    <a:gd name="csX1" fmla="*/ 272891 w 545782"/>
                    <a:gd name="csY1" fmla="*/ 545782 h 545782"/>
                    <a:gd name="csX2" fmla="*/ 0 w 545782"/>
                    <a:gd name="csY2" fmla="*/ 272891 h 545782"/>
                    <a:gd name="csX3" fmla="*/ 272891 w 545782"/>
                    <a:gd name="csY3" fmla="*/ 0 h 545782"/>
                    <a:gd name="csX4" fmla="*/ 545782 w 545782"/>
                    <a:gd name="csY4" fmla="*/ 272891 h 545782"/>
                    <a:gd name="csX5" fmla="*/ 484061 w 545782"/>
                    <a:gd name="csY5" fmla="*/ 272796 h 545782"/>
                    <a:gd name="csX6" fmla="*/ 272891 w 545782"/>
                    <a:gd name="csY6" fmla="*/ 61627 h 545782"/>
                    <a:gd name="csX7" fmla="*/ 61722 w 545782"/>
                    <a:gd name="csY7" fmla="*/ 272796 h 545782"/>
                    <a:gd name="csX8" fmla="*/ 272891 w 545782"/>
                    <a:gd name="csY8" fmla="*/ 483965 h 545782"/>
                    <a:gd name="csX9" fmla="*/ 484061 w 545782"/>
                    <a:gd name="csY9" fmla="*/ 272796 h 5457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45782" h="545782">
                      <a:moveTo>
                        <a:pt x="545782" y="272891"/>
                      </a:moveTo>
                      <a:cubicBezTo>
                        <a:pt x="545782" y="423577"/>
                        <a:pt x="423576" y="545782"/>
                        <a:pt x="272891" y="545782"/>
                      </a:cubicBezTo>
                      <a:cubicBezTo>
                        <a:pt x="122205" y="545782"/>
                        <a:pt x="0" y="423577"/>
                        <a:pt x="0" y="272891"/>
                      </a:cubicBezTo>
                      <a:cubicBezTo>
                        <a:pt x="0" y="122206"/>
                        <a:pt x="122205" y="0"/>
                        <a:pt x="272891" y="0"/>
                      </a:cubicBezTo>
                      <a:cubicBezTo>
                        <a:pt x="423576" y="0"/>
                        <a:pt x="545782" y="122206"/>
                        <a:pt x="545782" y="272891"/>
                      </a:cubicBezTo>
                      <a:close/>
                      <a:moveTo>
                        <a:pt x="484061" y="272796"/>
                      </a:moveTo>
                      <a:cubicBezTo>
                        <a:pt x="484061" y="156210"/>
                        <a:pt x="389477" y="61627"/>
                        <a:pt x="272891" y="61627"/>
                      </a:cubicBezTo>
                      <a:cubicBezTo>
                        <a:pt x="156305" y="61627"/>
                        <a:pt x="61722" y="156210"/>
                        <a:pt x="61722" y="272796"/>
                      </a:cubicBezTo>
                      <a:cubicBezTo>
                        <a:pt x="61722" y="389382"/>
                        <a:pt x="156305" y="483965"/>
                        <a:pt x="272891" y="483965"/>
                      </a:cubicBezTo>
                      <a:cubicBezTo>
                        <a:pt x="389477" y="483965"/>
                        <a:pt x="484061" y="389382"/>
                        <a:pt x="484061" y="272796"/>
                      </a:cubicBezTo>
                      <a:close/>
                    </a:path>
                  </a:pathLst>
                </a:custGeom>
                <a:grpFill/>
                <a:ln w="9525" cap="flat">
                  <a:noFill/>
                  <a:prstDash val="solid"/>
                  <a:miter/>
                </a:ln>
              </p:spPr>
              <p:txBody>
                <a:bodyPr/>
                <a:lstStyle/>
                <a:p>
                  <a:endParaRPr lang="de-DE"/>
                </a:p>
              </p:txBody>
            </p:sp>
            <p:sp>
              <p:nvSpPr>
                <p:cNvPr id="131" name="Freihandform: Form 130">
                  <a:extLst>
                    <a:ext uri="{FF2B5EF4-FFF2-40B4-BE49-F238E27FC236}">
                      <a16:creationId xmlns:a16="http://schemas.microsoft.com/office/drawing/2014/main" id="{D698E646-6ED0-DDFE-DB55-15CBA960D8A8}"/>
                    </a:ext>
                  </a:extLst>
                </p:cNvPr>
                <p:cNvSpPr/>
                <p:nvPr/>
              </p:nvSpPr>
              <p:spPr>
                <a:xfrm>
                  <a:off x="17554199" y="5810485"/>
                  <a:ext cx="1209761" cy="1119148"/>
                </a:xfrm>
                <a:custGeom>
                  <a:avLst/>
                  <a:gdLst>
                    <a:gd name="csX0" fmla="*/ 937541 w 1209761"/>
                    <a:gd name="csY0" fmla="*/ 964748 h 1119148"/>
                    <a:gd name="csX1" fmla="*/ 775520 w 1209761"/>
                    <a:gd name="csY1" fmla="*/ 1119149 h 1119148"/>
                    <a:gd name="csX2" fmla="*/ 246312 w 1209761"/>
                    <a:gd name="csY2" fmla="*/ 1119149 h 1119148"/>
                    <a:gd name="csX3" fmla="*/ 75433 w 1209761"/>
                    <a:gd name="csY3" fmla="*/ 1018279 h 1119148"/>
                    <a:gd name="csX4" fmla="*/ 2472 w 1209761"/>
                    <a:gd name="csY4" fmla="*/ 869308 h 1119148"/>
                    <a:gd name="csX5" fmla="*/ 132678 w 1209761"/>
                    <a:gd name="csY5" fmla="*/ 749674 h 1119148"/>
                    <a:gd name="csX6" fmla="*/ 175446 w 1209761"/>
                    <a:gd name="csY6" fmla="*/ 440016 h 1119148"/>
                    <a:gd name="csX7" fmla="*/ 605213 w 1209761"/>
                    <a:gd name="csY7" fmla="*/ 54920 h 1119148"/>
                    <a:gd name="csX8" fmla="*/ 1039078 w 1209761"/>
                    <a:gd name="csY8" fmla="*/ 131882 h 1119148"/>
                    <a:gd name="csX9" fmla="*/ 1060509 w 1209761"/>
                    <a:gd name="csY9" fmla="*/ 277805 h 1119148"/>
                    <a:gd name="csX10" fmla="*/ 1019742 w 1209761"/>
                    <a:gd name="csY10" fmla="*/ 616514 h 1119148"/>
                    <a:gd name="csX11" fmla="*/ 1188144 w 1209761"/>
                    <a:gd name="csY11" fmla="*/ 873118 h 1119148"/>
                    <a:gd name="csX12" fmla="*/ 1204527 w 1209761"/>
                    <a:gd name="csY12" fmla="*/ 982655 h 1119148"/>
                    <a:gd name="csX13" fmla="*/ 1083369 w 1209761"/>
                    <a:gd name="csY13" fmla="*/ 1069143 h 1119148"/>
                    <a:gd name="csX14" fmla="*/ 987547 w 1209761"/>
                    <a:gd name="csY14" fmla="*/ 1022661 h 1119148"/>
                    <a:gd name="csX15" fmla="*/ 937731 w 1209761"/>
                    <a:gd name="csY15" fmla="*/ 964844 h 1119148"/>
                    <a:gd name="csX16" fmla="*/ 847435 w 1209761"/>
                    <a:gd name="csY16" fmla="*/ 867975 h 1119148"/>
                    <a:gd name="csX17" fmla="*/ 538634 w 1209761"/>
                    <a:gd name="csY17" fmla="*/ 614895 h 1119148"/>
                    <a:gd name="csX18" fmla="*/ 525299 w 1209761"/>
                    <a:gd name="csY18" fmla="*/ 588511 h 1119148"/>
                    <a:gd name="csX19" fmla="*/ 537491 w 1209761"/>
                    <a:gd name="csY19" fmla="*/ 564413 h 1119148"/>
                    <a:gd name="csX20" fmla="*/ 761233 w 1209761"/>
                    <a:gd name="csY20" fmla="*/ 383533 h 1119148"/>
                    <a:gd name="csX21" fmla="*/ 793714 w 1209761"/>
                    <a:gd name="csY21" fmla="*/ 387724 h 1119148"/>
                    <a:gd name="csX22" fmla="*/ 804477 w 1209761"/>
                    <a:gd name="csY22" fmla="*/ 416870 h 1119148"/>
                    <a:gd name="csX23" fmla="*/ 790189 w 1209761"/>
                    <a:gd name="csY23" fmla="*/ 624420 h 1119148"/>
                    <a:gd name="csX24" fmla="*/ 814954 w 1209761"/>
                    <a:gd name="csY24" fmla="*/ 706144 h 1119148"/>
                    <a:gd name="csX25" fmla="*/ 1033838 w 1209761"/>
                    <a:gd name="csY25" fmla="*/ 982369 h 1119148"/>
                    <a:gd name="csX26" fmla="*/ 1082988 w 1209761"/>
                    <a:gd name="csY26" fmla="*/ 1007516 h 1119148"/>
                    <a:gd name="csX27" fmla="*/ 1145567 w 1209761"/>
                    <a:gd name="csY27" fmla="*/ 965034 h 1119148"/>
                    <a:gd name="csX28" fmla="*/ 1136518 w 1209761"/>
                    <a:gd name="csY28" fmla="*/ 907027 h 1119148"/>
                    <a:gd name="csX29" fmla="*/ 955829 w 1209761"/>
                    <a:gd name="csY29" fmla="*/ 631469 h 1119148"/>
                    <a:gd name="csX30" fmla="*/ 998786 w 1209761"/>
                    <a:gd name="csY30" fmla="*/ 277805 h 1119148"/>
                    <a:gd name="csX31" fmla="*/ 982880 w 1209761"/>
                    <a:gd name="csY31" fmla="*/ 157600 h 1119148"/>
                    <a:gd name="csX32" fmla="*/ 594736 w 1209761"/>
                    <a:gd name="csY32" fmla="*/ 128834 h 1119148"/>
                    <a:gd name="csX33" fmla="*/ 220880 w 1209761"/>
                    <a:gd name="csY33" fmla="*/ 484403 h 1119148"/>
                    <a:gd name="csX34" fmla="*/ 174493 w 1209761"/>
                    <a:gd name="csY34" fmla="*/ 584606 h 1119148"/>
                    <a:gd name="csX35" fmla="*/ 265552 w 1209761"/>
                    <a:gd name="csY35" fmla="*/ 779106 h 1119148"/>
                    <a:gd name="csX36" fmla="*/ 396331 w 1209761"/>
                    <a:gd name="csY36" fmla="*/ 804538 h 1119148"/>
                    <a:gd name="csX37" fmla="*/ 541015 w 1209761"/>
                    <a:gd name="csY37" fmla="*/ 822731 h 1119148"/>
                    <a:gd name="csX38" fmla="*/ 572257 w 1209761"/>
                    <a:gd name="csY38" fmla="*/ 856163 h 1119148"/>
                    <a:gd name="csX39" fmla="*/ 539205 w 1209761"/>
                    <a:gd name="csY39" fmla="*/ 884833 h 1119148"/>
                    <a:gd name="csX40" fmla="*/ 254408 w 1209761"/>
                    <a:gd name="csY40" fmla="*/ 889025 h 1119148"/>
                    <a:gd name="csX41" fmla="*/ 132202 w 1209761"/>
                    <a:gd name="csY41" fmla="*/ 984465 h 1119148"/>
                    <a:gd name="csX42" fmla="*/ 249169 w 1209761"/>
                    <a:gd name="csY42" fmla="*/ 1057808 h 1119148"/>
                    <a:gd name="csX43" fmla="*/ 769996 w 1209761"/>
                    <a:gd name="csY43" fmla="*/ 1058093 h 1119148"/>
                    <a:gd name="csX44" fmla="*/ 877153 w 1209761"/>
                    <a:gd name="csY44" fmla="*/ 943793 h 1119148"/>
                    <a:gd name="csX45" fmla="*/ 847625 w 1209761"/>
                    <a:gd name="csY45" fmla="*/ 868069 h 1119148"/>
                    <a:gd name="csX46" fmla="*/ 735992 w 1209761"/>
                    <a:gd name="csY46" fmla="*/ 686047 h 1119148"/>
                    <a:gd name="csX47" fmla="*/ 727419 w 1209761"/>
                    <a:gd name="csY47" fmla="*/ 620801 h 1119148"/>
                    <a:gd name="csX48" fmla="*/ 736373 w 1209761"/>
                    <a:gd name="csY48" fmla="*/ 478021 h 1119148"/>
                    <a:gd name="csX49" fmla="*/ 604737 w 1209761"/>
                    <a:gd name="csY49" fmla="*/ 586510 h 1119148"/>
                    <a:gd name="csX50" fmla="*/ 735992 w 1209761"/>
                    <a:gd name="csY50" fmla="*/ 686047 h 1119148"/>
                    <a:gd name="csX51" fmla="*/ 217737 w 1209761"/>
                    <a:gd name="csY51" fmla="*/ 828732 h 1119148"/>
                    <a:gd name="csX52" fmla="*/ 131821 w 1209761"/>
                    <a:gd name="csY52" fmla="*/ 812063 h 1119148"/>
                    <a:gd name="csX53" fmla="*/ 63908 w 1209761"/>
                    <a:gd name="csY53" fmla="*/ 875785 h 1119148"/>
                    <a:gd name="csX54" fmla="*/ 75243 w 1209761"/>
                    <a:gd name="csY54" fmla="*/ 937888 h 1119148"/>
                    <a:gd name="csX55" fmla="*/ 217641 w 1209761"/>
                    <a:gd name="csY55" fmla="*/ 828732 h 1119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209761" h="1119148">
                      <a:moveTo>
                        <a:pt x="937541" y="964748"/>
                      </a:moveTo>
                      <a:cubicBezTo>
                        <a:pt x="922873" y="1047425"/>
                        <a:pt x="858864" y="1119054"/>
                        <a:pt x="775520" y="1119149"/>
                      </a:cubicBezTo>
                      <a:lnTo>
                        <a:pt x="246312" y="1119149"/>
                      </a:lnTo>
                      <a:cubicBezTo>
                        <a:pt x="170778" y="1117053"/>
                        <a:pt x="98102" y="1097051"/>
                        <a:pt x="75433" y="1018279"/>
                      </a:cubicBezTo>
                      <a:cubicBezTo>
                        <a:pt x="17712" y="990275"/>
                        <a:pt x="-8577" y="930935"/>
                        <a:pt x="2472" y="869308"/>
                      </a:cubicBezTo>
                      <a:cubicBezTo>
                        <a:pt x="14283" y="803109"/>
                        <a:pt x="62670" y="754341"/>
                        <a:pt x="132678" y="749674"/>
                      </a:cubicBezTo>
                      <a:cubicBezTo>
                        <a:pt x="70766" y="636327"/>
                        <a:pt x="117819" y="540886"/>
                        <a:pt x="175446" y="440016"/>
                      </a:cubicBezTo>
                      <a:cubicBezTo>
                        <a:pt x="278792" y="273043"/>
                        <a:pt x="427001" y="138359"/>
                        <a:pt x="605213" y="54920"/>
                      </a:cubicBezTo>
                      <a:cubicBezTo>
                        <a:pt x="753328" y="-14517"/>
                        <a:pt x="956591" y="-45568"/>
                        <a:pt x="1039078" y="131882"/>
                      </a:cubicBezTo>
                      <a:cubicBezTo>
                        <a:pt x="1058128" y="178079"/>
                        <a:pt x="1066604" y="226561"/>
                        <a:pt x="1060509" y="277805"/>
                      </a:cubicBezTo>
                      <a:lnTo>
                        <a:pt x="1019742" y="616514"/>
                      </a:lnTo>
                      <a:lnTo>
                        <a:pt x="1188144" y="873118"/>
                      </a:lnTo>
                      <a:cubicBezTo>
                        <a:pt x="1210051" y="906455"/>
                        <a:pt x="1214909" y="944841"/>
                        <a:pt x="1204527" y="982655"/>
                      </a:cubicBezTo>
                      <a:cubicBezTo>
                        <a:pt x="1185095" y="1032566"/>
                        <a:pt x="1138328" y="1069238"/>
                        <a:pt x="1083369" y="1069143"/>
                      </a:cubicBezTo>
                      <a:cubicBezTo>
                        <a:pt x="1045935" y="1069143"/>
                        <a:pt x="1011264" y="1050188"/>
                        <a:pt x="987547" y="1022661"/>
                      </a:cubicBezTo>
                      <a:lnTo>
                        <a:pt x="937731" y="964844"/>
                      </a:lnTo>
                      <a:close/>
                      <a:moveTo>
                        <a:pt x="847435" y="867975"/>
                      </a:moveTo>
                      <a:cubicBezTo>
                        <a:pt x="764567" y="781773"/>
                        <a:pt x="635503" y="685761"/>
                        <a:pt x="538634" y="614895"/>
                      </a:cubicBezTo>
                      <a:cubicBezTo>
                        <a:pt x="530156" y="608704"/>
                        <a:pt x="524918" y="597941"/>
                        <a:pt x="525299" y="588511"/>
                      </a:cubicBezTo>
                      <a:cubicBezTo>
                        <a:pt x="525585" y="581272"/>
                        <a:pt x="530823" y="570795"/>
                        <a:pt x="537491" y="564413"/>
                      </a:cubicBezTo>
                      <a:cubicBezTo>
                        <a:pt x="607976" y="498214"/>
                        <a:pt x="681319" y="438397"/>
                        <a:pt x="761233" y="383533"/>
                      </a:cubicBezTo>
                      <a:cubicBezTo>
                        <a:pt x="769330" y="378009"/>
                        <a:pt x="787522" y="382771"/>
                        <a:pt x="793714" y="387724"/>
                      </a:cubicBezTo>
                      <a:cubicBezTo>
                        <a:pt x="801143" y="393629"/>
                        <a:pt x="805524" y="405441"/>
                        <a:pt x="804477" y="416870"/>
                      </a:cubicBezTo>
                      <a:cubicBezTo>
                        <a:pt x="798190" y="486975"/>
                        <a:pt x="790856" y="553554"/>
                        <a:pt x="790189" y="624420"/>
                      </a:cubicBezTo>
                      <a:cubicBezTo>
                        <a:pt x="789999" y="651376"/>
                        <a:pt x="798761" y="683952"/>
                        <a:pt x="814954" y="706144"/>
                      </a:cubicBezTo>
                      <a:cubicBezTo>
                        <a:pt x="884677" y="802061"/>
                        <a:pt x="957258" y="892263"/>
                        <a:pt x="1033838" y="982369"/>
                      </a:cubicBezTo>
                      <a:cubicBezTo>
                        <a:pt x="1045745" y="996371"/>
                        <a:pt x="1065748" y="1007230"/>
                        <a:pt x="1082988" y="1007516"/>
                      </a:cubicBezTo>
                      <a:cubicBezTo>
                        <a:pt x="1111467" y="1008087"/>
                        <a:pt x="1132994" y="987799"/>
                        <a:pt x="1145567" y="965034"/>
                      </a:cubicBezTo>
                      <a:cubicBezTo>
                        <a:pt x="1149948" y="944746"/>
                        <a:pt x="1148329" y="925029"/>
                        <a:pt x="1136518" y="907027"/>
                      </a:cubicBezTo>
                      <a:lnTo>
                        <a:pt x="955829" y="631469"/>
                      </a:lnTo>
                      <a:lnTo>
                        <a:pt x="998786" y="277805"/>
                      </a:lnTo>
                      <a:cubicBezTo>
                        <a:pt x="1003930" y="235705"/>
                        <a:pt x="998882" y="195509"/>
                        <a:pt x="982880" y="157600"/>
                      </a:cubicBezTo>
                      <a:cubicBezTo>
                        <a:pt x="910776" y="1390"/>
                        <a:pt x="711894" y="67398"/>
                        <a:pt x="594736" y="128834"/>
                      </a:cubicBezTo>
                      <a:cubicBezTo>
                        <a:pt x="439383" y="210273"/>
                        <a:pt x="310510" y="333717"/>
                        <a:pt x="220880" y="484403"/>
                      </a:cubicBezTo>
                      <a:cubicBezTo>
                        <a:pt x="201354" y="517264"/>
                        <a:pt x="187066" y="549173"/>
                        <a:pt x="174493" y="584606"/>
                      </a:cubicBezTo>
                      <a:cubicBezTo>
                        <a:pt x="146871" y="662139"/>
                        <a:pt x="180780" y="756246"/>
                        <a:pt x="265552" y="779106"/>
                      </a:cubicBezTo>
                      <a:cubicBezTo>
                        <a:pt x="308700" y="790726"/>
                        <a:pt x="351468" y="798918"/>
                        <a:pt x="396331" y="804538"/>
                      </a:cubicBezTo>
                      <a:lnTo>
                        <a:pt x="541015" y="822731"/>
                      </a:lnTo>
                      <a:cubicBezTo>
                        <a:pt x="559970" y="825112"/>
                        <a:pt x="573496" y="837208"/>
                        <a:pt x="572257" y="856163"/>
                      </a:cubicBezTo>
                      <a:cubicBezTo>
                        <a:pt x="571114" y="872832"/>
                        <a:pt x="557779" y="884548"/>
                        <a:pt x="539205" y="884833"/>
                      </a:cubicBezTo>
                      <a:lnTo>
                        <a:pt x="254408" y="889025"/>
                      </a:lnTo>
                      <a:cubicBezTo>
                        <a:pt x="193257" y="889882"/>
                        <a:pt x="128011" y="912170"/>
                        <a:pt x="132202" y="984465"/>
                      </a:cubicBezTo>
                      <a:cubicBezTo>
                        <a:pt x="135822" y="1045806"/>
                        <a:pt x="197353" y="1057713"/>
                        <a:pt x="249169" y="1057808"/>
                      </a:cubicBezTo>
                      <a:lnTo>
                        <a:pt x="769996" y="1058093"/>
                      </a:lnTo>
                      <a:cubicBezTo>
                        <a:pt x="832575" y="1058093"/>
                        <a:pt x="873533" y="1000372"/>
                        <a:pt x="877153" y="943793"/>
                      </a:cubicBezTo>
                      <a:cubicBezTo>
                        <a:pt x="878962" y="914933"/>
                        <a:pt x="868389" y="889691"/>
                        <a:pt x="847625" y="868069"/>
                      </a:cubicBezTo>
                      <a:close/>
                      <a:moveTo>
                        <a:pt x="735992" y="686047"/>
                      </a:moveTo>
                      <a:lnTo>
                        <a:pt x="727419" y="620801"/>
                      </a:lnTo>
                      <a:lnTo>
                        <a:pt x="736373" y="478021"/>
                      </a:lnTo>
                      <a:cubicBezTo>
                        <a:pt x="689605" y="512311"/>
                        <a:pt x="646171" y="548506"/>
                        <a:pt x="604737" y="586510"/>
                      </a:cubicBezTo>
                      <a:lnTo>
                        <a:pt x="735992" y="686047"/>
                      </a:lnTo>
                      <a:close/>
                      <a:moveTo>
                        <a:pt x="217737" y="828732"/>
                      </a:moveTo>
                      <a:cubicBezTo>
                        <a:pt x="190019" y="807395"/>
                        <a:pt x="173541" y="809872"/>
                        <a:pt x="131821" y="812063"/>
                      </a:cubicBezTo>
                      <a:cubicBezTo>
                        <a:pt x="96102" y="813967"/>
                        <a:pt x="70861" y="842066"/>
                        <a:pt x="63908" y="875785"/>
                      </a:cubicBezTo>
                      <a:cubicBezTo>
                        <a:pt x="59336" y="897978"/>
                        <a:pt x="59145" y="921505"/>
                        <a:pt x="75243" y="937888"/>
                      </a:cubicBezTo>
                      <a:cubicBezTo>
                        <a:pt x="97531" y="866926"/>
                        <a:pt x="149442" y="842352"/>
                        <a:pt x="217641" y="828732"/>
                      </a:cubicBezTo>
                      <a:close/>
                    </a:path>
                  </a:pathLst>
                </a:custGeom>
                <a:grpFill/>
                <a:ln w="9525" cap="flat">
                  <a:noFill/>
                  <a:prstDash val="solid"/>
                  <a:miter/>
                </a:ln>
              </p:spPr>
              <p:txBody>
                <a:bodyPr/>
                <a:lstStyle/>
                <a:p>
                  <a:endParaRPr lang="de-DE"/>
                </a:p>
              </p:txBody>
            </p:sp>
          </p:grpSp>
        </p:grpSp>
        <p:grpSp>
          <p:nvGrpSpPr>
            <p:cNvPr id="133" name="Grafik 75">
              <a:extLst>
                <a:ext uri="{FF2B5EF4-FFF2-40B4-BE49-F238E27FC236}">
                  <a16:creationId xmlns:a16="http://schemas.microsoft.com/office/drawing/2014/main" id="{8D3D4791-1F6A-E36D-6DFC-31F76606EDC5}"/>
                </a:ext>
              </a:extLst>
            </p:cNvPr>
            <p:cNvGrpSpPr/>
            <p:nvPr/>
          </p:nvGrpSpPr>
          <p:grpSpPr>
            <a:xfrm>
              <a:off x="9708364" y="1132090"/>
              <a:ext cx="677695" cy="531400"/>
              <a:chOff x="13167265" y="4924049"/>
              <a:chExt cx="2785967" cy="2184558"/>
            </a:xfrm>
            <a:solidFill>
              <a:schemeClr val="tx2"/>
            </a:solidFill>
          </p:grpSpPr>
          <p:sp>
            <p:nvSpPr>
              <p:cNvPr id="134" name="Freihandform: Form 133">
                <a:extLst>
                  <a:ext uri="{FF2B5EF4-FFF2-40B4-BE49-F238E27FC236}">
                    <a16:creationId xmlns:a16="http://schemas.microsoft.com/office/drawing/2014/main" id="{39447A76-BF5B-D3F8-87E6-7AA106EED321}"/>
                  </a:ext>
                </a:extLst>
              </p:cNvPr>
              <p:cNvSpPr/>
              <p:nvPr/>
            </p:nvSpPr>
            <p:spPr>
              <a:xfrm>
                <a:off x="15061216" y="4924049"/>
                <a:ext cx="663892" cy="664083"/>
              </a:xfrm>
              <a:custGeom>
                <a:avLst/>
                <a:gdLst>
                  <a:gd name="csX0" fmla="*/ 663893 w 663892"/>
                  <a:gd name="csY0" fmla="*/ 332042 h 664083"/>
                  <a:gd name="csX1" fmla="*/ 331946 w 663892"/>
                  <a:gd name="csY1" fmla="*/ 664083 h 664083"/>
                  <a:gd name="csX2" fmla="*/ 0 w 663892"/>
                  <a:gd name="csY2" fmla="*/ 332042 h 664083"/>
                  <a:gd name="csX3" fmla="*/ 331946 w 663892"/>
                  <a:gd name="csY3" fmla="*/ 0 h 664083"/>
                  <a:gd name="csX4" fmla="*/ 663893 w 663892"/>
                  <a:gd name="csY4" fmla="*/ 332042 h 664083"/>
                  <a:gd name="csX5" fmla="*/ 585883 w 663892"/>
                  <a:gd name="csY5" fmla="*/ 332042 h 664083"/>
                  <a:gd name="csX6" fmla="*/ 331851 w 663892"/>
                  <a:gd name="csY6" fmla="*/ 78010 h 664083"/>
                  <a:gd name="csX7" fmla="*/ 77819 w 663892"/>
                  <a:gd name="csY7" fmla="*/ 332042 h 664083"/>
                  <a:gd name="csX8" fmla="*/ 331851 w 663892"/>
                  <a:gd name="csY8" fmla="*/ 586073 h 664083"/>
                  <a:gd name="csX9" fmla="*/ 585883 w 663892"/>
                  <a:gd name="csY9" fmla="*/ 332042 h 6640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63892" h="664083">
                    <a:moveTo>
                      <a:pt x="663893" y="332042"/>
                    </a:moveTo>
                    <a:cubicBezTo>
                      <a:pt x="663893" y="515398"/>
                      <a:pt x="515302" y="664083"/>
                      <a:pt x="331946" y="664083"/>
                    </a:cubicBezTo>
                    <a:cubicBezTo>
                      <a:pt x="148590" y="664083"/>
                      <a:pt x="0" y="515398"/>
                      <a:pt x="0" y="332042"/>
                    </a:cubicBezTo>
                    <a:cubicBezTo>
                      <a:pt x="0" y="148685"/>
                      <a:pt x="148590" y="0"/>
                      <a:pt x="331946" y="0"/>
                    </a:cubicBezTo>
                    <a:cubicBezTo>
                      <a:pt x="515302" y="0"/>
                      <a:pt x="663893" y="148685"/>
                      <a:pt x="663893" y="332042"/>
                    </a:cubicBezTo>
                    <a:close/>
                    <a:moveTo>
                      <a:pt x="585883" y="332042"/>
                    </a:moveTo>
                    <a:cubicBezTo>
                      <a:pt x="585883" y="191738"/>
                      <a:pt x="472154" y="78010"/>
                      <a:pt x="331851" y="78010"/>
                    </a:cubicBezTo>
                    <a:cubicBezTo>
                      <a:pt x="191548" y="78010"/>
                      <a:pt x="77819" y="191738"/>
                      <a:pt x="77819" y="332042"/>
                    </a:cubicBezTo>
                    <a:cubicBezTo>
                      <a:pt x="77819" y="472345"/>
                      <a:pt x="191548" y="586073"/>
                      <a:pt x="331851" y="586073"/>
                    </a:cubicBezTo>
                    <a:cubicBezTo>
                      <a:pt x="472154" y="586073"/>
                      <a:pt x="585883" y="472345"/>
                      <a:pt x="585883" y="332042"/>
                    </a:cubicBezTo>
                    <a:close/>
                  </a:path>
                </a:pathLst>
              </a:custGeom>
              <a:grpFill/>
              <a:ln w="9525" cap="flat">
                <a:noFill/>
                <a:prstDash val="solid"/>
                <a:miter/>
              </a:ln>
            </p:spPr>
            <p:txBody>
              <a:bodyPr/>
              <a:lstStyle/>
              <a:p>
                <a:endParaRPr lang="de-DE"/>
              </a:p>
            </p:txBody>
          </p:sp>
          <p:sp>
            <p:nvSpPr>
              <p:cNvPr id="135" name="Freihandform: Form 134">
                <a:extLst>
                  <a:ext uri="{FF2B5EF4-FFF2-40B4-BE49-F238E27FC236}">
                    <a16:creationId xmlns:a16="http://schemas.microsoft.com/office/drawing/2014/main" id="{94324521-2068-7EAC-0F72-6EDFD49DF7B1}"/>
                  </a:ext>
                </a:extLst>
              </p:cNvPr>
              <p:cNvSpPr/>
              <p:nvPr/>
            </p:nvSpPr>
            <p:spPr>
              <a:xfrm>
                <a:off x="14833378" y="5639119"/>
                <a:ext cx="1119854" cy="1469489"/>
              </a:xfrm>
              <a:custGeom>
                <a:avLst/>
                <a:gdLst>
                  <a:gd name="csX0" fmla="*/ 674656 w 1119854"/>
                  <a:gd name="csY0" fmla="*/ 413739 h 1469489"/>
                  <a:gd name="csX1" fmla="*/ 675989 w 1119854"/>
                  <a:gd name="csY1" fmla="*/ 564805 h 1469489"/>
                  <a:gd name="csX2" fmla="*/ 693896 w 1119854"/>
                  <a:gd name="csY2" fmla="*/ 605667 h 1469489"/>
                  <a:gd name="csX3" fmla="*/ 661130 w 1119854"/>
                  <a:gd name="csY3" fmla="*/ 637004 h 1469489"/>
                  <a:gd name="csX4" fmla="*/ 596646 w 1119854"/>
                  <a:gd name="csY4" fmla="*/ 583950 h 1469489"/>
                  <a:gd name="csX5" fmla="*/ 595979 w 1119854"/>
                  <a:gd name="csY5" fmla="*/ 425073 h 1469489"/>
                  <a:gd name="csX6" fmla="*/ 743617 w 1119854"/>
                  <a:gd name="csY6" fmla="*/ 264482 h 1469489"/>
                  <a:gd name="csX7" fmla="*/ 743617 w 1119854"/>
                  <a:gd name="csY7" fmla="*/ 149896 h 1469489"/>
                  <a:gd name="csX8" fmla="*/ 731044 w 1119854"/>
                  <a:gd name="csY8" fmla="*/ 92937 h 1469489"/>
                  <a:gd name="csX9" fmla="*/ 582359 w 1119854"/>
                  <a:gd name="csY9" fmla="*/ 218095 h 1469489"/>
                  <a:gd name="csX10" fmla="*/ 536924 w 1119854"/>
                  <a:gd name="csY10" fmla="*/ 218095 h 1469489"/>
                  <a:gd name="csX11" fmla="*/ 370332 w 1119854"/>
                  <a:gd name="csY11" fmla="*/ 77887 h 1469489"/>
                  <a:gd name="csX12" fmla="*/ 352997 w 1119854"/>
                  <a:gd name="csY12" fmla="*/ 158945 h 1469489"/>
                  <a:gd name="csX13" fmla="*/ 352997 w 1119854"/>
                  <a:gd name="csY13" fmla="*/ 354017 h 1469489"/>
                  <a:gd name="csX14" fmla="*/ 444818 w 1119854"/>
                  <a:gd name="csY14" fmla="*/ 498892 h 1469489"/>
                  <a:gd name="csX15" fmla="*/ 317659 w 1119854"/>
                  <a:gd name="csY15" fmla="*/ 612239 h 1469489"/>
                  <a:gd name="csX16" fmla="*/ 185166 w 1119854"/>
                  <a:gd name="csY16" fmla="*/ 506512 h 1469489"/>
                  <a:gd name="csX17" fmla="*/ 275177 w 1119854"/>
                  <a:gd name="csY17" fmla="*/ 354303 h 1469489"/>
                  <a:gd name="csX18" fmla="*/ 275654 w 1119854"/>
                  <a:gd name="csY18" fmla="*/ 162660 h 1469489"/>
                  <a:gd name="csX19" fmla="*/ 282607 w 1119854"/>
                  <a:gd name="csY19" fmla="*/ 93032 h 1469489"/>
                  <a:gd name="csX20" fmla="*/ 102870 w 1119854"/>
                  <a:gd name="csY20" fmla="*/ 258195 h 1469489"/>
                  <a:gd name="csX21" fmla="*/ 77534 w 1119854"/>
                  <a:gd name="csY21" fmla="*/ 412595 h 1469489"/>
                  <a:gd name="csX22" fmla="*/ 77152 w 1119854"/>
                  <a:gd name="csY22" fmla="*/ 974761 h 1469489"/>
                  <a:gd name="csX23" fmla="*/ 209455 w 1119854"/>
                  <a:gd name="csY23" fmla="*/ 1087251 h 1469489"/>
                  <a:gd name="csX24" fmla="*/ 252508 w 1119854"/>
                  <a:gd name="csY24" fmla="*/ 1129923 h 1469489"/>
                  <a:gd name="csX25" fmla="*/ 252508 w 1119854"/>
                  <a:gd name="csY25" fmla="*/ 1469489 h 1469489"/>
                  <a:gd name="csX26" fmla="*/ 174784 w 1119854"/>
                  <a:gd name="csY26" fmla="*/ 1469394 h 1469489"/>
                  <a:gd name="csX27" fmla="*/ 174498 w 1119854"/>
                  <a:gd name="csY27" fmla="*/ 1162880 h 1469489"/>
                  <a:gd name="csX28" fmla="*/ 0 w 1119854"/>
                  <a:gd name="csY28" fmla="*/ 983048 h 1469489"/>
                  <a:gd name="csX29" fmla="*/ 190 w 1119854"/>
                  <a:gd name="csY29" fmla="*/ 408214 h 1469489"/>
                  <a:gd name="csX30" fmla="*/ 40196 w 1119854"/>
                  <a:gd name="csY30" fmla="*/ 204950 h 1469489"/>
                  <a:gd name="csX31" fmla="*/ 199073 w 1119854"/>
                  <a:gd name="csY31" fmla="*/ 40358 h 1469489"/>
                  <a:gd name="csX32" fmla="*/ 397383 w 1119854"/>
                  <a:gd name="csY32" fmla="*/ 1115 h 1469489"/>
                  <a:gd name="csX33" fmla="*/ 559594 w 1119854"/>
                  <a:gd name="csY33" fmla="*/ 134751 h 1469489"/>
                  <a:gd name="csX34" fmla="*/ 721900 w 1119854"/>
                  <a:gd name="csY34" fmla="*/ 68 h 1469489"/>
                  <a:gd name="csX35" fmla="*/ 1089946 w 1119854"/>
                  <a:gd name="csY35" fmla="*/ 232573 h 1469489"/>
                  <a:gd name="csX36" fmla="*/ 1119664 w 1119854"/>
                  <a:gd name="csY36" fmla="*/ 421263 h 1469489"/>
                  <a:gd name="csX37" fmla="*/ 1119854 w 1119854"/>
                  <a:gd name="csY37" fmla="*/ 974666 h 1469489"/>
                  <a:gd name="csX38" fmla="*/ 944499 w 1119854"/>
                  <a:gd name="csY38" fmla="*/ 1162308 h 1469489"/>
                  <a:gd name="csX39" fmla="*/ 944213 w 1119854"/>
                  <a:gd name="csY39" fmla="*/ 1469489 h 1469489"/>
                  <a:gd name="csX40" fmla="*/ 866394 w 1119854"/>
                  <a:gd name="csY40" fmla="*/ 1469299 h 1469489"/>
                  <a:gd name="csX41" fmla="*/ 866394 w 1119854"/>
                  <a:gd name="csY41" fmla="*/ 1125542 h 1469489"/>
                  <a:gd name="csX42" fmla="*/ 906018 w 1119854"/>
                  <a:gd name="csY42" fmla="*/ 1087727 h 1469489"/>
                  <a:gd name="csX43" fmla="*/ 985742 w 1119854"/>
                  <a:gd name="csY43" fmla="*/ 1067630 h 1469489"/>
                  <a:gd name="csX44" fmla="*/ 1042130 w 1119854"/>
                  <a:gd name="csY44" fmla="*/ 974475 h 1469489"/>
                  <a:gd name="csX45" fmla="*/ 1042130 w 1119854"/>
                  <a:gd name="csY45" fmla="*/ 425550 h 1469489"/>
                  <a:gd name="csX46" fmla="*/ 1020604 w 1119854"/>
                  <a:gd name="csY46" fmla="*/ 270959 h 1469489"/>
                  <a:gd name="csX47" fmla="*/ 812959 w 1119854"/>
                  <a:gd name="csY47" fmla="*/ 87221 h 1469489"/>
                  <a:gd name="csX48" fmla="*/ 820960 w 1119854"/>
                  <a:gd name="csY48" fmla="*/ 149896 h 1469489"/>
                  <a:gd name="csX49" fmla="*/ 821627 w 1119854"/>
                  <a:gd name="csY49" fmla="*/ 264196 h 1469489"/>
                  <a:gd name="csX50" fmla="*/ 969169 w 1119854"/>
                  <a:gd name="csY50" fmla="*/ 429359 h 1469489"/>
                  <a:gd name="csX51" fmla="*/ 968788 w 1119854"/>
                  <a:gd name="csY51" fmla="*/ 583474 h 1469489"/>
                  <a:gd name="csX52" fmla="*/ 905256 w 1119854"/>
                  <a:gd name="csY52" fmla="*/ 637195 h 1469489"/>
                  <a:gd name="csX53" fmla="*/ 871633 w 1119854"/>
                  <a:gd name="csY53" fmla="*/ 607001 h 1469489"/>
                  <a:gd name="csX54" fmla="*/ 889064 w 1119854"/>
                  <a:gd name="csY54" fmla="*/ 564138 h 1469489"/>
                  <a:gd name="csX55" fmla="*/ 890873 w 1119854"/>
                  <a:gd name="csY55" fmla="*/ 412691 h 1469489"/>
                  <a:gd name="csX56" fmla="*/ 710756 w 1119854"/>
                  <a:gd name="csY56" fmla="*/ 359255 h 1469489"/>
                  <a:gd name="csX57" fmla="*/ 674656 w 1119854"/>
                  <a:gd name="csY57" fmla="*/ 413834 h 1469489"/>
                  <a:gd name="csX58" fmla="*/ 368522 w 1119854"/>
                  <a:gd name="csY58" fmla="*/ 480414 h 1469489"/>
                  <a:gd name="csX59" fmla="*/ 314515 w 1119854"/>
                  <a:gd name="csY59" fmla="*/ 426311 h 1469489"/>
                  <a:gd name="csX60" fmla="*/ 260509 w 1119854"/>
                  <a:gd name="csY60" fmla="*/ 480414 h 1469489"/>
                  <a:gd name="csX61" fmla="*/ 314515 w 1119854"/>
                  <a:gd name="csY61" fmla="*/ 534516 h 1469489"/>
                  <a:gd name="csX62" fmla="*/ 368522 w 1119854"/>
                  <a:gd name="csY62" fmla="*/ 480414 h 14694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Lst>
                <a:rect l="l" t="t" r="r" b="b"/>
                <a:pathLst>
                  <a:path w="1119854" h="1469489">
                    <a:moveTo>
                      <a:pt x="674656" y="413739"/>
                    </a:moveTo>
                    <a:cubicBezTo>
                      <a:pt x="674084" y="467174"/>
                      <a:pt x="673513" y="515466"/>
                      <a:pt x="675989" y="564805"/>
                    </a:cubicBezTo>
                    <a:cubicBezTo>
                      <a:pt x="683990" y="575568"/>
                      <a:pt x="698373" y="591094"/>
                      <a:pt x="693896" y="605667"/>
                    </a:cubicBezTo>
                    <a:cubicBezTo>
                      <a:pt x="689039" y="621764"/>
                      <a:pt x="679418" y="634528"/>
                      <a:pt x="661130" y="637004"/>
                    </a:cubicBezTo>
                    <a:cubicBezTo>
                      <a:pt x="627602" y="641386"/>
                      <a:pt x="596837" y="618907"/>
                      <a:pt x="596646" y="583950"/>
                    </a:cubicBezTo>
                    <a:lnTo>
                      <a:pt x="595979" y="425073"/>
                    </a:lnTo>
                    <a:cubicBezTo>
                      <a:pt x="595598" y="337443"/>
                      <a:pt x="659035" y="280865"/>
                      <a:pt x="743617" y="264482"/>
                    </a:cubicBezTo>
                    <a:lnTo>
                      <a:pt x="743617" y="149896"/>
                    </a:lnTo>
                    <a:cubicBezTo>
                      <a:pt x="743426" y="130655"/>
                      <a:pt x="738092" y="110748"/>
                      <a:pt x="731044" y="92937"/>
                    </a:cubicBezTo>
                    <a:lnTo>
                      <a:pt x="582359" y="218095"/>
                    </a:lnTo>
                    <a:cubicBezTo>
                      <a:pt x="571786" y="226953"/>
                      <a:pt x="547688" y="227239"/>
                      <a:pt x="536924" y="218095"/>
                    </a:cubicBezTo>
                    <a:lnTo>
                      <a:pt x="370332" y="77887"/>
                    </a:lnTo>
                    <a:cubicBezTo>
                      <a:pt x="359855" y="104176"/>
                      <a:pt x="352997" y="131037"/>
                      <a:pt x="352997" y="158945"/>
                    </a:cubicBezTo>
                    <a:lnTo>
                      <a:pt x="352997" y="354017"/>
                    </a:lnTo>
                    <a:cubicBezTo>
                      <a:pt x="417576" y="375162"/>
                      <a:pt x="453485" y="435455"/>
                      <a:pt x="444818" y="498892"/>
                    </a:cubicBezTo>
                    <a:cubicBezTo>
                      <a:pt x="436150" y="562329"/>
                      <a:pt x="381762" y="610525"/>
                      <a:pt x="317659" y="612239"/>
                    </a:cubicBezTo>
                    <a:cubicBezTo>
                      <a:pt x="253556" y="613954"/>
                      <a:pt x="196691" y="567567"/>
                      <a:pt x="185166" y="506512"/>
                    </a:cubicBezTo>
                    <a:cubicBezTo>
                      <a:pt x="172498" y="439742"/>
                      <a:pt x="208312" y="376400"/>
                      <a:pt x="275177" y="354303"/>
                    </a:cubicBezTo>
                    <a:lnTo>
                      <a:pt x="275654" y="162660"/>
                    </a:lnTo>
                    <a:cubicBezTo>
                      <a:pt x="275654" y="139609"/>
                      <a:pt x="279368" y="117511"/>
                      <a:pt x="282607" y="93032"/>
                    </a:cubicBezTo>
                    <a:cubicBezTo>
                      <a:pt x="194882" y="113511"/>
                      <a:pt x="129731" y="173804"/>
                      <a:pt x="102870" y="258195"/>
                    </a:cubicBezTo>
                    <a:cubicBezTo>
                      <a:pt x="87059" y="308011"/>
                      <a:pt x="77534" y="358208"/>
                      <a:pt x="77534" y="412595"/>
                    </a:cubicBezTo>
                    <a:lnTo>
                      <a:pt x="77152" y="974761"/>
                    </a:lnTo>
                    <a:cubicBezTo>
                      <a:pt x="77152" y="1044770"/>
                      <a:pt x="140303" y="1086299"/>
                      <a:pt x="209455" y="1087251"/>
                    </a:cubicBezTo>
                    <a:cubicBezTo>
                      <a:pt x="234506" y="1087633"/>
                      <a:pt x="252508" y="1104301"/>
                      <a:pt x="252508" y="1129923"/>
                    </a:cubicBezTo>
                    <a:lnTo>
                      <a:pt x="252508" y="1469489"/>
                    </a:lnTo>
                    <a:cubicBezTo>
                      <a:pt x="252508" y="1469489"/>
                      <a:pt x="174784" y="1469394"/>
                      <a:pt x="174784" y="1469394"/>
                    </a:cubicBezTo>
                    <a:lnTo>
                      <a:pt x="174498" y="1162880"/>
                    </a:lnTo>
                    <a:cubicBezTo>
                      <a:pt x="81725" y="1151545"/>
                      <a:pt x="-95" y="1074583"/>
                      <a:pt x="0" y="983048"/>
                    </a:cubicBezTo>
                    <a:lnTo>
                      <a:pt x="190" y="408214"/>
                    </a:lnTo>
                    <a:cubicBezTo>
                      <a:pt x="190" y="336396"/>
                      <a:pt x="13240" y="269149"/>
                      <a:pt x="40196" y="204950"/>
                    </a:cubicBezTo>
                    <a:cubicBezTo>
                      <a:pt x="71152" y="130941"/>
                      <a:pt x="124968" y="73220"/>
                      <a:pt x="199073" y="40358"/>
                    </a:cubicBezTo>
                    <a:cubicBezTo>
                      <a:pt x="260033" y="13403"/>
                      <a:pt x="330518" y="-4790"/>
                      <a:pt x="397383" y="1115"/>
                    </a:cubicBezTo>
                    <a:lnTo>
                      <a:pt x="559594" y="134751"/>
                    </a:lnTo>
                    <a:lnTo>
                      <a:pt x="721900" y="68"/>
                    </a:lnTo>
                    <a:cubicBezTo>
                      <a:pt x="886587" y="-885"/>
                      <a:pt x="1035558" y="67695"/>
                      <a:pt x="1089946" y="232573"/>
                    </a:cubicBezTo>
                    <a:cubicBezTo>
                      <a:pt x="1110139" y="293723"/>
                      <a:pt x="1119664" y="354969"/>
                      <a:pt x="1119664" y="421263"/>
                    </a:cubicBezTo>
                    <a:lnTo>
                      <a:pt x="1119854" y="974666"/>
                    </a:lnTo>
                    <a:cubicBezTo>
                      <a:pt x="1119854" y="1072011"/>
                      <a:pt x="1042702" y="1149640"/>
                      <a:pt x="944499" y="1162308"/>
                    </a:cubicBezTo>
                    <a:lnTo>
                      <a:pt x="944213" y="1469489"/>
                    </a:lnTo>
                    <a:lnTo>
                      <a:pt x="866394" y="1469299"/>
                    </a:lnTo>
                    <a:lnTo>
                      <a:pt x="866394" y="1125542"/>
                    </a:lnTo>
                    <a:cubicBezTo>
                      <a:pt x="866394" y="1103063"/>
                      <a:pt x="884968" y="1088585"/>
                      <a:pt x="906018" y="1087727"/>
                    </a:cubicBezTo>
                    <a:cubicBezTo>
                      <a:pt x="934117" y="1086489"/>
                      <a:pt x="961358" y="1081822"/>
                      <a:pt x="985742" y="1067630"/>
                    </a:cubicBezTo>
                    <a:cubicBezTo>
                      <a:pt x="1018508" y="1048580"/>
                      <a:pt x="1042130" y="1015147"/>
                      <a:pt x="1042130" y="974475"/>
                    </a:cubicBezTo>
                    <a:lnTo>
                      <a:pt x="1042130" y="425550"/>
                    </a:lnTo>
                    <a:cubicBezTo>
                      <a:pt x="1042130" y="371447"/>
                      <a:pt x="1034987" y="321346"/>
                      <a:pt x="1020604" y="270959"/>
                    </a:cubicBezTo>
                    <a:cubicBezTo>
                      <a:pt x="990981" y="166660"/>
                      <a:pt x="914876" y="105605"/>
                      <a:pt x="812959" y="87221"/>
                    </a:cubicBezTo>
                    <a:cubicBezTo>
                      <a:pt x="816578" y="110081"/>
                      <a:pt x="820769" y="129894"/>
                      <a:pt x="820960" y="149896"/>
                    </a:cubicBezTo>
                    <a:lnTo>
                      <a:pt x="821627" y="264196"/>
                    </a:lnTo>
                    <a:cubicBezTo>
                      <a:pt x="909638" y="283532"/>
                      <a:pt x="969359" y="334776"/>
                      <a:pt x="969169" y="429359"/>
                    </a:cubicBezTo>
                    <a:lnTo>
                      <a:pt x="968788" y="583474"/>
                    </a:lnTo>
                    <a:cubicBezTo>
                      <a:pt x="968788" y="618431"/>
                      <a:pt x="938974" y="641195"/>
                      <a:pt x="905256" y="637195"/>
                    </a:cubicBezTo>
                    <a:cubicBezTo>
                      <a:pt x="886682" y="634909"/>
                      <a:pt x="877729" y="621098"/>
                      <a:pt x="871633" y="607001"/>
                    </a:cubicBezTo>
                    <a:cubicBezTo>
                      <a:pt x="864299" y="589856"/>
                      <a:pt x="884682" y="576521"/>
                      <a:pt x="889064" y="564138"/>
                    </a:cubicBezTo>
                    <a:cubicBezTo>
                      <a:pt x="892778" y="513846"/>
                      <a:pt x="891445" y="464221"/>
                      <a:pt x="890873" y="412691"/>
                    </a:cubicBezTo>
                    <a:cubicBezTo>
                      <a:pt x="890302" y="361161"/>
                      <a:pt x="790194" y="309725"/>
                      <a:pt x="710756" y="359255"/>
                    </a:cubicBezTo>
                    <a:cubicBezTo>
                      <a:pt x="692753" y="370495"/>
                      <a:pt x="674942" y="390116"/>
                      <a:pt x="674656" y="413834"/>
                    </a:cubicBezTo>
                    <a:close/>
                    <a:moveTo>
                      <a:pt x="368522" y="480414"/>
                    </a:moveTo>
                    <a:cubicBezTo>
                      <a:pt x="368522" y="450600"/>
                      <a:pt x="344329" y="426311"/>
                      <a:pt x="314515" y="426311"/>
                    </a:cubicBezTo>
                    <a:cubicBezTo>
                      <a:pt x="284702" y="426311"/>
                      <a:pt x="260509" y="450505"/>
                      <a:pt x="260509" y="480414"/>
                    </a:cubicBezTo>
                    <a:cubicBezTo>
                      <a:pt x="260509" y="510322"/>
                      <a:pt x="284702" y="534516"/>
                      <a:pt x="314515" y="534516"/>
                    </a:cubicBezTo>
                    <a:cubicBezTo>
                      <a:pt x="344329" y="534516"/>
                      <a:pt x="368522" y="510322"/>
                      <a:pt x="368522" y="480414"/>
                    </a:cubicBezTo>
                    <a:close/>
                  </a:path>
                </a:pathLst>
              </a:custGeom>
              <a:grpFill/>
              <a:ln w="9525" cap="flat">
                <a:noFill/>
                <a:prstDash val="solid"/>
                <a:miter/>
              </a:ln>
            </p:spPr>
            <p:txBody>
              <a:bodyPr/>
              <a:lstStyle/>
              <a:p>
                <a:endParaRPr lang="de-DE"/>
              </a:p>
            </p:txBody>
          </p:sp>
          <p:grpSp>
            <p:nvGrpSpPr>
              <p:cNvPr id="136" name="Grafik 75">
                <a:extLst>
                  <a:ext uri="{FF2B5EF4-FFF2-40B4-BE49-F238E27FC236}">
                    <a16:creationId xmlns:a16="http://schemas.microsoft.com/office/drawing/2014/main" id="{DF3D68F3-7C21-050D-F582-DA6F6B8545B7}"/>
                  </a:ext>
                </a:extLst>
              </p:cNvPr>
              <p:cNvGrpSpPr/>
              <p:nvPr/>
            </p:nvGrpSpPr>
            <p:grpSpPr>
              <a:xfrm>
                <a:off x="13167265" y="4950813"/>
                <a:ext cx="1893855" cy="1976820"/>
                <a:chOff x="13167265" y="4950813"/>
                <a:chExt cx="1893855" cy="1976820"/>
              </a:xfrm>
              <a:grpFill/>
            </p:grpSpPr>
            <p:sp>
              <p:nvSpPr>
                <p:cNvPr id="137" name="Freihandform: Form 136">
                  <a:extLst>
                    <a:ext uri="{FF2B5EF4-FFF2-40B4-BE49-F238E27FC236}">
                      <a16:creationId xmlns:a16="http://schemas.microsoft.com/office/drawing/2014/main" id="{2D474C0A-1F79-88E9-E23A-E975E58AD254}"/>
                    </a:ext>
                  </a:extLst>
                </p:cNvPr>
                <p:cNvSpPr/>
                <p:nvPr/>
              </p:nvSpPr>
              <p:spPr>
                <a:xfrm>
                  <a:off x="13167265" y="4950813"/>
                  <a:ext cx="1893855" cy="1976820"/>
                </a:xfrm>
                <a:custGeom>
                  <a:avLst/>
                  <a:gdLst>
                    <a:gd name="csX0" fmla="*/ 1580102 w 1893855"/>
                    <a:gd name="csY0" fmla="*/ 1527431 h 1976820"/>
                    <a:gd name="csX1" fmla="*/ 1579245 w 1893855"/>
                    <a:gd name="csY1" fmla="*/ 1604583 h 1976820"/>
                    <a:gd name="csX2" fmla="*/ 674561 w 1893855"/>
                    <a:gd name="csY2" fmla="*/ 1604774 h 1976820"/>
                    <a:gd name="csX3" fmla="*/ 674561 w 1893855"/>
                    <a:gd name="csY3" fmla="*/ 1864997 h 1976820"/>
                    <a:gd name="csX4" fmla="*/ 711613 w 1893855"/>
                    <a:gd name="csY4" fmla="*/ 1899382 h 1976820"/>
                    <a:gd name="csX5" fmla="*/ 922211 w 1893855"/>
                    <a:gd name="csY5" fmla="*/ 1899382 h 1976820"/>
                    <a:gd name="csX6" fmla="*/ 958025 w 1893855"/>
                    <a:gd name="csY6" fmla="*/ 1865473 h 1976820"/>
                    <a:gd name="csX7" fmla="*/ 957548 w 1893855"/>
                    <a:gd name="csY7" fmla="*/ 1785558 h 1976820"/>
                    <a:gd name="csX8" fmla="*/ 894969 w 1893855"/>
                    <a:gd name="csY8" fmla="*/ 1784511 h 1976820"/>
                    <a:gd name="csX9" fmla="*/ 895160 w 1893855"/>
                    <a:gd name="csY9" fmla="*/ 1707930 h 1976820"/>
                    <a:gd name="csX10" fmla="*/ 1579721 w 1893855"/>
                    <a:gd name="csY10" fmla="*/ 1707930 h 1976820"/>
                    <a:gd name="csX11" fmla="*/ 1579436 w 1893855"/>
                    <a:gd name="csY11" fmla="*/ 1784987 h 1976820"/>
                    <a:gd name="csX12" fmla="*/ 1036034 w 1893855"/>
                    <a:gd name="csY12" fmla="*/ 1785177 h 1976820"/>
                    <a:gd name="csX13" fmla="*/ 1034510 w 1893855"/>
                    <a:gd name="csY13" fmla="*/ 1874522 h 1976820"/>
                    <a:gd name="csX14" fmla="*/ 930593 w 1893855"/>
                    <a:gd name="csY14" fmla="*/ 1976249 h 1976820"/>
                    <a:gd name="csX15" fmla="*/ 699230 w 1893855"/>
                    <a:gd name="csY15" fmla="*/ 1976820 h 1976820"/>
                    <a:gd name="csX16" fmla="*/ 597313 w 1893855"/>
                    <a:gd name="csY16" fmla="*/ 1868426 h 1976820"/>
                    <a:gd name="csX17" fmla="*/ 596932 w 1893855"/>
                    <a:gd name="csY17" fmla="*/ 1605917 h 1976820"/>
                    <a:gd name="csX18" fmla="*/ 71723 w 1893855"/>
                    <a:gd name="csY18" fmla="*/ 1606203 h 1976820"/>
                    <a:gd name="csX19" fmla="*/ 0 w 1893855"/>
                    <a:gd name="csY19" fmla="*/ 1541242 h 1976820"/>
                    <a:gd name="csX20" fmla="*/ 0 w 1893855"/>
                    <a:gd name="csY20" fmla="*/ 327757 h 1976820"/>
                    <a:gd name="csX21" fmla="*/ 71723 w 1893855"/>
                    <a:gd name="csY21" fmla="*/ 259272 h 1976820"/>
                    <a:gd name="csX22" fmla="*/ 282131 w 1893855"/>
                    <a:gd name="csY22" fmla="*/ 263749 h 1976820"/>
                    <a:gd name="csX23" fmla="*/ 706088 w 1893855"/>
                    <a:gd name="csY23" fmla="*/ 331948 h 1976820"/>
                    <a:gd name="csX24" fmla="*/ 707612 w 1893855"/>
                    <a:gd name="csY24" fmla="*/ 239556 h 1976820"/>
                    <a:gd name="csX25" fmla="*/ 846392 w 1893855"/>
                    <a:gd name="csY25" fmla="*/ 62772 h 1976820"/>
                    <a:gd name="csX26" fmla="*/ 1330166 w 1893855"/>
                    <a:gd name="csY26" fmla="*/ 1145 h 1976820"/>
                    <a:gd name="csX27" fmla="*/ 1893856 w 1893855"/>
                    <a:gd name="csY27" fmla="*/ 51246 h 1976820"/>
                    <a:gd name="csX28" fmla="*/ 1879378 w 1893855"/>
                    <a:gd name="csY28" fmla="*/ 127542 h 1976820"/>
                    <a:gd name="csX29" fmla="*/ 1293209 w 1893855"/>
                    <a:gd name="csY29" fmla="*/ 80202 h 1976820"/>
                    <a:gd name="csX30" fmla="*/ 864870 w 1893855"/>
                    <a:gd name="csY30" fmla="*/ 138305 h 1976820"/>
                    <a:gd name="csX31" fmla="*/ 785908 w 1893855"/>
                    <a:gd name="csY31" fmla="*/ 239556 h 1976820"/>
                    <a:gd name="csX32" fmla="*/ 785622 w 1893855"/>
                    <a:gd name="csY32" fmla="*/ 308898 h 1976820"/>
                    <a:gd name="csX33" fmla="*/ 1842516 w 1893855"/>
                    <a:gd name="csY33" fmla="*/ 280513 h 1976820"/>
                    <a:gd name="csX34" fmla="*/ 1831086 w 1893855"/>
                    <a:gd name="csY34" fmla="*/ 357475 h 1976820"/>
                    <a:gd name="csX35" fmla="*/ 781812 w 1893855"/>
                    <a:gd name="csY35" fmla="*/ 389003 h 1976820"/>
                    <a:gd name="csX36" fmla="*/ 684943 w 1893855"/>
                    <a:gd name="csY36" fmla="*/ 413768 h 1976820"/>
                    <a:gd name="csX37" fmla="*/ 606457 w 1893855"/>
                    <a:gd name="csY37" fmla="*/ 379478 h 1976820"/>
                    <a:gd name="csX38" fmla="*/ 217932 w 1893855"/>
                    <a:gd name="csY38" fmla="*/ 338901 h 1976820"/>
                    <a:gd name="csX39" fmla="*/ 77343 w 1893855"/>
                    <a:gd name="csY39" fmla="*/ 337187 h 1976820"/>
                    <a:gd name="csX40" fmla="*/ 77343 w 1893855"/>
                    <a:gd name="csY40" fmla="*/ 1528574 h 1976820"/>
                    <a:gd name="csX41" fmla="*/ 626840 w 1893855"/>
                    <a:gd name="csY41" fmla="*/ 1527716 h 1976820"/>
                    <a:gd name="csX42" fmla="*/ 750284 w 1893855"/>
                    <a:gd name="csY42" fmla="*/ 1526288 h 1976820"/>
                    <a:gd name="csX43" fmla="*/ 750284 w 1893855"/>
                    <a:gd name="csY43" fmla="*/ 490730 h 1976820"/>
                    <a:gd name="csX44" fmla="*/ 781050 w 1893855"/>
                    <a:gd name="csY44" fmla="*/ 456059 h 1976820"/>
                    <a:gd name="csX45" fmla="*/ 1390269 w 1893855"/>
                    <a:gd name="csY45" fmla="*/ 381764 h 1976820"/>
                    <a:gd name="csX46" fmla="*/ 1431893 w 1893855"/>
                    <a:gd name="csY46" fmla="*/ 422055 h 1976820"/>
                    <a:gd name="csX47" fmla="*/ 1431893 w 1893855"/>
                    <a:gd name="csY47" fmla="*/ 1526288 h 1976820"/>
                    <a:gd name="csX48" fmla="*/ 1580007 w 1893855"/>
                    <a:gd name="csY48" fmla="*/ 1526955 h 1976820"/>
                    <a:gd name="csX49" fmla="*/ 1354646 w 1893855"/>
                    <a:gd name="csY49" fmla="*/ 1526860 h 1976820"/>
                    <a:gd name="csX50" fmla="*/ 1354646 w 1893855"/>
                    <a:gd name="csY50" fmla="*/ 460441 h 1976820"/>
                    <a:gd name="csX51" fmla="*/ 828294 w 1893855"/>
                    <a:gd name="csY51" fmla="*/ 526163 h 1976820"/>
                    <a:gd name="csX52" fmla="*/ 828294 w 1893855"/>
                    <a:gd name="csY52" fmla="*/ 1527336 h 1976820"/>
                    <a:gd name="csX53" fmla="*/ 1354646 w 1893855"/>
                    <a:gd name="csY53" fmla="*/ 1526860 h 19768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893855" h="1976820">
                      <a:moveTo>
                        <a:pt x="1580102" y="1527431"/>
                      </a:moveTo>
                      <a:lnTo>
                        <a:pt x="1579245" y="1604583"/>
                      </a:lnTo>
                      <a:lnTo>
                        <a:pt x="674561" y="1604774"/>
                      </a:lnTo>
                      <a:lnTo>
                        <a:pt x="674561" y="1864997"/>
                      </a:lnTo>
                      <a:cubicBezTo>
                        <a:pt x="674561" y="1886428"/>
                        <a:pt x="690467" y="1900335"/>
                        <a:pt x="711613" y="1899382"/>
                      </a:cubicBezTo>
                      <a:lnTo>
                        <a:pt x="922211" y="1899382"/>
                      </a:lnTo>
                      <a:cubicBezTo>
                        <a:pt x="942118" y="1899382"/>
                        <a:pt x="958120" y="1886047"/>
                        <a:pt x="958025" y="1865473"/>
                      </a:cubicBezTo>
                      <a:lnTo>
                        <a:pt x="957548" y="1785558"/>
                      </a:lnTo>
                      <a:lnTo>
                        <a:pt x="894969" y="1784511"/>
                      </a:lnTo>
                      <a:lnTo>
                        <a:pt x="895160" y="1707930"/>
                      </a:lnTo>
                      <a:lnTo>
                        <a:pt x="1579721" y="1707930"/>
                      </a:lnTo>
                      <a:cubicBezTo>
                        <a:pt x="1579721" y="1707930"/>
                        <a:pt x="1579436" y="1784987"/>
                        <a:pt x="1579436" y="1784987"/>
                      </a:cubicBezTo>
                      <a:lnTo>
                        <a:pt x="1036034" y="1785177"/>
                      </a:lnTo>
                      <a:lnTo>
                        <a:pt x="1034510" y="1874522"/>
                      </a:lnTo>
                      <a:cubicBezTo>
                        <a:pt x="1033558" y="1929291"/>
                        <a:pt x="986409" y="1976154"/>
                        <a:pt x="930593" y="1976249"/>
                      </a:cubicBezTo>
                      <a:lnTo>
                        <a:pt x="699230" y="1976820"/>
                      </a:lnTo>
                      <a:cubicBezTo>
                        <a:pt x="641414" y="1971391"/>
                        <a:pt x="597313" y="1926910"/>
                        <a:pt x="597313" y="1868426"/>
                      </a:cubicBezTo>
                      <a:lnTo>
                        <a:pt x="596932" y="1605917"/>
                      </a:lnTo>
                      <a:lnTo>
                        <a:pt x="71723" y="1606203"/>
                      </a:lnTo>
                      <a:cubicBezTo>
                        <a:pt x="33147" y="1606203"/>
                        <a:pt x="0" y="1583343"/>
                        <a:pt x="0" y="1541242"/>
                      </a:cubicBezTo>
                      <a:lnTo>
                        <a:pt x="0" y="327757"/>
                      </a:lnTo>
                      <a:cubicBezTo>
                        <a:pt x="0" y="285371"/>
                        <a:pt x="31052" y="258415"/>
                        <a:pt x="71723" y="259272"/>
                      </a:cubicBezTo>
                      <a:lnTo>
                        <a:pt x="282131" y="263749"/>
                      </a:lnTo>
                      <a:cubicBezTo>
                        <a:pt x="372428" y="265654"/>
                        <a:pt x="626269" y="289086"/>
                        <a:pt x="706088" y="331948"/>
                      </a:cubicBezTo>
                      <a:lnTo>
                        <a:pt x="707612" y="239556"/>
                      </a:lnTo>
                      <a:cubicBezTo>
                        <a:pt x="708946" y="162594"/>
                        <a:pt x="767429" y="82012"/>
                        <a:pt x="846392" y="62772"/>
                      </a:cubicBezTo>
                      <a:cubicBezTo>
                        <a:pt x="1006126" y="23814"/>
                        <a:pt x="1165574" y="6669"/>
                        <a:pt x="1330166" y="1145"/>
                      </a:cubicBezTo>
                      <a:cubicBezTo>
                        <a:pt x="1520952" y="-5142"/>
                        <a:pt x="1705261" y="14861"/>
                        <a:pt x="1893856" y="51246"/>
                      </a:cubicBezTo>
                      <a:lnTo>
                        <a:pt x="1879378" y="127542"/>
                      </a:lnTo>
                      <a:cubicBezTo>
                        <a:pt x="1684115" y="89632"/>
                        <a:pt x="1491425" y="70392"/>
                        <a:pt x="1293209" y="80202"/>
                      </a:cubicBezTo>
                      <a:cubicBezTo>
                        <a:pt x="1147667" y="87441"/>
                        <a:pt x="1006316" y="103634"/>
                        <a:pt x="864870" y="138305"/>
                      </a:cubicBezTo>
                      <a:cubicBezTo>
                        <a:pt x="821150" y="148973"/>
                        <a:pt x="790480" y="199075"/>
                        <a:pt x="785908" y="239556"/>
                      </a:cubicBezTo>
                      <a:cubicBezTo>
                        <a:pt x="783050" y="264797"/>
                        <a:pt x="784670" y="285276"/>
                        <a:pt x="785622" y="308898"/>
                      </a:cubicBezTo>
                      <a:cubicBezTo>
                        <a:pt x="1140619" y="235746"/>
                        <a:pt x="1481233" y="223173"/>
                        <a:pt x="1842516" y="280513"/>
                      </a:cubicBezTo>
                      <a:lnTo>
                        <a:pt x="1831086" y="357475"/>
                      </a:lnTo>
                      <a:cubicBezTo>
                        <a:pt x="1468469" y="300039"/>
                        <a:pt x="1141286" y="314041"/>
                        <a:pt x="781812" y="389003"/>
                      </a:cubicBezTo>
                      <a:cubicBezTo>
                        <a:pt x="744284" y="396813"/>
                        <a:pt x="719995" y="443391"/>
                        <a:pt x="684943" y="413768"/>
                      </a:cubicBezTo>
                      <a:cubicBezTo>
                        <a:pt x="662273" y="394623"/>
                        <a:pt x="636270" y="385479"/>
                        <a:pt x="606457" y="379478"/>
                      </a:cubicBezTo>
                      <a:cubicBezTo>
                        <a:pt x="477679" y="353856"/>
                        <a:pt x="349663" y="340616"/>
                        <a:pt x="217932" y="338901"/>
                      </a:cubicBezTo>
                      <a:lnTo>
                        <a:pt x="77343" y="337187"/>
                      </a:lnTo>
                      <a:lnTo>
                        <a:pt x="77343" y="1528574"/>
                      </a:lnTo>
                      <a:cubicBezTo>
                        <a:pt x="77343" y="1528574"/>
                        <a:pt x="626840" y="1527716"/>
                        <a:pt x="626840" y="1527716"/>
                      </a:cubicBezTo>
                      <a:lnTo>
                        <a:pt x="750284" y="1526288"/>
                      </a:lnTo>
                      <a:lnTo>
                        <a:pt x="750284" y="490730"/>
                      </a:lnTo>
                      <a:cubicBezTo>
                        <a:pt x="750284" y="473299"/>
                        <a:pt x="766191" y="459107"/>
                        <a:pt x="781050" y="456059"/>
                      </a:cubicBezTo>
                      <a:cubicBezTo>
                        <a:pt x="992315" y="413196"/>
                        <a:pt x="1173671" y="384145"/>
                        <a:pt x="1390269" y="381764"/>
                      </a:cubicBezTo>
                      <a:cubicBezTo>
                        <a:pt x="1413891" y="381478"/>
                        <a:pt x="1431893" y="397671"/>
                        <a:pt x="1431893" y="422055"/>
                      </a:cubicBezTo>
                      <a:lnTo>
                        <a:pt x="1431893" y="1526288"/>
                      </a:lnTo>
                      <a:cubicBezTo>
                        <a:pt x="1431893" y="1526288"/>
                        <a:pt x="1580007" y="1526955"/>
                        <a:pt x="1580007" y="1526955"/>
                      </a:cubicBezTo>
                      <a:close/>
                      <a:moveTo>
                        <a:pt x="1354646" y="1526860"/>
                      </a:moveTo>
                      <a:lnTo>
                        <a:pt x="1354646" y="460441"/>
                      </a:lnTo>
                      <a:cubicBezTo>
                        <a:pt x="1173766" y="464822"/>
                        <a:pt x="1002602" y="491016"/>
                        <a:pt x="828294" y="526163"/>
                      </a:cubicBezTo>
                      <a:lnTo>
                        <a:pt x="828294" y="1527336"/>
                      </a:lnTo>
                      <a:cubicBezTo>
                        <a:pt x="828294" y="1527336"/>
                        <a:pt x="1354646" y="1526860"/>
                        <a:pt x="1354646" y="1526860"/>
                      </a:cubicBezTo>
                      <a:close/>
                    </a:path>
                  </a:pathLst>
                </a:custGeom>
                <a:grpFill/>
                <a:ln w="9525" cap="flat">
                  <a:noFill/>
                  <a:prstDash val="solid"/>
                  <a:miter/>
                </a:ln>
              </p:spPr>
              <p:txBody>
                <a:bodyPr/>
                <a:lstStyle/>
                <a:p>
                  <a:endParaRPr lang="de-DE"/>
                </a:p>
              </p:txBody>
            </p:sp>
            <p:sp>
              <p:nvSpPr>
                <p:cNvPr id="138" name="Freihandform: Form 137">
                  <a:extLst>
                    <a:ext uri="{FF2B5EF4-FFF2-40B4-BE49-F238E27FC236}">
                      <a16:creationId xmlns:a16="http://schemas.microsoft.com/office/drawing/2014/main" id="{A59C0615-A579-22E8-B6A6-CBC5A4FC2647}"/>
                    </a:ext>
                  </a:extLst>
                </p:cNvPr>
                <p:cNvSpPr/>
                <p:nvPr/>
              </p:nvSpPr>
              <p:spPr>
                <a:xfrm>
                  <a:off x="13310426" y="5349629"/>
                  <a:ext cx="534733" cy="545303"/>
                </a:xfrm>
                <a:custGeom>
                  <a:avLst/>
                  <a:gdLst>
                    <a:gd name="csX0" fmla="*/ 534734 w 534733"/>
                    <a:gd name="csY0" fmla="*/ 480629 h 545303"/>
                    <a:gd name="csX1" fmla="*/ 468535 w 534733"/>
                    <a:gd name="csY1" fmla="*/ 545304 h 545303"/>
                    <a:gd name="csX2" fmla="*/ 67342 w 534733"/>
                    <a:gd name="csY2" fmla="*/ 545304 h 545303"/>
                    <a:gd name="csX3" fmla="*/ 0 w 534733"/>
                    <a:gd name="csY3" fmla="*/ 477962 h 545303"/>
                    <a:gd name="csX4" fmla="*/ 0 w 534733"/>
                    <a:gd name="csY4" fmla="*/ 70197 h 545303"/>
                    <a:gd name="csX5" fmla="*/ 78962 w 534733"/>
                    <a:gd name="csY5" fmla="*/ 379 h 545303"/>
                    <a:gd name="csX6" fmla="*/ 476536 w 534733"/>
                    <a:gd name="csY6" fmla="*/ 53147 h 545303"/>
                    <a:gd name="csX7" fmla="*/ 534734 w 534733"/>
                    <a:gd name="csY7" fmla="*/ 126013 h 545303"/>
                    <a:gd name="csX8" fmla="*/ 534543 w 534733"/>
                    <a:gd name="csY8" fmla="*/ 480534 h 545303"/>
                    <a:gd name="csX9" fmla="*/ 456819 w 534733"/>
                    <a:gd name="csY9" fmla="*/ 129823 h 545303"/>
                    <a:gd name="csX10" fmla="*/ 399097 w 534733"/>
                    <a:gd name="csY10" fmla="*/ 109916 h 545303"/>
                    <a:gd name="csX11" fmla="*/ 77438 w 534733"/>
                    <a:gd name="csY11" fmla="*/ 78865 h 545303"/>
                    <a:gd name="csX12" fmla="*/ 77438 w 534733"/>
                    <a:gd name="csY12" fmla="*/ 467866 h 545303"/>
                    <a:gd name="csX13" fmla="*/ 456914 w 534733"/>
                    <a:gd name="csY13" fmla="*/ 468151 h 545303"/>
                    <a:gd name="csX14" fmla="*/ 456914 w 534733"/>
                    <a:gd name="csY14" fmla="*/ 129823 h 5453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534733" h="545303">
                      <a:moveTo>
                        <a:pt x="534734" y="480629"/>
                      </a:moveTo>
                      <a:cubicBezTo>
                        <a:pt x="534734" y="518539"/>
                        <a:pt x="503968" y="545304"/>
                        <a:pt x="468535" y="545304"/>
                      </a:cubicBezTo>
                      <a:lnTo>
                        <a:pt x="67342" y="545304"/>
                      </a:lnTo>
                      <a:cubicBezTo>
                        <a:pt x="28766" y="545304"/>
                        <a:pt x="0" y="516538"/>
                        <a:pt x="0" y="477962"/>
                      </a:cubicBezTo>
                      <a:lnTo>
                        <a:pt x="0" y="70197"/>
                      </a:lnTo>
                      <a:cubicBezTo>
                        <a:pt x="0" y="25810"/>
                        <a:pt x="36100" y="-3717"/>
                        <a:pt x="78962" y="379"/>
                      </a:cubicBezTo>
                      <a:cubicBezTo>
                        <a:pt x="185071" y="-98"/>
                        <a:pt x="381572" y="15523"/>
                        <a:pt x="476536" y="53147"/>
                      </a:cubicBezTo>
                      <a:cubicBezTo>
                        <a:pt x="508254" y="65720"/>
                        <a:pt x="529019" y="93057"/>
                        <a:pt x="534734" y="126013"/>
                      </a:cubicBezTo>
                      <a:lnTo>
                        <a:pt x="534543" y="480534"/>
                      </a:lnTo>
                      <a:close/>
                      <a:moveTo>
                        <a:pt x="456819" y="129823"/>
                      </a:moveTo>
                      <a:cubicBezTo>
                        <a:pt x="435197" y="120965"/>
                        <a:pt x="419005" y="115726"/>
                        <a:pt x="399097" y="109916"/>
                      </a:cubicBezTo>
                      <a:cubicBezTo>
                        <a:pt x="292608" y="89152"/>
                        <a:pt x="185833" y="77436"/>
                        <a:pt x="77438" y="78865"/>
                      </a:cubicBezTo>
                      <a:lnTo>
                        <a:pt x="77438" y="467866"/>
                      </a:lnTo>
                      <a:cubicBezTo>
                        <a:pt x="77438" y="467866"/>
                        <a:pt x="456914" y="468151"/>
                        <a:pt x="456914" y="468151"/>
                      </a:cubicBezTo>
                      <a:lnTo>
                        <a:pt x="456914" y="129823"/>
                      </a:lnTo>
                      <a:close/>
                    </a:path>
                  </a:pathLst>
                </a:custGeom>
                <a:grpFill/>
                <a:ln w="9525" cap="flat">
                  <a:noFill/>
                  <a:prstDash val="solid"/>
                  <a:miter/>
                </a:ln>
              </p:spPr>
              <p:txBody>
                <a:bodyPr/>
                <a:lstStyle/>
                <a:p>
                  <a:endParaRPr lang="de-DE"/>
                </a:p>
              </p:txBody>
            </p:sp>
            <p:sp>
              <p:nvSpPr>
                <p:cNvPr id="139" name="Freihandform: Form 138">
                  <a:extLst>
                    <a:ext uri="{FF2B5EF4-FFF2-40B4-BE49-F238E27FC236}">
                      <a16:creationId xmlns:a16="http://schemas.microsoft.com/office/drawing/2014/main" id="{7BD8F882-437A-9FD0-5631-D7F925221083}"/>
                    </a:ext>
                  </a:extLst>
                </p:cNvPr>
                <p:cNvSpPr/>
                <p:nvPr/>
              </p:nvSpPr>
              <p:spPr>
                <a:xfrm>
                  <a:off x="14672215" y="5370323"/>
                  <a:ext cx="323945" cy="544897"/>
                </a:xfrm>
                <a:custGeom>
                  <a:avLst/>
                  <a:gdLst>
                    <a:gd name="csX0" fmla="*/ 127730 w 323945"/>
                    <a:gd name="csY0" fmla="*/ 468412 h 544897"/>
                    <a:gd name="csX1" fmla="*/ 127349 w 323945"/>
                    <a:gd name="csY1" fmla="*/ 544707 h 544897"/>
                    <a:gd name="csX2" fmla="*/ 65627 w 323945"/>
                    <a:gd name="csY2" fmla="*/ 544898 h 544897"/>
                    <a:gd name="csX3" fmla="*/ 0 w 323945"/>
                    <a:gd name="csY3" fmla="*/ 478889 h 544897"/>
                    <a:gd name="csX4" fmla="*/ 0 w 323945"/>
                    <a:gd name="csY4" fmla="*/ 66457 h 544897"/>
                    <a:gd name="csX5" fmla="*/ 63436 w 323945"/>
                    <a:gd name="csY5" fmla="*/ 163 h 544897"/>
                    <a:gd name="csX6" fmla="*/ 323945 w 323945"/>
                    <a:gd name="csY6" fmla="*/ 17022 h 544897"/>
                    <a:gd name="csX7" fmla="*/ 312325 w 323945"/>
                    <a:gd name="csY7" fmla="*/ 93222 h 544897"/>
                    <a:gd name="csX8" fmla="*/ 77533 w 323945"/>
                    <a:gd name="csY8" fmla="*/ 76744 h 544897"/>
                    <a:gd name="csX9" fmla="*/ 77533 w 323945"/>
                    <a:gd name="csY9" fmla="*/ 466602 h 544897"/>
                    <a:gd name="csX10" fmla="*/ 127730 w 323945"/>
                    <a:gd name="csY10" fmla="*/ 468507 h 5448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3945" h="544897">
                      <a:moveTo>
                        <a:pt x="127730" y="468412"/>
                      </a:moveTo>
                      <a:lnTo>
                        <a:pt x="127349" y="544707"/>
                      </a:lnTo>
                      <a:lnTo>
                        <a:pt x="65627" y="544898"/>
                      </a:lnTo>
                      <a:cubicBezTo>
                        <a:pt x="28765" y="544993"/>
                        <a:pt x="0" y="516513"/>
                        <a:pt x="0" y="478889"/>
                      </a:cubicBezTo>
                      <a:lnTo>
                        <a:pt x="0" y="66457"/>
                      </a:lnTo>
                      <a:cubicBezTo>
                        <a:pt x="95" y="31977"/>
                        <a:pt x="28480" y="639"/>
                        <a:pt x="63436" y="163"/>
                      </a:cubicBezTo>
                      <a:cubicBezTo>
                        <a:pt x="151733" y="-1171"/>
                        <a:pt x="236887" y="5783"/>
                        <a:pt x="323945" y="17022"/>
                      </a:cubicBezTo>
                      <a:lnTo>
                        <a:pt x="312325" y="93222"/>
                      </a:lnTo>
                      <a:cubicBezTo>
                        <a:pt x="231648" y="83507"/>
                        <a:pt x="158401" y="78458"/>
                        <a:pt x="77533" y="76744"/>
                      </a:cubicBezTo>
                      <a:lnTo>
                        <a:pt x="77533" y="466602"/>
                      </a:lnTo>
                      <a:cubicBezTo>
                        <a:pt x="77533" y="466602"/>
                        <a:pt x="127730" y="468507"/>
                        <a:pt x="127730" y="468507"/>
                      </a:cubicBezTo>
                      <a:close/>
                    </a:path>
                  </a:pathLst>
                </a:custGeom>
                <a:grpFill/>
                <a:ln w="9525" cap="flat">
                  <a:noFill/>
                  <a:prstDash val="solid"/>
                  <a:miter/>
                </a:ln>
              </p:spPr>
              <p:txBody>
                <a:bodyPr/>
                <a:lstStyle/>
                <a:p>
                  <a:endParaRPr lang="de-DE"/>
                </a:p>
              </p:txBody>
            </p:sp>
            <p:sp>
              <p:nvSpPr>
                <p:cNvPr id="140" name="Freihandform: Form 139">
                  <a:extLst>
                    <a:ext uri="{FF2B5EF4-FFF2-40B4-BE49-F238E27FC236}">
                      <a16:creationId xmlns:a16="http://schemas.microsoft.com/office/drawing/2014/main" id="{3C65E425-C17A-9E67-DBDA-BB08F13DF5BC}"/>
                    </a:ext>
                  </a:extLst>
                </p:cNvPr>
                <p:cNvSpPr/>
                <p:nvPr/>
              </p:nvSpPr>
              <p:spPr>
                <a:xfrm>
                  <a:off x="14041724" y="5113096"/>
                  <a:ext cx="159750" cy="77558"/>
                </a:xfrm>
                <a:custGeom>
                  <a:avLst/>
                  <a:gdLst>
                    <a:gd name="csX0" fmla="*/ 118903 w 159750"/>
                    <a:gd name="csY0" fmla="*/ 77558 h 77558"/>
                    <a:gd name="csX1" fmla="*/ 39465 w 159750"/>
                    <a:gd name="csY1" fmla="*/ 77272 h 77558"/>
                    <a:gd name="csX2" fmla="*/ 508 w 159750"/>
                    <a:gd name="csY2" fmla="*/ 45554 h 77558"/>
                    <a:gd name="csX3" fmla="*/ 30511 w 159750"/>
                    <a:gd name="csY3" fmla="*/ 1263 h 77558"/>
                    <a:gd name="csX4" fmla="*/ 125285 w 159750"/>
                    <a:gd name="csY4" fmla="*/ 501 h 77558"/>
                    <a:gd name="csX5" fmla="*/ 159670 w 159750"/>
                    <a:gd name="csY5" fmla="*/ 41839 h 77558"/>
                    <a:gd name="csX6" fmla="*/ 118903 w 159750"/>
                    <a:gd name="csY6" fmla="*/ 77558 h 7755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750" h="77558">
                      <a:moveTo>
                        <a:pt x="118903" y="77558"/>
                      </a:moveTo>
                      <a:lnTo>
                        <a:pt x="39465" y="77272"/>
                      </a:lnTo>
                      <a:cubicBezTo>
                        <a:pt x="18605" y="77272"/>
                        <a:pt x="3556" y="63365"/>
                        <a:pt x="508" y="45554"/>
                      </a:cubicBezTo>
                      <a:cubicBezTo>
                        <a:pt x="-2540" y="27742"/>
                        <a:pt x="8223" y="2310"/>
                        <a:pt x="30511" y="1263"/>
                      </a:cubicBezTo>
                      <a:cubicBezTo>
                        <a:pt x="62134" y="-262"/>
                        <a:pt x="93472" y="-262"/>
                        <a:pt x="125285" y="501"/>
                      </a:cubicBezTo>
                      <a:cubicBezTo>
                        <a:pt x="147764" y="1072"/>
                        <a:pt x="160909" y="22408"/>
                        <a:pt x="159670" y="41839"/>
                      </a:cubicBezTo>
                      <a:cubicBezTo>
                        <a:pt x="158432" y="61270"/>
                        <a:pt x="142525" y="77653"/>
                        <a:pt x="118903" y="77558"/>
                      </a:cubicBezTo>
                      <a:close/>
                    </a:path>
                  </a:pathLst>
                </a:custGeom>
                <a:grpFill/>
                <a:ln w="9525" cap="flat">
                  <a:noFill/>
                  <a:prstDash val="solid"/>
                  <a:miter/>
                </a:ln>
              </p:spPr>
              <p:txBody>
                <a:bodyPr/>
                <a:lstStyle/>
                <a:p>
                  <a:endParaRPr lang="de-DE"/>
                </a:p>
              </p:txBody>
            </p:sp>
            <p:sp>
              <p:nvSpPr>
                <p:cNvPr id="141" name="Freihandform: Form 140">
                  <a:extLst>
                    <a:ext uri="{FF2B5EF4-FFF2-40B4-BE49-F238E27FC236}">
                      <a16:creationId xmlns:a16="http://schemas.microsoft.com/office/drawing/2014/main" id="{D5F270B9-3E03-149A-FA59-5483C78376AF}"/>
                    </a:ext>
                  </a:extLst>
                </p:cNvPr>
                <p:cNvSpPr/>
                <p:nvPr/>
              </p:nvSpPr>
              <p:spPr>
                <a:xfrm>
                  <a:off x="14480560" y="5077497"/>
                  <a:ext cx="159760" cy="77152"/>
                </a:xfrm>
                <a:custGeom>
                  <a:avLst/>
                  <a:gdLst>
                    <a:gd name="csX0" fmla="*/ 122599 w 159760"/>
                    <a:gd name="csY0" fmla="*/ 76867 h 77152"/>
                    <a:gd name="csX1" fmla="*/ 38398 w 159760"/>
                    <a:gd name="csY1" fmla="*/ 77153 h 77152"/>
                    <a:gd name="csX2" fmla="*/ 12 w 159760"/>
                    <a:gd name="csY2" fmla="*/ 39148 h 77152"/>
                    <a:gd name="csX3" fmla="*/ 35064 w 159760"/>
                    <a:gd name="csY3" fmla="*/ 0 h 77152"/>
                    <a:gd name="csX4" fmla="*/ 127362 w 159760"/>
                    <a:gd name="csY4" fmla="*/ 476 h 77152"/>
                    <a:gd name="csX5" fmla="*/ 159746 w 159760"/>
                    <a:gd name="csY5" fmla="*/ 38958 h 77152"/>
                    <a:gd name="csX6" fmla="*/ 122694 w 159760"/>
                    <a:gd name="csY6" fmla="*/ 76867 h 771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760" h="77152">
                      <a:moveTo>
                        <a:pt x="122599" y="76867"/>
                      </a:moveTo>
                      <a:lnTo>
                        <a:pt x="38398" y="77153"/>
                      </a:lnTo>
                      <a:cubicBezTo>
                        <a:pt x="16205" y="77153"/>
                        <a:pt x="584" y="59246"/>
                        <a:pt x="12" y="39148"/>
                      </a:cubicBezTo>
                      <a:cubicBezTo>
                        <a:pt x="-464" y="21527"/>
                        <a:pt x="13062" y="-95"/>
                        <a:pt x="35064" y="0"/>
                      </a:cubicBezTo>
                      <a:lnTo>
                        <a:pt x="127362" y="476"/>
                      </a:lnTo>
                      <a:cubicBezTo>
                        <a:pt x="148507" y="572"/>
                        <a:pt x="160223" y="22765"/>
                        <a:pt x="159746" y="38958"/>
                      </a:cubicBezTo>
                      <a:cubicBezTo>
                        <a:pt x="159175" y="57341"/>
                        <a:pt x="146507" y="76772"/>
                        <a:pt x="122694" y="76867"/>
                      </a:cubicBezTo>
                      <a:close/>
                    </a:path>
                  </a:pathLst>
                </a:custGeom>
                <a:grpFill/>
                <a:ln w="9525" cap="flat">
                  <a:noFill/>
                  <a:prstDash val="solid"/>
                  <a:miter/>
                </a:ln>
              </p:spPr>
              <p:txBody>
                <a:bodyPr/>
                <a:lstStyle/>
                <a:p>
                  <a:endParaRPr lang="de-DE"/>
                </a:p>
              </p:txBody>
            </p:sp>
            <p:sp>
              <p:nvSpPr>
                <p:cNvPr id="142" name="Freihandform: Form 141">
                  <a:extLst>
                    <a:ext uri="{FF2B5EF4-FFF2-40B4-BE49-F238E27FC236}">
                      <a16:creationId xmlns:a16="http://schemas.microsoft.com/office/drawing/2014/main" id="{BEF1D6F6-64D5-A8D6-0CDE-66B8CBC4E9CE}"/>
                    </a:ext>
                  </a:extLst>
                </p:cNvPr>
                <p:cNvSpPr/>
                <p:nvPr/>
              </p:nvSpPr>
              <p:spPr>
                <a:xfrm>
                  <a:off x="13320284" y="5991040"/>
                  <a:ext cx="155529" cy="78104"/>
                </a:xfrm>
                <a:custGeom>
                  <a:avLst/>
                  <a:gdLst>
                    <a:gd name="csX0" fmla="*/ 114539 w 155529"/>
                    <a:gd name="csY0" fmla="*/ 77819 h 78104"/>
                    <a:gd name="csX1" fmla="*/ 43006 w 155529"/>
                    <a:gd name="csY1" fmla="*/ 78105 h 78104"/>
                    <a:gd name="csX2" fmla="*/ 48 w 155529"/>
                    <a:gd name="csY2" fmla="*/ 40576 h 78104"/>
                    <a:gd name="csX3" fmla="*/ 38720 w 155529"/>
                    <a:gd name="csY3" fmla="*/ 0 h 78104"/>
                    <a:gd name="csX4" fmla="*/ 116444 w 155529"/>
                    <a:gd name="csY4" fmla="*/ 0 h 78104"/>
                    <a:gd name="csX5" fmla="*/ 155496 w 155529"/>
                    <a:gd name="csY5" fmla="*/ 36576 h 78104"/>
                    <a:gd name="csX6" fmla="*/ 114539 w 155529"/>
                    <a:gd name="csY6" fmla="*/ 77724 h 7810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5529" h="78104">
                      <a:moveTo>
                        <a:pt x="114539" y="77819"/>
                      </a:moveTo>
                      <a:lnTo>
                        <a:pt x="43006" y="78105"/>
                      </a:lnTo>
                      <a:cubicBezTo>
                        <a:pt x="19289" y="78105"/>
                        <a:pt x="1191" y="63532"/>
                        <a:pt x="48" y="40576"/>
                      </a:cubicBezTo>
                      <a:cubicBezTo>
                        <a:pt x="-1000" y="20574"/>
                        <a:pt x="15193" y="0"/>
                        <a:pt x="38720" y="0"/>
                      </a:cubicBezTo>
                      <a:lnTo>
                        <a:pt x="116444" y="0"/>
                      </a:lnTo>
                      <a:cubicBezTo>
                        <a:pt x="138827" y="0"/>
                        <a:pt x="154829" y="17621"/>
                        <a:pt x="155496" y="36576"/>
                      </a:cubicBezTo>
                      <a:cubicBezTo>
                        <a:pt x="156353" y="59150"/>
                        <a:pt x="140637" y="77629"/>
                        <a:pt x="114539" y="77724"/>
                      </a:cubicBezTo>
                      <a:close/>
                    </a:path>
                  </a:pathLst>
                </a:custGeom>
                <a:grpFill/>
                <a:ln w="9525" cap="flat">
                  <a:noFill/>
                  <a:prstDash val="solid"/>
                  <a:miter/>
                </a:ln>
              </p:spPr>
              <p:txBody>
                <a:bodyPr/>
                <a:lstStyle/>
                <a:p>
                  <a:endParaRPr lang="de-DE"/>
                </a:p>
              </p:txBody>
            </p:sp>
            <p:sp>
              <p:nvSpPr>
                <p:cNvPr id="143" name="Freihandform: Form 142">
                  <a:extLst>
                    <a:ext uri="{FF2B5EF4-FFF2-40B4-BE49-F238E27FC236}">
                      <a16:creationId xmlns:a16="http://schemas.microsoft.com/office/drawing/2014/main" id="{A0A6E60F-D54E-98A2-23CB-52DC30DE576D}"/>
                    </a:ext>
                  </a:extLst>
                </p:cNvPr>
                <p:cNvSpPr/>
                <p:nvPr/>
              </p:nvSpPr>
              <p:spPr>
                <a:xfrm>
                  <a:off x="14689423" y="5990944"/>
                  <a:ext cx="132760" cy="78200"/>
                </a:xfrm>
                <a:custGeom>
                  <a:avLst/>
                  <a:gdLst>
                    <a:gd name="csX0" fmla="*/ 91949 w 132760"/>
                    <a:gd name="csY0" fmla="*/ 78105 h 78200"/>
                    <a:gd name="csX1" fmla="*/ 40133 w 132760"/>
                    <a:gd name="csY1" fmla="*/ 77915 h 78200"/>
                    <a:gd name="csX2" fmla="*/ 32 w 132760"/>
                    <a:gd name="csY2" fmla="*/ 40958 h 78200"/>
                    <a:gd name="csX3" fmla="*/ 40037 w 132760"/>
                    <a:gd name="csY3" fmla="*/ 190 h 78200"/>
                    <a:gd name="csX4" fmla="*/ 91758 w 132760"/>
                    <a:gd name="csY4" fmla="*/ 0 h 78200"/>
                    <a:gd name="csX5" fmla="*/ 132716 w 132760"/>
                    <a:gd name="csY5" fmla="*/ 37338 h 78200"/>
                    <a:gd name="csX6" fmla="*/ 91853 w 132760"/>
                    <a:gd name="csY6" fmla="*/ 78200 h 782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2760" h="78200">
                      <a:moveTo>
                        <a:pt x="91949" y="78105"/>
                      </a:moveTo>
                      <a:lnTo>
                        <a:pt x="40133" y="77915"/>
                      </a:lnTo>
                      <a:cubicBezTo>
                        <a:pt x="16796" y="77915"/>
                        <a:pt x="890" y="61722"/>
                        <a:pt x="32" y="40958"/>
                      </a:cubicBezTo>
                      <a:cubicBezTo>
                        <a:pt x="-825" y="18764"/>
                        <a:pt x="15368" y="286"/>
                        <a:pt x="40037" y="190"/>
                      </a:cubicBezTo>
                      <a:lnTo>
                        <a:pt x="91758" y="0"/>
                      </a:lnTo>
                      <a:cubicBezTo>
                        <a:pt x="114809" y="0"/>
                        <a:pt x="131763" y="16288"/>
                        <a:pt x="132716" y="37338"/>
                      </a:cubicBezTo>
                      <a:cubicBezTo>
                        <a:pt x="133763" y="59817"/>
                        <a:pt x="116428" y="78296"/>
                        <a:pt x="91853" y="78200"/>
                      </a:cubicBezTo>
                      <a:close/>
                    </a:path>
                  </a:pathLst>
                </a:custGeom>
                <a:grpFill/>
                <a:ln w="9525" cap="flat">
                  <a:noFill/>
                  <a:prstDash val="solid"/>
                  <a:miter/>
                </a:ln>
              </p:spPr>
              <p:txBody>
                <a:bodyPr/>
                <a:lstStyle/>
                <a:p>
                  <a:endParaRPr lang="de-DE"/>
                </a:p>
              </p:txBody>
            </p:sp>
            <p:sp>
              <p:nvSpPr>
                <p:cNvPr id="144" name="Freihandform: Form 143">
                  <a:extLst>
                    <a:ext uri="{FF2B5EF4-FFF2-40B4-BE49-F238E27FC236}">
                      <a16:creationId xmlns:a16="http://schemas.microsoft.com/office/drawing/2014/main" id="{D7B467E0-0850-6E4F-D1B9-C8D9ABDA7CA0}"/>
                    </a:ext>
                  </a:extLst>
                </p:cNvPr>
                <p:cNvSpPr/>
                <p:nvPr/>
              </p:nvSpPr>
              <p:spPr>
                <a:xfrm>
                  <a:off x="14924544" y="5113015"/>
                  <a:ext cx="128696" cy="77068"/>
                </a:xfrm>
                <a:custGeom>
                  <a:avLst/>
                  <a:gdLst>
                    <a:gd name="csX0" fmla="*/ 94000 w 128696"/>
                    <a:gd name="csY0" fmla="*/ 76973 h 77068"/>
                    <a:gd name="csX1" fmla="*/ 34374 w 128696"/>
                    <a:gd name="csY1" fmla="*/ 76973 h 77068"/>
                    <a:gd name="csX2" fmla="*/ 84 w 128696"/>
                    <a:gd name="csY2" fmla="*/ 41254 h 77068"/>
                    <a:gd name="csX3" fmla="*/ 32659 w 128696"/>
                    <a:gd name="csY3" fmla="*/ 1154 h 77068"/>
                    <a:gd name="csX4" fmla="*/ 88857 w 128696"/>
                    <a:gd name="csY4" fmla="*/ 11 h 77068"/>
                    <a:gd name="csX5" fmla="*/ 128386 w 128696"/>
                    <a:gd name="csY5" fmla="*/ 33920 h 77068"/>
                    <a:gd name="csX6" fmla="*/ 94000 w 128696"/>
                    <a:gd name="csY6" fmla="*/ 77068 h 77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8696" h="77068">
                      <a:moveTo>
                        <a:pt x="94000" y="76973"/>
                      </a:moveTo>
                      <a:lnTo>
                        <a:pt x="34374" y="76973"/>
                      </a:lnTo>
                      <a:cubicBezTo>
                        <a:pt x="14181" y="77068"/>
                        <a:pt x="1322" y="58399"/>
                        <a:pt x="84" y="41254"/>
                      </a:cubicBezTo>
                      <a:cubicBezTo>
                        <a:pt x="-1155" y="24109"/>
                        <a:pt x="11418" y="1535"/>
                        <a:pt x="32659" y="1154"/>
                      </a:cubicBezTo>
                      <a:lnTo>
                        <a:pt x="88857" y="11"/>
                      </a:lnTo>
                      <a:cubicBezTo>
                        <a:pt x="110764" y="-466"/>
                        <a:pt x="125909" y="15156"/>
                        <a:pt x="128386" y="33920"/>
                      </a:cubicBezTo>
                      <a:cubicBezTo>
                        <a:pt x="130862" y="52684"/>
                        <a:pt x="118479" y="76973"/>
                        <a:pt x="94000" y="77068"/>
                      </a:cubicBezTo>
                      <a:close/>
                    </a:path>
                  </a:pathLst>
                </a:custGeom>
                <a:grpFill/>
                <a:ln w="9525" cap="flat">
                  <a:noFill/>
                  <a:prstDash val="solid"/>
                  <a:miter/>
                </a:ln>
              </p:spPr>
              <p:txBody>
                <a:bodyPr/>
                <a:lstStyle/>
                <a:p>
                  <a:endParaRPr lang="de-DE"/>
                </a:p>
              </p:txBody>
            </p:sp>
          </p:grpSp>
        </p:grpSp>
        <p:cxnSp>
          <p:nvCxnSpPr>
            <p:cNvPr id="148" name="Gerader Verbinder 147">
              <a:extLst>
                <a:ext uri="{FF2B5EF4-FFF2-40B4-BE49-F238E27FC236}">
                  <a16:creationId xmlns:a16="http://schemas.microsoft.com/office/drawing/2014/main" id="{E388F4F8-13F5-13EB-33B6-CD4534F5157F}"/>
                </a:ext>
              </a:extLst>
            </p:cNvPr>
            <p:cNvCxnSpPr>
              <a:cxnSpLocks/>
            </p:cNvCxnSpPr>
            <p:nvPr/>
          </p:nvCxnSpPr>
          <p:spPr>
            <a:xfrm>
              <a:off x="6751638" y="1802347"/>
              <a:ext cx="4754562"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155" name="Gruppieren 154">
            <a:extLst>
              <a:ext uri="{FF2B5EF4-FFF2-40B4-BE49-F238E27FC236}">
                <a16:creationId xmlns:a16="http://schemas.microsoft.com/office/drawing/2014/main" id="{76D3185B-EB78-1C16-0C3E-6AE17CD44764}"/>
              </a:ext>
            </a:extLst>
          </p:cNvPr>
          <p:cNvGrpSpPr/>
          <p:nvPr/>
        </p:nvGrpSpPr>
        <p:grpSpPr>
          <a:xfrm>
            <a:off x="4140489" y="3466484"/>
            <a:ext cx="1894384" cy="1891558"/>
            <a:chOff x="4422429" y="3750435"/>
            <a:chExt cx="1894384" cy="1891558"/>
          </a:xfrm>
        </p:grpSpPr>
        <p:sp>
          <p:nvSpPr>
            <p:cNvPr id="150" name="Freihandform: Form 149">
              <a:extLst>
                <a:ext uri="{FF2B5EF4-FFF2-40B4-BE49-F238E27FC236}">
                  <a16:creationId xmlns:a16="http://schemas.microsoft.com/office/drawing/2014/main" id="{D56EE3CE-7265-02D2-F251-C61D26C3503D}"/>
                </a:ext>
              </a:extLst>
            </p:cNvPr>
            <p:cNvSpPr/>
            <p:nvPr/>
          </p:nvSpPr>
          <p:spPr bwMode="gray">
            <a:xfrm rot="10800000" flipV="1">
              <a:off x="4422429" y="3750435"/>
              <a:ext cx="1894384" cy="1891558"/>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0" scaled="0"/>
            </a:gradFill>
            <a:ln w="88900" cap="flat">
              <a:solidFill>
                <a:schemeClr val="bg1"/>
              </a:solidFill>
              <a:prstDash val="solid"/>
              <a:miter/>
            </a:ln>
          </p:spPr>
          <p:txBody>
            <a:bodyPr vert="horz" lIns="0" tIns="0" rIns="0" bIns="0" rtlCol="0" anchor="ctr" anchorCtr="0"/>
            <a:lstStyle/>
            <a:p>
              <a:pPr algn="ctr"/>
              <a:endParaRPr lang="en-US" sz="2400" b="1" dirty="0">
                <a:ea typeface="Calibri"/>
                <a:cs typeface="Calibri"/>
              </a:endParaRPr>
            </a:p>
          </p:txBody>
        </p:sp>
        <p:sp>
          <p:nvSpPr>
            <p:cNvPr id="151" name="TextBox 159">
              <a:extLst>
                <a:ext uri="{FF2B5EF4-FFF2-40B4-BE49-F238E27FC236}">
                  <a16:creationId xmlns:a16="http://schemas.microsoft.com/office/drawing/2014/main" id="{9E95E911-063A-88FD-98F7-ACD034F978AE}"/>
                </a:ext>
              </a:extLst>
            </p:cNvPr>
            <p:cNvSpPr txBox="1"/>
            <p:nvPr/>
          </p:nvSpPr>
          <p:spPr>
            <a:xfrm>
              <a:off x="4568131" y="4094935"/>
              <a:ext cx="1581042" cy="6113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t"/>
            <a:lstStyle>
              <a:defPPr>
                <a:defRPr lang="de-DE"/>
              </a:defPPr>
              <a:lvl1pPr algn="ctr">
                <a:defRPr sz="1700">
                  <a:solidFill>
                    <a:prstClr val="white"/>
                  </a:solidFill>
                  <a:latin typeface="BentonSans-Book"/>
                  <a:ea typeface="+mn-ea"/>
                  <a:cs typeface="BentonSans-Book"/>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29" fontAlgn="base">
                <a:spcBef>
                  <a:spcPct val="0"/>
                </a:spcBef>
                <a:spcAft>
                  <a:spcPts val="635"/>
                </a:spcAft>
              </a:pPr>
              <a:r>
                <a:rPr lang="en-US" sz="2117" dirty="0">
                  <a:solidFill>
                    <a:schemeClr val="tx2"/>
                  </a:solidFill>
                  <a:latin typeface="Aptos" panose="020B0004020202020204" pitchFamily="34" charset="0"/>
                  <a:ea typeface="ＭＳ Ｐゴシック" charset="0"/>
                  <a:sym typeface="Symbol" panose="05050102010706020507" pitchFamily="18" charset="2"/>
                </a:rPr>
                <a:t>Network </a:t>
              </a:r>
              <a:br>
                <a:rPr lang="en-US" sz="2117" dirty="0">
                  <a:solidFill>
                    <a:schemeClr val="tx2"/>
                  </a:solidFill>
                  <a:latin typeface="Aptos" panose="020B0004020202020204" pitchFamily="34" charset="0"/>
                  <a:ea typeface="ＭＳ Ｐゴシック" charset="0"/>
                  <a:sym typeface="Symbol" panose="05050102010706020507" pitchFamily="18" charset="2"/>
                </a:rPr>
              </a:br>
              <a:r>
                <a:rPr lang="en-US" sz="2117" dirty="0">
                  <a:solidFill>
                    <a:schemeClr val="tx2"/>
                  </a:solidFill>
                  <a:latin typeface="Aptos" panose="020B0004020202020204" pitchFamily="34" charset="0"/>
                  <a:ea typeface="ＭＳ Ｐゴシック" charset="0"/>
                  <a:sym typeface="Symbol" panose="05050102010706020507" pitchFamily="18" charset="2"/>
                </a:rPr>
                <a:t>Latency: </a:t>
              </a:r>
              <a:br>
                <a:rPr lang="en-US" sz="2117" dirty="0">
                  <a:solidFill>
                    <a:schemeClr val="tx2"/>
                  </a:solidFill>
                  <a:latin typeface="Aptos" panose="020B0004020202020204" pitchFamily="34" charset="0"/>
                  <a:ea typeface="ＭＳ Ｐゴシック" charset="0"/>
                  <a:sym typeface="Symbol" panose="05050102010706020507" pitchFamily="18" charset="2"/>
                </a:rPr>
              </a:br>
              <a:r>
                <a:rPr lang="en-US" sz="2540" b="1" dirty="0">
                  <a:solidFill>
                    <a:schemeClr val="accent3"/>
                  </a:solidFill>
                  <a:latin typeface="Aptos" panose="020B0004020202020204" pitchFamily="34" charset="0"/>
                  <a:ea typeface="ＭＳ Ｐゴシック" charset="0"/>
                  <a:sym typeface="Symbol" panose="05050102010706020507" pitchFamily="18" charset="2"/>
                </a:rPr>
                <a:t>&lt;3ms</a:t>
              </a:r>
              <a:endParaRPr lang="en-US" sz="2117" b="1" dirty="0">
                <a:solidFill>
                  <a:schemeClr val="accent3"/>
                </a:solidFill>
                <a:latin typeface="Aptos" panose="020B0004020202020204" pitchFamily="34" charset="0"/>
                <a:ea typeface="ＭＳ Ｐゴシック" charset="0"/>
                <a:sym typeface="Symbol" panose="05050102010706020507" pitchFamily="18" charset="2"/>
              </a:endParaRPr>
            </a:p>
          </p:txBody>
        </p:sp>
      </p:grpSp>
      <p:grpSp>
        <p:nvGrpSpPr>
          <p:cNvPr id="154" name="Gruppieren 153">
            <a:extLst>
              <a:ext uri="{FF2B5EF4-FFF2-40B4-BE49-F238E27FC236}">
                <a16:creationId xmlns:a16="http://schemas.microsoft.com/office/drawing/2014/main" id="{1AE9A50A-A609-FAC2-05CC-E7A30A6D5DBF}"/>
              </a:ext>
            </a:extLst>
          </p:cNvPr>
          <p:cNvGrpSpPr/>
          <p:nvPr/>
        </p:nvGrpSpPr>
        <p:grpSpPr>
          <a:xfrm>
            <a:off x="5386369" y="4400760"/>
            <a:ext cx="2126204" cy="2121960"/>
            <a:chOff x="5806600" y="4607401"/>
            <a:chExt cx="1895341" cy="1891558"/>
          </a:xfrm>
        </p:grpSpPr>
        <p:sp>
          <p:nvSpPr>
            <p:cNvPr id="152" name="Freihandform: Form 151">
              <a:extLst>
                <a:ext uri="{FF2B5EF4-FFF2-40B4-BE49-F238E27FC236}">
                  <a16:creationId xmlns:a16="http://schemas.microsoft.com/office/drawing/2014/main" id="{8625664A-27D4-2389-3288-238D84451B3B}"/>
                </a:ext>
              </a:extLst>
            </p:cNvPr>
            <p:cNvSpPr/>
            <p:nvPr/>
          </p:nvSpPr>
          <p:spPr bwMode="gray">
            <a:xfrm rot="10800000" flipV="1">
              <a:off x="5807557" y="4607401"/>
              <a:ext cx="1894384" cy="1891558"/>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0" scaled="0"/>
            </a:gradFill>
            <a:ln w="88900" cap="flat">
              <a:noFill/>
              <a:prstDash val="solid"/>
              <a:miter/>
            </a:ln>
          </p:spPr>
          <p:txBody>
            <a:bodyPr vert="horz" lIns="0" tIns="0" rIns="0" bIns="0" rtlCol="0" anchor="ctr" anchorCtr="0"/>
            <a:lstStyle/>
            <a:p>
              <a:pPr algn="ctr"/>
              <a:endParaRPr lang="en-US" sz="2400" b="1" dirty="0">
                <a:ea typeface="Calibri"/>
                <a:cs typeface="Calibri"/>
              </a:endParaRPr>
            </a:p>
          </p:txBody>
        </p:sp>
        <p:sp>
          <p:nvSpPr>
            <p:cNvPr id="153" name="TextBox 159">
              <a:extLst>
                <a:ext uri="{FF2B5EF4-FFF2-40B4-BE49-F238E27FC236}">
                  <a16:creationId xmlns:a16="http://schemas.microsoft.com/office/drawing/2014/main" id="{9CEDB565-9102-1B0B-4357-769FCD3017C0}"/>
                </a:ext>
              </a:extLst>
            </p:cNvPr>
            <p:cNvSpPr txBox="1"/>
            <p:nvPr/>
          </p:nvSpPr>
          <p:spPr>
            <a:xfrm>
              <a:off x="5806600" y="5127161"/>
              <a:ext cx="1874360" cy="6113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t"/>
            <a:lstStyle>
              <a:defPPr>
                <a:defRPr lang="de-DE"/>
              </a:defPPr>
              <a:lvl1pPr algn="ctr">
                <a:defRPr sz="1700">
                  <a:solidFill>
                    <a:prstClr val="white"/>
                  </a:solidFill>
                  <a:latin typeface="BentonSans-Book"/>
                  <a:ea typeface="+mn-ea"/>
                  <a:cs typeface="BentonSans-Book"/>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14429" rtl="0" eaLnBrk="1" fontAlgn="base" latinLnBrk="0" hangingPunct="1">
                <a:lnSpc>
                  <a:spcPct val="100000"/>
                </a:lnSpc>
                <a:spcBef>
                  <a:spcPct val="0"/>
                </a:spcBef>
                <a:spcAft>
                  <a:spcPts val="635"/>
                </a:spcAft>
                <a:buClrTx/>
                <a:buSzTx/>
                <a:buFontTx/>
                <a:buNone/>
                <a:tabLst/>
                <a:defRPr/>
              </a:pPr>
              <a:r>
                <a:rPr kumimoji="0" lang="en-US" sz="2117" b="0" i="0" u="none" strike="noStrike" kern="1200" cap="none" spc="0" normalizeH="0" baseline="0" noProof="0" dirty="0">
                  <a:ln>
                    <a:noFill/>
                  </a:ln>
                  <a:solidFill>
                    <a:srgbClr val="0A404F"/>
                  </a:solidFill>
                  <a:effectLst/>
                  <a:uLnTx/>
                  <a:uFillTx/>
                  <a:latin typeface="Aptos" panose="020B0004020202020204" pitchFamily="34" charset="0"/>
                  <a:ea typeface="ＭＳ Ｐゴシック" charset="0"/>
                  <a:cs typeface="+mn-cs"/>
                  <a:sym typeface="Symbol" panose="05050102010706020507" pitchFamily="18" charset="2"/>
                </a:rPr>
                <a:t>Bandwidth: </a:t>
              </a:r>
              <a:br>
                <a:rPr kumimoji="0" lang="en-US" sz="2117" b="0" i="0" u="none" strike="noStrike" kern="1200" cap="none" spc="0" normalizeH="0" baseline="0" noProof="0" dirty="0">
                  <a:ln>
                    <a:noFill/>
                  </a:ln>
                  <a:solidFill>
                    <a:srgbClr val="0A404F"/>
                  </a:solidFill>
                  <a:effectLst/>
                  <a:uLnTx/>
                  <a:uFillTx/>
                  <a:latin typeface="Aptos" panose="020B0004020202020204" pitchFamily="34" charset="0"/>
                  <a:ea typeface="ＭＳ Ｐゴシック" charset="0"/>
                  <a:cs typeface="+mn-cs"/>
                  <a:sym typeface="Symbol" panose="05050102010706020507" pitchFamily="18" charset="2"/>
                </a:rPr>
              </a:br>
              <a:r>
                <a:rPr kumimoji="0" lang="en-US" sz="2540" b="1" i="0" u="none" strike="noStrike" kern="1200" cap="none" spc="0" normalizeH="0" baseline="0" noProof="0" dirty="0">
                  <a:ln>
                    <a:noFill/>
                  </a:ln>
                  <a:solidFill>
                    <a:srgbClr val="57A6BB"/>
                  </a:solidFill>
                  <a:effectLst/>
                  <a:uLnTx/>
                  <a:uFillTx/>
                  <a:latin typeface="Aptos" panose="020B0004020202020204" pitchFamily="34" charset="0"/>
                  <a:ea typeface="ＭＳ Ｐゴシック" charset="0"/>
                  <a:cs typeface="+mn-cs"/>
                  <a:sym typeface="Symbol" panose="05050102010706020507" pitchFamily="18" charset="2"/>
                </a:rPr>
                <a:t>&gt;20 Mbit/s</a:t>
              </a:r>
              <a:endParaRPr kumimoji="0" lang="en-US" sz="2117" b="1" i="0" u="none" strike="noStrike" kern="1200" cap="none" spc="0" normalizeH="0" baseline="0" noProof="0" dirty="0">
                <a:ln>
                  <a:noFill/>
                </a:ln>
                <a:solidFill>
                  <a:srgbClr val="57A6BB"/>
                </a:solidFill>
                <a:effectLst/>
                <a:uLnTx/>
                <a:uFillTx/>
                <a:latin typeface="Aptos" panose="020B0004020202020204" pitchFamily="34" charset="0"/>
                <a:ea typeface="ＭＳ Ｐゴシック" charset="0"/>
                <a:cs typeface="+mn-cs"/>
                <a:sym typeface="Symbol" panose="05050102010706020507" pitchFamily="18" charset="2"/>
              </a:endParaRPr>
            </a:p>
          </p:txBody>
        </p:sp>
      </p:grpSp>
    </p:spTree>
    <p:extLst>
      <p:ext uri="{BB962C8B-B14F-4D97-AF65-F5344CB8AC3E}">
        <p14:creationId xmlns:p14="http://schemas.microsoft.com/office/powerpoint/2010/main" val="8762054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3.75E-6 -0.03472 L -3.75E-6 1.85185E-6 " pathEditMode="relative" rAng="0" ptsTypes="AA">
                                          <p:cBhvr>
                                            <p:cTn id="9" dur="500" fill="hold"/>
                                            <p:tgtEl>
                                              <p:spTgt spid="2"/>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7"/>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par>
                                    <p:cTn id="18" presetID="6" presetClass="emph" presetSubtype="0" fill="hold" nodeType="withEffect">
                                      <p:stCondLst>
                                        <p:cond delay="0"/>
                                      </p:stCondLst>
                                      <p:childTnLst>
                                        <p:animScale>
                                          <p:cBhvr>
                                            <p:cTn id="19" dur="10" fill="hold"/>
                                            <p:tgtEl>
                                              <p:spTgt spid="61"/>
                                            </p:tgtEl>
                                          </p:cBhvr>
                                          <p:by x="125000" y="125000"/>
                                        </p:animScale>
                                      </p:childTnLst>
                                    </p:cTn>
                                  </p:par>
                                  <p:par>
                                    <p:cTn id="20" presetID="6" presetClass="emph" presetSubtype="0" decel="100000" fill="hold" nodeType="withEffect">
                                      <p:stCondLst>
                                        <p:cond delay="0"/>
                                      </p:stCondLst>
                                      <p:childTnLst>
                                        <p:animScale>
                                          <p:cBhvr>
                                            <p:cTn id="21" dur="750" fill="hold"/>
                                            <p:tgtEl>
                                              <p:spTgt spid="61"/>
                                            </p:tgtEl>
                                          </p:cBhvr>
                                          <p:by x="80000" y="80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42" presetClass="path" presetSubtype="0" decel="100000" fill="hold" nodeType="withEffect">
                                      <p:stCondLst>
                                        <p:cond delay="0"/>
                                      </p:stCondLst>
                                      <p:childTnLst>
                                        <p:animMotion origin="layout" path="M -3.75E-6 -0.03472 L -3.75E-6 1.85185E-6 " pathEditMode="relative" rAng="0" ptsTypes="AA">
                                          <p:cBhvr>
                                            <p:cTn id="28" dur="500" fill="hold"/>
                                            <p:tgtEl>
                                              <p:spTgt spid="3"/>
                                            </p:tgtEl>
                                            <p:attrNameLst>
                                              <p:attrName>ppt_x</p:attrName>
                                              <p:attrName>ppt_y</p:attrName>
                                            </p:attrNameLst>
                                          </p:cBhvr>
                                          <p:rCtr x="0" y="1736"/>
                                        </p:animMotion>
                                      </p:childTnLst>
                                    </p:cTn>
                                  </p:par>
                                  <p:par>
                                    <p:cTn id="29" presetID="10" presetClass="entr" presetSubtype="0" fill="hold" nodeType="withEffect">
                                      <p:stCondLst>
                                        <p:cond delay="0"/>
                                      </p:stCondLst>
                                      <p:childTnLst>
                                        <p:set>
                                          <p:cBhvr>
                                            <p:cTn id="30" dur="1" fill="hold">
                                              <p:stCondLst>
                                                <p:cond delay="0"/>
                                              </p:stCondLst>
                                            </p:cTn>
                                            <p:tgtEl>
                                              <p:spTgt spid="145"/>
                                            </p:tgtEl>
                                            <p:attrNameLst>
                                              <p:attrName>style.visibility</p:attrName>
                                            </p:attrNameLst>
                                          </p:cBhvr>
                                          <p:to>
                                            <p:strVal val="visible"/>
                                          </p:to>
                                        </p:set>
                                        <p:animEffect transition="in" filter="fade">
                                          <p:cBhvr>
                                            <p:cTn id="31" dur="500"/>
                                            <p:tgtEl>
                                              <p:spTgt spid="145"/>
                                            </p:tgtEl>
                                          </p:cBhvr>
                                        </p:animEffect>
                                      </p:childTnLst>
                                    </p:cTn>
                                  </p:par>
                                  <p:par>
                                    <p:cTn id="32" presetID="6" presetClass="emph" presetSubtype="0" fill="hold" nodeType="withEffect">
                                      <p:stCondLst>
                                        <p:cond delay="0"/>
                                      </p:stCondLst>
                                      <p:childTnLst>
                                        <p:animScale>
                                          <p:cBhvr>
                                            <p:cTn id="33" dur="10" fill="hold"/>
                                            <p:tgtEl>
                                              <p:spTgt spid="145"/>
                                            </p:tgtEl>
                                          </p:cBhvr>
                                          <p:by x="125000" y="125000"/>
                                        </p:animScale>
                                      </p:childTnLst>
                                    </p:cTn>
                                  </p:par>
                                  <p:par>
                                    <p:cTn id="34" presetID="6" presetClass="emph" presetSubtype="0" decel="100000" fill="hold" nodeType="withEffect">
                                      <p:stCondLst>
                                        <p:cond delay="0"/>
                                      </p:stCondLst>
                                      <p:childTnLst>
                                        <p:animScale>
                                          <p:cBhvr>
                                            <p:cTn id="35" dur="750" fill="hold"/>
                                            <p:tgtEl>
                                              <p:spTgt spid="145"/>
                                            </p:tgtEl>
                                          </p:cBhvr>
                                          <p:by x="80000" y="80000"/>
                                        </p:animScale>
                                      </p:childTnLst>
                                    </p:cTn>
                                  </p:par>
                                  <p:par>
                                    <p:cTn id="36" presetID="23" presetClass="entr" presetSubtype="16" fill="hold" nodeType="withEffect">
                                      <p:stCondLst>
                                        <p:cond delay="500"/>
                                      </p:stCondLst>
                                      <p:childTnLst>
                                        <p:set>
                                          <p:cBhvr>
                                            <p:cTn id="37" dur="1" fill="hold">
                                              <p:stCondLst>
                                                <p:cond delay="0"/>
                                              </p:stCondLst>
                                            </p:cTn>
                                            <p:tgtEl>
                                              <p:spTgt spid="155"/>
                                            </p:tgtEl>
                                            <p:attrNameLst>
                                              <p:attrName>style.visibility</p:attrName>
                                            </p:attrNameLst>
                                          </p:cBhvr>
                                          <p:to>
                                            <p:strVal val="visible"/>
                                          </p:to>
                                        </p:set>
                                        <p:anim calcmode="lin" valueType="num">
                                          <p:cBhvr>
                                            <p:cTn id="38" dur="200" fill="hold"/>
                                            <p:tgtEl>
                                              <p:spTgt spid="155"/>
                                            </p:tgtEl>
                                            <p:attrNameLst>
                                              <p:attrName>ppt_w</p:attrName>
                                            </p:attrNameLst>
                                          </p:cBhvr>
                                          <p:tavLst>
                                            <p:tav tm="0">
                                              <p:val>
                                                <p:fltVal val="0"/>
                                              </p:val>
                                            </p:tav>
                                            <p:tav tm="100000">
                                              <p:val>
                                                <p:strVal val="#ppt_w"/>
                                              </p:val>
                                            </p:tav>
                                          </p:tavLst>
                                        </p:anim>
                                        <p:anim calcmode="lin" valueType="num">
                                          <p:cBhvr>
                                            <p:cTn id="39" dur="200" fill="hold"/>
                                            <p:tgtEl>
                                              <p:spTgt spid="155"/>
                                            </p:tgtEl>
                                            <p:attrNameLst>
                                              <p:attrName>ppt_h</p:attrName>
                                            </p:attrNameLst>
                                          </p:cBhvr>
                                          <p:tavLst>
                                            <p:tav tm="0">
                                              <p:val>
                                                <p:fltVal val="0"/>
                                              </p:val>
                                            </p:tav>
                                            <p:tav tm="100000">
                                              <p:val>
                                                <p:strVal val="#ppt_h"/>
                                              </p:val>
                                            </p:tav>
                                          </p:tavLst>
                                        </p:anim>
                                      </p:childTnLst>
                                    </p:cTn>
                                  </p:par>
                                  <p:par>
                                    <p:cTn id="40" presetID="6" presetClass="emph" presetSubtype="0" fill="hold" nodeType="withEffect" p14:presetBounceEnd="99000">
                                      <p:stCondLst>
                                        <p:cond delay="500"/>
                                      </p:stCondLst>
                                      <p:childTnLst>
                                        <p:animScale p14:bounceEnd="99000">
                                          <p:cBhvr>
                                            <p:cTn id="41" dur="1000" fill="hold"/>
                                            <p:tgtEl>
                                              <p:spTgt spid="155"/>
                                            </p:tgtEl>
                                          </p:cBhvr>
                                          <p:by x="110000" y="110000"/>
                                        </p:animScale>
                                      </p:childTnLst>
                                    </p:cTn>
                                  </p:par>
                                  <p:par>
                                    <p:cTn id="42" presetID="6" presetClass="emph" presetSubtype="0" accel="50000" decel="50000" fill="hold" nodeType="withEffect">
                                      <p:stCondLst>
                                        <p:cond delay="500"/>
                                      </p:stCondLst>
                                      <p:childTnLst>
                                        <p:animScale>
                                          <p:cBhvr>
                                            <p:cTn id="43" dur="250" fill="hold"/>
                                            <p:tgtEl>
                                              <p:spTgt spid="155"/>
                                            </p:tgtEl>
                                          </p:cBhvr>
                                          <p:by x="91000" y="91000"/>
                                        </p:animScale>
                                      </p:childTnLst>
                                    </p:cTn>
                                  </p:par>
                                  <p:par>
                                    <p:cTn id="44" presetID="23" presetClass="entr" presetSubtype="16" fill="hold" nodeType="withEffect">
                                      <p:stCondLst>
                                        <p:cond delay="1000"/>
                                      </p:stCondLst>
                                      <p:childTnLst>
                                        <p:set>
                                          <p:cBhvr>
                                            <p:cTn id="45" dur="1" fill="hold">
                                              <p:stCondLst>
                                                <p:cond delay="0"/>
                                              </p:stCondLst>
                                            </p:cTn>
                                            <p:tgtEl>
                                              <p:spTgt spid="154"/>
                                            </p:tgtEl>
                                            <p:attrNameLst>
                                              <p:attrName>style.visibility</p:attrName>
                                            </p:attrNameLst>
                                          </p:cBhvr>
                                          <p:to>
                                            <p:strVal val="visible"/>
                                          </p:to>
                                        </p:set>
                                        <p:anim calcmode="lin" valueType="num">
                                          <p:cBhvr>
                                            <p:cTn id="46" dur="200" fill="hold"/>
                                            <p:tgtEl>
                                              <p:spTgt spid="154"/>
                                            </p:tgtEl>
                                            <p:attrNameLst>
                                              <p:attrName>ppt_w</p:attrName>
                                            </p:attrNameLst>
                                          </p:cBhvr>
                                          <p:tavLst>
                                            <p:tav tm="0">
                                              <p:val>
                                                <p:fltVal val="0"/>
                                              </p:val>
                                            </p:tav>
                                            <p:tav tm="100000">
                                              <p:val>
                                                <p:strVal val="#ppt_w"/>
                                              </p:val>
                                            </p:tav>
                                          </p:tavLst>
                                        </p:anim>
                                        <p:anim calcmode="lin" valueType="num">
                                          <p:cBhvr>
                                            <p:cTn id="47" dur="200" fill="hold"/>
                                            <p:tgtEl>
                                              <p:spTgt spid="154"/>
                                            </p:tgtEl>
                                            <p:attrNameLst>
                                              <p:attrName>ppt_h</p:attrName>
                                            </p:attrNameLst>
                                          </p:cBhvr>
                                          <p:tavLst>
                                            <p:tav tm="0">
                                              <p:val>
                                                <p:fltVal val="0"/>
                                              </p:val>
                                            </p:tav>
                                            <p:tav tm="100000">
                                              <p:val>
                                                <p:strVal val="#ppt_h"/>
                                              </p:val>
                                            </p:tav>
                                          </p:tavLst>
                                        </p:anim>
                                      </p:childTnLst>
                                    </p:cTn>
                                  </p:par>
                                  <p:par>
                                    <p:cTn id="48" presetID="6" presetClass="emph" presetSubtype="0" fill="hold" nodeType="withEffect" p14:presetBounceEnd="99000">
                                      <p:stCondLst>
                                        <p:cond delay="1000"/>
                                      </p:stCondLst>
                                      <p:childTnLst>
                                        <p:animScale p14:bounceEnd="99000">
                                          <p:cBhvr>
                                            <p:cTn id="49" dur="1000" fill="hold"/>
                                            <p:tgtEl>
                                              <p:spTgt spid="154"/>
                                            </p:tgtEl>
                                          </p:cBhvr>
                                          <p:by x="110000" y="110000"/>
                                        </p:animScale>
                                      </p:childTnLst>
                                    </p:cTn>
                                  </p:par>
                                  <p:par>
                                    <p:cTn id="50" presetID="6" presetClass="emph" presetSubtype="0" accel="50000" decel="50000" fill="hold" nodeType="withEffect">
                                      <p:stCondLst>
                                        <p:cond delay="1000"/>
                                      </p:stCondLst>
                                      <p:childTnLst>
                                        <p:animScale>
                                          <p:cBhvr>
                                            <p:cTn id="51" dur="250" fill="hold"/>
                                            <p:tgtEl>
                                              <p:spTgt spid="154"/>
                                            </p:tgtEl>
                                          </p:cBhvr>
                                          <p:by x="91000" y="91000"/>
                                        </p:animScale>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42" presetClass="path" presetSubtype="0" decel="100000" fill="hold" grpId="1" nodeType="withEffect">
                                      <p:stCondLst>
                                        <p:cond delay="0"/>
                                      </p:stCondLst>
                                      <p:childTnLst>
                                        <p:animMotion origin="layout" path="M 1.25E-6 0.03889 L 1.25E-6 1.85185E-6 " pathEditMode="relative" rAng="0" ptsTypes="AA">
                                          <p:cBhvr>
                                            <p:cTn id="56" dur="500" fill="hold"/>
                                            <p:tgtEl>
                                              <p:spTgt spid="1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9" grpId="0"/>
          <p:bldP spid="1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3.75E-6 -0.03472 L -3.75E-6 1.85185E-6 " pathEditMode="relative" rAng="0" ptsTypes="AA">
                                          <p:cBhvr>
                                            <p:cTn id="9" dur="500" fill="hold"/>
                                            <p:tgtEl>
                                              <p:spTgt spid="2"/>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7"/>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par>
                                    <p:cTn id="18" presetID="6" presetClass="emph" presetSubtype="0" fill="hold" nodeType="withEffect">
                                      <p:stCondLst>
                                        <p:cond delay="0"/>
                                      </p:stCondLst>
                                      <p:childTnLst>
                                        <p:animScale>
                                          <p:cBhvr>
                                            <p:cTn id="19" dur="10" fill="hold"/>
                                            <p:tgtEl>
                                              <p:spTgt spid="61"/>
                                            </p:tgtEl>
                                          </p:cBhvr>
                                          <p:by x="125000" y="125000"/>
                                        </p:animScale>
                                      </p:childTnLst>
                                    </p:cTn>
                                  </p:par>
                                  <p:par>
                                    <p:cTn id="20" presetID="6" presetClass="emph" presetSubtype="0" decel="100000" fill="hold" nodeType="withEffect">
                                      <p:stCondLst>
                                        <p:cond delay="0"/>
                                      </p:stCondLst>
                                      <p:childTnLst>
                                        <p:animScale>
                                          <p:cBhvr>
                                            <p:cTn id="21" dur="750" fill="hold"/>
                                            <p:tgtEl>
                                              <p:spTgt spid="61"/>
                                            </p:tgtEl>
                                          </p:cBhvr>
                                          <p:by x="80000" y="80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42" presetClass="path" presetSubtype="0" decel="100000" fill="hold" nodeType="withEffect">
                                      <p:stCondLst>
                                        <p:cond delay="0"/>
                                      </p:stCondLst>
                                      <p:childTnLst>
                                        <p:animMotion origin="layout" path="M -3.75E-6 -0.03472 L -3.75E-6 1.85185E-6 " pathEditMode="relative" rAng="0" ptsTypes="AA">
                                          <p:cBhvr>
                                            <p:cTn id="28" dur="500" fill="hold"/>
                                            <p:tgtEl>
                                              <p:spTgt spid="3"/>
                                            </p:tgtEl>
                                            <p:attrNameLst>
                                              <p:attrName>ppt_x</p:attrName>
                                              <p:attrName>ppt_y</p:attrName>
                                            </p:attrNameLst>
                                          </p:cBhvr>
                                          <p:rCtr x="0" y="1736"/>
                                        </p:animMotion>
                                      </p:childTnLst>
                                    </p:cTn>
                                  </p:par>
                                  <p:par>
                                    <p:cTn id="29" presetID="10" presetClass="entr" presetSubtype="0" fill="hold" nodeType="withEffect">
                                      <p:stCondLst>
                                        <p:cond delay="0"/>
                                      </p:stCondLst>
                                      <p:childTnLst>
                                        <p:set>
                                          <p:cBhvr>
                                            <p:cTn id="30" dur="1" fill="hold">
                                              <p:stCondLst>
                                                <p:cond delay="0"/>
                                              </p:stCondLst>
                                            </p:cTn>
                                            <p:tgtEl>
                                              <p:spTgt spid="145"/>
                                            </p:tgtEl>
                                            <p:attrNameLst>
                                              <p:attrName>style.visibility</p:attrName>
                                            </p:attrNameLst>
                                          </p:cBhvr>
                                          <p:to>
                                            <p:strVal val="visible"/>
                                          </p:to>
                                        </p:set>
                                        <p:animEffect transition="in" filter="fade">
                                          <p:cBhvr>
                                            <p:cTn id="31" dur="500"/>
                                            <p:tgtEl>
                                              <p:spTgt spid="145"/>
                                            </p:tgtEl>
                                          </p:cBhvr>
                                        </p:animEffect>
                                      </p:childTnLst>
                                    </p:cTn>
                                  </p:par>
                                  <p:par>
                                    <p:cTn id="32" presetID="6" presetClass="emph" presetSubtype="0" fill="hold" nodeType="withEffect">
                                      <p:stCondLst>
                                        <p:cond delay="0"/>
                                      </p:stCondLst>
                                      <p:childTnLst>
                                        <p:animScale>
                                          <p:cBhvr>
                                            <p:cTn id="33" dur="10" fill="hold"/>
                                            <p:tgtEl>
                                              <p:spTgt spid="145"/>
                                            </p:tgtEl>
                                          </p:cBhvr>
                                          <p:by x="125000" y="125000"/>
                                        </p:animScale>
                                      </p:childTnLst>
                                    </p:cTn>
                                  </p:par>
                                  <p:par>
                                    <p:cTn id="34" presetID="6" presetClass="emph" presetSubtype="0" decel="100000" fill="hold" nodeType="withEffect">
                                      <p:stCondLst>
                                        <p:cond delay="0"/>
                                      </p:stCondLst>
                                      <p:childTnLst>
                                        <p:animScale>
                                          <p:cBhvr>
                                            <p:cTn id="35" dur="750" fill="hold"/>
                                            <p:tgtEl>
                                              <p:spTgt spid="145"/>
                                            </p:tgtEl>
                                          </p:cBhvr>
                                          <p:by x="80000" y="80000"/>
                                        </p:animScale>
                                      </p:childTnLst>
                                    </p:cTn>
                                  </p:par>
                                  <p:par>
                                    <p:cTn id="36" presetID="23" presetClass="entr" presetSubtype="16" fill="hold" nodeType="withEffect">
                                      <p:stCondLst>
                                        <p:cond delay="500"/>
                                      </p:stCondLst>
                                      <p:childTnLst>
                                        <p:set>
                                          <p:cBhvr>
                                            <p:cTn id="37" dur="1" fill="hold">
                                              <p:stCondLst>
                                                <p:cond delay="0"/>
                                              </p:stCondLst>
                                            </p:cTn>
                                            <p:tgtEl>
                                              <p:spTgt spid="155"/>
                                            </p:tgtEl>
                                            <p:attrNameLst>
                                              <p:attrName>style.visibility</p:attrName>
                                            </p:attrNameLst>
                                          </p:cBhvr>
                                          <p:to>
                                            <p:strVal val="visible"/>
                                          </p:to>
                                        </p:set>
                                        <p:anim calcmode="lin" valueType="num">
                                          <p:cBhvr>
                                            <p:cTn id="38" dur="200" fill="hold"/>
                                            <p:tgtEl>
                                              <p:spTgt spid="155"/>
                                            </p:tgtEl>
                                            <p:attrNameLst>
                                              <p:attrName>ppt_w</p:attrName>
                                            </p:attrNameLst>
                                          </p:cBhvr>
                                          <p:tavLst>
                                            <p:tav tm="0">
                                              <p:val>
                                                <p:fltVal val="0"/>
                                              </p:val>
                                            </p:tav>
                                            <p:tav tm="100000">
                                              <p:val>
                                                <p:strVal val="#ppt_w"/>
                                              </p:val>
                                            </p:tav>
                                          </p:tavLst>
                                        </p:anim>
                                        <p:anim calcmode="lin" valueType="num">
                                          <p:cBhvr>
                                            <p:cTn id="39" dur="200" fill="hold"/>
                                            <p:tgtEl>
                                              <p:spTgt spid="155"/>
                                            </p:tgtEl>
                                            <p:attrNameLst>
                                              <p:attrName>ppt_h</p:attrName>
                                            </p:attrNameLst>
                                          </p:cBhvr>
                                          <p:tavLst>
                                            <p:tav tm="0">
                                              <p:val>
                                                <p:fltVal val="0"/>
                                              </p:val>
                                            </p:tav>
                                            <p:tav tm="100000">
                                              <p:val>
                                                <p:strVal val="#ppt_h"/>
                                              </p:val>
                                            </p:tav>
                                          </p:tavLst>
                                        </p:anim>
                                      </p:childTnLst>
                                    </p:cTn>
                                  </p:par>
                                  <p:par>
                                    <p:cTn id="40" presetID="6" presetClass="emph" presetSubtype="0" fill="hold" nodeType="withEffect">
                                      <p:stCondLst>
                                        <p:cond delay="500"/>
                                      </p:stCondLst>
                                      <p:childTnLst>
                                        <p:animScale>
                                          <p:cBhvr>
                                            <p:cTn id="41" dur="1000" fill="hold"/>
                                            <p:tgtEl>
                                              <p:spTgt spid="155"/>
                                            </p:tgtEl>
                                          </p:cBhvr>
                                          <p:by x="110000" y="110000"/>
                                        </p:animScale>
                                      </p:childTnLst>
                                    </p:cTn>
                                  </p:par>
                                  <p:par>
                                    <p:cTn id="42" presetID="6" presetClass="emph" presetSubtype="0" accel="50000" decel="50000" fill="hold" nodeType="withEffect">
                                      <p:stCondLst>
                                        <p:cond delay="500"/>
                                      </p:stCondLst>
                                      <p:childTnLst>
                                        <p:animScale>
                                          <p:cBhvr>
                                            <p:cTn id="43" dur="250" fill="hold"/>
                                            <p:tgtEl>
                                              <p:spTgt spid="155"/>
                                            </p:tgtEl>
                                          </p:cBhvr>
                                          <p:by x="91000" y="91000"/>
                                        </p:animScale>
                                      </p:childTnLst>
                                    </p:cTn>
                                  </p:par>
                                  <p:par>
                                    <p:cTn id="44" presetID="23" presetClass="entr" presetSubtype="16" fill="hold" nodeType="withEffect">
                                      <p:stCondLst>
                                        <p:cond delay="1000"/>
                                      </p:stCondLst>
                                      <p:childTnLst>
                                        <p:set>
                                          <p:cBhvr>
                                            <p:cTn id="45" dur="1" fill="hold">
                                              <p:stCondLst>
                                                <p:cond delay="0"/>
                                              </p:stCondLst>
                                            </p:cTn>
                                            <p:tgtEl>
                                              <p:spTgt spid="154"/>
                                            </p:tgtEl>
                                            <p:attrNameLst>
                                              <p:attrName>style.visibility</p:attrName>
                                            </p:attrNameLst>
                                          </p:cBhvr>
                                          <p:to>
                                            <p:strVal val="visible"/>
                                          </p:to>
                                        </p:set>
                                        <p:anim calcmode="lin" valueType="num">
                                          <p:cBhvr>
                                            <p:cTn id="46" dur="200" fill="hold"/>
                                            <p:tgtEl>
                                              <p:spTgt spid="154"/>
                                            </p:tgtEl>
                                            <p:attrNameLst>
                                              <p:attrName>ppt_w</p:attrName>
                                            </p:attrNameLst>
                                          </p:cBhvr>
                                          <p:tavLst>
                                            <p:tav tm="0">
                                              <p:val>
                                                <p:fltVal val="0"/>
                                              </p:val>
                                            </p:tav>
                                            <p:tav tm="100000">
                                              <p:val>
                                                <p:strVal val="#ppt_w"/>
                                              </p:val>
                                            </p:tav>
                                          </p:tavLst>
                                        </p:anim>
                                        <p:anim calcmode="lin" valueType="num">
                                          <p:cBhvr>
                                            <p:cTn id="47" dur="200" fill="hold"/>
                                            <p:tgtEl>
                                              <p:spTgt spid="154"/>
                                            </p:tgtEl>
                                            <p:attrNameLst>
                                              <p:attrName>ppt_h</p:attrName>
                                            </p:attrNameLst>
                                          </p:cBhvr>
                                          <p:tavLst>
                                            <p:tav tm="0">
                                              <p:val>
                                                <p:fltVal val="0"/>
                                              </p:val>
                                            </p:tav>
                                            <p:tav tm="100000">
                                              <p:val>
                                                <p:strVal val="#ppt_h"/>
                                              </p:val>
                                            </p:tav>
                                          </p:tavLst>
                                        </p:anim>
                                      </p:childTnLst>
                                    </p:cTn>
                                  </p:par>
                                  <p:par>
                                    <p:cTn id="48" presetID="6" presetClass="emph" presetSubtype="0" fill="hold" nodeType="withEffect">
                                      <p:stCondLst>
                                        <p:cond delay="1000"/>
                                      </p:stCondLst>
                                      <p:childTnLst>
                                        <p:animScale>
                                          <p:cBhvr>
                                            <p:cTn id="49" dur="1000" fill="hold"/>
                                            <p:tgtEl>
                                              <p:spTgt spid="154"/>
                                            </p:tgtEl>
                                          </p:cBhvr>
                                          <p:by x="110000" y="110000"/>
                                        </p:animScale>
                                      </p:childTnLst>
                                    </p:cTn>
                                  </p:par>
                                  <p:par>
                                    <p:cTn id="50" presetID="6" presetClass="emph" presetSubtype="0" accel="50000" decel="50000" fill="hold" nodeType="withEffect">
                                      <p:stCondLst>
                                        <p:cond delay="1000"/>
                                      </p:stCondLst>
                                      <p:childTnLst>
                                        <p:animScale>
                                          <p:cBhvr>
                                            <p:cTn id="51" dur="250" fill="hold"/>
                                            <p:tgtEl>
                                              <p:spTgt spid="154"/>
                                            </p:tgtEl>
                                          </p:cBhvr>
                                          <p:by x="91000" y="91000"/>
                                        </p:animScale>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42" presetClass="path" presetSubtype="0" decel="100000" fill="hold" grpId="1" nodeType="withEffect">
                                      <p:stCondLst>
                                        <p:cond delay="0"/>
                                      </p:stCondLst>
                                      <p:childTnLst>
                                        <p:animMotion origin="layout" path="M 1.25E-6 0.03889 L 1.25E-6 1.85185E-6 " pathEditMode="relative" rAng="0" ptsTypes="AA">
                                          <p:cBhvr>
                                            <p:cTn id="56" dur="500" fill="hold"/>
                                            <p:tgtEl>
                                              <p:spTgt spid="1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9" grpId="0"/>
          <p:bldP spid="19" grpId="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CB784-66FD-5FB3-60EB-8CBF761EA35A}"/>
            </a:ext>
          </a:extLst>
        </p:cNvPr>
        <p:cNvGrpSpPr/>
        <p:nvPr/>
      </p:nvGrpSpPr>
      <p:grpSpPr>
        <a:xfrm>
          <a:off x="0" y="0"/>
          <a:ext cx="0" cy="0"/>
          <a:chOff x="0" y="0"/>
          <a:chExt cx="0" cy="0"/>
        </a:xfrm>
      </p:grpSpPr>
      <p:pic>
        <p:nvPicPr>
          <p:cNvPr id="4" name="Grafik 3" hidden="1">
            <a:extLst>
              <a:ext uri="{FF2B5EF4-FFF2-40B4-BE49-F238E27FC236}">
                <a16:creationId xmlns:a16="http://schemas.microsoft.com/office/drawing/2014/main" id="{7BECA3C9-AC5E-C9A4-31F2-CEA75F503907}"/>
              </a:ext>
            </a:extLst>
          </p:cNvPr>
          <p:cNvPicPr>
            <a:picLocks noChangeAspect="1"/>
          </p:cNvPicPr>
          <p:nvPr/>
        </p:nvPicPr>
        <p:blipFill>
          <a:blip r:embed="rId3">
            <a:alphaModFix amt="0"/>
          </a:blip>
          <a:stretch>
            <a:fillRect/>
          </a:stretch>
        </p:blipFill>
        <p:spPr>
          <a:xfrm>
            <a:off x="-19681845" y="-1705074"/>
            <a:ext cx="51185825" cy="38389371"/>
          </a:xfrm>
          <a:prstGeom prst="rect">
            <a:avLst/>
          </a:prstGeom>
          <a:effectLst>
            <a:outerShdw blurRad="762000" dist="1257300" dir="19800000" sx="92000" sy="92000" algn="bl" rotWithShape="0">
              <a:schemeClr val="tx1">
                <a:alpha val="16000"/>
              </a:schemeClr>
            </a:outerShdw>
          </a:effectLst>
        </p:spPr>
      </p:pic>
      <p:sp>
        <p:nvSpPr>
          <p:cNvPr id="44" name="Titel 43">
            <a:extLst>
              <a:ext uri="{FF2B5EF4-FFF2-40B4-BE49-F238E27FC236}">
                <a16:creationId xmlns:a16="http://schemas.microsoft.com/office/drawing/2014/main" id="{CC6F1BB1-776F-0B05-67D9-AF4D46244AB8}"/>
              </a:ext>
            </a:extLst>
          </p:cNvPr>
          <p:cNvSpPr>
            <a:spLocks noGrp="1"/>
          </p:cNvSpPr>
          <p:nvPr>
            <p:ph type="title"/>
          </p:nvPr>
        </p:nvSpPr>
        <p:spPr>
          <a:xfrm>
            <a:off x="503998" y="360001"/>
            <a:ext cx="11184002" cy="427618"/>
          </a:xfrm>
        </p:spPr>
        <p:txBody>
          <a:bodyPr/>
          <a:lstStyle/>
          <a:p>
            <a:r>
              <a:rPr lang="en-US" dirty="0"/>
              <a:t>5G Connected Ambulance &amp; Haptic enabled remote surgery</a:t>
            </a:r>
            <a:endParaRPr lang="de-DE" dirty="0"/>
          </a:p>
        </p:txBody>
      </p:sp>
      <p:grpSp>
        <p:nvGrpSpPr>
          <p:cNvPr id="61" name="Gruppieren 60">
            <a:extLst>
              <a:ext uri="{FF2B5EF4-FFF2-40B4-BE49-F238E27FC236}">
                <a16:creationId xmlns:a16="http://schemas.microsoft.com/office/drawing/2014/main" id="{FB04F4E8-A375-F1B7-AAAF-31FD6C9E52F4}"/>
              </a:ext>
            </a:extLst>
          </p:cNvPr>
          <p:cNvGrpSpPr/>
          <p:nvPr/>
        </p:nvGrpSpPr>
        <p:grpSpPr>
          <a:xfrm>
            <a:off x="1355416" y="4154275"/>
            <a:ext cx="2405476" cy="1830629"/>
            <a:chOff x="1355416" y="4286400"/>
            <a:chExt cx="2405476" cy="1830629"/>
          </a:xfrm>
        </p:grpSpPr>
        <p:grpSp>
          <p:nvGrpSpPr>
            <p:cNvPr id="55" name="Gruppieren 54">
              <a:extLst>
                <a:ext uri="{FF2B5EF4-FFF2-40B4-BE49-F238E27FC236}">
                  <a16:creationId xmlns:a16="http://schemas.microsoft.com/office/drawing/2014/main" id="{C78C24A3-BCEC-C6C3-9947-48A2AF0185CD}"/>
                </a:ext>
              </a:extLst>
            </p:cNvPr>
            <p:cNvGrpSpPr/>
            <p:nvPr/>
          </p:nvGrpSpPr>
          <p:grpSpPr>
            <a:xfrm>
              <a:off x="1355416" y="4286400"/>
              <a:ext cx="2405476" cy="1830629"/>
              <a:chOff x="568849" y="3997697"/>
              <a:chExt cx="3911517" cy="2976764"/>
            </a:xfrm>
          </p:grpSpPr>
          <p:cxnSp>
            <p:nvCxnSpPr>
              <p:cNvPr id="46" name="Gerader Verbinder 56">
                <a:extLst>
                  <a:ext uri="{FF2B5EF4-FFF2-40B4-BE49-F238E27FC236}">
                    <a16:creationId xmlns:a16="http://schemas.microsoft.com/office/drawing/2014/main" id="{20B9CB42-033B-C7A6-9ACD-81C56948D3FD}"/>
                  </a:ext>
                </a:extLst>
              </p:cNvPr>
              <p:cNvCxnSpPr>
                <a:cxnSpLocks/>
              </p:cNvCxnSpPr>
              <p:nvPr/>
            </p:nvCxnSpPr>
            <p:spPr>
              <a:xfrm flipV="1">
                <a:off x="1935398" y="4368190"/>
                <a:ext cx="1592392" cy="0"/>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47" name="Gerader Verbinder 57">
                <a:extLst>
                  <a:ext uri="{FF2B5EF4-FFF2-40B4-BE49-F238E27FC236}">
                    <a16:creationId xmlns:a16="http://schemas.microsoft.com/office/drawing/2014/main" id="{319ED01B-EEE8-1D5F-ECD6-2C20894B3398}"/>
                  </a:ext>
                </a:extLst>
              </p:cNvPr>
              <p:cNvCxnSpPr>
                <a:cxnSpLocks/>
              </p:cNvCxnSpPr>
              <p:nvPr/>
            </p:nvCxnSpPr>
            <p:spPr>
              <a:xfrm flipH="1">
                <a:off x="3158463" y="4720249"/>
                <a:ext cx="625096" cy="809984"/>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48" name="Gerader Verbinder 58">
                <a:extLst>
                  <a:ext uri="{FF2B5EF4-FFF2-40B4-BE49-F238E27FC236}">
                    <a16:creationId xmlns:a16="http://schemas.microsoft.com/office/drawing/2014/main" id="{D6B19E9C-F7C0-947A-71B4-C4C781364481}"/>
                  </a:ext>
                </a:extLst>
              </p:cNvPr>
              <p:cNvCxnSpPr>
                <a:cxnSpLocks/>
              </p:cNvCxnSpPr>
              <p:nvPr/>
            </p:nvCxnSpPr>
            <p:spPr>
              <a:xfrm>
                <a:off x="1743874" y="4700297"/>
                <a:ext cx="712437" cy="833296"/>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sp>
            <p:nvSpPr>
              <p:cNvPr id="49" name="TextBox 17">
                <a:extLst>
                  <a:ext uri="{FF2B5EF4-FFF2-40B4-BE49-F238E27FC236}">
                    <a16:creationId xmlns:a16="http://schemas.microsoft.com/office/drawing/2014/main" id="{6DB298A3-112D-925F-13F1-2CA765ED6C07}"/>
                  </a:ext>
                </a:extLst>
              </p:cNvPr>
              <p:cNvSpPr txBox="1"/>
              <p:nvPr/>
            </p:nvSpPr>
            <p:spPr>
              <a:xfrm>
                <a:off x="3830258" y="4858766"/>
                <a:ext cx="613078" cy="45042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5G</a:t>
                </a:r>
              </a:p>
            </p:txBody>
          </p:sp>
          <p:sp>
            <p:nvSpPr>
              <p:cNvPr id="50" name="TextBox 18">
                <a:extLst>
                  <a:ext uri="{FF2B5EF4-FFF2-40B4-BE49-F238E27FC236}">
                    <a16:creationId xmlns:a16="http://schemas.microsoft.com/office/drawing/2014/main" id="{C3D750A6-374A-732F-E7D2-473EA265B5D9}"/>
                  </a:ext>
                </a:extLst>
              </p:cNvPr>
              <p:cNvSpPr txBox="1"/>
              <p:nvPr/>
            </p:nvSpPr>
            <p:spPr>
              <a:xfrm>
                <a:off x="2112867" y="6223753"/>
                <a:ext cx="1612771" cy="7507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Connected </a:t>
                </a:r>
                <a:b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Ambulance</a:t>
                </a:r>
              </a:p>
            </p:txBody>
          </p:sp>
          <p:sp>
            <p:nvSpPr>
              <p:cNvPr id="51" name="TextBox 19">
                <a:extLst>
                  <a:ext uri="{FF2B5EF4-FFF2-40B4-BE49-F238E27FC236}">
                    <a16:creationId xmlns:a16="http://schemas.microsoft.com/office/drawing/2014/main" id="{903F8CC4-FC05-45CF-886B-649DB4B0BFA9}"/>
                  </a:ext>
                </a:extLst>
              </p:cNvPr>
              <p:cNvSpPr txBox="1"/>
              <p:nvPr/>
            </p:nvSpPr>
            <p:spPr>
              <a:xfrm>
                <a:off x="568849" y="4817162"/>
                <a:ext cx="1303835" cy="45042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pic>
            <p:nvPicPr>
              <p:cNvPr id="52" name="Grafik 179">
                <a:extLst>
                  <a:ext uri="{FF2B5EF4-FFF2-40B4-BE49-F238E27FC236}">
                    <a16:creationId xmlns:a16="http://schemas.microsoft.com/office/drawing/2014/main" id="{F105F383-08AE-0005-F685-782658109F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212" y="3997697"/>
                <a:ext cx="874101" cy="779842"/>
              </a:xfrm>
              <a:prstGeom prst="rect">
                <a:avLst/>
              </a:prstGeom>
            </p:spPr>
          </p:pic>
          <p:pic>
            <p:nvPicPr>
              <p:cNvPr id="54" name="Grafik 212">
                <a:extLst>
                  <a:ext uri="{FF2B5EF4-FFF2-40B4-BE49-F238E27FC236}">
                    <a16:creationId xmlns:a16="http://schemas.microsoft.com/office/drawing/2014/main" id="{37976B53-25EF-1090-834B-78D142CD94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8828" y="4118229"/>
                <a:ext cx="751538" cy="751537"/>
              </a:xfrm>
              <a:prstGeom prst="rect">
                <a:avLst/>
              </a:prstGeom>
            </p:spPr>
          </p:pic>
        </p:grpSp>
        <p:pic>
          <p:nvPicPr>
            <p:cNvPr id="59" name="Grafik 58">
              <a:extLst>
                <a:ext uri="{FF2B5EF4-FFF2-40B4-BE49-F238E27FC236}">
                  <a16:creationId xmlns:a16="http://schemas.microsoft.com/office/drawing/2014/main" id="{9B23921A-1102-576D-8D11-82134CB65A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86904" y="5289810"/>
              <a:ext cx="561096" cy="342412"/>
            </a:xfrm>
            <a:prstGeom prst="rect">
              <a:avLst/>
            </a:prstGeom>
          </p:spPr>
        </p:pic>
      </p:grpSp>
      <p:grpSp>
        <p:nvGrpSpPr>
          <p:cNvPr id="145" name="Gruppieren 144">
            <a:extLst>
              <a:ext uri="{FF2B5EF4-FFF2-40B4-BE49-F238E27FC236}">
                <a16:creationId xmlns:a16="http://schemas.microsoft.com/office/drawing/2014/main" id="{35C5C7DD-933C-7248-63B5-4AD5EACE925D}"/>
              </a:ext>
            </a:extLst>
          </p:cNvPr>
          <p:cNvGrpSpPr/>
          <p:nvPr/>
        </p:nvGrpSpPr>
        <p:grpSpPr>
          <a:xfrm>
            <a:off x="7763513" y="4154275"/>
            <a:ext cx="2405476" cy="2045782"/>
            <a:chOff x="7763513" y="3886350"/>
            <a:chExt cx="2405476" cy="2045782"/>
          </a:xfrm>
        </p:grpSpPr>
        <p:grpSp>
          <p:nvGrpSpPr>
            <p:cNvPr id="65" name="Gruppieren 64">
              <a:extLst>
                <a:ext uri="{FF2B5EF4-FFF2-40B4-BE49-F238E27FC236}">
                  <a16:creationId xmlns:a16="http://schemas.microsoft.com/office/drawing/2014/main" id="{16A53217-2C05-3757-A510-EAD4DA03229F}"/>
                </a:ext>
              </a:extLst>
            </p:cNvPr>
            <p:cNvGrpSpPr/>
            <p:nvPr/>
          </p:nvGrpSpPr>
          <p:grpSpPr>
            <a:xfrm>
              <a:off x="7763513" y="3886350"/>
              <a:ext cx="2405476" cy="2045782"/>
              <a:chOff x="568849" y="3997697"/>
              <a:chExt cx="3911517" cy="3326622"/>
            </a:xfrm>
          </p:grpSpPr>
          <p:cxnSp>
            <p:nvCxnSpPr>
              <p:cNvPr id="67" name="Gerader Verbinder 56">
                <a:extLst>
                  <a:ext uri="{FF2B5EF4-FFF2-40B4-BE49-F238E27FC236}">
                    <a16:creationId xmlns:a16="http://schemas.microsoft.com/office/drawing/2014/main" id="{2ABBFE98-3121-48A9-EEF8-314805AC5ABB}"/>
                  </a:ext>
                </a:extLst>
              </p:cNvPr>
              <p:cNvCxnSpPr>
                <a:cxnSpLocks/>
              </p:cNvCxnSpPr>
              <p:nvPr/>
            </p:nvCxnSpPr>
            <p:spPr>
              <a:xfrm flipV="1">
                <a:off x="1935398" y="4368190"/>
                <a:ext cx="1592392" cy="0"/>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68" name="Gerader Verbinder 57">
                <a:extLst>
                  <a:ext uri="{FF2B5EF4-FFF2-40B4-BE49-F238E27FC236}">
                    <a16:creationId xmlns:a16="http://schemas.microsoft.com/office/drawing/2014/main" id="{48B99185-4698-F99C-048B-161583BCDF89}"/>
                  </a:ext>
                </a:extLst>
              </p:cNvPr>
              <p:cNvCxnSpPr>
                <a:cxnSpLocks/>
              </p:cNvCxnSpPr>
              <p:nvPr/>
            </p:nvCxnSpPr>
            <p:spPr>
              <a:xfrm flipH="1">
                <a:off x="3158463" y="4720249"/>
                <a:ext cx="625096" cy="809984"/>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cxnSp>
            <p:nvCxnSpPr>
              <p:cNvPr id="69" name="Gerader Verbinder 58">
                <a:extLst>
                  <a:ext uri="{FF2B5EF4-FFF2-40B4-BE49-F238E27FC236}">
                    <a16:creationId xmlns:a16="http://schemas.microsoft.com/office/drawing/2014/main" id="{A564A1D4-1C87-C970-1526-479A316CAF0A}"/>
                  </a:ext>
                </a:extLst>
              </p:cNvPr>
              <p:cNvCxnSpPr>
                <a:cxnSpLocks/>
              </p:cNvCxnSpPr>
              <p:nvPr/>
            </p:nvCxnSpPr>
            <p:spPr>
              <a:xfrm>
                <a:off x="1743874" y="4700297"/>
                <a:ext cx="712437" cy="833296"/>
              </a:xfrm>
              <a:prstGeom prst="line">
                <a:avLst/>
              </a:prstGeom>
              <a:noFill/>
              <a:ln w="2540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cxnSp>
          <p:sp>
            <p:nvSpPr>
              <p:cNvPr id="70" name="TextBox 17">
                <a:extLst>
                  <a:ext uri="{FF2B5EF4-FFF2-40B4-BE49-F238E27FC236}">
                    <a16:creationId xmlns:a16="http://schemas.microsoft.com/office/drawing/2014/main" id="{93D0EB83-ABDC-0E5B-5C57-CF07343BC980}"/>
                  </a:ext>
                </a:extLst>
              </p:cNvPr>
              <p:cNvSpPr txBox="1"/>
              <p:nvPr/>
            </p:nvSpPr>
            <p:spPr>
              <a:xfrm>
                <a:off x="3830258" y="4858766"/>
                <a:ext cx="613078" cy="45042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5G</a:t>
                </a:r>
              </a:p>
            </p:txBody>
          </p:sp>
          <p:sp>
            <p:nvSpPr>
              <p:cNvPr id="71" name="TextBox 18">
                <a:extLst>
                  <a:ext uri="{FF2B5EF4-FFF2-40B4-BE49-F238E27FC236}">
                    <a16:creationId xmlns:a16="http://schemas.microsoft.com/office/drawing/2014/main" id="{586DDAAF-90F6-813A-D072-CA4A35BA61C5}"/>
                  </a:ext>
                </a:extLst>
              </p:cNvPr>
              <p:cNvSpPr txBox="1"/>
              <p:nvPr/>
            </p:nvSpPr>
            <p:spPr>
              <a:xfrm>
                <a:off x="1510335" y="6573611"/>
                <a:ext cx="2868227" cy="7507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Connected </a:t>
                </a:r>
                <a:b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b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VR/AR and robotic arm</a:t>
                </a:r>
              </a:p>
            </p:txBody>
          </p:sp>
          <p:sp>
            <p:nvSpPr>
              <p:cNvPr id="72" name="TextBox 19">
                <a:extLst>
                  <a:ext uri="{FF2B5EF4-FFF2-40B4-BE49-F238E27FC236}">
                    <a16:creationId xmlns:a16="http://schemas.microsoft.com/office/drawing/2014/main" id="{6FF35181-B645-326D-51E5-19A56A532780}"/>
                  </a:ext>
                </a:extLst>
              </p:cNvPr>
              <p:cNvSpPr txBox="1"/>
              <p:nvPr/>
            </p:nvSpPr>
            <p:spPr>
              <a:xfrm>
                <a:off x="568849" y="4817162"/>
                <a:ext cx="1303835" cy="45042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404F"/>
                    </a:solidFill>
                    <a:effectLst/>
                    <a:uLnTx/>
                    <a:uFillTx/>
                    <a:latin typeface="Aptos" panose="020B0004020202020204" pitchFamily="34" charset="0"/>
                    <a:ea typeface="+mn-ea"/>
                    <a:cs typeface="+mn-cs"/>
                  </a:rPr>
                  <a:t>AI model</a:t>
                </a:r>
              </a:p>
            </p:txBody>
          </p:sp>
          <p:pic>
            <p:nvPicPr>
              <p:cNvPr id="73" name="Grafik 179">
                <a:extLst>
                  <a:ext uri="{FF2B5EF4-FFF2-40B4-BE49-F238E27FC236}">
                    <a16:creationId xmlns:a16="http://schemas.microsoft.com/office/drawing/2014/main" id="{D75007F2-0043-DFC1-59EC-5EC6053231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212" y="3997697"/>
                <a:ext cx="874101" cy="779842"/>
              </a:xfrm>
              <a:prstGeom prst="rect">
                <a:avLst/>
              </a:prstGeom>
            </p:spPr>
          </p:pic>
          <p:pic>
            <p:nvPicPr>
              <p:cNvPr id="74" name="Grafik 212">
                <a:extLst>
                  <a:ext uri="{FF2B5EF4-FFF2-40B4-BE49-F238E27FC236}">
                    <a16:creationId xmlns:a16="http://schemas.microsoft.com/office/drawing/2014/main" id="{F5F3CEF7-273D-6520-DEEF-8AB03509E6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8828" y="4118229"/>
                <a:ext cx="751538" cy="751537"/>
              </a:xfrm>
              <a:prstGeom prst="rect">
                <a:avLst/>
              </a:prstGeom>
            </p:spPr>
          </p:pic>
        </p:grpSp>
        <p:grpSp>
          <p:nvGrpSpPr>
            <p:cNvPr id="90" name="Grafik 75">
              <a:extLst>
                <a:ext uri="{FF2B5EF4-FFF2-40B4-BE49-F238E27FC236}">
                  <a16:creationId xmlns:a16="http://schemas.microsoft.com/office/drawing/2014/main" id="{FF7BA1CE-21E3-3B64-3A72-67C5E1ADD4B2}"/>
                </a:ext>
              </a:extLst>
            </p:cNvPr>
            <p:cNvGrpSpPr/>
            <p:nvPr/>
          </p:nvGrpSpPr>
          <p:grpSpPr>
            <a:xfrm>
              <a:off x="8179063" y="5044141"/>
              <a:ext cx="519718" cy="407526"/>
              <a:chOff x="13167265" y="4924049"/>
              <a:chExt cx="2785967" cy="2184558"/>
            </a:xfrm>
            <a:solidFill>
              <a:schemeClr val="tx2"/>
            </a:solidFill>
          </p:grpSpPr>
          <p:sp>
            <p:nvSpPr>
              <p:cNvPr id="91" name="Freihandform: Form 90">
                <a:extLst>
                  <a:ext uri="{FF2B5EF4-FFF2-40B4-BE49-F238E27FC236}">
                    <a16:creationId xmlns:a16="http://schemas.microsoft.com/office/drawing/2014/main" id="{F34BFC2C-13B4-D5D2-C1F6-3EA13173B523}"/>
                  </a:ext>
                </a:extLst>
              </p:cNvPr>
              <p:cNvSpPr/>
              <p:nvPr/>
            </p:nvSpPr>
            <p:spPr>
              <a:xfrm>
                <a:off x="15061216" y="4924049"/>
                <a:ext cx="663892" cy="664083"/>
              </a:xfrm>
              <a:custGeom>
                <a:avLst/>
                <a:gdLst>
                  <a:gd name="csX0" fmla="*/ 663893 w 663892"/>
                  <a:gd name="csY0" fmla="*/ 332042 h 664083"/>
                  <a:gd name="csX1" fmla="*/ 331946 w 663892"/>
                  <a:gd name="csY1" fmla="*/ 664083 h 664083"/>
                  <a:gd name="csX2" fmla="*/ 0 w 663892"/>
                  <a:gd name="csY2" fmla="*/ 332042 h 664083"/>
                  <a:gd name="csX3" fmla="*/ 331946 w 663892"/>
                  <a:gd name="csY3" fmla="*/ 0 h 664083"/>
                  <a:gd name="csX4" fmla="*/ 663893 w 663892"/>
                  <a:gd name="csY4" fmla="*/ 332042 h 664083"/>
                  <a:gd name="csX5" fmla="*/ 585883 w 663892"/>
                  <a:gd name="csY5" fmla="*/ 332042 h 664083"/>
                  <a:gd name="csX6" fmla="*/ 331851 w 663892"/>
                  <a:gd name="csY6" fmla="*/ 78010 h 664083"/>
                  <a:gd name="csX7" fmla="*/ 77819 w 663892"/>
                  <a:gd name="csY7" fmla="*/ 332042 h 664083"/>
                  <a:gd name="csX8" fmla="*/ 331851 w 663892"/>
                  <a:gd name="csY8" fmla="*/ 586073 h 664083"/>
                  <a:gd name="csX9" fmla="*/ 585883 w 663892"/>
                  <a:gd name="csY9" fmla="*/ 332042 h 6640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63892" h="664083">
                    <a:moveTo>
                      <a:pt x="663893" y="332042"/>
                    </a:moveTo>
                    <a:cubicBezTo>
                      <a:pt x="663893" y="515398"/>
                      <a:pt x="515302" y="664083"/>
                      <a:pt x="331946" y="664083"/>
                    </a:cubicBezTo>
                    <a:cubicBezTo>
                      <a:pt x="148590" y="664083"/>
                      <a:pt x="0" y="515398"/>
                      <a:pt x="0" y="332042"/>
                    </a:cubicBezTo>
                    <a:cubicBezTo>
                      <a:pt x="0" y="148685"/>
                      <a:pt x="148590" y="0"/>
                      <a:pt x="331946" y="0"/>
                    </a:cubicBezTo>
                    <a:cubicBezTo>
                      <a:pt x="515302" y="0"/>
                      <a:pt x="663893" y="148685"/>
                      <a:pt x="663893" y="332042"/>
                    </a:cubicBezTo>
                    <a:close/>
                    <a:moveTo>
                      <a:pt x="585883" y="332042"/>
                    </a:moveTo>
                    <a:cubicBezTo>
                      <a:pt x="585883" y="191738"/>
                      <a:pt x="472154" y="78010"/>
                      <a:pt x="331851" y="78010"/>
                    </a:cubicBezTo>
                    <a:cubicBezTo>
                      <a:pt x="191548" y="78010"/>
                      <a:pt x="77819" y="191738"/>
                      <a:pt x="77819" y="332042"/>
                    </a:cubicBezTo>
                    <a:cubicBezTo>
                      <a:pt x="77819" y="472345"/>
                      <a:pt x="191548" y="586073"/>
                      <a:pt x="331851" y="586073"/>
                    </a:cubicBezTo>
                    <a:cubicBezTo>
                      <a:pt x="472154" y="586073"/>
                      <a:pt x="585883" y="472345"/>
                      <a:pt x="585883" y="332042"/>
                    </a:cubicBezTo>
                    <a:close/>
                  </a:path>
                </a:pathLst>
              </a:custGeom>
              <a:grpFill/>
              <a:ln w="9525" cap="flat">
                <a:noFill/>
                <a:prstDash val="solid"/>
                <a:miter/>
              </a:ln>
            </p:spPr>
            <p:txBody>
              <a:bodyPr/>
              <a:lstStyle/>
              <a:p>
                <a:endParaRPr lang="de-DE"/>
              </a:p>
            </p:txBody>
          </p:sp>
          <p:sp>
            <p:nvSpPr>
              <p:cNvPr id="92" name="Freihandform: Form 91">
                <a:extLst>
                  <a:ext uri="{FF2B5EF4-FFF2-40B4-BE49-F238E27FC236}">
                    <a16:creationId xmlns:a16="http://schemas.microsoft.com/office/drawing/2014/main" id="{BDA232B5-91D2-1B9D-FEBA-2CFB7452AC0F}"/>
                  </a:ext>
                </a:extLst>
              </p:cNvPr>
              <p:cNvSpPr/>
              <p:nvPr/>
            </p:nvSpPr>
            <p:spPr>
              <a:xfrm>
                <a:off x="14833378" y="5639119"/>
                <a:ext cx="1119854" cy="1469489"/>
              </a:xfrm>
              <a:custGeom>
                <a:avLst/>
                <a:gdLst>
                  <a:gd name="csX0" fmla="*/ 674656 w 1119854"/>
                  <a:gd name="csY0" fmla="*/ 413739 h 1469489"/>
                  <a:gd name="csX1" fmla="*/ 675989 w 1119854"/>
                  <a:gd name="csY1" fmla="*/ 564805 h 1469489"/>
                  <a:gd name="csX2" fmla="*/ 693896 w 1119854"/>
                  <a:gd name="csY2" fmla="*/ 605667 h 1469489"/>
                  <a:gd name="csX3" fmla="*/ 661130 w 1119854"/>
                  <a:gd name="csY3" fmla="*/ 637004 h 1469489"/>
                  <a:gd name="csX4" fmla="*/ 596646 w 1119854"/>
                  <a:gd name="csY4" fmla="*/ 583950 h 1469489"/>
                  <a:gd name="csX5" fmla="*/ 595979 w 1119854"/>
                  <a:gd name="csY5" fmla="*/ 425073 h 1469489"/>
                  <a:gd name="csX6" fmla="*/ 743617 w 1119854"/>
                  <a:gd name="csY6" fmla="*/ 264482 h 1469489"/>
                  <a:gd name="csX7" fmla="*/ 743617 w 1119854"/>
                  <a:gd name="csY7" fmla="*/ 149896 h 1469489"/>
                  <a:gd name="csX8" fmla="*/ 731044 w 1119854"/>
                  <a:gd name="csY8" fmla="*/ 92937 h 1469489"/>
                  <a:gd name="csX9" fmla="*/ 582359 w 1119854"/>
                  <a:gd name="csY9" fmla="*/ 218095 h 1469489"/>
                  <a:gd name="csX10" fmla="*/ 536924 w 1119854"/>
                  <a:gd name="csY10" fmla="*/ 218095 h 1469489"/>
                  <a:gd name="csX11" fmla="*/ 370332 w 1119854"/>
                  <a:gd name="csY11" fmla="*/ 77887 h 1469489"/>
                  <a:gd name="csX12" fmla="*/ 352997 w 1119854"/>
                  <a:gd name="csY12" fmla="*/ 158945 h 1469489"/>
                  <a:gd name="csX13" fmla="*/ 352997 w 1119854"/>
                  <a:gd name="csY13" fmla="*/ 354017 h 1469489"/>
                  <a:gd name="csX14" fmla="*/ 444818 w 1119854"/>
                  <a:gd name="csY14" fmla="*/ 498892 h 1469489"/>
                  <a:gd name="csX15" fmla="*/ 317659 w 1119854"/>
                  <a:gd name="csY15" fmla="*/ 612239 h 1469489"/>
                  <a:gd name="csX16" fmla="*/ 185166 w 1119854"/>
                  <a:gd name="csY16" fmla="*/ 506512 h 1469489"/>
                  <a:gd name="csX17" fmla="*/ 275177 w 1119854"/>
                  <a:gd name="csY17" fmla="*/ 354303 h 1469489"/>
                  <a:gd name="csX18" fmla="*/ 275654 w 1119854"/>
                  <a:gd name="csY18" fmla="*/ 162660 h 1469489"/>
                  <a:gd name="csX19" fmla="*/ 282607 w 1119854"/>
                  <a:gd name="csY19" fmla="*/ 93032 h 1469489"/>
                  <a:gd name="csX20" fmla="*/ 102870 w 1119854"/>
                  <a:gd name="csY20" fmla="*/ 258195 h 1469489"/>
                  <a:gd name="csX21" fmla="*/ 77534 w 1119854"/>
                  <a:gd name="csY21" fmla="*/ 412595 h 1469489"/>
                  <a:gd name="csX22" fmla="*/ 77152 w 1119854"/>
                  <a:gd name="csY22" fmla="*/ 974761 h 1469489"/>
                  <a:gd name="csX23" fmla="*/ 209455 w 1119854"/>
                  <a:gd name="csY23" fmla="*/ 1087251 h 1469489"/>
                  <a:gd name="csX24" fmla="*/ 252508 w 1119854"/>
                  <a:gd name="csY24" fmla="*/ 1129923 h 1469489"/>
                  <a:gd name="csX25" fmla="*/ 252508 w 1119854"/>
                  <a:gd name="csY25" fmla="*/ 1469489 h 1469489"/>
                  <a:gd name="csX26" fmla="*/ 174784 w 1119854"/>
                  <a:gd name="csY26" fmla="*/ 1469394 h 1469489"/>
                  <a:gd name="csX27" fmla="*/ 174498 w 1119854"/>
                  <a:gd name="csY27" fmla="*/ 1162880 h 1469489"/>
                  <a:gd name="csX28" fmla="*/ 0 w 1119854"/>
                  <a:gd name="csY28" fmla="*/ 983048 h 1469489"/>
                  <a:gd name="csX29" fmla="*/ 190 w 1119854"/>
                  <a:gd name="csY29" fmla="*/ 408214 h 1469489"/>
                  <a:gd name="csX30" fmla="*/ 40196 w 1119854"/>
                  <a:gd name="csY30" fmla="*/ 204950 h 1469489"/>
                  <a:gd name="csX31" fmla="*/ 199073 w 1119854"/>
                  <a:gd name="csY31" fmla="*/ 40358 h 1469489"/>
                  <a:gd name="csX32" fmla="*/ 397383 w 1119854"/>
                  <a:gd name="csY32" fmla="*/ 1115 h 1469489"/>
                  <a:gd name="csX33" fmla="*/ 559594 w 1119854"/>
                  <a:gd name="csY33" fmla="*/ 134751 h 1469489"/>
                  <a:gd name="csX34" fmla="*/ 721900 w 1119854"/>
                  <a:gd name="csY34" fmla="*/ 68 h 1469489"/>
                  <a:gd name="csX35" fmla="*/ 1089946 w 1119854"/>
                  <a:gd name="csY35" fmla="*/ 232573 h 1469489"/>
                  <a:gd name="csX36" fmla="*/ 1119664 w 1119854"/>
                  <a:gd name="csY36" fmla="*/ 421263 h 1469489"/>
                  <a:gd name="csX37" fmla="*/ 1119854 w 1119854"/>
                  <a:gd name="csY37" fmla="*/ 974666 h 1469489"/>
                  <a:gd name="csX38" fmla="*/ 944499 w 1119854"/>
                  <a:gd name="csY38" fmla="*/ 1162308 h 1469489"/>
                  <a:gd name="csX39" fmla="*/ 944213 w 1119854"/>
                  <a:gd name="csY39" fmla="*/ 1469489 h 1469489"/>
                  <a:gd name="csX40" fmla="*/ 866394 w 1119854"/>
                  <a:gd name="csY40" fmla="*/ 1469299 h 1469489"/>
                  <a:gd name="csX41" fmla="*/ 866394 w 1119854"/>
                  <a:gd name="csY41" fmla="*/ 1125542 h 1469489"/>
                  <a:gd name="csX42" fmla="*/ 906018 w 1119854"/>
                  <a:gd name="csY42" fmla="*/ 1087727 h 1469489"/>
                  <a:gd name="csX43" fmla="*/ 985742 w 1119854"/>
                  <a:gd name="csY43" fmla="*/ 1067630 h 1469489"/>
                  <a:gd name="csX44" fmla="*/ 1042130 w 1119854"/>
                  <a:gd name="csY44" fmla="*/ 974475 h 1469489"/>
                  <a:gd name="csX45" fmla="*/ 1042130 w 1119854"/>
                  <a:gd name="csY45" fmla="*/ 425550 h 1469489"/>
                  <a:gd name="csX46" fmla="*/ 1020604 w 1119854"/>
                  <a:gd name="csY46" fmla="*/ 270959 h 1469489"/>
                  <a:gd name="csX47" fmla="*/ 812959 w 1119854"/>
                  <a:gd name="csY47" fmla="*/ 87221 h 1469489"/>
                  <a:gd name="csX48" fmla="*/ 820960 w 1119854"/>
                  <a:gd name="csY48" fmla="*/ 149896 h 1469489"/>
                  <a:gd name="csX49" fmla="*/ 821627 w 1119854"/>
                  <a:gd name="csY49" fmla="*/ 264196 h 1469489"/>
                  <a:gd name="csX50" fmla="*/ 969169 w 1119854"/>
                  <a:gd name="csY50" fmla="*/ 429359 h 1469489"/>
                  <a:gd name="csX51" fmla="*/ 968788 w 1119854"/>
                  <a:gd name="csY51" fmla="*/ 583474 h 1469489"/>
                  <a:gd name="csX52" fmla="*/ 905256 w 1119854"/>
                  <a:gd name="csY52" fmla="*/ 637195 h 1469489"/>
                  <a:gd name="csX53" fmla="*/ 871633 w 1119854"/>
                  <a:gd name="csY53" fmla="*/ 607001 h 1469489"/>
                  <a:gd name="csX54" fmla="*/ 889064 w 1119854"/>
                  <a:gd name="csY54" fmla="*/ 564138 h 1469489"/>
                  <a:gd name="csX55" fmla="*/ 890873 w 1119854"/>
                  <a:gd name="csY55" fmla="*/ 412691 h 1469489"/>
                  <a:gd name="csX56" fmla="*/ 710756 w 1119854"/>
                  <a:gd name="csY56" fmla="*/ 359255 h 1469489"/>
                  <a:gd name="csX57" fmla="*/ 674656 w 1119854"/>
                  <a:gd name="csY57" fmla="*/ 413834 h 1469489"/>
                  <a:gd name="csX58" fmla="*/ 368522 w 1119854"/>
                  <a:gd name="csY58" fmla="*/ 480414 h 1469489"/>
                  <a:gd name="csX59" fmla="*/ 314515 w 1119854"/>
                  <a:gd name="csY59" fmla="*/ 426311 h 1469489"/>
                  <a:gd name="csX60" fmla="*/ 260509 w 1119854"/>
                  <a:gd name="csY60" fmla="*/ 480414 h 1469489"/>
                  <a:gd name="csX61" fmla="*/ 314515 w 1119854"/>
                  <a:gd name="csY61" fmla="*/ 534516 h 1469489"/>
                  <a:gd name="csX62" fmla="*/ 368522 w 1119854"/>
                  <a:gd name="csY62" fmla="*/ 480414 h 14694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Lst>
                <a:rect l="l" t="t" r="r" b="b"/>
                <a:pathLst>
                  <a:path w="1119854" h="1469489">
                    <a:moveTo>
                      <a:pt x="674656" y="413739"/>
                    </a:moveTo>
                    <a:cubicBezTo>
                      <a:pt x="674084" y="467174"/>
                      <a:pt x="673513" y="515466"/>
                      <a:pt x="675989" y="564805"/>
                    </a:cubicBezTo>
                    <a:cubicBezTo>
                      <a:pt x="683990" y="575568"/>
                      <a:pt x="698373" y="591094"/>
                      <a:pt x="693896" y="605667"/>
                    </a:cubicBezTo>
                    <a:cubicBezTo>
                      <a:pt x="689039" y="621764"/>
                      <a:pt x="679418" y="634528"/>
                      <a:pt x="661130" y="637004"/>
                    </a:cubicBezTo>
                    <a:cubicBezTo>
                      <a:pt x="627602" y="641386"/>
                      <a:pt x="596837" y="618907"/>
                      <a:pt x="596646" y="583950"/>
                    </a:cubicBezTo>
                    <a:lnTo>
                      <a:pt x="595979" y="425073"/>
                    </a:lnTo>
                    <a:cubicBezTo>
                      <a:pt x="595598" y="337443"/>
                      <a:pt x="659035" y="280865"/>
                      <a:pt x="743617" y="264482"/>
                    </a:cubicBezTo>
                    <a:lnTo>
                      <a:pt x="743617" y="149896"/>
                    </a:lnTo>
                    <a:cubicBezTo>
                      <a:pt x="743426" y="130655"/>
                      <a:pt x="738092" y="110748"/>
                      <a:pt x="731044" y="92937"/>
                    </a:cubicBezTo>
                    <a:lnTo>
                      <a:pt x="582359" y="218095"/>
                    </a:lnTo>
                    <a:cubicBezTo>
                      <a:pt x="571786" y="226953"/>
                      <a:pt x="547688" y="227239"/>
                      <a:pt x="536924" y="218095"/>
                    </a:cubicBezTo>
                    <a:lnTo>
                      <a:pt x="370332" y="77887"/>
                    </a:lnTo>
                    <a:cubicBezTo>
                      <a:pt x="359855" y="104176"/>
                      <a:pt x="352997" y="131037"/>
                      <a:pt x="352997" y="158945"/>
                    </a:cubicBezTo>
                    <a:lnTo>
                      <a:pt x="352997" y="354017"/>
                    </a:lnTo>
                    <a:cubicBezTo>
                      <a:pt x="417576" y="375162"/>
                      <a:pt x="453485" y="435455"/>
                      <a:pt x="444818" y="498892"/>
                    </a:cubicBezTo>
                    <a:cubicBezTo>
                      <a:pt x="436150" y="562329"/>
                      <a:pt x="381762" y="610525"/>
                      <a:pt x="317659" y="612239"/>
                    </a:cubicBezTo>
                    <a:cubicBezTo>
                      <a:pt x="253556" y="613954"/>
                      <a:pt x="196691" y="567567"/>
                      <a:pt x="185166" y="506512"/>
                    </a:cubicBezTo>
                    <a:cubicBezTo>
                      <a:pt x="172498" y="439742"/>
                      <a:pt x="208312" y="376400"/>
                      <a:pt x="275177" y="354303"/>
                    </a:cubicBezTo>
                    <a:lnTo>
                      <a:pt x="275654" y="162660"/>
                    </a:lnTo>
                    <a:cubicBezTo>
                      <a:pt x="275654" y="139609"/>
                      <a:pt x="279368" y="117511"/>
                      <a:pt x="282607" y="93032"/>
                    </a:cubicBezTo>
                    <a:cubicBezTo>
                      <a:pt x="194882" y="113511"/>
                      <a:pt x="129731" y="173804"/>
                      <a:pt x="102870" y="258195"/>
                    </a:cubicBezTo>
                    <a:cubicBezTo>
                      <a:pt x="87059" y="308011"/>
                      <a:pt x="77534" y="358208"/>
                      <a:pt x="77534" y="412595"/>
                    </a:cubicBezTo>
                    <a:lnTo>
                      <a:pt x="77152" y="974761"/>
                    </a:lnTo>
                    <a:cubicBezTo>
                      <a:pt x="77152" y="1044770"/>
                      <a:pt x="140303" y="1086299"/>
                      <a:pt x="209455" y="1087251"/>
                    </a:cubicBezTo>
                    <a:cubicBezTo>
                      <a:pt x="234506" y="1087633"/>
                      <a:pt x="252508" y="1104301"/>
                      <a:pt x="252508" y="1129923"/>
                    </a:cubicBezTo>
                    <a:lnTo>
                      <a:pt x="252508" y="1469489"/>
                    </a:lnTo>
                    <a:cubicBezTo>
                      <a:pt x="252508" y="1469489"/>
                      <a:pt x="174784" y="1469394"/>
                      <a:pt x="174784" y="1469394"/>
                    </a:cubicBezTo>
                    <a:lnTo>
                      <a:pt x="174498" y="1162880"/>
                    </a:lnTo>
                    <a:cubicBezTo>
                      <a:pt x="81725" y="1151545"/>
                      <a:pt x="-95" y="1074583"/>
                      <a:pt x="0" y="983048"/>
                    </a:cubicBezTo>
                    <a:lnTo>
                      <a:pt x="190" y="408214"/>
                    </a:lnTo>
                    <a:cubicBezTo>
                      <a:pt x="190" y="336396"/>
                      <a:pt x="13240" y="269149"/>
                      <a:pt x="40196" y="204950"/>
                    </a:cubicBezTo>
                    <a:cubicBezTo>
                      <a:pt x="71152" y="130941"/>
                      <a:pt x="124968" y="73220"/>
                      <a:pt x="199073" y="40358"/>
                    </a:cubicBezTo>
                    <a:cubicBezTo>
                      <a:pt x="260033" y="13403"/>
                      <a:pt x="330518" y="-4790"/>
                      <a:pt x="397383" y="1115"/>
                    </a:cubicBezTo>
                    <a:lnTo>
                      <a:pt x="559594" y="134751"/>
                    </a:lnTo>
                    <a:lnTo>
                      <a:pt x="721900" y="68"/>
                    </a:lnTo>
                    <a:cubicBezTo>
                      <a:pt x="886587" y="-885"/>
                      <a:pt x="1035558" y="67695"/>
                      <a:pt x="1089946" y="232573"/>
                    </a:cubicBezTo>
                    <a:cubicBezTo>
                      <a:pt x="1110139" y="293723"/>
                      <a:pt x="1119664" y="354969"/>
                      <a:pt x="1119664" y="421263"/>
                    </a:cubicBezTo>
                    <a:lnTo>
                      <a:pt x="1119854" y="974666"/>
                    </a:lnTo>
                    <a:cubicBezTo>
                      <a:pt x="1119854" y="1072011"/>
                      <a:pt x="1042702" y="1149640"/>
                      <a:pt x="944499" y="1162308"/>
                    </a:cubicBezTo>
                    <a:lnTo>
                      <a:pt x="944213" y="1469489"/>
                    </a:lnTo>
                    <a:lnTo>
                      <a:pt x="866394" y="1469299"/>
                    </a:lnTo>
                    <a:lnTo>
                      <a:pt x="866394" y="1125542"/>
                    </a:lnTo>
                    <a:cubicBezTo>
                      <a:pt x="866394" y="1103063"/>
                      <a:pt x="884968" y="1088585"/>
                      <a:pt x="906018" y="1087727"/>
                    </a:cubicBezTo>
                    <a:cubicBezTo>
                      <a:pt x="934117" y="1086489"/>
                      <a:pt x="961358" y="1081822"/>
                      <a:pt x="985742" y="1067630"/>
                    </a:cubicBezTo>
                    <a:cubicBezTo>
                      <a:pt x="1018508" y="1048580"/>
                      <a:pt x="1042130" y="1015147"/>
                      <a:pt x="1042130" y="974475"/>
                    </a:cubicBezTo>
                    <a:lnTo>
                      <a:pt x="1042130" y="425550"/>
                    </a:lnTo>
                    <a:cubicBezTo>
                      <a:pt x="1042130" y="371447"/>
                      <a:pt x="1034987" y="321346"/>
                      <a:pt x="1020604" y="270959"/>
                    </a:cubicBezTo>
                    <a:cubicBezTo>
                      <a:pt x="990981" y="166660"/>
                      <a:pt x="914876" y="105605"/>
                      <a:pt x="812959" y="87221"/>
                    </a:cubicBezTo>
                    <a:cubicBezTo>
                      <a:pt x="816578" y="110081"/>
                      <a:pt x="820769" y="129894"/>
                      <a:pt x="820960" y="149896"/>
                    </a:cubicBezTo>
                    <a:lnTo>
                      <a:pt x="821627" y="264196"/>
                    </a:lnTo>
                    <a:cubicBezTo>
                      <a:pt x="909638" y="283532"/>
                      <a:pt x="969359" y="334776"/>
                      <a:pt x="969169" y="429359"/>
                    </a:cubicBezTo>
                    <a:lnTo>
                      <a:pt x="968788" y="583474"/>
                    </a:lnTo>
                    <a:cubicBezTo>
                      <a:pt x="968788" y="618431"/>
                      <a:pt x="938974" y="641195"/>
                      <a:pt x="905256" y="637195"/>
                    </a:cubicBezTo>
                    <a:cubicBezTo>
                      <a:pt x="886682" y="634909"/>
                      <a:pt x="877729" y="621098"/>
                      <a:pt x="871633" y="607001"/>
                    </a:cubicBezTo>
                    <a:cubicBezTo>
                      <a:pt x="864299" y="589856"/>
                      <a:pt x="884682" y="576521"/>
                      <a:pt x="889064" y="564138"/>
                    </a:cubicBezTo>
                    <a:cubicBezTo>
                      <a:pt x="892778" y="513846"/>
                      <a:pt x="891445" y="464221"/>
                      <a:pt x="890873" y="412691"/>
                    </a:cubicBezTo>
                    <a:cubicBezTo>
                      <a:pt x="890302" y="361161"/>
                      <a:pt x="790194" y="309725"/>
                      <a:pt x="710756" y="359255"/>
                    </a:cubicBezTo>
                    <a:cubicBezTo>
                      <a:pt x="692753" y="370495"/>
                      <a:pt x="674942" y="390116"/>
                      <a:pt x="674656" y="413834"/>
                    </a:cubicBezTo>
                    <a:close/>
                    <a:moveTo>
                      <a:pt x="368522" y="480414"/>
                    </a:moveTo>
                    <a:cubicBezTo>
                      <a:pt x="368522" y="450600"/>
                      <a:pt x="344329" y="426311"/>
                      <a:pt x="314515" y="426311"/>
                    </a:cubicBezTo>
                    <a:cubicBezTo>
                      <a:pt x="284702" y="426311"/>
                      <a:pt x="260509" y="450505"/>
                      <a:pt x="260509" y="480414"/>
                    </a:cubicBezTo>
                    <a:cubicBezTo>
                      <a:pt x="260509" y="510322"/>
                      <a:pt x="284702" y="534516"/>
                      <a:pt x="314515" y="534516"/>
                    </a:cubicBezTo>
                    <a:cubicBezTo>
                      <a:pt x="344329" y="534516"/>
                      <a:pt x="368522" y="510322"/>
                      <a:pt x="368522" y="480414"/>
                    </a:cubicBezTo>
                    <a:close/>
                  </a:path>
                </a:pathLst>
              </a:custGeom>
              <a:grpFill/>
              <a:ln w="9525" cap="flat">
                <a:noFill/>
                <a:prstDash val="solid"/>
                <a:miter/>
              </a:ln>
            </p:spPr>
            <p:txBody>
              <a:bodyPr/>
              <a:lstStyle/>
              <a:p>
                <a:endParaRPr lang="de-DE"/>
              </a:p>
            </p:txBody>
          </p:sp>
          <p:grpSp>
            <p:nvGrpSpPr>
              <p:cNvPr id="93" name="Grafik 75">
                <a:extLst>
                  <a:ext uri="{FF2B5EF4-FFF2-40B4-BE49-F238E27FC236}">
                    <a16:creationId xmlns:a16="http://schemas.microsoft.com/office/drawing/2014/main" id="{FC504665-22ED-BF49-3A0C-A3AD4AC202E0}"/>
                  </a:ext>
                </a:extLst>
              </p:cNvPr>
              <p:cNvGrpSpPr/>
              <p:nvPr/>
            </p:nvGrpSpPr>
            <p:grpSpPr>
              <a:xfrm>
                <a:off x="13167265" y="4950813"/>
                <a:ext cx="1893855" cy="1976820"/>
                <a:chOff x="13167265" y="4950813"/>
                <a:chExt cx="1893855" cy="1976820"/>
              </a:xfrm>
              <a:grpFill/>
            </p:grpSpPr>
            <p:sp>
              <p:nvSpPr>
                <p:cNvPr id="94" name="Freihandform: Form 93">
                  <a:extLst>
                    <a:ext uri="{FF2B5EF4-FFF2-40B4-BE49-F238E27FC236}">
                      <a16:creationId xmlns:a16="http://schemas.microsoft.com/office/drawing/2014/main" id="{5D764071-8428-B69F-3074-8223B42E5386}"/>
                    </a:ext>
                  </a:extLst>
                </p:cNvPr>
                <p:cNvSpPr/>
                <p:nvPr/>
              </p:nvSpPr>
              <p:spPr>
                <a:xfrm>
                  <a:off x="13167265" y="4950813"/>
                  <a:ext cx="1893855" cy="1976820"/>
                </a:xfrm>
                <a:custGeom>
                  <a:avLst/>
                  <a:gdLst>
                    <a:gd name="csX0" fmla="*/ 1580102 w 1893855"/>
                    <a:gd name="csY0" fmla="*/ 1527431 h 1976820"/>
                    <a:gd name="csX1" fmla="*/ 1579245 w 1893855"/>
                    <a:gd name="csY1" fmla="*/ 1604583 h 1976820"/>
                    <a:gd name="csX2" fmla="*/ 674561 w 1893855"/>
                    <a:gd name="csY2" fmla="*/ 1604774 h 1976820"/>
                    <a:gd name="csX3" fmla="*/ 674561 w 1893855"/>
                    <a:gd name="csY3" fmla="*/ 1864997 h 1976820"/>
                    <a:gd name="csX4" fmla="*/ 711613 w 1893855"/>
                    <a:gd name="csY4" fmla="*/ 1899382 h 1976820"/>
                    <a:gd name="csX5" fmla="*/ 922211 w 1893855"/>
                    <a:gd name="csY5" fmla="*/ 1899382 h 1976820"/>
                    <a:gd name="csX6" fmla="*/ 958025 w 1893855"/>
                    <a:gd name="csY6" fmla="*/ 1865473 h 1976820"/>
                    <a:gd name="csX7" fmla="*/ 957548 w 1893855"/>
                    <a:gd name="csY7" fmla="*/ 1785558 h 1976820"/>
                    <a:gd name="csX8" fmla="*/ 894969 w 1893855"/>
                    <a:gd name="csY8" fmla="*/ 1784511 h 1976820"/>
                    <a:gd name="csX9" fmla="*/ 895160 w 1893855"/>
                    <a:gd name="csY9" fmla="*/ 1707930 h 1976820"/>
                    <a:gd name="csX10" fmla="*/ 1579721 w 1893855"/>
                    <a:gd name="csY10" fmla="*/ 1707930 h 1976820"/>
                    <a:gd name="csX11" fmla="*/ 1579436 w 1893855"/>
                    <a:gd name="csY11" fmla="*/ 1784987 h 1976820"/>
                    <a:gd name="csX12" fmla="*/ 1036034 w 1893855"/>
                    <a:gd name="csY12" fmla="*/ 1785177 h 1976820"/>
                    <a:gd name="csX13" fmla="*/ 1034510 w 1893855"/>
                    <a:gd name="csY13" fmla="*/ 1874522 h 1976820"/>
                    <a:gd name="csX14" fmla="*/ 930593 w 1893855"/>
                    <a:gd name="csY14" fmla="*/ 1976249 h 1976820"/>
                    <a:gd name="csX15" fmla="*/ 699230 w 1893855"/>
                    <a:gd name="csY15" fmla="*/ 1976820 h 1976820"/>
                    <a:gd name="csX16" fmla="*/ 597313 w 1893855"/>
                    <a:gd name="csY16" fmla="*/ 1868426 h 1976820"/>
                    <a:gd name="csX17" fmla="*/ 596932 w 1893855"/>
                    <a:gd name="csY17" fmla="*/ 1605917 h 1976820"/>
                    <a:gd name="csX18" fmla="*/ 71723 w 1893855"/>
                    <a:gd name="csY18" fmla="*/ 1606203 h 1976820"/>
                    <a:gd name="csX19" fmla="*/ 0 w 1893855"/>
                    <a:gd name="csY19" fmla="*/ 1541242 h 1976820"/>
                    <a:gd name="csX20" fmla="*/ 0 w 1893855"/>
                    <a:gd name="csY20" fmla="*/ 327757 h 1976820"/>
                    <a:gd name="csX21" fmla="*/ 71723 w 1893855"/>
                    <a:gd name="csY21" fmla="*/ 259272 h 1976820"/>
                    <a:gd name="csX22" fmla="*/ 282131 w 1893855"/>
                    <a:gd name="csY22" fmla="*/ 263749 h 1976820"/>
                    <a:gd name="csX23" fmla="*/ 706088 w 1893855"/>
                    <a:gd name="csY23" fmla="*/ 331948 h 1976820"/>
                    <a:gd name="csX24" fmla="*/ 707612 w 1893855"/>
                    <a:gd name="csY24" fmla="*/ 239556 h 1976820"/>
                    <a:gd name="csX25" fmla="*/ 846392 w 1893855"/>
                    <a:gd name="csY25" fmla="*/ 62772 h 1976820"/>
                    <a:gd name="csX26" fmla="*/ 1330166 w 1893855"/>
                    <a:gd name="csY26" fmla="*/ 1145 h 1976820"/>
                    <a:gd name="csX27" fmla="*/ 1893856 w 1893855"/>
                    <a:gd name="csY27" fmla="*/ 51246 h 1976820"/>
                    <a:gd name="csX28" fmla="*/ 1879378 w 1893855"/>
                    <a:gd name="csY28" fmla="*/ 127542 h 1976820"/>
                    <a:gd name="csX29" fmla="*/ 1293209 w 1893855"/>
                    <a:gd name="csY29" fmla="*/ 80202 h 1976820"/>
                    <a:gd name="csX30" fmla="*/ 864870 w 1893855"/>
                    <a:gd name="csY30" fmla="*/ 138305 h 1976820"/>
                    <a:gd name="csX31" fmla="*/ 785908 w 1893855"/>
                    <a:gd name="csY31" fmla="*/ 239556 h 1976820"/>
                    <a:gd name="csX32" fmla="*/ 785622 w 1893855"/>
                    <a:gd name="csY32" fmla="*/ 308898 h 1976820"/>
                    <a:gd name="csX33" fmla="*/ 1842516 w 1893855"/>
                    <a:gd name="csY33" fmla="*/ 280513 h 1976820"/>
                    <a:gd name="csX34" fmla="*/ 1831086 w 1893855"/>
                    <a:gd name="csY34" fmla="*/ 357475 h 1976820"/>
                    <a:gd name="csX35" fmla="*/ 781812 w 1893855"/>
                    <a:gd name="csY35" fmla="*/ 389003 h 1976820"/>
                    <a:gd name="csX36" fmla="*/ 684943 w 1893855"/>
                    <a:gd name="csY36" fmla="*/ 413768 h 1976820"/>
                    <a:gd name="csX37" fmla="*/ 606457 w 1893855"/>
                    <a:gd name="csY37" fmla="*/ 379478 h 1976820"/>
                    <a:gd name="csX38" fmla="*/ 217932 w 1893855"/>
                    <a:gd name="csY38" fmla="*/ 338901 h 1976820"/>
                    <a:gd name="csX39" fmla="*/ 77343 w 1893855"/>
                    <a:gd name="csY39" fmla="*/ 337187 h 1976820"/>
                    <a:gd name="csX40" fmla="*/ 77343 w 1893855"/>
                    <a:gd name="csY40" fmla="*/ 1528574 h 1976820"/>
                    <a:gd name="csX41" fmla="*/ 626840 w 1893855"/>
                    <a:gd name="csY41" fmla="*/ 1527716 h 1976820"/>
                    <a:gd name="csX42" fmla="*/ 750284 w 1893855"/>
                    <a:gd name="csY42" fmla="*/ 1526288 h 1976820"/>
                    <a:gd name="csX43" fmla="*/ 750284 w 1893855"/>
                    <a:gd name="csY43" fmla="*/ 490730 h 1976820"/>
                    <a:gd name="csX44" fmla="*/ 781050 w 1893855"/>
                    <a:gd name="csY44" fmla="*/ 456059 h 1976820"/>
                    <a:gd name="csX45" fmla="*/ 1390269 w 1893855"/>
                    <a:gd name="csY45" fmla="*/ 381764 h 1976820"/>
                    <a:gd name="csX46" fmla="*/ 1431893 w 1893855"/>
                    <a:gd name="csY46" fmla="*/ 422055 h 1976820"/>
                    <a:gd name="csX47" fmla="*/ 1431893 w 1893855"/>
                    <a:gd name="csY47" fmla="*/ 1526288 h 1976820"/>
                    <a:gd name="csX48" fmla="*/ 1580007 w 1893855"/>
                    <a:gd name="csY48" fmla="*/ 1526955 h 1976820"/>
                    <a:gd name="csX49" fmla="*/ 1354646 w 1893855"/>
                    <a:gd name="csY49" fmla="*/ 1526860 h 1976820"/>
                    <a:gd name="csX50" fmla="*/ 1354646 w 1893855"/>
                    <a:gd name="csY50" fmla="*/ 460441 h 1976820"/>
                    <a:gd name="csX51" fmla="*/ 828294 w 1893855"/>
                    <a:gd name="csY51" fmla="*/ 526163 h 1976820"/>
                    <a:gd name="csX52" fmla="*/ 828294 w 1893855"/>
                    <a:gd name="csY52" fmla="*/ 1527336 h 1976820"/>
                    <a:gd name="csX53" fmla="*/ 1354646 w 1893855"/>
                    <a:gd name="csY53" fmla="*/ 1526860 h 19768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893855" h="1976820">
                      <a:moveTo>
                        <a:pt x="1580102" y="1527431"/>
                      </a:moveTo>
                      <a:lnTo>
                        <a:pt x="1579245" y="1604583"/>
                      </a:lnTo>
                      <a:lnTo>
                        <a:pt x="674561" y="1604774"/>
                      </a:lnTo>
                      <a:lnTo>
                        <a:pt x="674561" y="1864997"/>
                      </a:lnTo>
                      <a:cubicBezTo>
                        <a:pt x="674561" y="1886428"/>
                        <a:pt x="690467" y="1900335"/>
                        <a:pt x="711613" y="1899382"/>
                      </a:cubicBezTo>
                      <a:lnTo>
                        <a:pt x="922211" y="1899382"/>
                      </a:lnTo>
                      <a:cubicBezTo>
                        <a:pt x="942118" y="1899382"/>
                        <a:pt x="958120" y="1886047"/>
                        <a:pt x="958025" y="1865473"/>
                      </a:cubicBezTo>
                      <a:lnTo>
                        <a:pt x="957548" y="1785558"/>
                      </a:lnTo>
                      <a:lnTo>
                        <a:pt x="894969" y="1784511"/>
                      </a:lnTo>
                      <a:lnTo>
                        <a:pt x="895160" y="1707930"/>
                      </a:lnTo>
                      <a:lnTo>
                        <a:pt x="1579721" y="1707930"/>
                      </a:lnTo>
                      <a:cubicBezTo>
                        <a:pt x="1579721" y="1707930"/>
                        <a:pt x="1579436" y="1784987"/>
                        <a:pt x="1579436" y="1784987"/>
                      </a:cubicBezTo>
                      <a:lnTo>
                        <a:pt x="1036034" y="1785177"/>
                      </a:lnTo>
                      <a:lnTo>
                        <a:pt x="1034510" y="1874522"/>
                      </a:lnTo>
                      <a:cubicBezTo>
                        <a:pt x="1033558" y="1929291"/>
                        <a:pt x="986409" y="1976154"/>
                        <a:pt x="930593" y="1976249"/>
                      </a:cubicBezTo>
                      <a:lnTo>
                        <a:pt x="699230" y="1976820"/>
                      </a:lnTo>
                      <a:cubicBezTo>
                        <a:pt x="641414" y="1971391"/>
                        <a:pt x="597313" y="1926910"/>
                        <a:pt x="597313" y="1868426"/>
                      </a:cubicBezTo>
                      <a:lnTo>
                        <a:pt x="596932" y="1605917"/>
                      </a:lnTo>
                      <a:lnTo>
                        <a:pt x="71723" y="1606203"/>
                      </a:lnTo>
                      <a:cubicBezTo>
                        <a:pt x="33147" y="1606203"/>
                        <a:pt x="0" y="1583343"/>
                        <a:pt x="0" y="1541242"/>
                      </a:cubicBezTo>
                      <a:lnTo>
                        <a:pt x="0" y="327757"/>
                      </a:lnTo>
                      <a:cubicBezTo>
                        <a:pt x="0" y="285371"/>
                        <a:pt x="31052" y="258415"/>
                        <a:pt x="71723" y="259272"/>
                      </a:cubicBezTo>
                      <a:lnTo>
                        <a:pt x="282131" y="263749"/>
                      </a:lnTo>
                      <a:cubicBezTo>
                        <a:pt x="372428" y="265654"/>
                        <a:pt x="626269" y="289086"/>
                        <a:pt x="706088" y="331948"/>
                      </a:cubicBezTo>
                      <a:lnTo>
                        <a:pt x="707612" y="239556"/>
                      </a:lnTo>
                      <a:cubicBezTo>
                        <a:pt x="708946" y="162594"/>
                        <a:pt x="767429" y="82012"/>
                        <a:pt x="846392" y="62772"/>
                      </a:cubicBezTo>
                      <a:cubicBezTo>
                        <a:pt x="1006126" y="23814"/>
                        <a:pt x="1165574" y="6669"/>
                        <a:pt x="1330166" y="1145"/>
                      </a:cubicBezTo>
                      <a:cubicBezTo>
                        <a:pt x="1520952" y="-5142"/>
                        <a:pt x="1705261" y="14861"/>
                        <a:pt x="1893856" y="51246"/>
                      </a:cubicBezTo>
                      <a:lnTo>
                        <a:pt x="1879378" y="127542"/>
                      </a:lnTo>
                      <a:cubicBezTo>
                        <a:pt x="1684115" y="89632"/>
                        <a:pt x="1491425" y="70392"/>
                        <a:pt x="1293209" y="80202"/>
                      </a:cubicBezTo>
                      <a:cubicBezTo>
                        <a:pt x="1147667" y="87441"/>
                        <a:pt x="1006316" y="103634"/>
                        <a:pt x="864870" y="138305"/>
                      </a:cubicBezTo>
                      <a:cubicBezTo>
                        <a:pt x="821150" y="148973"/>
                        <a:pt x="790480" y="199075"/>
                        <a:pt x="785908" y="239556"/>
                      </a:cubicBezTo>
                      <a:cubicBezTo>
                        <a:pt x="783050" y="264797"/>
                        <a:pt x="784670" y="285276"/>
                        <a:pt x="785622" y="308898"/>
                      </a:cubicBezTo>
                      <a:cubicBezTo>
                        <a:pt x="1140619" y="235746"/>
                        <a:pt x="1481233" y="223173"/>
                        <a:pt x="1842516" y="280513"/>
                      </a:cubicBezTo>
                      <a:lnTo>
                        <a:pt x="1831086" y="357475"/>
                      </a:lnTo>
                      <a:cubicBezTo>
                        <a:pt x="1468469" y="300039"/>
                        <a:pt x="1141286" y="314041"/>
                        <a:pt x="781812" y="389003"/>
                      </a:cubicBezTo>
                      <a:cubicBezTo>
                        <a:pt x="744284" y="396813"/>
                        <a:pt x="719995" y="443391"/>
                        <a:pt x="684943" y="413768"/>
                      </a:cubicBezTo>
                      <a:cubicBezTo>
                        <a:pt x="662273" y="394623"/>
                        <a:pt x="636270" y="385479"/>
                        <a:pt x="606457" y="379478"/>
                      </a:cubicBezTo>
                      <a:cubicBezTo>
                        <a:pt x="477679" y="353856"/>
                        <a:pt x="349663" y="340616"/>
                        <a:pt x="217932" y="338901"/>
                      </a:cubicBezTo>
                      <a:lnTo>
                        <a:pt x="77343" y="337187"/>
                      </a:lnTo>
                      <a:lnTo>
                        <a:pt x="77343" y="1528574"/>
                      </a:lnTo>
                      <a:cubicBezTo>
                        <a:pt x="77343" y="1528574"/>
                        <a:pt x="626840" y="1527716"/>
                        <a:pt x="626840" y="1527716"/>
                      </a:cubicBezTo>
                      <a:lnTo>
                        <a:pt x="750284" y="1526288"/>
                      </a:lnTo>
                      <a:lnTo>
                        <a:pt x="750284" y="490730"/>
                      </a:lnTo>
                      <a:cubicBezTo>
                        <a:pt x="750284" y="473299"/>
                        <a:pt x="766191" y="459107"/>
                        <a:pt x="781050" y="456059"/>
                      </a:cubicBezTo>
                      <a:cubicBezTo>
                        <a:pt x="992315" y="413196"/>
                        <a:pt x="1173671" y="384145"/>
                        <a:pt x="1390269" y="381764"/>
                      </a:cubicBezTo>
                      <a:cubicBezTo>
                        <a:pt x="1413891" y="381478"/>
                        <a:pt x="1431893" y="397671"/>
                        <a:pt x="1431893" y="422055"/>
                      </a:cubicBezTo>
                      <a:lnTo>
                        <a:pt x="1431893" y="1526288"/>
                      </a:lnTo>
                      <a:cubicBezTo>
                        <a:pt x="1431893" y="1526288"/>
                        <a:pt x="1580007" y="1526955"/>
                        <a:pt x="1580007" y="1526955"/>
                      </a:cubicBezTo>
                      <a:close/>
                      <a:moveTo>
                        <a:pt x="1354646" y="1526860"/>
                      </a:moveTo>
                      <a:lnTo>
                        <a:pt x="1354646" y="460441"/>
                      </a:lnTo>
                      <a:cubicBezTo>
                        <a:pt x="1173766" y="464822"/>
                        <a:pt x="1002602" y="491016"/>
                        <a:pt x="828294" y="526163"/>
                      </a:cubicBezTo>
                      <a:lnTo>
                        <a:pt x="828294" y="1527336"/>
                      </a:lnTo>
                      <a:cubicBezTo>
                        <a:pt x="828294" y="1527336"/>
                        <a:pt x="1354646" y="1526860"/>
                        <a:pt x="1354646" y="1526860"/>
                      </a:cubicBezTo>
                      <a:close/>
                    </a:path>
                  </a:pathLst>
                </a:custGeom>
                <a:grpFill/>
                <a:ln w="9525" cap="flat">
                  <a:noFill/>
                  <a:prstDash val="solid"/>
                  <a:miter/>
                </a:ln>
              </p:spPr>
              <p:txBody>
                <a:bodyPr/>
                <a:lstStyle/>
                <a:p>
                  <a:endParaRPr lang="de-DE"/>
                </a:p>
              </p:txBody>
            </p:sp>
            <p:sp>
              <p:nvSpPr>
                <p:cNvPr id="95" name="Freihandform: Form 94">
                  <a:extLst>
                    <a:ext uri="{FF2B5EF4-FFF2-40B4-BE49-F238E27FC236}">
                      <a16:creationId xmlns:a16="http://schemas.microsoft.com/office/drawing/2014/main" id="{D5664D0B-0211-DB62-F251-49CD879A31CA}"/>
                    </a:ext>
                  </a:extLst>
                </p:cNvPr>
                <p:cNvSpPr/>
                <p:nvPr/>
              </p:nvSpPr>
              <p:spPr>
                <a:xfrm>
                  <a:off x="13310426" y="5349629"/>
                  <a:ext cx="534733" cy="545303"/>
                </a:xfrm>
                <a:custGeom>
                  <a:avLst/>
                  <a:gdLst>
                    <a:gd name="csX0" fmla="*/ 534734 w 534733"/>
                    <a:gd name="csY0" fmla="*/ 480629 h 545303"/>
                    <a:gd name="csX1" fmla="*/ 468535 w 534733"/>
                    <a:gd name="csY1" fmla="*/ 545304 h 545303"/>
                    <a:gd name="csX2" fmla="*/ 67342 w 534733"/>
                    <a:gd name="csY2" fmla="*/ 545304 h 545303"/>
                    <a:gd name="csX3" fmla="*/ 0 w 534733"/>
                    <a:gd name="csY3" fmla="*/ 477962 h 545303"/>
                    <a:gd name="csX4" fmla="*/ 0 w 534733"/>
                    <a:gd name="csY4" fmla="*/ 70197 h 545303"/>
                    <a:gd name="csX5" fmla="*/ 78962 w 534733"/>
                    <a:gd name="csY5" fmla="*/ 379 h 545303"/>
                    <a:gd name="csX6" fmla="*/ 476536 w 534733"/>
                    <a:gd name="csY6" fmla="*/ 53147 h 545303"/>
                    <a:gd name="csX7" fmla="*/ 534734 w 534733"/>
                    <a:gd name="csY7" fmla="*/ 126013 h 545303"/>
                    <a:gd name="csX8" fmla="*/ 534543 w 534733"/>
                    <a:gd name="csY8" fmla="*/ 480534 h 545303"/>
                    <a:gd name="csX9" fmla="*/ 456819 w 534733"/>
                    <a:gd name="csY9" fmla="*/ 129823 h 545303"/>
                    <a:gd name="csX10" fmla="*/ 399097 w 534733"/>
                    <a:gd name="csY10" fmla="*/ 109916 h 545303"/>
                    <a:gd name="csX11" fmla="*/ 77438 w 534733"/>
                    <a:gd name="csY11" fmla="*/ 78865 h 545303"/>
                    <a:gd name="csX12" fmla="*/ 77438 w 534733"/>
                    <a:gd name="csY12" fmla="*/ 467866 h 545303"/>
                    <a:gd name="csX13" fmla="*/ 456914 w 534733"/>
                    <a:gd name="csY13" fmla="*/ 468151 h 545303"/>
                    <a:gd name="csX14" fmla="*/ 456914 w 534733"/>
                    <a:gd name="csY14" fmla="*/ 129823 h 5453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534733" h="545303">
                      <a:moveTo>
                        <a:pt x="534734" y="480629"/>
                      </a:moveTo>
                      <a:cubicBezTo>
                        <a:pt x="534734" y="518539"/>
                        <a:pt x="503968" y="545304"/>
                        <a:pt x="468535" y="545304"/>
                      </a:cubicBezTo>
                      <a:lnTo>
                        <a:pt x="67342" y="545304"/>
                      </a:lnTo>
                      <a:cubicBezTo>
                        <a:pt x="28766" y="545304"/>
                        <a:pt x="0" y="516538"/>
                        <a:pt x="0" y="477962"/>
                      </a:cubicBezTo>
                      <a:lnTo>
                        <a:pt x="0" y="70197"/>
                      </a:lnTo>
                      <a:cubicBezTo>
                        <a:pt x="0" y="25810"/>
                        <a:pt x="36100" y="-3717"/>
                        <a:pt x="78962" y="379"/>
                      </a:cubicBezTo>
                      <a:cubicBezTo>
                        <a:pt x="185071" y="-98"/>
                        <a:pt x="381572" y="15523"/>
                        <a:pt x="476536" y="53147"/>
                      </a:cubicBezTo>
                      <a:cubicBezTo>
                        <a:pt x="508254" y="65720"/>
                        <a:pt x="529019" y="93057"/>
                        <a:pt x="534734" y="126013"/>
                      </a:cubicBezTo>
                      <a:lnTo>
                        <a:pt x="534543" y="480534"/>
                      </a:lnTo>
                      <a:close/>
                      <a:moveTo>
                        <a:pt x="456819" y="129823"/>
                      </a:moveTo>
                      <a:cubicBezTo>
                        <a:pt x="435197" y="120965"/>
                        <a:pt x="419005" y="115726"/>
                        <a:pt x="399097" y="109916"/>
                      </a:cubicBezTo>
                      <a:cubicBezTo>
                        <a:pt x="292608" y="89152"/>
                        <a:pt x="185833" y="77436"/>
                        <a:pt x="77438" y="78865"/>
                      </a:cubicBezTo>
                      <a:lnTo>
                        <a:pt x="77438" y="467866"/>
                      </a:lnTo>
                      <a:cubicBezTo>
                        <a:pt x="77438" y="467866"/>
                        <a:pt x="456914" y="468151"/>
                        <a:pt x="456914" y="468151"/>
                      </a:cubicBezTo>
                      <a:lnTo>
                        <a:pt x="456914" y="129823"/>
                      </a:lnTo>
                      <a:close/>
                    </a:path>
                  </a:pathLst>
                </a:custGeom>
                <a:grpFill/>
                <a:ln w="9525" cap="flat">
                  <a:noFill/>
                  <a:prstDash val="solid"/>
                  <a:miter/>
                </a:ln>
              </p:spPr>
              <p:txBody>
                <a:bodyPr/>
                <a:lstStyle/>
                <a:p>
                  <a:endParaRPr lang="de-DE"/>
                </a:p>
              </p:txBody>
            </p:sp>
            <p:sp>
              <p:nvSpPr>
                <p:cNvPr id="96" name="Freihandform: Form 95">
                  <a:extLst>
                    <a:ext uri="{FF2B5EF4-FFF2-40B4-BE49-F238E27FC236}">
                      <a16:creationId xmlns:a16="http://schemas.microsoft.com/office/drawing/2014/main" id="{0CB82DAF-05D6-E03C-D1C4-25597FA5A254}"/>
                    </a:ext>
                  </a:extLst>
                </p:cNvPr>
                <p:cNvSpPr/>
                <p:nvPr/>
              </p:nvSpPr>
              <p:spPr>
                <a:xfrm>
                  <a:off x="14672215" y="5370323"/>
                  <a:ext cx="323945" cy="544897"/>
                </a:xfrm>
                <a:custGeom>
                  <a:avLst/>
                  <a:gdLst>
                    <a:gd name="csX0" fmla="*/ 127730 w 323945"/>
                    <a:gd name="csY0" fmla="*/ 468412 h 544897"/>
                    <a:gd name="csX1" fmla="*/ 127349 w 323945"/>
                    <a:gd name="csY1" fmla="*/ 544707 h 544897"/>
                    <a:gd name="csX2" fmla="*/ 65627 w 323945"/>
                    <a:gd name="csY2" fmla="*/ 544898 h 544897"/>
                    <a:gd name="csX3" fmla="*/ 0 w 323945"/>
                    <a:gd name="csY3" fmla="*/ 478889 h 544897"/>
                    <a:gd name="csX4" fmla="*/ 0 w 323945"/>
                    <a:gd name="csY4" fmla="*/ 66457 h 544897"/>
                    <a:gd name="csX5" fmla="*/ 63436 w 323945"/>
                    <a:gd name="csY5" fmla="*/ 163 h 544897"/>
                    <a:gd name="csX6" fmla="*/ 323945 w 323945"/>
                    <a:gd name="csY6" fmla="*/ 17022 h 544897"/>
                    <a:gd name="csX7" fmla="*/ 312325 w 323945"/>
                    <a:gd name="csY7" fmla="*/ 93222 h 544897"/>
                    <a:gd name="csX8" fmla="*/ 77533 w 323945"/>
                    <a:gd name="csY8" fmla="*/ 76744 h 544897"/>
                    <a:gd name="csX9" fmla="*/ 77533 w 323945"/>
                    <a:gd name="csY9" fmla="*/ 466602 h 544897"/>
                    <a:gd name="csX10" fmla="*/ 127730 w 323945"/>
                    <a:gd name="csY10" fmla="*/ 468507 h 5448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3945" h="544897">
                      <a:moveTo>
                        <a:pt x="127730" y="468412"/>
                      </a:moveTo>
                      <a:lnTo>
                        <a:pt x="127349" y="544707"/>
                      </a:lnTo>
                      <a:lnTo>
                        <a:pt x="65627" y="544898"/>
                      </a:lnTo>
                      <a:cubicBezTo>
                        <a:pt x="28765" y="544993"/>
                        <a:pt x="0" y="516513"/>
                        <a:pt x="0" y="478889"/>
                      </a:cubicBezTo>
                      <a:lnTo>
                        <a:pt x="0" y="66457"/>
                      </a:lnTo>
                      <a:cubicBezTo>
                        <a:pt x="95" y="31977"/>
                        <a:pt x="28480" y="639"/>
                        <a:pt x="63436" y="163"/>
                      </a:cubicBezTo>
                      <a:cubicBezTo>
                        <a:pt x="151733" y="-1171"/>
                        <a:pt x="236887" y="5783"/>
                        <a:pt x="323945" y="17022"/>
                      </a:cubicBezTo>
                      <a:lnTo>
                        <a:pt x="312325" y="93222"/>
                      </a:lnTo>
                      <a:cubicBezTo>
                        <a:pt x="231648" y="83507"/>
                        <a:pt x="158401" y="78458"/>
                        <a:pt x="77533" y="76744"/>
                      </a:cubicBezTo>
                      <a:lnTo>
                        <a:pt x="77533" y="466602"/>
                      </a:lnTo>
                      <a:cubicBezTo>
                        <a:pt x="77533" y="466602"/>
                        <a:pt x="127730" y="468507"/>
                        <a:pt x="127730" y="468507"/>
                      </a:cubicBezTo>
                      <a:close/>
                    </a:path>
                  </a:pathLst>
                </a:custGeom>
                <a:grpFill/>
                <a:ln w="9525" cap="flat">
                  <a:noFill/>
                  <a:prstDash val="solid"/>
                  <a:miter/>
                </a:ln>
              </p:spPr>
              <p:txBody>
                <a:bodyPr/>
                <a:lstStyle/>
                <a:p>
                  <a:endParaRPr lang="de-DE"/>
                </a:p>
              </p:txBody>
            </p:sp>
            <p:sp>
              <p:nvSpPr>
                <p:cNvPr id="97" name="Freihandform: Form 96">
                  <a:extLst>
                    <a:ext uri="{FF2B5EF4-FFF2-40B4-BE49-F238E27FC236}">
                      <a16:creationId xmlns:a16="http://schemas.microsoft.com/office/drawing/2014/main" id="{0D2A4E1F-A35F-CD62-2CA5-0D461BCAE9C3}"/>
                    </a:ext>
                  </a:extLst>
                </p:cNvPr>
                <p:cNvSpPr/>
                <p:nvPr/>
              </p:nvSpPr>
              <p:spPr>
                <a:xfrm>
                  <a:off x="14041724" y="5113096"/>
                  <a:ext cx="159750" cy="77558"/>
                </a:xfrm>
                <a:custGeom>
                  <a:avLst/>
                  <a:gdLst>
                    <a:gd name="csX0" fmla="*/ 118903 w 159750"/>
                    <a:gd name="csY0" fmla="*/ 77558 h 77558"/>
                    <a:gd name="csX1" fmla="*/ 39465 w 159750"/>
                    <a:gd name="csY1" fmla="*/ 77272 h 77558"/>
                    <a:gd name="csX2" fmla="*/ 508 w 159750"/>
                    <a:gd name="csY2" fmla="*/ 45554 h 77558"/>
                    <a:gd name="csX3" fmla="*/ 30511 w 159750"/>
                    <a:gd name="csY3" fmla="*/ 1263 h 77558"/>
                    <a:gd name="csX4" fmla="*/ 125285 w 159750"/>
                    <a:gd name="csY4" fmla="*/ 501 h 77558"/>
                    <a:gd name="csX5" fmla="*/ 159670 w 159750"/>
                    <a:gd name="csY5" fmla="*/ 41839 h 77558"/>
                    <a:gd name="csX6" fmla="*/ 118903 w 159750"/>
                    <a:gd name="csY6" fmla="*/ 77558 h 7755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750" h="77558">
                      <a:moveTo>
                        <a:pt x="118903" y="77558"/>
                      </a:moveTo>
                      <a:lnTo>
                        <a:pt x="39465" y="77272"/>
                      </a:lnTo>
                      <a:cubicBezTo>
                        <a:pt x="18605" y="77272"/>
                        <a:pt x="3556" y="63365"/>
                        <a:pt x="508" y="45554"/>
                      </a:cubicBezTo>
                      <a:cubicBezTo>
                        <a:pt x="-2540" y="27742"/>
                        <a:pt x="8223" y="2310"/>
                        <a:pt x="30511" y="1263"/>
                      </a:cubicBezTo>
                      <a:cubicBezTo>
                        <a:pt x="62134" y="-262"/>
                        <a:pt x="93472" y="-262"/>
                        <a:pt x="125285" y="501"/>
                      </a:cubicBezTo>
                      <a:cubicBezTo>
                        <a:pt x="147764" y="1072"/>
                        <a:pt x="160909" y="22408"/>
                        <a:pt x="159670" y="41839"/>
                      </a:cubicBezTo>
                      <a:cubicBezTo>
                        <a:pt x="158432" y="61270"/>
                        <a:pt x="142525" y="77653"/>
                        <a:pt x="118903" y="77558"/>
                      </a:cubicBezTo>
                      <a:close/>
                    </a:path>
                  </a:pathLst>
                </a:custGeom>
                <a:grpFill/>
                <a:ln w="9525" cap="flat">
                  <a:noFill/>
                  <a:prstDash val="solid"/>
                  <a:miter/>
                </a:ln>
              </p:spPr>
              <p:txBody>
                <a:bodyPr/>
                <a:lstStyle/>
                <a:p>
                  <a:endParaRPr lang="de-DE"/>
                </a:p>
              </p:txBody>
            </p:sp>
            <p:sp>
              <p:nvSpPr>
                <p:cNvPr id="98" name="Freihandform: Form 97">
                  <a:extLst>
                    <a:ext uri="{FF2B5EF4-FFF2-40B4-BE49-F238E27FC236}">
                      <a16:creationId xmlns:a16="http://schemas.microsoft.com/office/drawing/2014/main" id="{E40F930D-1E61-B77B-4EC6-A09786B239F9}"/>
                    </a:ext>
                  </a:extLst>
                </p:cNvPr>
                <p:cNvSpPr/>
                <p:nvPr/>
              </p:nvSpPr>
              <p:spPr>
                <a:xfrm>
                  <a:off x="14480560" y="5077497"/>
                  <a:ext cx="159760" cy="77152"/>
                </a:xfrm>
                <a:custGeom>
                  <a:avLst/>
                  <a:gdLst>
                    <a:gd name="csX0" fmla="*/ 122599 w 159760"/>
                    <a:gd name="csY0" fmla="*/ 76867 h 77152"/>
                    <a:gd name="csX1" fmla="*/ 38398 w 159760"/>
                    <a:gd name="csY1" fmla="*/ 77153 h 77152"/>
                    <a:gd name="csX2" fmla="*/ 12 w 159760"/>
                    <a:gd name="csY2" fmla="*/ 39148 h 77152"/>
                    <a:gd name="csX3" fmla="*/ 35064 w 159760"/>
                    <a:gd name="csY3" fmla="*/ 0 h 77152"/>
                    <a:gd name="csX4" fmla="*/ 127362 w 159760"/>
                    <a:gd name="csY4" fmla="*/ 476 h 77152"/>
                    <a:gd name="csX5" fmla="*/ 159746 w 159760"/>
                    <a:gd name="csY5" fmla="*/ 38958 h 77152"/>
                    <a:gd name="csX6" fmla="*/ 122694 w 159760"/>
                    <a:gd name="csY6" fmla="*/ 76867 h 771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760" h="77152">
                      <a:moveTo>
                        <a:pt x="122599" y="76867"/>
                      </a:moveTo>
                      <a:lnTo>
                        <a:pt x="38398" y="77153"/>
                      </a:lnTo>
                      <a:cubicBezTo>
                        <a:pt x="16205" y="77153"/>
                        <a:pt x="584" y="59246"/>
                        <a:pt x="12" y="39148"/>
                      </a:cubicBezTo>
                      <a:cubicBezTo>
                        <a:pt x="-464" y="21527"/>
                        <a:pt x="13062" y="-95"/>
                        <a:pt x="35064" y="0"/>
                      </a:cubicBezTo>
                      <a:lnTo>
                        <a:pt x="127362" y="476"/>
                      </a:lnTo>
                      <a:cubicBezTo>
                        <a:pt x="148507" y="572"/>
                        <a:pt x="160223" y="22765"/>
                        <a:pt x="159746" y="38958"/>
                      </a:cubicBezTo>
                      <a:cubicBezTo>
                        <a:pt x="159175" y="57341"/>
                        <a:pt x="146507" y="76772"/>
                        <a:pt x="122694" y="76867"/>
                      </a:cubicBezTo>
                      <a:close/>
                    </a:path>
                  </a:pathLst>
                </a:custGeom>
                <a:grpFill/>
                <a:ln w="9525" cap="flat">
                  <a:noFill/>
                  <a:prstDash val="solid"/>
                  <a:miter/>
                </a:ln>
              </p:spPr>
              <p:txBody>
                <a:bodyPr/>
                <a:lstStyle/>
                <a:p>
                  <a:endParaRPr lang="de-DE"/>
                </a:p>
              </p:txBody>
            </p:sp>
            <p:sp>
              <p:nvSpPr>
                <p:cNvPr id="99" name="Freihandform: Form 98">
                  <a:extLst>
                    <a:ext uri="{FF2B5EF4-FFF2-40B4-BE49-F238E27FC236}">
                      <a16:creationId xmlns:a16="http://schemas.microsoft.com/office/drawing/2014/main" id="{05CB6B20-65CC-C52A-CB95-1F20A9C1B767}"/>
                    </a:ext>
                  </a:extLst>
                </p:cNvPr>
                <p:cNvSpPr/>
                <p:nvPr/>
              </p:nvSpPr>
              <p:spPr>
                <a:xfrm>
                  <a:off x="13320284" y="5991040"/>
                  <a:ext cx="155529" cy="78104"/>
                </a:xfrm>
                <a:custGeom>
                  <a:avLst/>
                  <a:gdLst>
                    <a:gd name="csX0" fmla="*/ 114539 w 155529"/>
                    <a:gd name="csY0" fmla="*/ 77819 h 78104"/>
                    <a:gd name="csX1" fmla="*/ 43006 w 155529"/>
                    <a:gd name="csY1" fmla="*/ 78105 h 78104"/>
                    <a:gd name="csX2" fmla="*/ 48 w 155529"/>
                    <a:gd name="csY2" fmla="*/ 40576 h 78104"/>
                    <a:gd name="csX3" fmla="*/ 38720 w 155529"/>
                    <a:gd name="csY3" fmla="*/ 0 h 78104"/>
                    <a:gd name="csX4" fmla="*/ 116444 w 155529"/>
                    <a:gd name="csY4" fmla="*/ 0 h 78104"/>
                    <a:gd name="csX5" fmla="*/ 155496 w 155529"/>
                    <a:gd name="csY5" fmla="*/ 36576 h 78104"/>
                    <a:gd name="csX6" fmla="*/ 114539 w 155529"/>
                    <a:gd name="csY6" fmla="*/ 77724 h 7810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5529" h="78104">
                      <a:moveTo>
                        <a:pt x="114539" y="77819"/>
                      </a:moveTo>
                      <a:lnTo>
                        <a:pt x="43006" y="78105"/>
                      </a:lnTo>
                      <a:cubicBezTo>
                        <a:pt x="19289" y="78105"/>
                        <a:pt x="1191" y="63532"/>
                        <a:pt x="48" y="40576"/>
                      </a:cubicBezTo>
                      <a:cubicBezTo>
                        <a:pt x="-1000" y="20574"/>
                        <a:pt x="15193" y="0"/>
                        <a:pt x="38720" y="0"/>
                      </a:cubicBezTo>
                      <a:lnTo>
                        <a:pt x="116444" y="0"/>
                      </a:lnTo>
                      <a:cubicBezTo>
                        <a:pt x="138827" y="0"/>
                        <a:pt x="154829" y="17621"/>
                        <a:pt x="155496" y="36576"/>
                      </a:cubicBezTo>
                      <a:cubicBezTo>
                        <a:pt x="156353" y="59150"/>
                        <a:pt x="140637" y="77629"/>
                        <a:pt x="114539" y="77724"/>
                      </a:cubicBezTo>
                      <a:close/>
                    </a:path>
                  </a:pathLst>
                </a:custGeom>
                <a:grpFill/>
                <a:ln w="9525" cap="flat">
                  <a:noFill/>
                  <a:prstDash val="solid"/>
                  <a:miter/>
                </a:ln>
              </p:spPr>
              <p:txBody>
                <a:bodyPr/>
                <a:lstStyle/>
                <a:p>
                  <a:endParaRPr lang="de-DE"/>
                </a:p>
              </p:txBody>
            </p:sp>
            <p:sp>
              <p:nvSpPr>
                <p:cNvPr id="100" name="Freihandform: Form 99">
                  <a:extLst>
                    <a:ext uri="{FF2B5EF4-FFF2-40B4-BE49-F238E27FC236}">
                      <a16:creationId xmlns:a16="http://schemas.microsoft.com/office/drawing/2014/main" id="{B08675B1-E810-D73F-43DD-5ADA5147A167}"/>
                    </a:ext>
                  </a:extLst>
                </p:cNvPr>
                <p:cNvSpPr/>
                <p:nvPr/>
              </p:nvSpPr>
              <p:spPr>
                <a:xfrm>
                  <a:off x="14689423" y="5990944"/>
                  <a:ext cx="132760" cy="78200"/>
                </a:xfrm>
                <a:custGeom>
                  <a:avLst/>
                  <a:gdLst>
                    <a:gd name="csX0" fmla="*/ 91949 w 132760"/>
                    <a:gd name="csY0" fmla="*/ 78105 h 78200"/>
                    <a:gd name="csX1" fmla="*/ 40133 w 132760"/>
                    <a:gd name="csY1" fmla="*/ 77915 h 78200"/>
                    <a:gd name="csX2" fmla="*/ 32 w 132760"/>
                    <a:gd name="csY2" fmla="*/ 40958 h 78200"/>
                    <a:gd name="csX3" fmla="*/ 40037 w 132760"/>
                    <a:gd name="csY3" fmla="*/ 190 h 78200"/>
                    <a:gd name="csX4" fmla="*/ 91758 w 132760"/>
                    <a:gd name="csY4" fmla="*/ 0 h 78200"/>
                    <a:gd name="csX5" fmla="*/ 132716 w 132760"/>
                    <a:gd name="csY5" fmla="*/ 37338 h 78200"/>
                    <a:gd name="csX6" fmla="*/ 91853 w 132760"/>
                    <a:gd name="csY6" fmla="*/ 78200 h 782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2760" h="78200">
                      <a:moveTo>
                        <a:pt x="91949" y="78105"/>
                      </a:moveTo>
                      <a:lnTo>
                        <a:pt x="40133" y="77915"/>
                      </a:lnTo>
                      <a:cubicBezTo>
                        <a:pt x="16796" y="77915"/>
                        <a:pt x="890" y="61722"/>
                        <a:pt x="32" y="40958"/>
                      </a:cubicBezTo>
                      <a:cubicBezTo>
                        <a:pt x="-825" y="18764"/>
                        <a:pt x="15368" y="286"/>
                        <a:pt x="40037" y="190"/>
                      </a:cubicBezTo>
                      <a:lnTo>
                        <a:pt x="91758" y="0"/>
                      </a:lnTo>
                      <a:cubicBezTo>
                        <a:pt x="114809" y="0"/>
                        <a:pt x="131763" y="16288"/>
                        <a:pt x="132716" y="37338"/>
                      </a:cubicBezTo>
                      <a:cubicBezTo>
                        <a:pt x="133763" y="59817"/>
                        <a:pt x="116428" y="78296"/>
                        <a:pt x="91853" y="78200"/>
                      </a:cubicBezTo>
                      <a:close/>
                    </a:path>
                  </a:pathLst>
                </a:custGeom>
                <a:grpFill/>
                <a:ln w="9525" cap="flat">
                  <a:noFill/>
                  <a:prstDash val="solid"/>
                  <a:miter/>
                </a:ln>
              </p:spPr>
              <p:txBody>
                <a:bodyPr/>
                <a:lstStyle/>
                <a:p>
                  <a:endParaRPr lang="de-DE"/>
                </a:p>
              </p:txBody>
            </p:sp>
            <p:sp>
              <p:nvSpPr>
                <p:cNvPr id="101" name="Freihandform: Form 100">
                  <a:extLst>
                    <a:ext uri="{FF2B5EF4-FFF2-40B4-BE49-F238E27FC236}">
                      <a16:creationId xmlns:a16="http://schemas.microsoft.com/office/drawing/2014/main" id="{A682EB56-3512-2555-A293-E20D3F607864}"/>
                    </a:ext>
                  </a:extLst>
                </p:cNvPr>
                <p:cNvSpPr/>
                <p:nvPr/>
              </p:nvSpPr>
              <p:spPr>
                <a:xfrm>
                  <a:off x="14924544" y="5113015"/>
                  <a:ext cx="128696" cy="77068"/>
                </a:xfrm>
                <a:custGeom>
                  <a:avLst/>
                  <a:gdLst>
                    <a:gd name="csX0" fmla="*/ 94000 w 128696"/>
                    <a:gd name="csY0" fmla="*/ 76973 h 77068"/>
                    <a:gd name="csX1" fmla="*/ 34374 w 128696"/>
                    <a:gd name="csY1" fmla="*/ 76973 h 77068"/>
                    <a:gd name="csX2" fmla="*/ 84 w 128696"/>
                    <a:gd name="csY2" fmla="*/ 41254 h 77068"/>
                    <a:gd name="csX3" fmla="*/ 32659 w 128696"/>
                    <a:gd name="csY3" fmla="*/ 1154 h 77068"/>
                    <a:gd name="csX4" fmla="*/ 88857 w 128696"/>
                    <a:gd name="csY4" fmla="*/ 11 h 77068"/>
                    <a:gd name="csX5" fmla="*/ 128386 w 128696"/>
                    <a:gd name="csY5" fmla="*/ 33920 h 77068"/>
                    <a:gd name="csX6" fmla="*/ 94000 w 128696"/>
                    <a:gd name="csY6" fmla="*/ 77068 h 77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8696" h="77068">
                      <a:moveTo>
                        <a:pt x="94000" y="76973"/>
                      </a:moveTo>
                      <a:lnTo>
                        <a:pt x="34374" y="76973"/>
                      </a:lnTo>
                      <a:cubicBezTo>
                        <a:pt x="14181" y="77068"/>
                        <a:pt x="1322" y="58399"/>
                        <a:pt x="84" y="41254"/>
                      </a:cubicBezTo>
                      <a:cubicBezTo>
                        <a:pt x="-1155" y="24109"/>
                        <a:pt x="11418" y="1535"/>
                        <a:pt x="32659" y="1154"/>
                      </a:cubicBezTo>
                      <a:lnTo>
                        <a:pt x="88857" y="11"/>
                      </a:lnTo>
                      <a:cubicBezTo>
                        <a:pt x="110764" y="-466"/>
                        <a:pt x="125909" y="15156"/>
                        <a:pt x="128386" y="33920"/>
                      </a:cubicBezTo>
                      <a:cubicBezTo>
                        <a:pt x="130862" y="52684"/>
                        <a:pt x="118479" y="76973"/>
                        <a:pt x="94000" y="77068"/>
                      </a:cubicBezTo>
                      <a:close/>
                    </a:path>
                  </a:pathLst>
                </a:custGeom>
                <a:grpFill/>
                <a:ln w="9525" cap="flat">
                  <a:noFill/>
                  <a:prstDash val="solid"/>
                  <a:miter/>
                </a:ln>
              </p:spPr>
              <p:txBody>
                <a:bodyPr/>
                <a:lstStyle/>
                <a:p>
                  <a:endParaRPr lang="de-DE"/>
                </a:p>
              </p:txBody>
            </p:sp>
          </p:grpSp>
        </p:grpSp>
        <p:grpSp>
          <p:nvGrpSpPr>
            <p:cNvPr id="132" name="Gruppieren 131">
              <a:extLst>
                <a:ext uri="{FF2B5EF4-FFF2-40B4-BE49-F238E27FC236}">
                  <a16:creationId xmlns:a16="http://schemas.microsoft.com/office/drawing/2014/main" id="{65627559-8487-C328-1932-A72F5C7C7F76}"/>
                </a:ext>
              </a:extLst>
            </p:cNvPr>
            <p:cNvGrpSpPr/>
            <p:nvPr/>
          </p:nvGrpSpPr>
          <p:grpSpPr>
            <a:xfrm>
              <a:off x="8826073" y="4928736"/>
              <a:ext cx="664292" cy="515829"/>
              <a:chOff x="14322743" y="1140042"/>
              <a:chExt cx="3467482" cy="2692537"/>
            </a:xfrm>
            <a:solidFill>
              <a:schemeClr val="tx2"/>
            </a:solidFill>
          </p:grpSpPr>
          <p:sp>
            <p:nvSpPr>
              <p:cNvPr id="102" name="Freihandform: Form 101">
                <a:extLst>
                  <a:ext uri="{FF2B5EF4-FFF2-40B4-BE49-F238E27FC236}">
                    <a16:creationId xmlns:a16="http://schemas.microsoft.com/office/drawing/2014/main" id="{59373832-B339-776D-E74D-B9E31F257DFF}"/>
                  </a:ext>
                </a:extLst>
              </p:cNvPr>
              <p:cNvSpPr/>
              <p:nvPr/>
            </p:nvSpPr>
            <p:spPr>
              <a:xfrm>
                <a:off x="16913352" y="3055054"/>
                <a:ext cx="876873" cy="777525"/>
              </a:xfrm>
              <a:custGeom>
                <a:avLst/>
                <a:gdLst>
                  <a:gd name="csX0" fmla="*/ 874205 w 876873"/>
                  <a:gd name="csY0" fmla="*/ 776764 h 777525"/>
                  <a:gd name="csX1" fmla="*/ 26575 w 876873"/>
                  <a:gd name="csY1" fmla="*/ 777526 h 777525"/>
                  <a:gd name="csX2" fmla="*/ 381 w 876873"/>
                  <a:gd name="csY2" fmla="*/ 757809 h 777525"/>
                  <a:gd name="csX3" fmla="*/ 0 w 876873"/>
                  <a:gd name="csY3" fmla="*/ 640556 h 777525"/>
                  <a:gd name="csX4" fmla="*/ 21241 w 876873"/>
                  <a:gd name="csY4" fmla="*/ 616268 h 777525"/>
                  <a:gd name="csX5" fmla="*/ 110966 w 876873"/>
                  <a:gd name="csY5" fmla="*/ 615315 h 777525"/>
                  <a:gd name="csX6" fmla="*/ 213741 w 876873"/>
                  <a:gd name="csY6" fmla="*/ 506730 h 777525"/>
                  <a:gd name="csX7" fmla="*/ 324231 w 876873"/>
                  <a:gd name="csY7" fmla="*/ 506349 h 777525"/>
                  <a:gd name="csX8" fmla="*/ 323755 w 876873"/>
                  <a:gd name="csY8" fmla="*/ 435388 h 777525"/>
                  <a:gd name="csX9" fmla="*/ 103061 w 876873"/>
                  <a:gd name="csY9" fmla="*/ 435388 h 777525"/>
                  <a:gd name="csX10" fmla="*/ 77629 w 876873"/>
                  <a:gd name="csY10" fmla="*/ 402146 h 777525"/>
                  <a:gd name="csX11" fmla="*/ 78867 w 876873"/>
                  <a:gd name="csY11" fmla="*/ 667 h 777525"/>
                  <a:gd name="csX12" fmla="*/ 774668 w 876873"/>
                  <a:gd name="csY12" fmla="*/ 0 h 777525"/>
                  <a:gd name="csX13" fmla="*/ 798767 w 876873"/>
                  <a:gd name="csY13" fmla="*/ 21431 h 777525"/>
                  <a:gd name="csX14" fmla="*/ 798767 w 876873"/>
                  <a:gd name="csY14" fmla="*/ 408527 h 777525"/>
                  <a:gd name="csX15" fmla="*/ 775621 w 876873"/>
                  <a:gd name="csY15" fmla="*/ 435102 h 777525"/>
                  <a:gd name="csX16" fmla="*/ 554450 w 876873"/>
                  <a:gd name="csY16" fmla="*/ 435388 h 777525"/>
                  <a:gd name="csX17" fmla="*/ 553784 w 876873"/>
                  <a:gd name="csY17" fmla="*/ 505873 h 777525"/>
                  <a:gd name="csX18" fmla="*/ 663321 w 876873"/>
                  <a:gd name="csY18" fmla="*/ 506921 h 777525"/>
                  <a:gd name="csX19" fmla="*/ 767334 w 876873"/>
                  <a:gd name="csY19" fmla="*/ 616077 h 777525"/>
                  <a:gd name="csX20" fmla="*/ 852773 w 876873"/>
                  <a:gd name="csY20" fmla="*/ 615410 h 777525"/>
                  <a:gd name="csX21" fmla="*/ 876872 w 876873"/>
                  <a:gd name="csY21" fmla="*/ 638366 h 777525"/>
                  <a:gd name="csX22" fmla="*/ 874395 w 876873"/>
                  <a:gd name="csY22" fmla="*/ 776478 h 777525"/>
                  <a:gd name="csX23" fmla="*/ 120872 w 876873"/>
                  <a:gd name="csY23" fmla="*/ 43243 h 777525"/>
                  <a:gd name="csX24" fmla="*/ 120872 w 876873"/>
                  <a:gd name="csY24" fmla="*/ 393954 h 777525"/>
                  <a:gd name="csX25" fmla="*/ 755809 w 876873"/>
                  <a:gd name="csY25" fmla="*/ 393954 h 777525"/>
                  <a:gd name="csX26" fmla="*/ 755809 w 876873"/>
                  <a:gd name="csY26" fmla="*/ 43243 h 777525"/>
                  <a:gd name="csX27" fmla="*/ 120872 w 876873"/>
                  <a:gd name="csY27" fmla="*/ 43243 h 777525"/>
                  <a:gd name="csX28" fmla="*/ 509588 w 876873"/>
                  <a:gd name="csY28" fmla="*/ 435292 h 777525"/>
                  <a:gd name="csX29" fmla="*/ 367189 w 876873"/>
                  <a:gd name="csY29" fmla="*/ 435292 h 777525"/>
                  <a:gd name="csX30" fmla="*/ 367189 w 876873"/>
                  <a:gd name="csY30" fmla="*/ 506921 h 777525"/>
                  <a:gd name="csX31" fmla="*/ 509588 w 876873"/>
                  <a:gd name="csY31" fmla="*/ 506921 h 777525"/>
                  <a:gd name="csX32" fmla="*/ 509588 w 876873"/>
                  <a:gd name="csY32" fmla="*/ 435292 h 777525"/>
                  <a:gd name="csX33" fmla="*/ 703231 w 876873"/>
                  <a:gd name="csY33" fmla="*/ 615601 h 777525"/>
                  <a:gd name="csX34" fmla="*/ 644080 w 876873"/>
                  <a:gd name="csY34" fmla="*/ 549307 h 777525"/>
                  <a:gd name="csX35" fmla="*/ 233363 w 876873"/>
                  <a:gd name="csY35" fmla="*/ 549307 h 777525"/>
                  <a:gd name="csX36" fmla="*/ 172784 w 876873"/>
                  <a:gd name="csY36" fmla="*/ 615696 h 777525"/>
                  <a:gd name="csX37" fmla="*/ 703231 w 876873"/>
                  <a:gd name="csY37" fmla="*/ 615696 h 777525"/>
                  <a:gd name="csX38" fmla="*/ 833342 w 876873"/>
                  <a:gd name="csY38" fmla="*/ 658940 h 777525"/>
                  <a:gd name="csX39" fmla="*/ 43529 w 876873"/>
                  <a:gd name="csY39" fmla="*/ 658940 h 777525"/>
                  <a:gd name="csX40" fmla="*/ 43529 w 876873"/>
                  <a:gd name="csY40" fmla="*/ 735806 h 777525"/>
                  <a:gd name="csX41" fmla="*/ 833342 w 876873"/>
                  <a:gd name="csY41" fmla="*/ 735806 h 777525"/>
                  <a:gd name="csX42" fmla="*/ 833342 w 876873"/>
                  <a:gd name="csY42" fmla="*/ 658940 h 7775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876873" h="777525">
                    <a:moveTo>
                      <a:pt x="874205" y="776764"/>
                    </a:moveTo>
                    <a:lnTo>
                      <a:pt x="26575" y="777526"/>
                    </a:lnTo>
                    <a:cubicBezTo>
                      <a:pt x="15621" y="777526"/>
                      <a:pt x="381" y="766096"/>
                      <a:pt x="381" y="757809"/>
                    </a:cubicBezTo>
                    <a:lnTo>
                      <a:pt x="0" y="640556"/>
                    </a:lnTo>
                    <a:cubicBezTo>
                      <a:pt x="0" y="631984"/>
                      <a:pt x="12573" y="616268"/>
                      <a:pt x="21241" y="616268"/>
                    </a:cubicBezTo>
                    <a:lnTo>
                      <a:pt x="110966" y="615315"/>
                    </a:lnTo>
                    <a:lnTo>
                      <a:pt x="213741" y="506730"/>
                    </a:lnTo>
                    <a:lnTo>
                      <a:pt x="324231" y="506349"/>
                    </a:lnTo>
                    <a:lnTo>
                      <a:pt x="323755" y="435388"/>
                    </a:lnTo>
                    <a:lnTo>
                      <a:pt x="103061" y="435388"/>
                    </a:lnTo>
                    <a:cubicBezTo>
                      <a:pt x="85058" y="434150"/>
                      <a:pt x="77534" y="420434"/>
                      <a:pt x="77629" y="402146"/>
                    </a:cubicBezTo>
                    <a:lnTo>
                      <a:pt x="78867" y="667"/>
                    </a:lnTo>
                    <a:lnTo>
                      <a:pt x="774668" y="0"/>
                    </a:lnTo>
                    <a:cubicBezTo>
                      <a:pt x="785813" y="0"/>
                      <a:pt x="798671" y="12001"/>
                      <a:pt x="798767" y="21431"/>
                    </a:cubicBezTo>
                    <a:lnTo>
                      <a:pt x="798767" y="408527"/>
                    </a:lnTo>
                    <a:cubicBezTo>
                      <a:pt x="798862" y="421005"/>
                      <a:pt x="787718" y="435102"/>
                      <a:pt x="775621" y="435102"/>
                    </a:cubicBezTo>
                    <a:lnTo>
                      <a:pt x="554450" y="435388"/>
                    </a:lnTo>
                    <a:lnTo>
                      <a:pt x="553784" y="505873"/>
                    </a:lnTo>
                    <a:lnTo>
                      <a:pt x="663321" y="506921"/>
                    </a:lnTo>
                    <a:lnTo>
                      <a:pt x="767334" y="616077"/>
                    </a:lnTo>
                    <a:lnTo>
                      <a:pt x="852773" y="615410"/>
                    </a:lnTo>
                    <a:cubicBezTo>
                      <a:pt x="861060" y="615410"/>
                      <a:pt x="877062" y="629793"/>
                      <a:pt x="876872" y="638366"/>
                    </a:cubicBezTo>
                    <a:lnTo>
                      <a:pt x="874395" y="776478"/>
                    </a:lnTo>
                    <a:close/>
                    <a:moveTo>
                      <a:pt x="120872" y="43243"/>
                    </a:moveTo>
                    <a:lnTo>
                      <a:pt x="120872" y="393954"/>
                    </a:lnTo>
                    <a:cubicBezTo>
                      <a:pt x="120872" y="393954"/>
                      <a:pt x="755809" y="393954"/>
                      <a:pt x="755809" y="393954"/>
                    </a:cubicBezTo>
                    <a:lnTo>
                      <a:pt x="755809" y="43243"/>
                    </a:lnTo>
                    <a:cubicBezTo>
                      <a:pt x="755809" y="43243"/>
                      <a:pt x="120872" y="43243"/>
                      <a:pt x="120872" y="43243"/>
                    </a:cubicBezTo>
                    <a:close/>
                    <a:moveTo>
                      <a:pt x="509588" y="435292"/>
                    </a:moveTo>
                    <a:lnTo>
                      <a:pt x="367189" y="435292"/>
                    </a:lnTo>
                    <a:cubicBezTo>
                      <a:pt x="367189" y="435292"/>
                      <a:pt x="367189" y="506921"/>
                      <a:pt x="367189" y="506921"/>
                    </a:cubicBezTo>
                    <a:lnTo>
                      <a:pt x="509588" y="506921"/>
                    </a:lnTo>
                    <a:cubicBezTo>
                      <a:pt x="509588" y="506921"/>
                      <a:pt x="509588" y="435292"/>
                      <a:pt x="509588" y="435292"/>
                    </a:cubicBezTo>
                    <a:close/>
                    <a:moveTo>
                      <a:pt x="703231" y="615601"/>
                    </a:moveTo>
                    <a:lnTo>
                      <a:pt x="644080" y="549307"/>
                    </a:lnTo>
                    <a:lnTo>
                      <a:pt x="233363" y="549307"/>
                    </a:lnTo>
                    <a:cubicBezTo>
                      <a:pt x="233363" y="549307"/>
                      <a:pt x="172784" y="615696"/>
                      <a:pt x="172784" y="615696"/>
                    </a:cubicBezTo>
                    <a:lnTo>
                      <a:pt x="703231" y="615696"/>
                    </a:lnTo>
                    <a:close/>
                    <a:moveTo>
                      <a:pt x="833342" y="658940"/>
                    </a:moveTo>
                    <a:lnTo>
                      <a:pt x="43529" y="658940"/>
                    </a:lnTo>
                    <a:lnTo>
                      <a:pt x="43529" y="735806"/>
                    </a:lnTo>
                    <a:lnTo>
                      <a:pt x="833342" y="735806"/>
                    </a:lnTo>
                    <a:lnTo>
                      <a:pt x="833342" y="658940"/>
                    </a:lnTo>
                    <a:close/>
                  </a:path>
                </a:pathLst>
              </a:custGeom>
              <a:grpFill/>
              <a:ln w="0" cap="flat">
                <a:solidFill>
                  <a:schemeClr val="accent2"/>
                </a:solidFill>
                <a:prstDash val="solid"/>
                <a:miter/>
              </a:ln>
            </p:spPr>
            <p:txBody>
              <a:bodyPr/>
              <a:lstStyle/>
              <a:p>
                <a:endParaRPr lang="de-DE"/>
              </a:p>
            </p:txBody>
          </p:sp>
          <p:grpSp>
            <p:nvGrpSpPr>
              <p:cNvPr id="103" name="Grafik 75">
                <a:extLst>
                  <a:ext uri="{FF2B5EF4-FFF2-40B4-BE49-F238E27FC236}">
                    <a16:creationId xmlns:a16="http://schemas.microsoft.com/office/drawing/2014/main" id="{630C149C-5885-DC99-D9AD-4931E26494B7}"/>
                  </a:ext>
                </a:extLst>
              </p:cNvPr>
              <p:cNvGrpSpPr/>
              <p:nvPr/>
            </p:nvGrpSpPr>
            <p:grpSpPr>
              <a:xfrm>
                <a:off x="14322743" y="2887795"/>
                <a:ext cx="413861" cy="944784"/>
                <a:chOff x="14322743" y="2887795"/>
                <a:chExt cx="413861" cy="944784"/>
              </a:xfrm>
              <a:grpFill/>
            </p:grpSpPr>
            <p:sp>
              <p:nvSpPr>
                <p:cNvPr id="104" name="Freihandform: Form 103">
                  <a:extLst>
                    <a:ext uri="{FF2B5EF4-FFF2-40B4-BE49-F238E27FC236}">
                      <a16:creationId xmlns:a16="http://schemas.microsoft.com/office/drawing/2014/main" id="{91FFAE15-9F41-F69E-E94F-F5B993881BF1}"/>
                    </a:ext>
                  </a:extLst>
                </p:cNvPr>
                <p:cNvSpPr/>
                <p:nvPr/>
              </p:nvSpPr>
              <p:spPr>
                <a:xfrm>
                  <a:off x="14322743" y="2887795"/>
                  <a:ext cx="413861" cy="944784"/>
                </a:xfrm>
                <a:custGeom>
                  <a:avLst/>
                  <a:gdLst>
                    <a:gd name="csX0" fmla="*/ 0 w 413861"/>
                    <a:gd name="csY0" fmla="*/ 0 h 944784"/>
                    <a:gd name="csX1" fmla="*/ 413861 w 413861"/>
                    <a:gd name="csY1" fmla="*/ 0 h 944784"/>
                    <a:gd name="csX2" fmla="*/ 413861 w 413861"/>
                    <a:gd name="csY2" fmla="*/ 944785 h 944784"/>
                    <a:gd name="csX3" fmla="*/ 0 w 413861"/>
                    <a:gd name="csY3" fmla="*/ 944785 h 944784"/>
                    <a:gd name="csX4" fmla="*/ 0 w 413861"/>
                    <a:gd name="csY4" fmla="*/ 0 h 944784"/>
                    <a:gd name="csX5" fmla="*/ 42863 w 413861"/>
                    <a:gd name="csY5" fmla="*/ 42767 h 944784"/>
                    <a:gd name="csX6" fmla="*/ 42863 w 413861"/>
                    <a:gd name="csY6" fmla="*/ 549497 h 944784"/>
                    <a:gd name="csX7" fmla="*/ 370808 w 413861"/>
                    <a:gd name="csY7" fmla="*/ 549497 h 944784"/>
                    <a:gd name="csX8" fmla="*/ 370808 w 413861"/>
                    <a:gd name="csY8" fmla="*/ 42767 h 944784"/>
                    <a:gd name="csX9" fmla="*/ 42863 w 413861"/>
                    <a:gd name="csY9" fmla="*/ 42767 h 944784"/>
                    <a:gd name="csX10" fmla="*/ 42863 w 413861"/>
                    <a:gd name="csY10" fmla="*/ 592169 h 944784"/>
                    <a:gd name="csX11" fmla="*/ 42863 w 413861"/>
                    <a:gd name="csY11" fmla="*/ 716947 h 944784"/>
                    <a:gd name="csX12" fmla="*/ 370808 w 413861"/>
                    <a:gd name="csY12" fmla="*/ 716947 h 944784"/>
                    <a:gd name="csX13" fmla="*/ 370808 w 413861"/>
                    <a:gd name="csY13" fmla="*/ 592169 h 944784"/>
                    <a:gd name="csX14" fmla="*/ 42863 w 413861"/>
                    <a:gd name="csY14" fmla="*/ 592169 h 944784"/>
                    <a:gd name="csX15" fmla="*/ 370904 w 413861"/>
                    <a:gd name="csY15" fmla="*/ 758857 h 944784"/>
                    <a:gd name="csX16" fmla="*/ 42767 w 413861"/>
                    <a:gd name="csY16" fmla="*/ 759047 h 944784"/>
                    <a:gd name="csX17" fmla="*/ 42767 w 413861"/>
                    <a:gd name="csY17" fmla="*/ 903065 h 944784"/>
                    <a:gd name="csX18" fmla="*/ 370999 w 413861"/>
                    <a:gd name="csY18" fmla="*/ 902875 h 944784"/>
                    <a:gd name="csX19" fmla="*/ 370999 w 413861"/>
                    <a:gd name="csY19" fmla="*/ 758857 h 9447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13861" h="944784">
                      <a:moveTo>
                        <a:pt x="0" y="0"/>
                      </a:moveTo>
                      <a:lnTo>
                        <a:pt x="413861" y="0"/>
                      </a:lnTo>
                      <a:cubicBezTo>
                        <a:pt x="413861" y="0"/>
                        <a:pt x="413861" y="944785"/>
                        <a:pt x="413861" y="944785"/>
                      </a:cubicBezTo>
                      <a:lnTo>
                        <a:pt x="0" y="944785"/>
                      </a:lnTo>
                      <a:cubicBezTo>
                        <a:pt x="0" y="944785"/>
                        <a:pt x="0" y="0"/>
                        <a:pt x="0" y="0"/>
                      </a:cubicBezTo>
                      <a:close/>
                      <a:moveTo>
                        <a:pt x="42863" y="42767"/>
                      </a:moveTo>
                      <a:lnTo>
                        <a:pt x="42863" y="549497"/>
                      </a:lnTo>
                      <a:lnTo>
                        <a:pt x="370808" y="549497"/>
                      </a:lnTo>
                      <a:lnTo>
                        <a:pt x="370808" y="42767"/>
                      </a:lnTo>
                      <a:lnTo>
                        <a:pt x="42863" y="42767"/>
                      </a:lnTo>
                      <a:close/>
                      <a:moveTo>
                        <a:pt x="42863" y="592169"/>
                      </a:moveTo>
                      <a:lnTo>
                        <a:pt x="42863" y="716947"/>
                      </a:lnTo>
                      <a:cubicBezTo>
                        <a:pt x="42863" y="716947"/>
                        <a:pt x="370808" y="716947"/>
                        <a:pt x="370808" y="716947"/>
                      </a:cubicBezTo>
                      <a:lnTo>
                        <a:pt x="370808" y="592169"/>
                      </a:lnTo>
                      <a:cubicBezTo>
                        <a:pt x="370808" y="592169"/>
                        <a:pt x="42863" y="592169"/>
                        <a:pt x="42863" y="592169"/>
                      </a:cubicBezTo>
                      <a:close/>
                      <a:moveTo>
                        <a:pt x="370904" y="758857"/>
                      </a:moveTo>
                      <a:lnTo>
                        <a:pt x="42767" y="759047"/>
                      </a:lnTo>
                      <a:lnTo>
                        <a:pt x="42767" y="903065"/>
                      </a:lnTo>
                      <a:cubicBezTo>
                        <a:pt x="42767" y="903065"/>
                        <a:pt x="370999" y="902875"/>
                        <a:pt x="370999" y="902875"/>
                      </a:cubicBezTo>
                      <a:lnTo>
                        <a:pt x="370999" y="758857"/>
                      </a:lnTo>
                      <a:close/>
                    </a:path>
                  </a:pathLst>
                </a:custGeom>
                <a:grpFill/>
                <a:ln w="0" cap="flat">
                  <a:solidFill>
                    <a:schemeClr val="accent2"/>
                  </a:solidFill>
                  <a:prstDash val="solid"/>
                  <a:miter/>
                </a:ln>
              </p:spPr>
              <p:txBody>
                <a:bodyPr/>
                <a:lstStyle/>
                <a:p>
                  <a:endParaRPr lang="de-DE"/>
                </a:p>
              </p:txBody>
            </p:sp>
            <p:sp>
              <p:nvSpPr>
                <p:cNvPr id="105" name="Freihandform: Form 104">
                  <a:extLst>
                    <a:ext uri="{FF2B5EF4-FFF2-40B4-BE49-F238E27FC236}">
                      <a16:creationId xmlns:a16="http://schemas.microsoft.com/office/drawing/2014/main" id="{BD744DB4-FA3F-06A3-C1B9-AAE1416FCE03}"/>
                    </a:ext>
                  </a:extLst>
                </p:cNvPr>
                <p:cNvSpPr/>
                <p:nvPr/>
              </p:nvSpPr>
              <p:spPr>
                <a:xfrm>
                  <a:off x="14415421" y="3103345"/>
                  <a:ext cx="227938" cy="42957"/>
                </a:xfrm>
                <a:custGeom>
                  <a:avLst/>
                  <a:gdLst>
                    <a:gd name="csX0" fmla="*/ 205264 w 227938"/>
                    <a:gd name="csY0" fmla="*/ 42958 h 42957"/>
                    <a:gd name="csX1" fmla="*/ 21622 w 227938"/>
                    <a:gd name="csY1" fmla="*/ 42672 h 42957"/>
                    <a:gd name="csX2" fmla="*/ 0 w 227938"/>
                    <a:gd name="csY2" fmla="*/ 21527 h 42957"/>
                    <a:gd name="csX3" fmla="*/ 22289 w 227938"/>
                    <a:gd name="csY3" fmla="*/ 0 h 42957"/>
                    <a:gd name="csX4" fmla="*/ 204788 w 227938"/>
                    <a:gd name="csY4" fmla="*/ 0 h 42957"/>
                    <a:gd name="csX5" fmla="*/ 227934 w 227938"/>
                    <a:gd name="csY5" fmla="*/ 21431 h 42957"/>
                    <a:gd name="csX6" fmla="*/ 205359 w 227938"/>
                    <a:gd name="csY6" fmla="*/ 42958 h 4295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7938" h="42957">
                      <a:moveTo>
                        <a:pt x="205264" y="42958"/>
                      </a:moveTo>
                      <a:lnTo>
                        <a:pt x="21622" y="42672"/>
                      </a:lnTo>
                      <a:cubicBezTo>
                        <a:pt x="13621" y="42672"/>
                        <a:pt x="96" y="29432"/>
                        <a:pt x="0" y="21527"/>
                      </a:cubicBezTo>
                      <a:cubicBezTo>
                        <a:pt x="-95" y="13621"/>
                        <a:pt x="13717" y="0"/>
                        <a:pt x="22289" y="0"/>
                      </a:cubicBezTo>
                      <a:lnTo>
                        <a:pt x="204788" y="0"/>
                      </a:lnTo>
                      <a:cubicBezTo>
                        <a:pt x="215075" y="0"/>
                        <a:pt x="228220" y="12383"/>
                        <a:pt x="227934" y="21431"/>
                      </a:cubicBezTo>
                      <a:cubicBezTo>
                        <a:pt x="227553" y="31718"/>
                        <a:pt x="215456" y="42958"/>
                        <a:pt x="205359" y="42958"/>
                      </a:cubicBezTo>
                      <a:close/>
                    </a:path>
                  </a:pathLst>
                </a:custGeom>
                <a:grpFill/>
                <a:ln w="0" cap="flat">
                  <a:solidFill>
                    <a:schemeClr val="accent2"/>
                  </a:solidFill>
                  <a:prstDash val="solid"/>
                  <a:miter/>
                </a:ln>
              </p:spPr>
              <p:txBody>
                <a:bodyPr/>
                <a:lstStyle/>
                <a:p>
                  <a:endParaRPr lang="de-DE"/>
                </a:p>
              </p:txBody>
            </p:sp>
            <p:sp>
              <p:nvSpPr>
                <p:cNvPr id="106" name="Freihandform: Form 105">
                  <a:extLst>
                    <a:ext uri="{FF2B5EF4-FFF2-40B4-BE49-F238E27FC236}">
                      <a16:creationId xmlns:a16="http://schemas.microsoft.com/office/drawing/2014/main" id="{1CBF4385-9F31-45FA-3793-17D3F0BEC7CF}"/>
                    </a:ext>
                  </a:extLst>
                </p:cNvPr>
                <p:cNvSpPr/>
                <p:nvPr/>
              </p:nvSpPr>
              <p:spPr>
                <a:xfrm>
                  <a:off x="14415699" y="3303085"/>
                  <a:ext cx="227655" cy="43053"/>
                </a:xfrm>
                <a:custGeom>
                  <a:avLst/>
                  <a:gdLst>
                    <a:gd name="csX0" fmla="*/ 205082 w 227655"/>
                    <a:gd name="csY0" fmla="*/ 43053 h 43053"/>
                    <a:gd name="csX1" fmla="*/ 24202 w 227655"/>
                    <a:gd name="csY1" fmla="*/ 42863 h 43053"/>
                    <a:gd name="csX2" fmla="*/ 8 w 227655"/>
                    <a:gd name="csY2" fmla="*/ 21622 h 43053"/>
                    <a:gd name="csX3" fmla="*/ 21344 w 227655"/>
                    <a:gd name="csY3" fmla="*/ 0 h 43053"/>
                    <a:gd name="csX4" fmla="*/ 204796 w 227655"/>
                    <a:gd name="csY4" fmla="*/ 0 h 43053"/>
                    <a:gd name="csX5" fmla="*/ 227656 w 227655"/>
                    <a:gd name="csY5" fmla="*/ 21622 h 43053"/>
                    <a:gd name="csX6" fmla="*/ 205082 w 227655"/>
                    <a:gd name="csY6" fmla="*/ 43053 h 430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7655" h="43053">
                      <a:moveTo>
                        <a:pt x="205082" y="43053"/>
                      </a:moveTo>
                      <a:lnTo>
                        <a:pt x="24202" y="42863"/>
                      </a:lnTo>
                      <a:cubicBezTo>
                        <a:pt x="14296" y="42863"/>
                        <a:pt x="389" y="29528"/>
                        <a:pt x="8" y="21622"/>
                      </a:cubicBezTo>
                      <a:cubicBezTo>
                        <a:pt x="-373" y="13145"/>
                        <a:pt x="12391" y="0"/>
                        <a:pt x="21344" y="0"/>
                      </a:cubicBezTo>
                      <a:lnTo>
                        <a:pt x="204796" y="0"/>
                      </a:lnTo>
                      <a:cubicBezTo>
                        <a:pt x="215559" y="0"/>
                        <a:pt x="227561" y="10858"/>
                        <a:pt x="227656" y="21622"/>
                      </a:cubicBezTo>
                      <a:cubicBezTo>
                        <a:pt x="227656" y="30004"/>
                        <a:pt x="214130" y="43148"/>
                        <a:pt x="205082" y="43053"/>
                      </a:cubicBezTo>
                      <a:close/>
                    </a:path>
                  </a:pathLst>
                </a:custGeom>
                <a:grpFill/>
                <a:ln w="0" cap="flat">
                  <a:solidFill>
                    <a:schemeClr val="accent2"/>
                  </a:solidFill>
                  <a:prstDash val="solid"/>
                  <a:miter/>
                </a:ln>
              </p:spPr>
              <p:txBody>
                <a:bodyPr/>
                <a:lstStyle/>
                <a:p>
                  <a:endParaRPr lang="de-DE"/>
                </a:p>
              </p:txBody>
            </p:sp>
            <p:sp>
              <p:nvSpPr>
                <p:cNvPr id="107" name="Freihandform: Form 106">
                  <a:extLst>
                    <a:ext uri="{FF2B5EF4-FFF2-40B4-BE49-F238E27FC236}">
                      <a16:creationId xmlns:a16="http://schemas.microsoft.com/office/drawing/2014/main" id="{A9503152-3C94-044B-BB30-A11DC23B991E}"/>
                    </a:ext>
                  </a:extLst>
                </p:cNvPr>
                <p:cNvSpPr/>
                <p:nvPr/>
              </p:nvSpPr>
              <p:spPr>
                <a:xfrm>
                  <a:off x="14415114" y="3202596"/>
                  <a:ext cx="228496" cy="43434"/>
                </a:xfrm>
                <a:custGeom>
                  <a:avLst/>
                  <a:gdLst>
                    <a:gd name="csX0" fmla="*/ 208810 w 228496"/>
                    <a:gd name="csY0" fmla="*/ 43053 h 43434"/>
                    <a:gd name="csX1" fmla="*/ 22596 w 228496"/>
                    <a:gd name="csY1" fmla="*/ 43434 h 43434"/>
                    <a:gd name="csX2" fmla="*/ 117 w 228496"/>
                    <a:gd name="csY2" fmla="*/ 23146 h 43434"/>
                    <a:gd name="csX3" fmla="*/ 21834 w 228496"/>
                    <a:gd name="csY3" fmla="*/ 0 h 43434"/>
                    <a:gd name="csX4" fmla="*/ 205095 w 228496"/>
                    <a:gd name="csY4" fmla="*/ 191 h 43434"/>
                    <a:gd name="csX5" fmla="*/ 228431 w 228496"/>
                    <a:gd name="csY5" fmla="*/ 19336 h 43434"/>
                    <a:gd name="csX6" fmla="*/ 208714 w 228496"/>
                    <a:gd name="csY6" fmla="*/ 42958 h 4343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8496" h="43434">
                      <a:moveTo>
                        <a:pt x="208810" y="43053"/>
                      </a:moveTo>
                      <a:lnTo>
                        <a:pt x="22596" y="43434"/>
                      </a:lnTo>
                      <a:cubicBezTo>
                        <a:pt x="15166" y="43434"/>
                        <a:pt x="1546" y="30290"/>
                        <a:pt x="117" y="23146"/>
                      </a:cubicBezTo>
                      <a:cubicBezTo>
                        <a:pt x="-1407" y="14954"/>
                        <a:pt x="12309" y="0"/>
                        <a:pt x="21834" y="0"/>
                      </a:cubicBezTo>
                      <a:lnTo>
                        <a:pt x="205095" y="191"/>
                      </a:lnTo>
                      <a:cubicBezTo>
                        <a:pt x="213763" y="191"/>
                        <a:pt x="227383" y="12287"/>
                        <a:pt x="228431" y="19336"/>
                      </a:cubicBezTo>
                      <a:cubicBezTo>
                        <a:pt x="229479" y="26384"/>
                        <a:pt x="217763" y="42958"/>
                        <a:pt x="208714" y="42958"/>
                      </a:cubicBezTo>
                      <a:close/>
                    </a:path>
                  </a:pathLst>
                </a:custGeom>
                <a:grpFill/>
                <a:ln w="0" cap="flat">
                  <a:solidFill>
                    <a:schemeClr val="accent2"/>
                  </a:solidFill>
                  <a:prstDash val="solid"/>
                  <a:miter/>
                </a:ln>
              </p:spPr>
              <p:txBody>
                <a:bodyPr/>
                <a:lstStyle/>
                <a:p>
                  <a:endParaRPr lang="de-DE"/>
                </a:p>
              </p:txBody>
            </p:sp>
            <p:sp>
              <p:nvSpPr>
                <p:cNvPr id="108" name="Freihandform: Form 107">
                  <a:extLst>
                    <a:ext uri="{FF2B5EF4-FFF2-40B4-BE49-F238E27FC236}">
                      <a16:creationId xmlns:a16="http://schemas.microsoft.com/office/drawing/2014/main" id="{96E26663-E51C-8FC7-815D-D0F50EA65A3D}"/>
                    </a:ext>
                  </a:extLst>
                </p:cNvPr>
                <p:cNvSpPr/>
                <p:nvPr/>
              </p:nvSpPr>
              <p:spPr>
                <a:xfrm>
                  <a:off x="14415566" y="3003523"/>
                  <a:ext cx="228343" cy="43053"/>
                </a:xfrm>
                <a:custGeom>
                  <a:avLst/>
                  <a:gdLst>
                    <a:gd name="csX0" fmla="*/ 208072 w 228343"/>
                    <a:gd name="csY0" fmla="*/ 43053 h 43053"/>
                    <a:gd name="csX1" fmla="*/ 15667 w 228343"/>
                    <a:gd name="csY1" fmla="*/ 42767 h 43053"/>
                    <a:gd name="csX2" fmla="*/ 141 w 228343"/>
                    <a:gd name="csY2" fmla="*/ 17812 h 43053"/>
                    <a:gd name="csX3" fmla="*/ 21763 w 228343"/>
                    <a:gd name="csY3" fmla="*/ 0 h 43053"/>
                    <a:gd name="csX4" fmla="*/ 205310 w 228343"/>
                    <a:gd name="csY4" fmla="*/ 0 h 43053"/>
                    <a:gd name="csX5" fmla="*/ 228075 w 228343"/>
                    <a:gd name="csY5" fmla="*/ 18383 h 43053"/>
                    <a:gd name="csX6" fmla="*/ 208072 w 228343"/>
                    <a:gd name="csY6" fmla="*/ 43053 h 430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8343" h="43053">
                      <a:moveTo>
                        <a:pt x="208072" y="43053"/>
                      </a:moveTo>
                      <a:lnTo>
                        <a:pt x="15667" y="42767"/>
                      </a:lnTo>
                      <a:cubicBezTo>
                        <a:pt x="8428" y="42767"/>
                        <a:pt x="-1288" y="24670"/>
                        <a:pt x="141" y="17812"/>
                      </a:cubicBezTo>
                      <a:cubicBezTo>
                        <a:pt x="1570" y="10954"/>
                        <a:pt x="14524" y="0"/>
                        <a:pt x="21763" y="0"/>
                      </a:cubicBezTo>
                      <a:lnTo>
                        <a:pt x="205310" y="0"/>
                      </a:lnTo>
                      <a:cubicBezTo>
                        <a:pt x="212739" y="0"/>
                        <a:pt x="225884" y="11621"/>
                        <a:pt x="228075" y="18383"/>
                      </a:cubicBezTo>
                      <a:cubicBezTo>
                        <a:pt x="230265" y="25146"/>
                        <a:pt x="218645" y="43053"/>
                        <a:pt x="208072" y="43053"/>
                      </a:cubicBezTo>
                      <a:close/>
                    </a:path>
                  </a:pathLst>
                </a:custGeom>
                <a:grpFill/>
                <a:ln w="0" cap="flat">
                  <a:solidFill>
                    <a:schemeClr val="accent2"/>
                  </a:solidFill>
                  <a:prstDash val="solid"/>
                  <a:miter/>
                </a:ln>
              </p:spPr>
              <p:txBody>
                <a:bodyPr/>
                <a:lstStyle/>
                <a:p>
                  <a:endParaRPr lang="de-DE"/>
                </a:p>
              </p:txBody>
            </p:sp>
          </p:grpSp>
          <p:sp>
            <p:nvSpPr>
              <p:cNvPr id="109" name="Freihandform: Form 108">
                <a:extLst>
                  <a:ext uri="{FF2B5EF4-FFF2-40B4-BE49-F238E27FC236}">
                    <a16:creationId xmlns:a16="http://schemas.microsoft.com/office/drawing/2014/main" id="{5065AC69-CBDA-A027-A39B-1B4822EB047D}"/>
                  </a:ext>
                </a:extLst>
              </p:cNvPr>
              <p:cNvSpPr/>
              <p:nvPr/>
            </p:nvSpPr>
            <p:spPr>
              <a:xfrm>
                <a:off x="16123298" y="1158436"/>
                <a:ext cx="1586631" cy="1771790"/>
              </a:xfrm>
              <a:custGeom>
                <a:avLst/>
                <a:gdLst>
                  <a:gd name="csX0" fmla="*/ 14243 w 1586631"/>
                  <a:gd name="csY0" fmla="*/ 1730788 h 1771790"/>
                  <a:gd name="csX1" fmla="*/ 235604 w 1586631"/>
                  <a:gd name="csY1" fmla="*/ 1650206 h 1771790"/>
                  <a:gd name="csX2" fmla="*/ 288563 w 1586631"/>
                  <a:gd name="csY2" fmla="*/ 1529144 h 1771790"/>
                  <a:gd name="csX3" fmla="*/ 423723 w 1586631"/>
                  <a:gd name="csY3" fmla="*/ 1524286 h 1771790"/>
                  <a:gd name="csX4" fmla="*/ 688803 w 1586631"/>
                  <a:gd name="csY4" fmla="*/ 1423987 h 1771790"/>
                  <a:gd name="csX5" fmla="*/ 687470 w 1586631"/>
                  <a:gd name="csY5" fmla="*/ 1377601 h 1771790"/>
                  <a:gd name="csX6" fmla="*/ 1067137 w 1586631"/>
                  <a:gd name="csY6" fmla="*/ 1230059 h 1771790"/>
                  <a:gd name="csX7" fmla="*/ 1123715 w 1586631"/>
                  <a:gd name="csY7" fmla="*/ 1148048 h 1771790"/>
                  <a:gd name="csX8" fmla="*/ 1123715 w 1586631"/>
                  <a:gd name="csY8" fmla="*/ 882396 h 1771790"/>
                  <a:gd name="csX9" fmla="*/ 1060564 w 1586631"/>
                  <a:gd name="csY9" fmla="*/ 873061 h 1771790"/>
                  <a:gd name="csX10" fmla="*/ 1060755 w 1586631"/>
                  <a:gd name="csY10" fmla="*/ 538258 h 1771790"/>
                  <a:gd name="csX11" fmla="*/ 1162196 w 1586631"/>
                  <a:gd name="csY11" fmla="*/ 533114 h 1771790"/>
                  <a:gd name="csX12" fmla="*/ 1162768 w 1586631"/>
                  <a:gd name="csY12" fmla="*/ 235458 h 1771790"/>
                  <a:gd name="csX13" fmla="*/ 931977 w 1586631"/>
                  <a:gd name="csY13" fmla="*/ 235172 h 1771790"/>
                  <a:gd name="csX14" fmla="*/ 907974 w 1586631"/>
                  <a:gd name="csY14" fmla="*/ 210693 h 1771790"/>
                  <a:gd name="csX15" fmla="*/ 907974 w 1586631"/>
                  <a:gd name="csY15" fmla="*/ 24670 h 1771790"/>
                  <a:gd name="csX16" fmla="*/ 928357 w 1586631"/>
                  <a:gd name="csY16" fmla="*/ 0 h 1771790"/>
                  <a:gd name="csX17" fmla="*/ 1557865 w 1586631"/>
                  <a:gd name="csY17" fmla="*/ 0 h 1771790"/>
                  <a:gd name="csX18" fmla="*/ 1579486 w 1586631"/>
                  <a:gd name="csY18" fmla="*/ 5715 h 1771790"/>
                  <a:gd name="csX19" fmla="*/ 1586630 w 1586631"/>
                  <a:gd name="csY19" fmla="*/ 29337 h 1771790"/>
                  <a:gd name="csX20" fmla="*/ 1583772 w 1586631"/>
                  <a:gd name="csY20" fmla="*/ 234315 h 1771790"/>
                  <a:gd name="csX21" fmla="*/ 1332312 w 1586631"/>
                  <a:gd name="csY21" fmla="*/ 235744 h 1771790"/>
                  <a:gd name="csX22" fmla="*/ 1332027 w 1586631"/>
                  <a:gd name="csY22" fmla="*/ 532162 h 1771790"/>
                  <a:gd name="csX23" fmla="*/ 1432801 w 1586631"/>
                  <a:gd name="csY23" fmla="*/ 537115 h 1771790"/>
                  <a:gd name="csX24" fmla="*/ 1432992 w 1586631"/>
                  <a:gd name="csY24" fmla="*/ 872109 h 1771790"/>
                  <a:gd name="csX25" fmla="*/ 1370698 w 1586631"/>
                  <a:gd name="csY25" fmla="*/ 882206 h 1771790"/>
                  <a:gd name="csX26" fmla="*/ 1370222 w 1586631"/>
                  <a:gd name="csY26" fmla="*/ 1158526 h 1771790"/>
                  <a:gd name="csX27" fmla="*/ 1393082 w 1586631"/>
                  <a:gd name="csY27" fmla="*/ 1396270 h 1771790"/>
                  <a:gd name="csX28" fmla="*/ 1153052 w 1586631"/>
                  <a:gd name="csY28" fmla="*/ 1453325 h 1771790"/>
                  <a:gd name="csX29" fmla="*/ 771576 w 1586631"/>
                  <a:gd name="csY29" fmla="*/ 1599343 h 1771790"/>
                  <a:gd name="csX30" fmla="*/ 742239 w 1586631"/>
                  <a:gd name="csY30" fmla="*/ 1560671 h 1771790"/>
                  <a:gd name="csX31" fmla="*/ 478492 w 1586631"/>
                  <a:gd name="csY31" fmla="*/ 1663065 h 1771790"/>
                  <a:gd name="csX32" fmla="*/ 379908 w 1586631"/>
                  <a:gd name="csY32" fmla="*/ 1751171 h 1771790"/>
                  <a:gd name="csX33" fmla="*/ 252082 w 1586631"/>
                  <a:gd name="csY33" fmla="*/ 1690783 h 1771790"/>
                  <a:gd name="csX34" fmla="*/ 29293 w 1586631"/>
                  <a:gd name="csY34" fmla="*/ 1771269 h 1771790"/>
                  <a:gd name="csX35" fmla="*/ 718 w 1586631"/>
                  <a:gd name="csY35" fmla="*/ 1758982 h 1771790"/>
                  <a:gd name="csX36" fmla="*/ 14338 w 1586631"/>
                  <a:gd name="csY36" fmla="*/ 1730883 h 1771790"/>
                  <a:gd name="csX37" fmla="*/ 1542815 w 1586631"/>
                  <a:gd name="csY37" fmla="*/ 42386 h 1771790"/>
                  <a:gd name="csX38" fmla="*/ 950646 w 1586631"/>
                  <a:gd name="csY38" fmla="*/ 42386 h 1771790"/>
                  <a:gd name="csX39" fmla="*/ 950646 w 1586631"/>
                  <a:gd name="csY39" fmla="*/ 192310 h 1771790"/>
                  <a:gd name="csX40" fmla="*/ 1542815 w 1586631"/>
                  <a:gd name="csY40" fmla="*/ 192310 h 1771790"/>
                  <a:gd name="csX41" fmla="*/ 1542815 w 1586631"/>
                  <a:gd name="csY41" fmla="*/ 42386 h 1771790"/>
                  <a:gd name="csX42" fmla="*/ 1288974 w 1586631"/>
                  <a:gd name="csY42" fmla="*/ 235077 h 1771790"/>
                  <a:gd name="csX43" fmla="*/ 1205344 w 1586631"/>
                  <a:gd name="csY43" fmla="*/ 235077 h 1771790"/>
                  <a:gd name="csX44" fmla="*/ 1205344 w 1586631"/>
                  <a:gd name="csY44" fmla="*/ 534162 h 1771790"/>
                  <a:gd name="csX45" fmla="*/ 1288974 w 1586631"/>
                  <a:gd name="csY45" fmla="*/ 534162 h 1771790"/>
                  <a:gd name="csX46" fmla="*/ 1288974 w 1586631"/>
                  <a:gd name="csY46" fmla="*/ 235077 h 1771790"/>
                  <a:gd name="csX47" fmla="*/ 1390129 w 1586631"/>
                  <a:gd name="csY47" fmla="*/ 576453 h 1771790"/>
                  <a:gd name="csX48" fmla="*/ 1103236 w 1586631"/>
                  <a:gd name="csY48" fmla="*/ 576453 h 1771790"/>
                  <a:gd name="csX49" fmla="*/ 1103236 w 1586631"/>
                  <a:gd name="csY49" fmla="*/ 841153 h 1771790"/>
                  <a:gd name="csX50" fmla="*/ 1390129 w 1586631"/>
                  <a:gd name="csY50" fmla="*/ 841153 h 1771790"/>
                  <a:gd name="csX51" fmla="*/ 1390129 w 1586631"/>
                  <a:gd name="csY51" fmla="*/ 576453 h 1771790"/>
                  <a:gd name="csX52" fmla="*/ 1327169 w 1586631"/>
                  <a:gd name="csY52" fmla="*/ 1125760 h 1771790"/>
                  <a:gd name="csX53" fmla="*/ 1326979 w 1586631"/>
                  <a:gd name="csY53" fmla="*/ 883063 h 1771790"/>
                  <a:gd name="csX54" fmla="*/ 1167149 w 1586631"/>
                  <a:gd name="csY54" fmla="*/ 884206 h 1771790"/>
                  <a:gd name="csX55" fmla="*/ 1167340 w 1586631"/>
                  <a:gd name="csY55" fmla="*/ 1120712 h 1771790"/>
                  <a:gd name="csX56" fmla="*/ 1327169 w 1586631"/>
                  <a:gd name="csY56" fmla="*/ 1125760 h 1771790"/>
                  <a:gd name="csX57" fmla="*/ 1382604 w 1586631"/>
                  <a:gd name="csY57" fmla="*/ 1290923 h 1771790"/>
                  <a:gd name="csX58" fmla="*/ 1241444 w 1586631"/>
                  <a:gd name="csY58" fmla="*/ 1149858 h 1771790"/>
                  <a:gd name="csX59" fmla="*/ 1100284 w 1586631"/>
                  <a:gd name="csY59" fmla="*/ 1290923 h 1771790"/>
                  <a:gd name="csX60" fmla="*/ 1241444 w 1586631"/>
                  <a:gd name="csY60" fmla="*/ 1431989 h 1771790"/>
                  <a:gd name="csX61" fmla="*/ 1382604 w 1586631"/>
                  <a:gd name="csY61" fmla="*/ 1290923 h 1771790"/>
                  <a:gd name="csX62" fmla="*/ 785196 w 1586631"/>
                  <a:gd name="csY62" fmla="*/ 1548289 h 1771790"/>
                  <a:gd name="csX63" fmla="*/ 1111142 w 1586631"/>
                  <a:gd name="csY63" fmla="*/ 1422559 h 1771790"/>
                  <a:gd name="csX64" fmla="*/ 1055802 w 1586631"/>
                  <a:gd name="csY64" fmla="*/ 1281779 h 1771790"/>
                  <a:gd name="csX65" fmla="*/ 729285 w 1586631"/>
                  <a:gd name="csY65" fmla="*/ 1407033 h 1771790"/>
                  <a:gd name="csX66" fmla="*/ 785196 w 1586631"/>
                  <a:gd name="csY66" fmla="*/ 1548194 h 1771790"/>
                  <a:gd name="csX67" fmla="*/ 705282 w 1586631"/>
                  <a:gd name="csY67" fmla="*/ 1464183 h 1771790"/>
                  <a:gd name="csX68" fmla="*/ 459537 w 1586631"/>
                  <a:gd name="csY68" fmla="*/ 1558671 h 1771790"/>
                  <a:gd name="csX69" fmla="*/ 480873 w 1586631"/>
                  <a:gd name="csY69" fmla="*/ 1614202 h 1771790"/>
                  <a:gd name="csX70" fmla="*/ 726618 w 1586631"/>
                  <a:gd name="csY70" fmla="*/ 1519714 h 1771790"/>
                  <a:gd name="csX71" fmla="*/ 705282 w 1586631"/>
                  <a:gd name="csY71" fmla="*/ 1464183 h 1771790"/>
                  <a:gd name="csX72" fmla="*/ 437439 w 1586631"/>
                  <a:gd name="csY72" fmla="*/ 1630299 h 1771790"/>
                  <a:gd name="csX73" fmla="*/ 358477 w 1586631"/>
                  <a:gd name="csY73" fmla="*/ 1551337 h 1771790"/>
                  <a:gd name="csX74" fmla="*/ 279514 w 1586631"/>
                  <a:gd name="csY74" fmla="*/ 1630299 h 1771790"/>
                  <a:gd name="csX75" fmla="*/ 358477 w 1586631"/>
                  <a:gd name="csY75" fmla="*/ 1709261 h 1771790"/>
                  <a:gd name="csX76" fmla="*/ 437439 w 1586631"/>
                  <a:gd name="csY76" fmla="*/ 1630299 h 17717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Lst>
                <a:rect l="l" t="t" r="r" b="b"/>
                <a:pathLst>
                  <a:path w="1586631" h="1771790">
                    <a:moveTo>
                      <a:pt x="14243" y="1730788"/>
                    </a:moveTo>
                    <a:lnTo>
                      <a:pt x="235604" y="1650206"/>
                    </a:lnTo>
                    <a:cubicBezTo>
                      <a:pt x="233509" y="1600676"/>
                      <a:pt x="251511" y="1556576"/>
                      <a:pt x="288563" y="1529144"/>
                    </a:cubicBezTo>
                    <a:cubicBezTo>
                      <a:pt x="331044" y="1497711"/>
                      <a:pt x="379146" y="1509141"/>
                      <a:pt x="423723" y="1524286"/>
                    </a:cubicBezTo>
                    <a:lnTo>
                      <a:pt x="688803" y="1423987"/>
                    </a:lnTo>
                    <a:cubicBezTo>
                      <a:pt x="683088" y="1411605"/>
                      <a:pt x="677754" y="1381697"/>
                      <a:pt x="687470" y="1377601"/>
                    </a:cubicBezTo>
                    <a:lnTo>
                      <a:pt x="1067137" y="1230059"/>
                    </a:lnTo>
                    <a:cubicBezTo>
                      <a:pt x="1079995" y="1198531"/>
                      <a:pt x="1099807" y="1170908"/>
                      <a:pt x="1123715" y="1148048"/>
                    </a:cubicBezTo>
                    <a:lnTo>
                      <a:pt x="1123715" y="882396"/>
                    </a:lnTo>
                    <a:cubicBezTo>
                      <a:pt x="1096854" y="885635"/>
                      <a:pt x="1076280" y="886111"/>
                      <a:pt x="1060564" y="873061"/>
                    </a:cubicBezTo>
                    <a:lnTo>
                      <a:pt x="1060755" y="538258"/>
                    </a:lnTo>
                    <a:lnTo>
                      <a:pt x="1162196" y="533114"/>
                    </a:lnTo>
                    <a:lnTo>
                      <a:pt x="1162768" y="235458"/>
                    </a:lnTo>
                    <a:lnTo>
                      <a:pt x="931977" y="235172"/>
                    </a:lnTo>
                    <a:cubicBezTo>
                      <a:pt x="920356" y="235172"/>
                      <a:pt x="907974" y="222790"/>
                      <a:pt x="907974" y="210693"/>
                    </a:cubicBezTo>
                    <a:lnTo>
                      <a:pt x="907974" y="24670"/>
                    </a:lnTo>
                    <a:cubicBezTo>
                      <a:pt x="907974" y="15716"/>
                      <a:pt x="920642" y="0"/>
                      <a:pt x="928357" y="0"/>
                    </a:cubicBezTo>
                    <a:lnTo>
                      <a:pt x="1557865" y="0"/>
                    </a:lnTo>
                    <a:cubicBezTo>
                      <a:pt x="1565866" y="0"/>
                      <a:pt x="1576248" y="1810"/>
                      <a:pt x="1579486" y="5715"/>
                    </a:cubicBezTo>
                    <a:cubicBezTo>
                      <a:pt x="1582725" y="9620"/>
                      <a:pt x="1586725" y="23432"/>
                      <a:pt x="1586630" y="29337"/>
                    </a:cubicBezTo>
                    <a:lnTo>
                      <a:pt x="1583772" y="234315"/>
                    </a:lnTo>
                    <a:lnTo>
                      <a:pt x="1332312" y="235744"/>
                    </a:lnTo>
                    <a:lnTo>
                      <a:pt x="1332027" y="532162"/>
                    </a:lnTo>
                    <a:lnTo>
                      <a:pt x="1432801" y="537115"/>
                    </a:lnTo>
                    <a:lnTo>
                      <a:pt x="1432992" y="872109"/>
                    </a:lnTo>
                    <a:cubicBezTo>
                      <a:pt x="1423562" y="886778"/>
                      <a:pt x="1392892" y="886111"/>
                      <a:pt x="1370698" y="882206"/>
                    </a:cubicBezTo>
                    <a:lnTo>
                      <a:pt x="1370222" y="1158526"/>
                    </a:lnTo>
                    <a:cubicBezTo>
                      <a:pt x="1436326" y="1224534"/>
                      <a:pt x="1443565" y="1324166"/>
                      <a:pt x="1393082" y="1396270"/>
                    </a:cubicBezTo>
                    <a:cubicBezTo>
                      <a:pt x="1338409" y="1474280"/>
                      <a:pt x="1238205" y="1496854"/>
                      <a:pt x="1153052" y="1453325"/>
                    </a:cubicBezTo>
                    <a:lnTo>
                      <a:pt x="771576" y="1599343"/>
                    </a:lnTo>
                    <a:cubicBezTo>
                      <a:pt x="761289" y="1600867"/>
                      <a:pt x="746716" y="1575149"/>
                      <a:pt x="742239" y="1560671"/>
                    </a:cubicBezTo>
                    <a:lnTo>
                      <a:pt x="478492" y="1663065"/>
                    </a:lnTo>
                    <a:cubicBezTo>
                      <a:pt x="458584" y="1707071"/>
                      <a:pt x="425247" y="1745933"/>
                      <a:pt x="379908" y="1751171"/>
                    </a:cubicBezTo>
                    <a:cubicBezTo>
                      <a:pt x="327616" y="1757172"/>
                      <a:pt x="281895" y="1739456"/>
                      <a:pt x="252082" y="1690783"/>
                    </a:cubicBezTo>
                    <a:lnTo>
                      <a:pt x="29293" y="1771269"/>
                    </a:lnTo>
                    <a:cubicBezTo>
                      <a:pt x="21768" y="1773936"/>
                      <a:pt x="3670" y="1765840"/>
                      <a:pt x="718" y="1758982"/>
                    </a:cubicBezTo>
                    <a:cubicBezTo>
                      <a:pt x="-2235" y="1752124"/>
                      <a:pt x="4242" y="1734503"/>
                      <a:pt x="14338" y="1730883"/>
                    </a:cubicBezTo>
                    <a:close/>
                    <a:moveTo>
                      <a:pt x="1542815" y="42386"/>
                    </a:moveTo>
                    <a:lnTo>
                      <a:pt x="950646" y="42386"/>
                    </a:lnTo>
                    <a:lnTo>
                      <a:pt x="950646" y="192310"/>
                    </a:lnTo>
                    <a:lnTo>
                      <a:pt x="1542815" y="192310"/>
                    </a:lnTo>
                    <a:lnTo>
                      <a:pt x="1542815" y="42386"/>
                    </a:lnTo>
                    <a:close/>
                    <a:moveTo>
                      <a:pt x="1288974" y="235077"/>
                    </a:moveTo>
                    <a:lnTo>
                      <a:pt x="1205344" y="235077"/>
                    </a:lnTo>
                    <a:lnTo>
                      <a:pt x="1205344" y="534162"/>
                    </a:lnTo>
                    <a:lnTo>
                      <a:pt x="1288974" y="534162"/>
                    </a:lnTo>
                    <a:lnTo>
                      <a:pt x="1288974" y="235077"/>
                    </a:lnTo>
                    <a:close/>
                    <a:moveTo>
                      <a:pt x="1390129" y="576453"/>
                    </a:moveTo>
                    <a:lnTo>
                      <a:pt x="1103236" y="576453"/>
                    </a:lnTo>
                    <a:lnTo>
                      <a:pt x="1103236" y="841153"/>
                    </a:lnTo>
                    <a:lnTo>
                      <a:pt x="1390129" y="841153"/>
                    </a:lnTo>
                    <a:lnTo>
                      <a:pt x="1390129" y="576453"/>
                    </a:lnTo>
                    <a:close/>
                    <a:moveTo>
                      <a:pt x="1327169" y="1125760"/>
                    </a:moveTo>
                    <a:lnTo>
                      <a:pt x="1326979" y="883063"/>
                    </a:lnTo>
                    <a:lnTo>
                      <a:pt x="1167149" y="884206"/>
                    </a:lnTo>
                    <a:lnTo>
                      <a:pt x="1167340" y="1120712"/>
                    </a:lnTo>
                    <a:cubicBezTo>
                      <a:pt x="1222299" y="1099947"/>
                      <a:pt x="1271924" y="1103376"/>
                      <a:pt x="1327169" y="1125760"/>
                    </a:cubicBezTo>
                    <a:close/>
                    <a:moveTo>
                      <a:pt x="1382604" y="1290923"/>
                    </a:moveTo>
                    <a:cubicBezTo>
                      <a:pt x="1382604" y="1213009"/>
                      <a:pt x="1319454" y="1149858"/>
                      <a:pt x="1241444" y="1149858"/>
                    </a:cubicBezTo>
                    <a:cubicBezTo>
                      <a:pt x="1163434" y="1149858"/>
                      <a:pt x="1100284" y="1213009"/>
                      <a:pt x="1100284" y="1290923"/>
                    </a:cubicBezTo>
                    <a:cubicBezTo>
                      <a:pt x="1100284" y="1368838"/>
                      <a:pt x="1163434" y="1431989"/>
                      <a:pt x="1241444" y="1431989"/>
                    </a:cubicBezTo>
                    <a:cubicBezTo>
                      <a:pt x="1319454" y="1431989"/>
                      <a:pt x="1382604" y="1368838"/>
                      <a:pt x="1382604" y="1290923"/>
                    </a:cubicBezTo>
                    <a:close/>
                    <a:moveTo>
                      <a:pt x="785196" y="1548289"/>
                    </a:moveTo>
                    <a:lnTo>
                      <a:pt x="1111142" y="1422559"/>
                    </a:lnTo>
                    <a:cubicBezTo>
                      <a:pt x="1074185" y="1382173"/>
                      <a:pt x="1056850" y="1340644"/>
                      <a:pt x="1055802" y="1281779"/>
                    </a:cubicBezTo>
                    <a:lnTo>
                      <a:pt x="729285" y="1407033"/>
                    </a:lnTo>
                    <a:lnTo>
                      <a:pt x="785196" y="1548194"/>
                    </a:lnTo>
                    <a:close/>
                    <a:moveTo>
                      <a:pt x="705282" y="1464183"/>
                    </a:moveTo>
                    <a:lnTo>
                      <a:pt x="459537" y="1558671"/>
                    </a:lnTo>
                    <a:lnTo>
                      <a:pt x="480873" y="1614202"/>
                    </a:lnTo>
                    <a:lnTo>
                      <a:pt x="726618" y="1519714"/>
                    </a:lnTo>
                    <a:lnTo>
                      <a:pt x="705282" y="1464183"/>
                    </a:lnTo>
                    <a:close/>
                    <a:moveTo>
                      <a:pt x="437439" y="1630299"/>
                    </a:moveTo>
                    <a:cubicBezTo>
                      <a:pt x="437439" y="1586675"/>
                      <a:pt x="402101" y="1551337"/>
                      <a:pt x="358477" y="1551337"/>
                    </a:cubicBezTo>
                    <a:cubicBezTo>
                      <a:pt x="314852" y="1551337"/>
                      <a:pt x="279514" y="1586675"/>
                      <a:pt x="279514" y="1630299"/>
                    </a:cubicBezTo>
                    <a:cubicBezTo>
                      <a:pt x="279514" y="1673924"/>
                      <a:pt x="314852" y="1709261"/>
                      <a:pt x="358477" y="1709261"/>
                    </a:cubicBezTo>
                    <a:cubicBezTo>
                      <a:pt x="402101" y="1709261"/>
                      <a:pt x="437439" y="1673924"/>
                      <a:pt x="437439" y="1630299"/>
                    </a:cubicBezTo>
                    <a:close/>
                  </a:path>
                </a:pathLst>
              </a:custGeom>
              <a:grpFill/>
              <a:ln w="0" cap="flat">
                <a:solidFill>
                  <a:schemeClr val="accent2"/>
                </a:solidFill>
                <a:prstDash val="solid"/>
                <a:miter/>
              </a:ln>
            </p:spPr>
            <p:txBody>
              <a:bodyPr/>
              <a:lstStyle/>
              <a:p>
                <a:endParaRPr lang="de-DE"/>
              </a:p>
            </p:txBody>
          </p:sp>
          <p:grpSp>
            <p:nvGrpSpPr>
              <p:cNvPr id="110" name="Grafik 75">
                <a:extLst>
                  <a:ext uri="{FF2B5EF4-FFF2-40B4-BE49-F238E27FC236}">
                    <a16:creationId xmlns:a16="http://schemas.microsoft.com/office/drawing/2014/main" id="{2E158308-6304-AA03-F1B7-A7D8C18C6F89}"/>
                  </a:ext>
                </a:extLst>
              </p:cNvPr>
              <p:cNvGrpSpPr/>
              <p:nvPr/>
            </p:nvGrpSpPr>
            <p:grpSpPr>
              <a:xfrm>
                <a:off x="15903384" y="1140529"/>
                <a:ext cx="983569" cy="1003629"/>
                <a:chOff x="15903384" y="1140529"/>
                <a:chExt cx="983569" cy="1003629"/>
              </a:xfrm>
              <a:grpFill/>
            </p:grpSpPr>
            <p:sp>
              <p:nvSpPr>
                <p:cNvPr id="111" name="Freihandform: Form 110">
                  <a:extLst>
                    <a:ext uri="{FF2B5EF4-FFF2-40B4-BE49-F238E27FC236}">
                      <a16:creationId xmlns:a16="http://schemas.microsoft.com/office/drawing/2014/main" id="{D5F93B73-F09D-8D30-B0A0-15212641D99D}"/>
                    </a:ext>
                  </a:extLst>
                </p:cNvPr>
                <p:cNvSpPr/>
                <p:nvPr/>
              </p:nvSpPr>
              <p:spPr>
                <a:xfrm>
                  <a:off x="15903384" y="1140529"/>
                  <a:ext cx="983569" cy="1003629"/>
                </a:xfrm>
                <a:custGeom>
                  <a:avLst/>
                  <a:gdLst>
                    <a:gd name="csX0" fmla="*/ 965392 w 983569"/>
                    <a:gd name="csY0" fmla="*/ 790004 h 1003629"/>
                    <a:gd name="csX1" fmla="*/ 833946 w 983569"/>
                    <a:gd name="csY1" fmla="*/ 955262 h 1003629"/>
                    <a:gd name="csX2" fmla="*/ 161005 w 983569"/>
                    <a:gd name="csY2" fmla="*/ 839629 h 1003629"/>
                    <a:gd name="csX3" fmla="*/ 8986 w 983569"/>
                    <a:gd name="csY3" fmla="*/ 502539 h 1003629"/>
                    <a:gd name="csX4" fmla="*/ 502095 w 983569"/>
                    <a:gd name="csY4" fmla="*/ 158115 h 1003629"/>
                    <a:gd name="csX5" fmla="*/ 503048 w 983569"/>
                    <a:gd name="csY5" fmla="*/ 22289 h 1003629"/>
                    <a:gd name="csX6" fmla="*/ 523812 w 983569"/>
                    <a:gd name="csY6" fmla="*/ 0 h 1003629"/>
                    <a:gd name="csX7" fmla="*/ 545720 w 983569"/>
                    <a:gd name="csY7" fmla="*/ 22479 h 1003629"/>
                    <a:gd name="csX8" fmla="*/ 546101 w 983569"/>
                    <a:gd name="csY8" fmla="*/ 160877 h 1003629"/>
                    <a:gd name="csX9" fmla="*/ 622968 w 983569"/>
                    <a:gd name="csY9" fmla="*/ 176784 h 1003629"/>
                    <a:gd name="csX10" fmla="*/ 623444 w 983569"/>
                    <a:gd name="csY10" fmla="*/ 22479 h 1003629"/>
                    <a:gd name="csX11" fmla="*/ 640208 w 983569"/>
                    <a:gd name="csY11" fmla="*/ 572 h 1003629"/>
                    <a:gd name="csX12" fmla="*/ 666307 w 983569"/>
                    <a:gd name="csY12" fmla="*/ 16574 h 1003629"/>
                    <a:gd name="csX13" fmla="*/ 666592 w 983569"/>
                    <a:gd name="csY13" fmla="*/ 192500 h 1003629"/>
                    <a:gd name="csX14" fmla="*/ 965392 w 983569"/>
                    <a:gd name="csY14" fmla="*/ 790099 h 1003629"/>
                    <a:gd name="csX15" fmla="*/ 938436 w 983569"/>
                    <a:gd name="csY15" fmla="*/ 628936 h 1003629"/>
                    <a:gd name="csX16" fmla="*/ 644970 w 983569"/>
                    <a:gd name="csY16" fmla="*/ 230981 h 1003629"/>
                    <a:gd name="csX17" fmla="*/ 147480 w 983569"/>
                    <a:gd name="csY17" fmla="*/ 347853 h 1003629"/>
                    <a:gd name="csX18" fmla="*/ 938531 w 983569"/>
                    <a:gd name="csY18" fmla="*/ 628936 h 1003629"/>
                    <a:gd name="csX19" fmla="*/ 835090 w 983569"/>
                    <a:gd name="csY19" fmla="*/ 904399 h 1003629"/>
                    <a:gd name="csX20" fmla="*/ 911861 w 983569"/>
                    <a:gd name="csY20" fmla="*/ 685800 h 1003629"/>
                    <a:gd name="csX21" fmla="*/ 801180 w 983569"/>
                    <a:gd name="csY21" fmla="*/ 526256 h 1003629"/>
                    <a:gd name="csX22" fmla="*/ 325883 w 983569"/>
                    <a:gd name="csY22" fmla="*/ 353854 h 1003629"/>
                    <a:gd name="csX23" fmla="*/ 126144 w 983569"/>
                    <a:gd name="csY23" fmla="*/ 412337 h 1003629"/>
                    <a:gd name="csX24" fmla="*/ 54230 w 983569"/>
                    <a:gd name="csY24" fmla="*/ 623888 h 1003629"/>
                    <a:gd name="csX25" fmla="*/ 835090 w 983569"/>
                    <a:gd name="csY25" fmla="*/ 904304 h 1003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983569" h="1003629">
                      <a:moveTo>
                        <a:pt x="965392" y="790004"/>
                      </a:moveTo>
                      <a:cubicBezTo>
                        <a:pt x="944532" y="866013"/>
                        <a:pt x="901765" y="920306"/>
                        <a:pt x="833946" y="955262"/>
                      </a:cubicBezTo>
                      <a:cubicBezTo>
                        <a:pt x="629159" y="1060609"/>
                        <a:pt x="337218" y="981075"/>
                        <a:pt x="161005" y="839629"/>
                      </a:cubicBezTo>
                      <a:cubicBezTo>
                        <a:pt x="65088" y="762572"/>
                        <a:pt x="-30066" y="628269"/>
                        <a:pt x="8986" y="502539"/>
                      </a:cubicBezTo>
                      <a:cubicBezTo>
                        <a:pt x="75471" y="288703"/>
                        <a:pt x="276067" y="150495"/>
                        <a:pt x="502095" y="158115"/>
                      </a:cubicBezTo>
                      <a:lnTo>
                        <a:pt x="503048" y="22289"/>
                      </a:lnTo>
                      <a:cubicBezTo>
                        <a:pt x="503048" y="12859"/>
                        <a:pt x="516097" y="0"/>
                        <a:pt x="523812" y="0"/>
                      </a:cubicBezTo>
                      <a:cubicBezTo>
                        <a:pt x="531528" y="0"/>
                        <a:pt x="545625" y="13049"/>
                        <a:pt x="545720" y="22479"/>
                      </a:cubicBezTo>
                      <a:lnTo>
                        <a:pt x="546101" y="160877"/>
                      </a:lnTo>
                      <a:lnTo>
                        <a:pt x="622968" y="176784"/>
                      </a:lnTo>
                      <a:lnTo>
                        <a:pt x="623444" y="22479"/>
                      </a:lnTo>
                      <a:cubicBezTo>
                        <a:pt x="623444" y="14573"/>
                        <a:pt x="634112" y="2477"/>
                        <a:pt x="640208" y="572"/>
                      </a:cubicBezTo>
                      <a:cubicBezTo>
                        <a:pt x="647447" y="-1715"/>
                        <a:pt x="666307" y="8763"/>
                        <a:pt x="666307" y="16574"/>
                      </a:cubicBezTo>
                      <a:lnTo>
                        <a:pt x="666592" y="192500"/>
                      </a:lnTo>
                      <a:cubicBezTo>
                        <a:pt x="902908" y="287941"/>
                        <a:pt x="1033971" y="540544"/>
                        <a:pt x="965392" y="790099"/>
                      </a:cubicBezTo>
                      <a:close/>
                      <a:moveTo>
                        <a:pt x="938436" y="628936"/>
                      </a:moveTo>
                      <a:cubicBezTo>
                        <a:pt x="929101" y="443960"/>
                        <a:pt x="804705" y="290894"/>
                        <a:pt x="644970" y="230981"/>
                      </a:cubicBezTo>
                      <a:cubicBezTo>
                        <a:pt x="467234" y="164402"/>
                        <a:pt x="273495" y="210693"/>
                        <a:pt x="147480" y="347853"/>
                      </a:cubicBezTo>
                      <a:cubicBezTo>
                        <a:pt x="411513" y="239078"/>
                        <a:pt x="799466" y="376714"/>
                        <a:pt x="938531" y="628936"/>
                      </a:cubicBezTo>
                      <a:close/>
                      <a:moveTo>
                        <a:pt x="835090" y="904399"/>
                      </a:moveTo>
                      <a:cubicBezTo>
                        <a:pt x="910337" y="857060"/>
                        <a:pt x="941484" y="770573"/>
                        <a:pt x="911861" y="685800"/>
                      </a:cubicBezTo>
                      <a:cubicBezTo>
                        <a:pt x="890144" y="623792"/>
                        <a:pt x="852044" y="571214"/>
                        <a:pt x="801180" y="526256"/>
                      </a:cubicBezTo>
                      <a:cubicBezTo>
                        <a:pt x="671164" y="411099"/>
                        <a:pt x="499524" y="349472"/>
                        <a:pt x="325883" y="353854"/>
                      </a:cubicBezTo>
                      <a:cubicBezTo>
                        <a:pt x="252636" y="355759"/>
                        <a:pt x="184627" y="372809"/>
                        <a:pt x="126144" y="412337"/>
                      </a:cubicBezTo>
                      <a:cubicBezTo>
                        <a:pt x="55278" y="460248"/>
                        <a:pt x="27084" y="541782"/>
                        <a:pt x="54230" y="623888"/>
                      </a:cubicBezTo>
                      <a:cubicBezTo>
                        <a:pt x="140812" y="886397"/>
                        <a:pt x="600584" y="1051751"/>
                        <a:pt x="835090" y="904304"/>
                      </a:cubicBezTo>
                      <a:close/>
                    </a:path>
                  </a:pathLst>
                </a:custGeom>
                <a:grpFill/>
                <a:ln w="0" cap="flat">
                  <a:solidFill>
                    <a:schemeClr val="accent2"/>
                  </a:solidFill>
                  <a:prstDash val="solid"/>
                  <a:miter/>
                </a:ln>
              </p:spPr>
              <p:txBody>
                <a:bodyPr/>
                <a:lstStyle/>
                <a:p>
                  <a:endParaRPr lang="de-DE"/>
                </a:p>
              </p:txBody>
            </p:sp>
            <p:sp>
              <p:nvSpPr>
                <p:cNvPr id="112" name="Freihandform: Form 111">
                  <a:extLst>
                    <a:ext uri="{FF2B5EF4-FFF2-40B4-BE49-F238E27FC236}">
                      <a16:creationId xmlns:a16="http://schemas.microsoft.com/office/drawing/2014/main" id="{58829365-8B2A-6F91-C1AE-231F18A07B66}"/>
                    </a:ext>
                  </a:extLst>
                </p:cNvPr>
                <p:cNvSpPr/>
                <p:nvPr/>
              </p:nvSpPr>
              <p:spPr>
                <a:xfrm>
                  <a:off x="16343792" y="1569108"/>
                  <a:ext cx="195209" cy="151069"/>
                </a:xfrm>
                <a:custGeom>
                  <a:avLst/>
                  <a:gdLst>
                    <a:gd name="csX0" fmla="*/ 152556 w 195209"/>
                    <a:gd name="csY0" fmla="*/ 145969 h 151069"/>
                    <a:gd name="csX1" fmla="*/ 10252 w 195209"/>
                    <a:gd name="csY1" fmla="*/ 94725 h 151069"/>
                    <a:gd name="csX2" fmla="*/ 2442 w 195209"/>
                    <a:gd name="csY2" fmla="*/ 41385 h 151069"/>
                    <a:gd name="csX3" fmla="*/ 41304 w 195209"/>
                    <a:gd name="csY3" fmla="*/ 5380 h 151069"/>
                    <a:gd name="csX4" fmla="*/ 185226 w 195209"/>
                    <a:gd name="csY4" fmla="*/ 55386 h 151069"/>
                    <a:gd name="csX5" fmla="*/ 193894 w 195209"/>
                    <a:gd name="csY5" fmla="*/ 107774 h 151069"/>
                    <a:gd name="csX6" fmla="*/ 152556 w 195209"/>
                    <a:gd name="csY6" fmla="*/ 145874 h 151069"/>
                    <a:gd name="csX7" fmla="*/ 149698 w 195209"/>
                    <a:gd name="csY7" fmla="*/ 89676 h 151069"/>
                    <a:gd name="csX8" fmla="*/ 44828 w 195209"/>
                    <a:gd name="csY8" fmla="*/ 57577 h 151069"/>
                    <a:gd name="csX9" fmla="*/ 149698 w 195209"/>
                    <a:gd name="csY9" fmla="*/ 89676 h 151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5209" h="151069">
                      <a:moveTo>
                        <a:pt x="152556" y="145969"/>
                      </a:moveTo>
                      <a:cubicBezTo>
                        <a:pt x="96835" y="162066"/>
                        <a:pt x="41590" y="138730"/>
                        <a:pt x="10252" y="94725"/>
                      </a:cubicBezTo>
                      <a:cubicBezTo>
                        <a:pt x="60" y="80437"/>
                        <a:pt x="-2511" y="56529"/>
                        <a:pt x="2442" y="41385"/>
                      </a:cubicBezTo>
                      <a:cubicBezTo>
                        <a:pt x="6918" y="27764"/>
                        <a:pt x="25016" y="10238"/>
                        <a:pt x="41304" y="5380"/>
                      </a:cubicBezTo>
                      <a:cubicBezTo>
                        <a:pt x="95120" y="-10622"/>
                        <a:pt x="152080" y="9952"/>
                        <a:pt x="185226" y="55386"/>
                      </a:cubicBezTo>
                      <a:cubicBezTo>
                        <a:pt x="194180" y="67674"/>
                        <a:pt x="197228" y="93677"/>
                        <a:pt x="193894" y="107774"/>
                      </a:cubicBezTo>
                      <a:cubicBezTo>
                        <a:pt x="190560" y="121871"/>
                        <a:pt x="172749" y="140064"/>
                        <a:pt x="152556" y="145874"/>
                      </a:cubicBezTo>
                      <a:close/>
                      <a:moveTo>
                        <a:pt x="149698" y="89676"/>
                      </a:moveTo>
                      <a:cubicBezTo>
                        <a:pt x="141983" y="46719"/>
                        <a:pt x="63688" y="27288"/>
                        <a:pt x="44828" y="57577"/>
                      </a:cubicBezTo>
                      <a:cubicBezTo>
                        <a:pt x="45685" y="99487"/>
                        <a:pt x="135601" y="129777"/>
                        <a:pt x="149698" y="89676"/>
                      </a:cubicBezTo>
                      <a:close/>
                    </a:path>
                  </a:pathLst>
                </a:custGeom>
                <a:grpFill/>
                <a:ln w="0" cap="flat">
                  <a:solidFill>
                    <a:schemeClr val="accent2"/>
                  </a:solidFill>
                  <a:prstDash val="solid"/>
                  <a:miter/>
                </a:ln>
              </p:spPr>
              <p:txBody>
                <a:bodyPr/>
                <a:lstStyle/>
                <a:p>
                  <a:endParaRPr lang="de-DE"/>
                </a:p>
              </p:txBody>
            </p:sp>
            <p:sp>
              <p:nvSpPr>
                <p:cNvPr id="113" name="Freihandform: Form 112">
                  <a:extLst>
                    <a:ext uri="{FF2B5EF4-FFF2-40B4-BE49-F238E27FC236}">
                      <a16:creationId xmlns:a16="http://schemas.microsoft.com/office/drawing/2014/main" id="{C3CC68B1-2279-A8B5-2567-0D923044774D}"/>
                    </a:ext>
                  </a:extLst>
                </p:cNvPr>
                <p:cNvSpPr/>
                <p:nvPr/>
              </p:nvSpPr>
              <p:spPr>
                <a:xfrm>
                  <a:off x="16233304" y="1876427"/>
                  <a:ext cx="195893" cy="150595"/>
                </a:xfrm>
                <a:custGeom>
                  <a:avLst/>
                  <a:gdLst>
                    <a:gd name="csX0" fmla="*/ 156269 w 195893"/>
                    <a:gd name="csY0" fmla="*/ 144021 h 150595"/>
                    <a:gd name="csX1" fmla="*/ 9298 w 195893"/>
                    <a:gd name="csY1" fmla="*/ 92872 h 150595"/>
                    <a:gd name="csX2" fmla="*/ 1964 w 195893"/>
                    <a:gd name="csY2" fmla="*/ 42104 h 150595"/>
                    <a:gd name="csX3" fmla="*/ 39968 w 195893"/>
                    <a:gd name="csY3" fmla="*/ 5718 h 150595"/>
                    <a:gd name="csX4" fmla="*/ 185701 w 195893"/>
                    <a:gd name="csY4" fmla="*/ 57058 h 150595"/>
                    <a:gd name="csX5" fmla="*/ 156269 w 195893"/>
                    <a:gd name="csY5" fmla="*/ 144021 h 150595"/>
                    <a:gd name="csX6" fmla="*/ 150268 w 195893"/>
                    <a:gd name="csY6" fmla="*/ 90110 h 150595"/>
                    <a:gd name="csX7" fmla="*/ 44540 w 195893"/>
                    <a:gd name="csY7" fmla="*/ 58201 h 150595"/>
                    <a:gd name="csX8" fmla="*/ 150268 w 195893"/>
                    <a:gd name="csY8" fmla="*/ 90110 h 1505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5893" h="150595">
                      <a:moveTo>
                        <a:pt x="156269" y="144021"/>
                      </a:moveTo>
                      <a:cubicBezTo>
                        <a:pt x="101023" y="162881"/>
                        <a:pt x="40921" y="139735"/>
                        <a:pt x="9298" y="92872"/>
                      </a:cubicBezTo>
                      <a:cubicBezTo>
                        <a:pt x="535" y="79823"/>
                        <a:pt x="-2323" y="56582"/>
                        <a:pt x="1964" y="42104"/>
                      </a:cubicBezTo>
                      <a:cubicBezTo>
                        <a:pt x="5773" y="29245"/>
                        <a:pt x="23776" y="10671"/>
                        <a:pt x="39968" y="5718"/>
                      </a:cubicBezTo>
                      <a:cubicBezTo>
                        <a:pt x="94737" y="-11236"/>
                        <a:pt x="155030" y="10576"/>
                        <a:pt x="185701" y="57058"/>
                      </a:cubicBezTo>
                      <a:cubicBezTo>
                        <a:pt x="206465" y="88490"/>
                        <a:pt x="194940" y="130877"/>
                        <a:pt x="156269" y="144021"/>
                      </a:cubicBezTo>
                      <a:close/>
                      <a:moveTo>
                        <a:pt x="150268" y="90110"/>
                      </a:moveTo>
                      <a:cubicBezTo>
                        <a:pt x="143886" y="47533"/>
                        <a:pt x="62066" y="25054"/>
                        <a:pt x="44540" y="58201"/>
                      </a:cubicBezTo>
                      <a:cubicBezTo>
                        <a:pt x="47017" y="99539"/>
                        <a:pt x="133694" y="127638"/>
                        <a:pt x="150268" y="90110"/>
                      </a:cubicBezTo>
                      <a:close/>
                    </a:path>
                  </a:pathLst>
                </a:custGeom>
                <a:grpFill/>
                <a:ln w="0" cap="flat">
                  <a:solidFill>
                    <a:schemeClr val="accent2"/>
                  </a:solidFill>
                  <a:prstDash val="solid"/>
                  <a:miter/>
                </a:ln>
              </p:spPr>
              <p:txBody>
                <a:bodyPr/>
                <a:lstStyle/>
                <a:p>
                  <a:endParaRPr lang="de-DE"/>
                </a:p>
              </p:txBody>
            </p:sp>
            <p:sp>
              <p:nvSpPr>
                <p:cNvPr id="114" name="Freihandform: Form 113">
                  <a:extLst>
                    <a:ext uri="{FF2B5EF4-FFF2-40B4-BE49-F238E27FC236}">
                      <a16:creationId xmlns:a16="http://schemas.microsoft.com/office/drawing/2014/main" id="{867BD79B-3C6F-FD6E-3914-F476A4C9EB94}"/>
                    </a:ext>
                  </a:extLst>
                </p:cNvPr>
                <p:cNvSpPr/>
                <p:nvPr/>
              </p:nvSpPr>
              <p:spPr>
                <a:xfrm>
                  <a:off x="16044341" y="1634747"/>
                  <a:ext cx="194537" cy="151053"/>
                </a:xfrm>
                <a:custGeom>
                  <a:avLst/>
                  <a:gdLst>
                    <a:gd name="csX0" fmla="*/ 151112 w 194537"/>
                    <a:gd name="csY0" fmla="*/ 146242 h 151053"/>
                    <a:gd name="csX1" fmla="*/ 10618 w 194537"/>
                    <a:gd name="csY1" fmla="*/ 96617 h 151053"/>
                    <a:gd name="csX2" fmla="*/ 3094 w 194537"/>
                    <a:gd name="csY2" fmla="*/ 38229 h 151053"/>
                    <a:gd name="csX3" fmla="*/ 49290 w 194537"/>
                    <a:gd name="csY3" fmla="*/ 2701 h 151053"/>
                    <a:gd name="csX4" fmla="*/ 183497 w 194537"/>
                    <a:gd name="csY4" fmla="*/ 54040 h 151053"/>
                    <a:gd name="csX5" fmla="*/ 193022 w 194537"/>
                    <a:gd name="csY5" fmla="*/ 107952 h 151053"/>
                    <a:gd name="csX6" fmla="*/ 151112 w 194537"/>
                    <a:gd name="csY6" fmla="*/ 146147 h 151053"/>
                    <a:gd name="csX7" fmla="*/ 147969 w 194537"/>
                    <a:gd name="csY7" fmla="*/ 93474 h 151053"/>
                    <a:gd name="csX8" fmla="*/ 46909 w 194537"/>
                    <a:gd name="csY8" fmla="*/ 56993 h 151053"/>
                    <a:gd name="csX9" fmla="*/ 147969 w 194537"/>
                    <a:gd name="csY9" fmla="*/ 93474 h 1510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4537" h="151053">
                      <a:moveTo>
                        <a:pt x="151112" y="146242"/>
                      </a:moveTo>
                      <a:cubicBezTo>
                        <a:pt x="96534" y="161673"/>
                        <a:pt x="42622" y="138622"/>
                        <a:pt x="10618" y="96617"/>
                      </a:cubicBezTo>
                      <a:cubicBezTo>
                        <a:pt x="-240" y="82425"/>
                        <a:pt x="-2812" y="54612"/>
                        <a:pt x="3094" y="38229"/>
                      </a:cubicBezTo>
                      <a:cubicBezTo>
                        <a:pt x="8428" y="23560"/>
                        <a:pt x="29478" y="6606"/>
                        <a:pt x="49290" y="2701"/>
                      </a:cubicBezTo>
                      <a:cubicBezTo>
                        <a:pt x="101201" y="-7586"/>
                        <a:pt x="151684" y="11940"/>
                        <a:pt x="183497" y="54040"/>
                      </a:cubicBezTo>
                      <a:cubicBezTo>
                        <a:pt x="193117" y="66709"/>
                        <a:pt x="196927" y="92712"/>
                        <a:pt x="193022" y="107952"/>
                      </a:cubicBezTo>
                      <a:cubicBezTo>
                        <a:pt x="189498" y="121763"/>
                        <a:pt x="171781" y="140337"/>
                        <a:pt x="151112" y="146147"/>
                      </a:cubicBezTo>
                      <a:close/>
                      <a:moveTo>
                        <a:pt x="147969" y="93474"/>
                      </a:moveTo>
                      <a:cubicBezTo>
                        <a:pt x="156256" y="54707"/>
                        <a:pt x="62339" y="22513"/>
                        <a:pt x="46909" y="56993"/>
                      </a:cubicBezTo>
                      <a:cubicBezTo>
                        <a:pt x="38908" y="95760"/>
                        <a:pt x="129490" y="127954"/>
                        <a:pt x="147969" y="93474"/>
                      </a:cubicBezTo>
                      <a:close/>
                    </a:path>
                  </a:pathLst>
                </a:custGeom>
                <a:grpFill/>
                <a:ln w="0" cap="flat">
                  <a:solidFill>
                    <a:schemeClr val="accent2"/>
                  </a:solidFill>
                  <a:prstDash val="solid"/>
                  <a:miter/>
                </a:ln>
              </p:spPr>
              <p:txBody>
                <a:bodyPr/>
                <a:lstStyle/>
                <a:p>
                  <a:endParaRPr lang="de-DE"/>
                </a:p>
              </p:txBody>
            </p:sp>
            <p:sp>
              <p:nvSpPr>
                <p:cNvPr id="115" name="Freihandform: Form 114">
                  <a:extLst>
                    <a:ext uri="{FF2B5EF4-FFF2-40B4-BE49-F238E27FC236}">
                      <a16:creationId xmlns:a16="http://schemas.microsoft.com/office/drawing/2014/main" id="{0E1D1423-C9F5-D545-8CCD-A2A0FAD8D736}"/>
                    </a:ext>
                  </a:extLst>
                </p:cNvPr>
                <p:cNvSpPr/>
                <p:nvPr/>
              </p:nvSpPr>
              <p:spPr>
                <a:xfrm>
                  <a:off x="16533877" y="1810907"/>
                  <a:ext cx="194586" cy="150304"/>
                </a:xfrm>
                <a:custGeom>
                  <a:avLst/>
                  <a:gdLst>
                    <a:gd name="csX0" fmla="*/ 153066 w 194586"/>
                    <a:gd name="csY0" fmla="*/ 145057 h 150304"/>
                    <a:gd name="csX1" fmla="*/ 13144 w 194586"/>
                    <a:gd name="csY1" fmla="*/ 99337 h 150304"/>
                    <a:gd name="csX2" fmla="*/ 2095 w 194586"/>
                    <a:gd name="csY2" fmla="*/ 41425 h 150304"/>
                    <a:gd name="csX3" fmla="*/ 45624 w 194586"/>
                    <a:gd name="csY3" fmla="*/ 3515 h 150304"/>
                    <a:gd name="csX4" fmla="*/ 182784 w 194586"/>
                    <a:gd name="csY4" fmla="*/ 52188 h 150304"/>
                    <a:gd name="csX5" fmla="*/ 193547 w 194586"/>
                    <a:gd name="csY5" fmla="*/ 106290 h 150304"/>
                    <a:gd name="csX6" fmla="*/ 153161 w 194586"/>
                    <a:gd name="csY6" fmla="*/ 145057 h 150304"/>
                    <a:gd name="csX7" fmla="*/ 150589 w 194586"/>
                    <a:gd name="csY7" fmla="*/ 91240 h 150304"/>
                    <a:gd name="csX8" fmla="*/ 44290 w 194586"/>
                    <a:gd name="csY8" fmla="*/ 58760 h 150304"/>
                    <a:gd name="csX9" fmla="*/ 150589 w 194586"/>
                    <a:gd name="csY9" fmla="*/ 91240 h 1503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4586" h="150304">
                      <a:moveTo>
                        <a:pt x="153066" y="145057"/>
                      </a:moveTo>
                      <a:cubicBezTo>
                        <a:pt x="99059" y="160582"/>
                        <a:pt x="46195" y="140580"/>
                        <a:pt x="13144" y="99337"/>
                      </a:cubicBezTo>
                      <a:cubicBezTo>
                        <a:pt x="1523" y="84859"/>
                        <a:pt x="-3049" y="59713"/>
                        <a:pt x="2095" y="41425"/>
                      </a:cubicBezTo>
                      <a:cubicBezTo>
                        <a:pt x="6286" y="26851"/>
                        <a:pt x="26288" y="7801"/>
                        <a:pt x="45624" y="3515"/>
                      </a:cubicBezTo>
                      <a:cubicBezTo>
                        <a:pt x="98202" y="-8296"/>
                        <a:pt x="150018" y="10087"/>
                        <a:pt x="182784" y="52188"/>
                      </a:cubicBezTo>
                      <a:cubicBezTo>
                        <a:pt x="192595" y="64856"/>
                        <a:pt x="196690" y="90193"/>
                        <a:pt x="193547" y="106290"/>
                      </a:cubicBezTo>
                      <a:cubicBezTo>
                        <a:pt x="190785" y="120292"/>
                        <a:pt x="172878" y="139437"/>
                        <a:pt x="153161" y="145057"/>
                      </a:cubicBezTo>
                      <a:close/>
                      <a:moveTo>
                        <a:pt x="150589" y="91240"/>
                      </a:moveTo>
                      <a:cubicBezTo>
                        <a:pt x="142398" y="48949"/>
                        <a:pt x="64103" y="24184"/>
                        <a:pt x="44290" y="58760"/>
                      </a:cubicBezTo>
                      <a:cubicBezTo>
                        <a:pt x="48958" y="101051"/>
                        <a:pt x="130968" y="125816"/>
                        <a:pt x="150589" y="91240"/>
                      </a:cubicBezTo>
                      <a:close/>
                    </a:path>
                  </a:pathLst>
                </a:custGeom>
                <a:grpFill/>
                <a:ln w="0" cap="flat">
                  <a:solidFill>
                    <a:schemeClr val="accent2"/>
                  </a:solidFill>
                  <a:prstDash val="solid"/>
                  <a:miter/>
                </a:ln>
              </p:spPr>
              <p:txBody>
                <a:bodyPr/>
                <a:lstStyle/>
                <a:p>
                  <a:endParaRPr lang="de-DE"/>
                </a:p>
              </p:txBody>
            </p:sp>
            <p:sp>
              <p:nvSpPr>
                <p:cNvPr id="116" name="Freihandform: Form 115">
                  <a:extLst>
                    <a:ext uri="{FF2B5EF4-FFF2-40B4-BE49-F238E27FC236}">
                      <a16:creationId xmlns:a16="http://schemas.microsoft.com/office/drawing/2014/main" id="{CA10E558-D155-DF74-C81E-43C3FA1AF85B}"/>
                    </a:ext>
                  </a:extLst>
                </p:cNvPr>
                <p:cNvSpPr/>
                <p:nvPr/>
              </p:nvSpPr>
              <p:spPr>
                <a:xfrm>
                  <a:off x="16288789" y="1722722"/>
                  <a:ext cx="195043" cy="150752"/>
                </a:xfrm>
                <a:custGeom>
                  <a:avLst/>
                  <a:gdLst>
                    <a:gd name="csX0" fmla="*/ 154981 w 195043"/>
                    <a:gd name="csY0" fmla="*/ 144754 h 150752"/>
                    <a:gd name="csX1" fmla="*/ 14201 w 195043"/>
                    <a:gd name="csY1" fmla="*/ 101035 h 150752"/>
                    <a:gd name="csX2" fmla="*/ 1247 w 195043"/>
                    <a:gd name="csY2" fmla="*/ 44361 h 150752"/>
                    <a:gd name="csX3" fmla="*/ 38204 w 195043"/>
                    <a:gd name="csY3" fmla="*/ 6451 h 150752"/>
                    <a:gd name="csX4" fmla="*/ 184032 w 195043"/>
                    <a:gd name="csY4" fmla="*/ 54076 h 150752"/>
                    <a:gd name="csX5" fmla="*/ 192986 w 195043"/>
                    <a:gd name="csY5" fmla="*/ 109607 h 150752"/>
                    <a:gd name="csX6" fmla="*/ 154981 w 195043"/>
                    <a:gd name="csY6" fmla="*/ 144659 h 150752"/>
                    <a:gd name="csX7" fmla="*/ 148694 w 195043"/>
                    <a:gd name="csY7" fmla="*/ 95224 h 150752"/>
                    <a:gd name="csX8" fmla="*/ 45538 w 195043"/>
                    <a:gd name="csY8" fmla="*/ 57982 h 150752"/>
                    <a:gd name="csX9" fmla="*/ 148694 w 195043"/>
                    <a:gd name="csY9" fmla="*/ 95224 h 1507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95043" h="150752">
                      <a:moveTo>
                        <a:pt x="154981" y="144754"/>
                      </a:moveTo>
                      <a:cubicBezTo>
                        <a:pt x="101260" y="161804"/>
                        <a:pt x="48015" y="141040"/>
                        <a:pt x="14201" y="101035"/>
                      </a:cubicBezTo>
                      <a:cubicBezTo>
                        <a:pt x="2867" y="87604"/>
                        <a:pt x="-2658" y="60839"/>
                        <a:pt x="1247" y="44361"/>
                      </a:cubicBezTo>
                      <a:cubicBezTo>
                        <a:pt x="4391" y="31026"/>
                        <a:pt x="21726" y="11785"/>
                        <a:pt x="38204" y="6451"/>
                      </a:cubicBezTo>
                      <a:cubicBezTo>
                        <a:pt x="92497" y="-11360"/>
                        <a:pt x="150218" y="8737"/>
                        <a:pt x="184032" y="54076"/>
                      </a:cubicBezTo>
                      <a:cubicBezTo>
                        <a:pt x="194033" y="67507"/>
                        <a:pt x="197748" y="92557"/>
                        <a:pt x="192986" y="109607"/>
                      </a:cubicBezTo>
                      <a:cubicBezTo>
                        <a:pt x="189461" y="122180"/>
                        <a:pt x="173650" y="138754"/>
                        <a:pt x="154981" y="144659"/>
                      </a:cubicBezTo>
                      <a:close/>
                      <a:moveTo>
                        <a:pt x="148694" y="95224"/>
                      </a:moveTo>
                      <a:cubicBezTo>
                        <a:pt x="156219" y="53981"/>
                        <a:pt x="64969" y="23692"/>
                        <a:pt x="45538" y="57982"/>
                      </a:cubicBezTo>
                      <a:cubicBezTo>
                        <a:pt x="43824" y="96272"/>
                        <a:pt x="125263" y="126181"/>
                        <a:pt x="148694" y="95224"/>
                      </a:cubicBezTo>
                      <a:close/>
                    </a:path>
                  </a:pathLst>
                </a:custGeom>
                <a:grpFill/>
                <a:ln w="0" cap="flat">
                  <a:solidFill>
                    <a:schemeClr val="accent2"/>
                  </a:solidFill>
                  <a:prstDash val="solid"/>
                  <a:miter/>
                </a:ln>
              </p:spPr>
              <p:txBody>
                <a:bodyPr/>
                <a:lstStyle/>
                <a:p>
                  <a:endParaRPr lang="de-DE"/>
                </a:p>
              </p:txBody>
            </p:sp>
          </p:grpSp>
          <p:sp>
            <p:nvSpPr>
              <p:cNvPr id="117" name="Freihandform: Form 116">
                <a:extLst>
                  <a:ext uri="{FF2B5EF4-FFF2-40B4-BE49-F238E27FC236}">
                    <a16:creationId xmlns:a16="http://schemas.microsoft.com/office/drawing/2014/main" id="{66347389-C613-6F50-D5A3-6623B590C4F4}"/>
                  </a:ext>
                </a:extLst>
              </p:cNvPr>
              <p:cNvSpPr/>
              <p:nvPr/>
            </p:nvSpPr>
            <p:spPr>
              <a:xfrm>
                <a:off x="14853051" y="3131635"/>
                <a:ext cx="2048987" cy="666949"/>
              </a:xfrm>
              <a:custGeom>
                <a:avLst/>
                <a:gdLst>
                  <a:gd name="csX0" fmla="*/ 1625866 w 2048987"/>
                  <a:gd name="csY0" fmla="*/ 534543 h 666949"/>
                  <a:gd name="csX1" fmla="*/ 423335 w 2048987"/>
                  <a:gd name="csY1" fmla="*/ 534543 h 666949"/>
                  <a:gd name="csX2" fmla="*/ 421620 w 2048987"/>
                  <a:gd name="csY2" fmla="*/ 642461 h 666949"/>
                  <a:gd name="csX3" fmla="*/ 401046 w 2048987"/>
                  <a:gd name="csY3" fmla="*/ 666845 h 666949"/>
                  <a:gd name="csX4" fmla="*/ 378472 w 2048987"/>
                  <a:gd name="csY4" fmla="*/ 642556 h 666949"/>
                  <a:gd name="csX5" fmla="*/ 378186 w 2048987"/>
                  <a:gd name="csY5" fmla="*/ 535019 h 666949"/>
                  <a:gd name="csX6" fmla="*/ 94436 w 2048987"/>
                  <a:gd name="csY6" fmla="*/ 533114 h 666949"/>
                  <a:gd name="csX7" fmla="*/ 3282 w 2048987"/>
                  <a:gd name="csY7" fmla="*/ 404241 h 666949"/>
                  <a:gd name="csX8" fmla="*/ 55955 w 2048987"/>
                  <a:gd name="csY8" fmla="*/ 278606 h 666949"/>
                  <a:gd name="csX9" fmla="*/ 392759 w 2048987"/>
                  <a:gd name="csY9" fmla="*/ 0 h 666949"/>
                  <a:gd name="csX10" fmla="*/ 1655298 w 2048987"/>
                  <a:gd name="csY10" fmla="*/ 0 h 666949"/>
                  <a:gd name="csX11" fmla="*/ 1991816 w 2048987"/>
                  <a:gd name="csY11" fmla="*/ 277940 h 666949"/>
                  <a:gd name="csX12" fmla="*/ 2045728 w 2048987"/>
                  <a:gd name="csY12" fmla="*/ 403955 h 666949"/>
                  <a:gd name="csX13" fmla="*/ 2024297 w 2048987"/>
                  <a:gd name="csY13" fmla="*/ 496919 h 666949"/>
                  <a:gd name="csX14" fmla="*/ 1932285 w 2048987"/>
                  <a:gd name="csY14" fmla="*/ 534638 h 666949"/>
                  <a:gd name="csX15" fmla="*/ 1671205 w 2048987"/>
                  <a:gd name="csY15" fmla="*/ 534353 h 666949"/>
                  <a:gd name="csX16" fmla="*/ 1670252 w 2048987"/>
                  <a:gd name="csY16" fmla="*/ 643319 h 666949"/>
                  <a:gd name="csX17" fmla="*/ 1651679 w 2048987"/>
                  <a:gd name="csY17" fmla="*/ 666845 h 666949"/>
                  <a:gd name="csX18" fmla="*/ 1627580 w 2048987"/>
                  <a:gd name="csY18" fmla="*/ 642842 h 666949"/>
                  <a:gd name="csX19" fmla="*/ 1626152 w 2048987"/>
                  <a:gd name="csY19" fmla="*/ 534448 h 666949"/>
                  <a:gd name="csX20" fmla="*/ 1906854 w 2048987"/>
                  <a:gd name="csY20" fmla="*/ 266510 h 666949"/>
                  <a:gd name="csX21" fmla="*/ 1640344 w 2048987"/>
                  <a:gd name="csY21" fmla="*/ 43244 h 666949"/>
                  <a:gd name="csX22" fmla="*/ 409333 w 2048987"/>
                  <a:gd name="csY22" fmla="*/ 43244 h 666949"/>
                  <a:gd name="csX23" fmla="*/ 141871 w 2048987"/>
                  <a:gd name="csY23" fmla="*/ 266605 h 666949"/>
                  <a:gd name="csX24" fmla="*/ 1906758 w 2048987"/>
                  <a:gd name="csY24" fmla="*/ 266414 h 666949"/>
                  <a:gd name="csX25" fmla="*/ 2004485 w 2048987"/>
                  <a:gd name="csY25" fmla="*/ 428244 h 666949"/>
                  <a:gd name="csX26" fmla="*/ 2004008 w 2048987"/>
                  <a:gd name="csY26" fmla="*/ 369665 h 666949"/>
                  <a:gd name="csX27" fmla="*/ 1944001 w 2048987"/>
                  <a:gd name="csY27" fmla="*/ 310325 h 666949"/>
                  <a:gd name="csX28" fmla="*/ 108914 w 2048987"/>
                  <a:gd name="csY28" fmla="*/ 310325 h 666949"/>
                  <a:gd name="csX29" fmla="*/ 44716 w 2048987"/>
                  <a:gd name="csY29" fmla="*/ 370427 h 666949"/>
                  <a:gd name="csX30" fmla="*/ 44430 w 2048987"/>
                  <a:gd name="csY30" fmla="*/ 427958 h 666949"/>
                  <a:gd name="csX31" fmla="*/ 115296 w 2048987"/>
                  <a:gd name="csY31" fmla="*/ 491585 h 666949"/>
                  <a:gd name="csX32" fmla="*/ 1937429 w 2048987"/>
                  <a:gd name="csY32" fmla="*/ 491585 h 666949"/>
                  <a:gd name="csX33" fmla="*/ 2004485 w 2048987"/>
                  <a:gd name="csY33" fmla="*/ 428244 h 666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2048987" h="666949">
                    <a:moveTo>
                      <a:pt x="1625866" y="534543"/>
                    </a:moveTo>
                    <a:lnTo>
                      <a:pt x="423335" y="534543"/>
                    </a:lnTo>
                    <a:cubicBezTo>
                      <a:pt x="423335" y="534543"/>
                      <a:pt x="421620" y="642461"/>
                      <a:pt x="421620" y="642461"/>
                    </a:cubicBezTo>
                    <a:cubicBezTo>
                      <a:pt x="421430" y="652748"/>
                      <a:pt x="410476" y="667036"/>
                      <a:pt x="401046" y="666845"/>
                    </a:cubicBezTo>
                    <a:cubicBezTo>
                      <a:pt x="390569" y="666750"/>
                      <a:pt x="378472" y="652653"/>
                      <a:pt x="378472" y="642556"/>
                    </a:cubicBezTo>
                    <a:lnTo>
                      <a:pt x="378186" y="535019"/>
                    </a:lnTo>
                    <a:lnTo>
                      <a:pt x="94436" y="533114"/>
                    </a:lnTo>
                    <a:cubicBezTo>
                      <a:pt x="29285" y="532733"/>
                      <a:pt x="-9672" y="461581"/>
                      <a:pt x="3282" y="404241"/>
                    </a:cubicBezTo>
                    <a:cubicBezTo>
                      <a:pt x="-9481" y="345662"/>
                      <a:pt x="16427" y="311277"/>
                      <a:pt x="55955" y="278606"/>
                    </a:cubicBezTo>
                    <a:lnTo>
                      <a:pt x="392759" y="0"/>
                    </a:lnTo>
                    <a:lnTo>
                      <a:pt x="1655298" y="0"/>
                    </a:lnTo>
                    <a:cubicBezTo>
                      <a:pt x="1655298" y="0"/>
                      <a:pt x="1991816" y="277940"/>
                      <a:pt x="1991816" y="277940"/>
                    </a:cubicBezTo>
                    <a:cubicBezTo>
                      <a:pt x="2031917" y="310991"/>
                      <a:pt x="2058587" y="345567"/>
                      <a:pt x="2045728" y="403955"/>
                    </a:cubicBezTo>
                    <a:cubicBezTo>
                      <a:pt x="2051348" y="435769"/>
                      <a:pt x="2044394" y="472440"/>
                      <a:pt x="2024297" y="496919"/>
                    </a:cubicBezTo>
                    <a:cubicBezTo>
                      <a:pt x="2002199" y="523970"/>
                      <a:pt x="1969814" y="534734"/>
                      <a:pt x="1932285" y="534638"/>
                    </a:cubicBezTo>
                    <a:lnTo>
                      <a:pt x="1671205" y="534353"/>
                    </a:lnTo>
                    <a:lnTo>
                      <a:pt x="1670252" y="643319"/>
                    </a:lnTo>
                    <a:cubicBezTo>
                      <a:pt x="1670252" y="651129"/>
                      <a:pt x="1659299" y="665797"/>
                      <a:pt x="1651679" y="666845"/>
                    </a:cubicBezTo>
                    <a:cubicBezTo>
                      <a:pt x="1640534" y="668274"/>
                      <a:pt x="1627676" y="654748"/>
                      <a:pt x="1627580" y="642842"/>
                    </a:cubicBezTo>
                    <a:lnTo>
                      <a:pt x="1626152" y="534448"/>
                    </a:lnTo>
                    <a:close/>
                    <a:moveTo>
                      <a:pt x="1906854" y="266510"/>
                    </a:moveTo>
                    <a:lnTo>
                      <a:pt x="1640344" y="43244"/>
                    </a:lnTo>
                    <a:lnTo>
                      <a:pt x="409333" y="43244"/>
                    </a:lnTo>
                    <a:cubicBezTo>
                      <a:pt x="409333" y="43244"/>
                      <a:pt x="141871" y="266605"/>
                      <a:pt x="141871" y="266605"/>
                    </a:cubicBezTo>
                    <a:lnTo>
                      <a:pt x="1906758" y="266414"/>
                    </a:lnTo>
                    <a:close/>
                    <a:moveTo>
                      <a:pt x="2004485" y="428244"/>
                    </a:moveTo>
                    <a:lnTo>
                      <a:pt x="2004008" y="369665"/>
                    </a:lnTo>
                    <a:cubicBezTo>
                      <a:pt x="2003818" y="339281"/>
                      <a:pt x="1978291" y="310325"/>
                      <a:pt x="1944001" y="310325"/>
                    </a:cubicBezTo>
                    <a:lnTo>
                      <a:pt x="108914" y="310325"/>
                    </a:lnTo>
                    <a:cubicBezTo>
                      <a:pt x="72053" y="310229"/>
                      <a:pt x="44811" y="336518"/>
                      <a:pt x="44716" y="370427"/>
                    </a:cubicBezTo>
                    <a:lnTo>
                      <a:pt x="44430" y="427958"/>
                    </a:lnTo>
                    <a:cubicBezTo>
                      <a:pt x="44240" y="470535"/>
                      <a:pt x="74624" y="491585"/>
                      <a:pt x="115296" y="491585"/>
                    </a:cubicBezTo>
                    <a:lnTo>
                      <a:pt x="1937429" y="491585"/>
                    </a:lnTo>
                    <a:cubicBezTo>
                      <a:pt x="1976196" y="491585"/>
                      <a:pt x="2004771" y="467201"/>
                      <a:pt x="2004485" y="428244"/>
                    </a:cubicBezTo>
                    <a:close/>
                  </a:path>
                </a:pathLst>
              </a:custGeom>
              <a:grpFill/>
              <a:ln w="0" cap="flat">
                <a:solidFill>
                  <a:schemeClr val="accent2"/>
                </a:solidFill>
                <a:prstDash val="solid"/>
                <a:miter/>
              </a:ln>
            </p:spPr>
            <p:txBody>
              <a:bodyPr/>
              <a:lstStyle/>
              <a:p>
                <a:endParaRPr lang="de-DE"/>
              </a:p>
            </p:txBody>
          </p:sp>
          <p:grpSp>
            <p:nvGrpSpPr>
              <p:cNvPr id="118" name="Grafik 75">
                <a:extLst>
                  <a:ext uri="{FF2B5EF4-FFF2-40B4-BE49-F238E27FC236}">
                    <a16:creationId xmlns:a16="http://schemas.microsoft.com/office/drawing/2014/main" id="{5B264525-098D-7554-C447-4CFF9BDEDAC8}"/>
                  </a:ext>
                </a:extLst>
              </p:cNvPr>
              <p:cNvGrpSpPr/>
              <p:nvPr/>
            </p:nvGrpSpPr>
            <p:grpSpPr>
              <a:xfrm>
                <a:off x="14345889" y="1140042"/>
                <a:ext cx="1459700" cy="1906045"/>
                <a:chOff x="14345889" y="1140042"/>
                <a:chExt cx="1459700" cy="1906045"/>
              </a:xfrm>
              <a:grpFill/>
            </p:grpSpPr>
            <p:grpSp>
              <p:nvGrpSpPr>
                <p:cNvPr id="119" name="Grafik 75">
                  <a:extLst>
                    <a:ext uri="{FF2B5EF4-FFF2-40B4-BE49-F238E27FC236}">
                      <a16:creationId xmlns:a16="http://schemas.microsoft.com/office/drawing/2014/main" id="{FEF02225-9B3C-36F6-3370-336A7BAE9526}"/>
                    </a:ext>
                  </a:extLst>
                </p:cNvPr>
                <p:cNvGrpSpPr/>
                <p:nvPr/>
              </p:nvGrpSpPr>
              <p:grpSpPr>
                <a:xfrm>
                  <a:off x="14822190" y="1140042"/>
                  <a:ext cx="983400" cy="1003308"/>
                  <a:chOff x="14822190" y="1140042"/>
                  <a:chExt cx="983400" cy="1003308"/>
                </a:xfrm>
                <a:grpFill/>
              </p:grpSpPr>
              <p:sp>
                <p:nvSpPr>
                  <p:cNvPr id="120" name="Freihandform: Form 119">
                    <a:extLst>
                      <a:ext uri="{FF2B5EF4-FFF2-40B4-BE49-F238E27FC236}">
                        <a16:creationId xmlns:a16="http://schemas.microsoft.com/office/drawing/2014/main" id="{39D750FD-30C0-2CE9-6BBA-5E3E2ED7F87C}"/>
                      </a:ext>
                    </a:extLst>
                  </p:cNvPr>
                  <p:cNvSpPr/>
                  <p:nvPr/>
                </p:nvSpPr>
                <p:spPr>
                  <a:xfrm>
                    <a:off x="14822190" y="1140042"/>
                    <a:ext cx="983400" cy="1003308"/>
                  </a:xfrm>
                  <a:custGeom>
                    <a:avLst/>
                    <a:gdLst>
                      <a:gd name="csX0" fmla="*/ 973499 w 983400"/>
                      <a:gd name="csY0" fmla="*/ 499025 h 1003308"/>
                      <a:gd name="csX1" fmla="*/ 817766 w 983400"/>
                      <a:gd name="csY1" fmla="*/ 844306 h 1003308"/>
                      <a:gd name="csX2" fmla="*/ 377711 w 983400"/>
                      <a:gd name="csY2" fmla="*/ 1003088 h 1003308"/>
                      <a:gd name="csX3" fmla="*/ 32810 w 983400"/>
                      <a:gd name="csY3" fmla="*/ 832209 h 1003308"/>
                      <a:gd name="csX4" fmla="*/ 316179 w 983400"/>
                      <a:gd name="csY4" fmla="*/ 193463 h 1003308"/>
                      <a:gd name="csX5" fmla="*/ 317036 w 983400"/>
                      <a:gd name="csY5" fmla="*/ 21822 h 1003308"/>
                      <a:gd name="csX6" fmla="*/ 335801 w 983400"/>
                      <a:gd name="csY6" fmla="*/ 105 h 1003308"/>
                      <a:gd name="csX7" fmla="*/ 359899 w 983400"/>
                      <a:gd name="csY7" fmla="*/ 21156 h 1003308"/>
                      <a:gd name="csX8" fmla="*/ 360280 w 983400"/>
                      <a:gd name="csY8" fmla="*/ 177461 h 1003308"/>
                      <a:gd name="csX9" fmla="*/ 438194 w 983400"/>
                      <a:gd name="csY9" fmla="*/ 160983 h 1003308"/>
                      <a:gd name="csX10" fmla="*/ 437909 w 983400"/>
                      <a:gd name="csY10" fmla="*/ 23251 h 1003308"/>
                      <a:gd name="csX11" fmla="*/ 458102 w 983400"/>
                      <a:gd name="csY11" fmla="*/ 582 h 1003308"/>
                      <a:gd name="csX12" fmla="*/ 480771 w 983400"/>
                      <a:gd name="csY12" fmla="*/ 20775 h 1003308"/>
                      <a:gd name="csX13" fmla="*/ 482295 w 983400"/>
                      <a:gd name="csY13" fmla="*/ 158125 h 1003308"/>
                      <a:gd name="csX14" fmla="*/ 973404 w 983400"/>
                      <a:gd name="csY14" fmla="*/ 499120 h 1003308"/>
                      <a:gd name="csX15" fmla="*/ 831672 w 983400"/>
                      <a:gd name="csY15" fmla="*/ 343863 h 1003308"/>
                      <a:gd name="csX16" fmla="*/ 322751 w 983400"/>
                      <a:gd name="csY16" fmla="*/ 237849 h 1003308"/>
                      <a:gd name="csX17" fmla="*/ 44431 w 983400"/>
                      <a:gd name="csY17" fmla="*/ 635423 h 1003308"/>
                      <a:gd name="csX18" fmla="*/ 831577 w 983400"/>
                      <a:gd name="csY18" fmla="*/ 343863 h 1003308"/>
                      <a:gd name="csX19" fmla="*/ 925874 w 983400"/>
                      <a:gd name="csY19" fmla="*/ 635994 h 1003308"/>
                      <a:gd name="csX20" fmla="*/ 844531 w 983400"/>
                      <a:gd name="csY20" fmla="*/ 404251 h 1003308"/>
                      <a:gd name="csX21" fmla="*/ 77768 w 983400"/>
                      <a:gd name="csY21" fmla="*/ 669808 h 1003308"/>
                      <a:gd name="csX22" fmla="*/ 154635 w 983400"/>
                      <a:gd name="csY22" fmla="*/ 908695 h 1003308"/>
                      <a:gd name="csX23" fmla="*/ 925874 w 983400"/>
                      <a:gd name="csY23" fmla="*/ 635994 h 10033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983400" h="1003308">
                        <a:moveTo>
                          <a:pt x="973499" y="499025"/>
                        </a:moveTo>
                        <a:cubicBezTo>
                          <a:pt x="1015790" y="631041"/>
                          <a:pt x="914825" y="767820"/>
                          <a:pt x="817766" y="844306"/>
                        </a:cubicBezTo>
                        <a:cubicBezTo>
                          <a:pt x="692417" y="943080"/>
                          <a:pt x="538302" y="998421"/>
                          <a:pt x="377711" y="1003088"/>
                        </a:cubicBezTo>
                        <a:cubicBezTo>
                          <a:pt x="246742" y="1006898"/>
                          <a:pt x="82531" y="961845"/>
                          <a:pt x="32810" y="832209"/>
                        </a:cubicBezTo>
                        <a:cubicBezTo>
                          <a:pt x="-64916" y="576844"/>
                          <a:pt x="63290" y="295476"/>
                          <a:pt x="316179" y="193463"/>
                        </a:cubicBezTo>
                        <a:lnTo>
                          <a:pt x="317036" y="21822"/>
                        </a:lnTo>
                        <a:cubicBezTo>
                          <a:pt x="317036" y="14202"/>
                          <a:pt x="329133" y="1344"/>
                          <a:pt x="335801" y="105"/>
                        </a:cubicBezTo>
                        <a:cubicBezTo>
                          <a:pt x="343802" y="-1323"/>
                          <a:pt x="359899" y="12107"/>
                          <a:pt x="359899" y="21156"/>
                        </a:cubicBezTo>
                        <a:lnTo>
                          <a:pt x="360280" y="177461"/>
                        </a:lnTo>
                        <a:lnTo>
                          <a:pt x="438194" y="160983"/>
                        </a:lnTo>
                        <a:lnTo>
                          <a:pt x="437909" y="23251"/>
                        </a:lnTo>
                        <a:cubicBezTo>
                          <a:pt x="437909" y="15250"/>
                          <a:pt x="450482" y="1248"/>
                          <a:pt x="458102" y="582"/>
                        </a:cubicBezTo>
                        <a:cubicBezTo>
                          <a:pt x="465722" y="-85"/>
                          <a:pt x="480676" y="12202"/>
                          <a:pt x="480771" y="20775"/>
                        </a:cubicBezTo>
                        <a:lnTo>
                          <a:pt x="482295" y="158125"/>
                        </a:lnTo>
                        <a:cubicBezTo>
                          <a:pt x="703942" y="151934"/>
                          <a:pt x="904729" y="284808"/>
                          <a:pt x="973404" y="499120"/>
                        </a:cubicBezTo>
                        <a:close/>
                        <a:moveTo>
                          <a:pt x="831672" y="343863"/>
                        </a:moveTo>
                        <a:cubicBezTo>
                          <a:pt x="700132" y="203940"/>
                          <a:pt x="501250" y="164031"/>
                          <a:pt x="322751" y="237849"/>
                        </a:cubicBezTo>
                        <a:cubicBezTo>
                          <a:pt x="166637" y="302429"/>
                          <a:pt x="51098" y="459020"/>
                          <a:pt x="44431" y="635423"/>
                        </a:cubicBezTo>
                        <a:cubicBezTo>
                          <a:pt x="175685" y="378819"/>
                          <a:pt x="562972" y="244612"/>
                          <a:pt x="831577" y="343863"/>
                        </a:cubicBezTo>
                        <a:close/>
                        <a:moveTo>
                          <a:pt x="925874" y="635994"/>
                        </a:moveTo>
                        <a:cubicBezTo>
                          <a:pt x="961117" y="545697"/>
                          <a:pt x="928065" y="452924"/>
                          <a:pt x="844531" y="404251"/>
                        </a:cubicBezTo>
                        <a:cubicBezTo>
                          <a:pt x="615645" y="270806"/>
                          <a:pt x="186353" y="415967"/>
                          <a:pt x="77768" y="669808"/>
                        </a:cubicBezTo>
                        <a:cubicBezTo>
                          <a:pt x="38525" y="761534"/>
                          <a:pt x="68720" y="858022"/>
                          <a:pt x="154635" y="908695"/>
                        </a:cubicBezTo>
                        <a:cubicBezTo>
                          <a:pt x="386283" y="1045474"/>
                          <a:pt x="825100" y="894217"/>
                          <a:pt x="925874" y="635994"/>
                        </a:cubicBezTo>
                        <a:close/>
                      </a:path>
                    </a:pathLst>
                  </a:custGeom>
                  <a:grpFill/>
                  <a:ln w="0" cap="flat">
                    <a:solidFill>
                      <a:schemeClr val="accent2"/>
                    </a:solidFill>
                    <a:prstDash val="solid"/>
                    <a:miter/>
                  </a:ln>
                </p:spPr>
                <p:txBody>
                  <a:bodyPr/>
                  <a:lstStyle/>
                  <a:p>
                    <a:endParaRPr lang="de-DE"/>
                  </a:p>
                </p:txBody>
              </p:sp>
              <p:sp>
                <p:nvSpPr>
                  <p:cNvPr id="121" name="Freihandform: Form 120">
                    <a:extLst>
                      <a:ext uri="{FF2B5EF4-FFF2-40B4-BE49-F238E27FC236}">
                        <a16:creationId xmlns:a16="http://schemas.microsoft.com/office/drawing/2014/main" id="{E5964C22-AFC4-A21A-A822-6F432A88211B}"/>
                      </a:ext>
                    </a:extLst>
                  </p:cNvPr>
                  <p:cNvSpPr/>
                  <p:nvPr/>
                </p:nvSpPr>
                <p:spPr>
                  <a:xfrm>
                    <a:off x="15169980" y="1569009"/>
                    <a:ext cx="195000" cy="151062"/>
                  </a:xfrm>
                  <a:custGeom>
                    <a:avLst/>
                    <a:gdLst>
                      <a:gd name="csX0" fmla="*/ 185845 w 195000"/>
                      <a:gd name="csY0" fmla="*/ 93395 h 151062"/>
                      <a:gd name="csX1" fmla="*/ 42970 w 195000"/>
                      <a:gd name="csY1" fmla="*/ 146163 h 151062"/>
                      <a:gd name="csX2" fmla="*/ 2965 w 195000"/>
                      <a:gd name="csY2" fmla="*/ 111302 h 151062"/>
                      <a:gd name="csX3" fmla="*/ 12109 w 195000"/>
                      <a:gd name="csY3" fmla="*/ 53199 h 151062"/>
                      <a:gd name="csX4" fmla="*/ 190798 w 195000"/>
                      <a:gd name="csY4" fmla="*/ 36150 h 151062"/>
                      <a:gd name="csX5" fmla="*/ 185845 w 195000"/>
                      <a:gd name="csY5" fmla="*/ 93490 h 151062"/>
                      <a:gd name="csX6" fmla="*/ 147840 w 195000"/>
                      <a:gd name="csY6" fmla="*/ 56533 h 151062"/>
                      <a:gd name="csX7" fmla="*/ 47161 w 195000"/>
                      <a:gd name="csY7" fmla="*/ 96062 h 151062"/>
                      <a:gd name="csX8" fmla="*/ 147840 w 195000"/>
                      <a:gd name="csY8" fmla="*/ 56533 h 1510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5000" h="151062">
                        <a:moveTo>
                          <a:pt x="185845" y="93395"/>
                        </a:moveTo>
                        <a:cubicBezTo>
                          <a:pt x="153079" y="141020"/>
                          <a:pt x="96214" y="161213"/>
                          <a:pt x="42970" y="146163"/>
                        </a:cubicBezTo>
                        <a:cubicBezTo>
                          <a:pt x="26587" y="141591"/>
                          <a:pt x="8108" y="124161"/>
                          <a:pt x="2965" y="111302"/>
                        </a:cubicBezTo>
                        <a:cubicBezTo>
                          <a:pt x="-3131" y="95967"/>
                          <a:pt x="298" y="68916"/>
                          <a:pt x="12109" y="53199"/>
                        </a:cubicBezTo>
                        <a:cubicBezTo>
                          <a:pt x="62115" y="-13095"/>
                          <a:pt x="165556" y="-15857"/>
                          <a:pt x="190798" y="36150"/>
                        </a:cubicBezTo>
                        <a:cubicBezTo>
                          <a:pt x="197370" y="49675"/>
                          <a:pt x="196608" y="77774"/>
                          <a:pt x="185845" y="93490"/>
                        </a:cubicBezTo>
                        <a:close/>
                        <a:moveTo>
                          <a:pt x="147840" y="56533"/>
                        </a:moveTo>
                        <a:cubicBezTo>
                          <a:pt x="125075" y="22719"/>
                          <a:pt x="36016" y="57962"/>
                          <a:pt x="47161" y="96062"/>
                        </a:cubicBezTo>
                        <a:cubicBezTo>
                          <a:pt x="71068" y="125589"/>
                          <a:pt x="155365" y="96157"/>
                          <a:pt x="147840" y="56533"/>
                        </a:cubicBezTo>
                        <a:close/>
                      </a:path>
                    </a:pathLst>
                  </a:custGeom>
                  <a:grpFill/>
                  <a:ln w="0" cap="flat">
                    <a:solidFill>
                      <a:schemeClr val="accent2"/>
                    </a:solidFill>
                    <a:prstDash val="solid"/>
                    <a:miter/>
                  </a:ln>
                </p:spPr>
                <p:txBody>
                  <a:bodyPr/>
                  <a:lstStyle/>
                  <a:p>
                    <a:endParaRPr lang="de-DE"/>
                  </a:p>
                </p:txBody>
              </p:sp>
              <p:sp>
                <p:nvSpPr>
                  <p:cNvPr id="122" name="Freihandform: Form 121">
                    <a:extLst>
                      <a:ext uri="{FF2B5EF4-FFF2-40B4-BE49-F238E27FC236}">
                        <a16:creationId xmlns:a16="http://schemas.microsoft.com/office/drawing/2014/main" id="{0D033450-9941-2C27-C5CF-5362D573E146}"/>
                      </a:ext>
                    </a:extLst>
                  </p:cNvPr>
                  <p:cNvSpPr/>
                  <p:nvPr/>
                </p:nvSpPr>
                <p:spPr>
                  <a:xfrm>
                    <a:off x="15470560" y="1634552"/>
                    <a:ext cx="194626" cy="150977"/>
                  </a:xfrm>
                  <a:custGeom>
                    <a:avLst/>
                    <a:gdLst>
                      <a:gd name="csX0" fmla="*/ 187016 w 194626"/>
                      <a:gd name="csY0" fmla="*/ 90717 h 150977"/>
                      <a:gd name="csX1" fmla="*/ 44237 w 194626"/>
                      <a:gd name="csY1" fmla="*/ 146629 h 150977"/>
                      <a:gd name="csX2" fmla="*/ 2612 w 194626"/>
                      <a:gd name="csY2" fmla="*/ 112243 h 150977"/>
                      <a:gd name="csX3" fmla="*/ 10423 w 194626"/>
                      <a:gd name="csY3" fmla="*/ 54236 h 150977"/>
                      <a:gd name="csX4" fmla="*/ 189112 w 194626"/>
                      <a:gd name="csY4" fmla="*/ 33757 h 150977"/>
                      <a:gd name="csX5" fmla="*/ 187016 w 194626"/>
                      <a:gd name="csY5" fmla="*/ 90717 h 150977"/>
                      <a:gd name="csX6" fmla="*/ 151012 w 194626"/>
                      <a:gd name="csY6" fmla="*/ 58237 h 150977"/>
                      <a:gd name="csX7" fmla="*/ 45856 w 194626"/>
                      <a:gd name="csY7" fmla="*/ 97003 h 150977"/>
                      <a:gd name="csX8" fmla="*/ 151012 w 194626"/>
                      <a:gd name="csY8" fmla="*/ 58237 h 150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4626" h="150977">
                        <a:moveTo>
                          <a:pt x="187016" y="90717"/>
                        </a:moveTo>
                        <a:cubicBezTo>
                          <a:pt x="155393" y="140152"/>
                          <a:pt x="98339" y="160726"/>
                          <a:pt x="44237" y="146629"/>
                        </a:cubicBezTo>
                        <a:cubicBezTo>
                          <a:pt x="26425" y="141961"/>
                          <a:pt x="8042" y="125483"/>
                          <a:pt x="2612" y="112243"/>
                        </a:cubicBezTo>
                        <a:cubicBezTo>
                          <a:pt x="-2817" y="99004"/>
                          <a:pt x="422" y="67190"/>
                          <a:pt x="10423" y="54236"/>
                        </a:cubicBezTo>
                        <a:cubicBezTo>
                          <a:pt x="61477" y="-12439"/>
                          <a:pt x="161870" y="-15677"/>
                          <a:pt x="189112" y="33757"/>
                        </a:cubicBezTo>
                        <a:cubicBezTo>
                          <a:pt x="196827" y="47664"/>
                          <a:pt x="196732" y="75477"/>
                          <a:pt x="187016" y="90717"/>
                        </a:cubicBezTo>
                        <a:close/>
                        <a:moveTo>
                          <a:pt x="151012" y="58237"/>
                        </a:moveTo>
                        <a:cubicBezTo>
                          <a:pt x="125675" y="22137"/>
                          <a:pt x="39569" y="54903"/>
                          <a:pt x="45856" y="97003"/>
                        </a:cubicBezTo>
                        <a:cubicBezTo>
                          <a:pt x="75098" y="123388"/>
                          <a:pt x="145964" y="98242"/>
                          <a:pt x="151012" y="58237"/>
                        </a:cubicBezTo>
                        <a:close/>
                      </a:path>
                    </a:pathLst>
                  </a:custGeom>
                  <a:grpFill/>
                  <a:ln w="0" cap="flat">
                    <a:solidFill>
                      <a:schemeClr val="accent2"/>
                    </a:solidFill>
                    <a:prstDash val="solid"/>
                    <a:miter/>
                  </a:ln>
                </p:spPr>
                <p:txBody>
                  <a:bodyPr/>
                  <a:lstStyle/>
                  <a:p>
                    <a:endParaRPr lang="de-DE"/>
                  </a:p>
                </p:txBody>
              </p:sp>
              <p:sp>
                <p:nvSpPr>
                  <p:cNvPr id="123" name="Freihandform: Form 122">
                    <a:extLst>
                      <a:ext uri="{FF2B5EF4-FFF2-40B4-BE49-F238E27FC236}">
                        <a16:creationId xmlns:a16="http://schemas.microsoft.com/office/drawing/2014/main" id="{797E9232-EAE8-66BF-7C4C-0C5472A445D5}"/>
                      </a:ext>
                    </a:extLst>
                  </p:cNvPr>
                  <p:cNvSpPr/>
                  <p:nvPr/>
                </p:nvSpPr>
                <p:spPr>
                  <a:xfrm>
                    <a:off x="15225707" y="1722812"/>
                    <a:ext cx="195677" cy="150454"/>
                  </a:xfrm>
                  <a:custGeom>
                    <a:avLst/>
                    <a:gdLst>
                      <a:gd name="csX0" fmla="*/ 185362 w 195677"/>
                      <a:gd name="csY0" fmla="*/ 92944 h 150454"/>
                      <a:gd name="csX1" fmla="*/ 45440 w 195677"/>
                      <a:gd name="csY1" fmla="*/ 146760 h 150454"/>
                      <a:gd name="csX2" fmla="*/ 3530 w 195677"/>
                      <a:gd name="csY2" fmla="*/ 113327 h 150454"/>
                      <a:gd name="csX3" fmla="*/ 12293 w 195677"/>
                      <a:gd name="csY3" fmla="*/ 51605 h 150454"/>
                      <a:gd name="csX4" fmla="*/ 154692 w 195677"/>
                      <a:gd name="csY4" fmla="*/ 5790 h 150454"/>
                      <a:gd name="csX5" fmla="*/ 185458 w 195677"/>
                      <a:gd name="csY5" fmla="*/ 92944 h 150454"/>
                      <a:gd name="csX6" fmla="*/ 149072 w 195677"/>
                      <a:gd name="csY6" fmla="*/ 57416 h 150454"/>
                      <a:gd name="csX7" fmla="*/ 46011 w 195677"/>
                      <a:gd name="csY7" fmla="*/ 91420 h 150454"/>
                      <a:gd name="csX8" fmla="*/ 149072 w 195677"/>
                      <a:gd name="csY8" fmla="*/ 57416 h 1504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5677" h="150454">
                        <a:moveTo>
                          <a:pt x="185362" y="92944"/>
                        </a:moveTo>
                        <a:cubicBezTo>
                          <a:pt x="154882" y="139426"/>
                          <a:pt x="98304" y="159333"/>
                          <a:pt x="45440" y="146760"/>
                        </a:cubicBezTo>
                        <a:cubicBezTo>
                          <a:pt x="27914" y="142569"/>
                          <a:pt x="8769" y="126186"/>
                          <a:pt x="3530" y="113327"/>
                        </a:cubicBezTo>
                        <a:cubicBezTo>
                          <a:pt x="-3423" y="95992"/>
                          <a:pt x="101" y="66845"/>
                          <a:pt x="12293" y="51605"/>
                        </a:cubicBezTo>
                        <a:cubicBezTo>
                          <a:pt x="46583" y="8457"/>
                          <a:pt x="102780" y="-10498"/>
                          <a:pt x="154692" y="5790"/>
                        </a:cubicBezTo>
                        <a:cubicBezTo>
                          <a:pt x="190982" y="17220"/>
                          <a:pt x="208127" y="58273"/>
                          <a:pt x="185458" y="92944"/>
                        </a:cubicBezTo>
                        <a:close/>
                        <a:moveTo>
                          <a:pt x="149072" y="57416"/>
                        </a:moveTo>
                        <a:cubicBezTo>
                          <a:pt x="130212" y="24173"/>
                          <a:pt x="44202" y="52272"/>
                          <a:pt x="46011" y="91420"/>
                        </a:cubicBezTo>
                        <a:cubicBezTo>
                          <a:pt x="61728" y="128758"/>
                          <a:pt x="150596" y="97801"/>
                          <a:pt x="149072" y="57416"/>
                        </a:cubicBezTo>
                        <a:close/>
                      </a:path>
                    </a:pathLst>
                  </a:custGeom>
                  <a:grpFill/>
                  <a:ln w="0" cap="flat">
                    <a:solidFill>
                      <a:schemeClr val="accent2"/>
                    </a:solidFill>
                    <a:prstDash val="solid"/>
                    <a:miter/>
                  </a:ln>
                </p:spPr>
                <p:txBody>
                  <a:bodyPr/>
                  <a:lstStyle/>
                  <a:p>
                    <a:endParaRPr lang="de-DE"/>
                  </a:p>
                </p:txBody>
              </p:sp>
              <p:sp>
                <p:nvSpPr>
                  <p:cNvPr id="124" name="Freihandform: Form 123">
                    <a:extLst>
                      <a:ext uri="{FF2B5EF4-FFF2-40B4-BE49-F238E27FC236}">
                        <a16:creationId xmlns:a16="http://schemas.microsoft.com/office/drawing/2014/main" id="{126F29B7-3E22-B43C-BFE6-55E2F607D264}"/>
                      </a:ext>
                    </a:extLst>
                  </p:cNvPr>
                  <p:cNvSpPr/>
                  <p:nvPr/>
                </p:nvSpPr>
                <p:spPr>
                  <a:xfrm>
                    <a:off x="15281093" y="1875979"/>
                    <a:ext cx="194741" cy="151130"/>
                  </a:xfrm>
                  <a:custGeom>
                    <a:avLst/>
                    <a:gdLst>
                      <a:gd name="csX0" fmla="*/ 186270 w 194741"/>
                      <a:gd name="csY0" fmla="*/ 92272 h 151130"/>
                      <a:gd name="csX1" fmla="*/ 4342 w 194741"/>
                      <a:gd name="csY1" fmla="*/ 115799 h 151130"/>
                      <a:gd name="csX2" fmla="*/ 10057 w 194741"/>
                      <a:gd name="csY2" fmla="*/ 55315 h 151130"/>
                      <a:gd name="csX3" fmla="*/ 190746 w 194741"/>
                      <a:gd name="csY3" fmla="*/ 36741 h 151130"/>
                      <a:gd name="csX4" fmla="*/ 186365 w 194741"/>
                      <a:gd name="csY4" fmla="*/ 92177 h 151130"/>
                      <a:gd name="csX5" fmla="*/ 148170 w 194741"/>
                      <a:gd name="csY5" fmla="*/ 57506 h 151130"/>
                      <a:gd name="csX6" fmla="*/ 45490 w 194741"/>
                      <a:gd name="csY6" fmla="*/ 94749 h 151130"/>
                      <a:gd name="csX7" fmla="*/ 148170 w 194741"/>
                      <a:gd name="csY7" fmla="*/ 57506 h 1511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4741" h="151130">
                        <a:moveTo>
                          <a:pt x="186270" y="92272"/>
                        </a:moveTo>
                        <a:cubicBezTo>
                          <a:pt x="135025" y="169520"/>
                          <a:pt x="25202" y="163519"/>
                          <a:pt x="4342" y="115799"/>
                        </a:cubicBezTo>
                        <a:cubicBezTo>
                          <a:pt x="-3183" y="98463"/>
                          <a:pt x="-706" y="69984"/>
                          <a:pt x="10057" y="55315"/>
                        </a:cubicBezTo>
                        <a:cubicBezTo>
                          <a:pt x="62064" y="-15551"/>
                          <a:pt x="166743" y="-14503"/>
                          <a:pt x="190746" y="36741"/>
                        </a:cubicBezTo>
                        <a:cubicBezTo>
                          <a:pt x="196938" y="50076"/>
                          <a:pt x="196271" y="77223"/>
                          <a:pt x="186365" y="92177"/>
                        </a:cubicBezTo>
                        <a:close/>
                        <a:moveTo>
                          <a:pt x="148170" y="57506"/>
                        </a:moveTo>
                        <a:cubicBezTo>
                          <a:pt x="126357" y="22263"/>
                          <a:pt x="40061" y="56553"/>
                          <a:pt x="45490" y="94749"/>
                        </a:cubicBezTo>
                        <a:cubicBezTo>
                          <a:pt x="68160" y="125229"/>
                          <a:pt x="151027" y="99035"/>
                          <a:pt x="148170" y="57506"/>
                        </a:cubicBezTo>
                        <a:close/>
                      </a:path>
                    </a:pathLst>
                  </a:custGeom>
                  <a:grpFill/>
                  <a:ln w="0" cap="flat">
                    <a:solidFill>
                      <a:schemeClr val="accent2"/>
                    </a:solidFill>
                    <a:prstDash val="solid"/>
                    <a:miter/>
                  </a:ln>
                </p:spPr>
                <p:txBody>
                  <a:bodyPr/>
                  <a:lstStyle/>
                  <a:p>
                    <a:endParaRPr lang="de-DE"/>
                  </a:p>
                </p:txBody>
              </p:sp>
              <p:sp>
                <p:nvSpPr>
                  <p:cNvPr id="125" name="Freihandform: Form 124">
                    <a:extLst>
                      <a:ext uri="{FF2B5EF4-FFF2-40B4-BE49-F238E27FC236}">
                        <a16:creationId xmlns:a16="http://schemas.microsoft.com/office/drawing/2014/main" id="{1A5494B2-7A98-1884-B57D-FB6F34921F9F}"/>
                      </a:ext>
                    </a:extLst>
                  </p:cNvPr>
                  <p:cNvSpPr/>
                  <p:nvPr/>
                </p:nvSpPr>
                <p:spPr>
                  <a:xfrm>
                    <a:off x="14980835" y="1810720"/>
                    <a:ext cx="194809" cy="150686"/>
                  </a:xfrm>
                  <a:custGeom>
                    <a:avLst/>
                    <a:gdLst>
                      <a:gd name="csX0" fmla="*/ 184775 w 194809"/>
                      <a:gd name="csY0" fmla="*/ 94952 h 150686"/>
                      <a:gd name="csX1" fmla="*/ 37519 w 194809"/>
                      <a:gd name="csY1" fmla="*/ 144005 h 150686"/>
                      <a:gd name="csX2" fmla="*/ 2466 w 194809"/>
                      <a:gd name="csY2" fmla="*/ 110859 h 150686"/>
                      <a:gd name="csX3" fmla="*/ 11039 w 194809"/>
                      <a:gd name="csY3" fmla="*/ 53709 h 150686"/>
                      <a:gd name="csX4" fmla="*/ 190585 w 194809"/>
                      <a:gd name="csY4" fmla="*/ 36278 h 150686"/>
                      <a:gd name="csX5" fmla="*/ 184775 w 194809"/>
                      <a:gd name="csY5" fmla="*/ 94952 h 150686"/>
                      <a:gd name="csX6" fmla="*/ 149914 w 194809"/>
                      <a:gd name="csY6" fmla="*/ 54756 h 150686"/>
                      <a:gd name="csX7" fmla="*/ 44948 w 194809"/>
                      <a:gd name="csY7" fmla="*/ 96380 h 150686"/>
                      <a:gd name="csX8" fmla="*/ 149914 w 194809"/>
                      <a:gd name="csY8" fmla="*/ 54756 h 1506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4809" h="150686">
                        <a:moveTo>
                          <a:pt x="184775" y="94952"/>
                        </a:moveTo>
                        <a:cubicBezTo>
                          <a:pt x="150199" y="142672"/>
                          <a:pt x="91335" y="162103"/>
                          <a:pt x="37519" y="144005"/>
                        </a:cubicBezTo>
                        <a:cubicBezTo>
                          <a:pt x="22469" y="138957"/>
                          <a:pt x="6657" y="122479"/>
                          <a:pt x="2466" y="110859"/>
                        </a:cubicBezTo>
                        <a:cubicBezTo>
                          <a:pt x="-2868" y="96095"/>
                          <a:pt x="657" y="67520"/>
                          <a:pt x="11039" y="53709"/>
                        </a:cubicBezTo>
                        <a:cubicBezTo>
                          <a:pt x="63331" y="-15443"/>
                          <a:pt x="168011" y="-14014"/>
                          <a:pt x="190585" y="36278"/>
                        </a:cubicBezTo>
                        <a:cubicBezTo>
                          <a:pt x="197729" y="52184"/>
                          <a:pt x="195824" y="79712"/>
                          <a:pt x="184775" y="94952"/>
                        </a:cubicBezTo>
                        <a:close/>
                        <a:moveTo>
                          <a:pt x="149914" y="54756"/>
                        </a:moveTo>
                        <a:cubicBezTo>
                          <a:pt x="119053" y="25610"/>
                          <a:pt x="41233" y="55232"/>
                          <a:pt x="44948" y="96380"/>
                        </a:cubicBezTo>
                        <a:cubicBezTo>
                          <a:pt x="74285" y="124098"/>
                          <a:pt x="151628" y="97142"/>
                          <a:pt x="149914" y="54756"/>
                        </a:cubicBezTo>
                        <a:close/>
                      </a:path>
                    </a:pathLst>
                  </a:custGeom>
                  <a:grpFill/>
                  <a:ln w="0" cap="flat">
                    <a:solidFill>
                      <a:schemeClr val="accent2"/>
                    </a:solidFill>
                    <a:prstDash val="solid"/>
                    <a:miter/>
                  </a:ln>
                </p:spPr>
                <p:txBody>
                  <a:bodyPr/>
                  <a:lstStyle/>
                  <a:p>
                    <a:endParaRPr lang="de-DE"/>
                  </a:p>
                </p:txBody>
              </p:sp>
            </p:grpSp>
            <p:sp>
              <p:nvSpPr>
                <p:cNvPr id="126" name="Freihandform: Form 125">
                  <a:extLst>
                    <a:ext uri="{FF2B5EF4-FFF2-40B4-BE49-F238E27FC236}">
                      <a16:creationId xmlns:a16="http://schemas.microsoft.com/office/drawing/2014/main" id="{426EBB57-6F02-4B9C-55D1-A085236440C8}"/>
                    </a:ext>
                  </a:extLst>
                </p:cNvPr>
                <p:cNvSpPr/>
                <p:nvPr/>
              </p:nvSpPr>
              <p:spPr>
                <a:xfrm>
                  <a:off x="14345889" y="1140541"/>
                  <a:ext cx="1448575" cy="1905546"/>
                </a:xfrm>
                <a:custGeom>
                  <a:avLst/>
                  <a:gdLst>
                    <a:gd name="csX0" fmla="*/ 1421416 w 1448575"/>
                    <a:gd name="csY0" fmla="*/ 1668292 h 1905546"/>
                    <a:gd name="csX1" fmla="*/ 1448562 w 1448575"/>
                    <a:gd name="csY1" fmla="*/ 1687913 h 1905546"/>
                    <a:gd name="csX2" fmla="*/ 1428274 w 1448575"/>
                    <a:gd name="csY2" fmla="*/ 1711535 h 1905546"/>
                    <a:gd name="csX3" fmla="*/ 1183767 w 1448575"/>
                    <a:gd name="csY3" fmla="*/ 1701153 h 1905546"/>
                    <a:gd name="csX4" fmla="*/ 1357408 w 1448575"/>
                    <a:gd name="csY4" fmla="*/ 1871079 h 1905546"/>
                    <a:gd name="csX5" fmla="*/ 1359408 w 1448575"/>
                    <a:gd name="csY5" fmla="*/ 1897939 h 1905546"/>
                    <a:gd name="csX6" fmla="*/ 1330262 w 1448575"/>
                    <a:gd name="csY6" fmla="*/ 1903464 h 1905546"/>
                    <a:gd name="csX7" fmla="*/ 1159192 w 1448575"/>
                    <a:gd name="csY7" fmla="*/ 1739920 h 1905546"/>
                    <a:gd name="csX8" fmla="*/ 1037082 w 1448575"/>
                    <a:gd name="csY8" fmla="*/ 1765161 h 1905546"/>
                    <a:gd name="csX9" fmla="*/ 956596 w 1448575"/>
                    <a:gd name="csY9" fmla="*/ 1682579 h 1905546"/>
                    <a:gd name="csX10" fmla="*/ 691515 w 1448575"/>
                    <a:gd name="csY10" fmla="*/ 1578661 h 1905546"/>
                    <a:gd name="csX11" fmla="*/ 655415 w 1448575"/>
                    <a:gd name="csY11" fmla="*/ 1614475 h 1905546"/>
                    <a:gd name="csX12" fmla="*/ 280987 w 1448575"/>
                    <a:gd name="csY12" fmla="*/ 1470743 h 1905546"/>
                    <a:gd name="csX13" fmla="*/ 43624 w 1448575"/>
                    <a:gd name="csY13" fmla="*/ 1416260 h 1905546"/>
                    <a:gd name="csX14" fmla="*/ 65818 w 1448575"/>
                    <a:gd name="csY14" fmla="*/ 1174992 h 1905546"/>
                    <a:gd name="csX15" fmla="*/ 65627 w 1448575"/>
                    <a:gd name="csY15" fmla="*/ 373273 h 1905546"/>
                    <a:gd name="csX16" fmla="*/ 381 w 1448575"/>
                    <a:gd name="csY16" fmla="*/ 363462 h 1905546"/>
                    <a:gd name="csX17" fmla="*/ 0 w 1448575"/>
                    <a:gd name="csY17" fmla="*/ 21133 h 1905546"/>
                    <a:gd name="csX18" fmla="*/ 19050 w 1448575"/>
                    <a:gd name="csY18" fmla="*/ 83 h 1905546"/>
                    <a:gd name="csX19" fmla="*/ 43339 w 1448575"/>
                    <a:gd name="csY19" fmla="*/ 20848 h 1905546"/>
                    <a:gd name="csX20" fmla="*/ 43720 w 1448575"/>
                    <a:gd name="csY20" fmla="*/ 329743 h 1905546"/>
                    <a:gd name="csX21" fmla="*/ 338233 w 1448575"/>
                    <a:gd name="csY21" fmla="*/ 329553 h 1905546"/>
                    <a:gd name="csX22" fmla="*/ 338423 w 1448575"/>
                    <a:gd name="csY22" fmla="*/ 27420 h 1905546"/>
                    <a:gd name="csX23" fmla="*/ 360712 w 1448575"/>
                    <a:gd name="csY23" fmla="*/ 559 h 1905546"/>
                    <a:gd name="csX24" fmla="*/ 381857 w 1448575"/>
                    <a:gd name="csY24" fmla="*/ 27515 h 1905546"/>
                    <a:gd name="csX25" fmla="*/ 381190 w 1448575"/>
                    <a:gd name="csY25" fmla="*/ 364605 h 1905546"/>
                    <a:gd name="csX26" fmla="*/ 313563 w 1448575"/>
                    <a:gd name="csY26" fmla="*/ 372225 h 1905546"/>
                    <a:gd name="csX27" fmla="*/ 313563 w 1448575"/>
                    <a:gd name="csY27" fmla="*/ 1167086 h 1905546"/>
                    <a:gd name="csX28" fmla="*/ 368998 w 1448575"/>
                    <a:gd name="csY28" fmla="*/ 1248525 h 1905546"/>
                    <a:gd name="csX29" fmla="*/ 744950 w 1448575"/>
                    <a:gd name="csY29" fmla="*/ 1394353 h 1905546"/>
                    <a:gd name="csX30" fmla="*/ 747617 w 1448575"/>
                    <a:gd name="csY30" fmla="*/ 1442454 h 1905546"/>
                    <a:gd name="csX31" fmla="*/ 1010412 w 1448575"/>
                    <a:gd name="csY31" fmla="*/ 1541990 h 1905546"/>
                    <a:gd name="csX32" fmla="*/ 1139762 w 1448575"/>
                    <a:gd name="csY32" fmla="*/ 1543133 h 1905546"/>
                    <a:gd name="csX33" fmla="*/ 1199864 w 1448575"/>
                    <a:gd name="csY33" fmla="*/ 1656195 h 1905546"/>
                    <a:gd name="csX34" fmla="*/ 1421797 w 1448575"/>
                    <a:gd name="csY34" fmla="*/ 1668387 h 1905546"/>
                    <a:gd name="csX35" fmla="*/ 269462 w 1448575"/>
                    <a:gd name="csY35" fmla="*/ 1137559 h 1905546"/>
                    <a:gd name="csX36" fmla="*/ 269462 w 1448575"/>
                    <a:gd name="csY36" fmla="*/ 373273 h 1905546"/>
                    <a:gd name="csX37" fmla="*/ 108680 w 1448575"/>
                    <a:gd name="csY37" fmla="*/ 372511 h 1905546"/>
                    <a:gd name="csX38" fmla="*/ 108680 w 1448575"/>
                    <a:gd name="csY38" fmla="*/ 1144036 h 1905546"/>
                    <a:gd name="csX39" fmla="*/ 269462 w 1448575"/>
                    <a:gd name="csY39" fmla="*/ 1137463 h 1905546"/>
                    <a:gd name="csX40" fmla="*/ 334518 w 1448575"/>
                    <a:gd name="csY40" fmla="*/ 1308913 h 1905546"/>
                    <a:gd name="csX41" fmla="*/ 193357 w 1448575"/>
                    <a:gd name="csY41" fmla="*/ 1167753 h 1905546"/>
                    <a:gd name="csX42" fmla="*/ 52197 w 1448575"/>
                    <a:gd name="csY42" fmla="*/ 1308913 h 1905546"/>
                    <a:gd name="csX43" fmla="*/ 193357 w 1448575"/>
                    <a:gd name="csY43" fmla="*/ 1450074 h 1905546"/>
                    <a:gd name="csX44" fmla="*/ 334518 w 1448575"/>
                    <a:gd name="csY44" fmla="*/ 1308913 h 1905546"/>
                    <a:gd name="csX45" fmla="*/ 650462 w 1448575"/>
                    <a:gd name="csY45" fmla="*/ 1566184 h 1905546"/>
                    <a:gd name="csX46" fmla="*/ 704850 w 1448575"/>
                    <a:gd name="csY46" fmla="*/ 1424452 h 1905546"/>
                    <a:gd name="csX47" fmla="*/ 379571 w 1448575"/>
                    <a:gd name="csY47" fmla="*/ 1299960 h 1905546"/>
                    <a:gd name="csX48" fmla="*/ 323660 w 1448575"/>
                    <a:gd name="csY48" fmla="*/ 1440549 h 1905546"/>
                    <a:gd name="csX49" fmla="*/ 650557 w 1448575"/>
                    <a:gd name="csY49" fmla="*/ 1566088 h 1905546"/>
                    <a:gd name="csX50" fmla="*/ 729329 w 1448575"/>
                    <a:gd name="csY50" fmla="*/ 1482078 h 1905546"/>
                    <a:gd name="csX51" fmla="*/ 707993 w 1448575"/>
                    <a:gd name="csY51" fmla="*/ 1537513 h 1905546"/>
                    <a:gd name="csX52" fmla="*/ 953357 w 1448575"/>
                    <a:gd name="csY52" fmla="*/ 1631716 h 1905546"/>
                    <a:gd name="csX53" fmla="*/ 974693 w 1448575"/>
                    <a:gd name="csY53" fmla="*/ 1576280 h 1905546"/>
                    <a:gd name="csX54" fmla="*/ 729329 w 1448575"/>
                    <a:gd name="csY54" fmla="*/ 1482078 h 1905546"/>
                    <a:gd name="csX55" fmla="*/ 1155192 w 1448575"/>
                    <a:gd name="csY55" fmla="*/ 1648289 h 1905546"/>
                    <a:gd name="csX56" fmla="*/ 1076325 w 1448575"/>
                    <a:gd name="csY56" fmla="*/ 1569422 h 1905546"/>
                    <a:gd name="csX57" fmla="*/ 997458 w 1448575"/>
                    <a:gd name="csY57" fmla="*/ 1648289 h 1905546"/>
                    <a:gd name="csX58" fmla="*/ 1076325 w 1448575"/>
                    <a:gd name="csY58" fmla="*/ 1727156 h 1905546"/>
                    <a:gd name="csX59" fmla="*/ 1155192 w 1448575"/>
                    <a:gd name="csY59" fmla="*/ 1648289 h 19055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1448575" h="1905546">
                      <a:moveTo>
                        <a:pt x="1421416" y="1668292"/>
                      </a:moveTo>
                      <a:cubicBezTo>
                        <a:pt x="1433227" y="1668959"/>
                        <a:pt x="1448086" y="1679817"/>
                        <a:pt x="1448562" y="1687913"/>
                      </a:cubicBezTo>
                      <a:cubicBezTo>
                        <a:pt x="1449038" y="1696009"/>
                        <a:pt x="1437037" y="1711916"/>
                        <a:pt x="1428274" y="1711535"/>
                      </a:cubicBezTo>
                      <a:lnTo>
                        <a:pt x="1183767" y="1701153"/>
                      </a:lnTo>
                      <a:lnTo>
                        <a:pt x="1357408" y="1871079"/>
                      </a:lnTo>
                      <a:cubicBezTo>
                        <a:pt x="1363408" y="1876984"/>
                        <a:pt x="1361980" y="1893177"/>
                        <a:pt x="1359408" y="1897939"/>
                      </a:cubicBezTo>
                      <a:cubicBezTo>
                        <a:pt x="1356169" y="1903940"/>
                        <a:pt x="1335310" y="1908322"/>
                        <a:pt x="1330262" y="1903464"/>
                      </a:cubicBezTo>
                      <a:lnTo>
                        <a:pt x="1159192" y="1739920"/>
                      </a:lnTo>
                      <a:cubicBezTo>
                        <a:pt x="1120331" y="1770495"/>
                        <a:pt x="1083754" y="1775448"/>
                        <a:pt x="1037082" y="1765161"/>
                      </a:cubicBezTo>
                      <a:cubicBezTo>
                        <a:pt x="1001744" y="1757446"/>
                        <a:pt x="976694" y="1716488"/>
                        <a:pt x="956596" y="1682579"/>
                      </a:cubicBezTo>
                      <a:cubicBezTo>
                        <a:pt x="870966" y="1643622"/>
                        <a:pt x="780193" y="1611523"/>
                        <a:pt x="691515" y="1578661"/>
                      </a:cubicBezTo>
                      <a:cubicBezTo>
                        <a:pt x="685895" y="1602474"/>
                        <a:pt x="673322" y="1621334"/>
                        <a:pt x="655415" y="1614475"/>
                      </a:cubicBezTo>
                      <a:lnTo>
                        <a:pt x="280987" y="1470743"/>
                      </a:lnTo>
                      <a:cubicBezTo>
                        <a:pt x="196786" y="1515796"/>
                        <a:pt x="96774" y="1490841"/>
                        <a:pt x="43624" y="1416260"/>
                      </a:cubicBezTo>
                      <a:cubicBezTo>
                        <a:pt x="-9716" y="1341489"/>
                        <a:pt x="-1238" y="1242238"/>
                        <a:pt x="65818" y="1174992"/>
                      </a:cubicBezTo>
                      <a:lnTo>
                        <a:pt x="65627" y="373273"/>
                      </a:lnTo>
                      <a:cubicBezTo>
                        <a:pt x="41148" y="373273"/>
                        <a:pt x="20860" y="371939"/>
                        <a:pt x="381" y="363462"/>
                      </a:cubicBezTo>
                      <a:lnTo>
                        <a:pt x="0" y="21133"/>
                      </a:lnTo>
                      <a:cubicBezTo>
                        <a:pt x="0" y="14275"/>
                        <a:pt x="12382" y="1131"/>
                        <a:pt x="19050" y="83"/>
                      </a:cubicBezTo>
                      <a:cubicBezTo>
                        <a:pt x="27051" y="-1155"/>
                        <a:pt x="43339" y="11704"/>
                        <a:pt x="43339" y="20848"/>
                      </a:cubicBezTo>
                      <a:lnTo>
                        <a:pt x="43720" y="329743"/>
                      </a:lnTo>
                      <a:lnTo>
                        <a:pt x="338233" y="329553"/>
                      </a:lnTo>
                      <a:lnTo>
                        <a:pt x="338423" y="27420"/>
                      </a:lnTo>
                      <a:cubicBezTo>
                        <a:pt x="338423" y="13513"/>
                        <a:pt x="348234" y="464"/>
                        <a:pt x="360712" y="559"/>
                      </a:cubicBezTo>
                      <a:cubicBezTo>
                        <a:pt x="371951" y="559"/>
                        <a:pt x="381857" y="14466"/>
                        <a:pt x="381857" y="27515"/>
                      </a:cubicBezTo>
                      <a:lnTo>
                        <a:pt x="381190" y="364605"/>
                      </a:lnTo>
                      <a:cubicBezTo>
                        <a:pt x="358997" y="371653"/>
                        <a:pt x="343090" y="372892"/>
                        <a:pt x="313563" y="372225"/>
                      </a:cubicBezTo>
                      <a:lnTo>
                        <a:pt x="313563" y="1167086"/>
                      </a:lnTo>
                      <a:cubicBezTo>
                        <a:pt x="336328" y="1191089"/>
                        <a:pt x="355759" y="1218807"/>
                        <a:pt x="368998" y="1248525"/>
                      </a:cubicBezTo>
                      <a:lnTo>
                        <a:pt x="744950" y="1394353"/>
                      </a:lnTo>
                      <a:cubicBezTo>
                        <a:pt x="758761" y="1399687"/>
                        <a:pt x="752951" y="1426166"/>
                        <a:pt x="747617" y="1442454"/>
                      </a:cubicBezTo>
                      <a:lnTo>
                        <a:pt x="1010412" y="1541990"/>
                      </a:lnTo>
                      <a:cubicBezTo>
                        <a:pt x="1052132" y="1530751"/>
                        <a:pt x="1097280" y="1513606"/>
                        <a:pt x="1139762" y="1543133"/>
                      </a:cubicBezTo>
                      <a:cubicBezTo>
                        <a:pt x="1173099" y="1566279"/>
                        <a:pt x="1201293" y="1601998"/>
                        <a:pt x="1199864" y="1656195"/>
                      </a:cubicBezTo>
                      <a:lnTo>
                        <a:pt x="1421797" y="1668387"/>
                      </a:lnTo>
                      <a:close/>
                      <a:moveTo>
                        <a:pt x="269462" y="1137559"/>
                      </a:moveTo>
                      <a:lnTo>
                        <a:pt x="269462" y="373273"/>
                      </a:lnTo>
                      <a:cubicBezTo>
                        <a:pt x="269462" y="373273"/>
                        <a:pt x="108680" y="372511"/>
                        <a:pt x="108680" y="372511"/>
                      </a:cubicBezTo>
                      <a:lnTo>
                        <a:pt x="108680" y="1144036"/>
                      </a:lnTo>
                      <a:cubicBezTo>
                        <a:pt x="163735" y="1118413"/>
                        <a:pt x="212312" y="1120699"/>
                        <a:pt x="269462" y="1137463"/>
                      </a:cubicBezTo>
                      <a:close/>
                      <a:moveTo>
                        <a:pt x="334518" y="1308913"/>
                      </a:moveTo>
                      <a:cubicBezTo>
                        <a:pt x="334518" y="1230904"/>
                        <a:pt x="271272" y="1167753"/>
                        <a:pt x="193357" y="1167753"/>
                      </a:cubicBezTo>
                      <a:cubicBezTo>
                        <a:pt x="115443" y="1167753"/>
                        <a:pt x="52197" y="1230999"/>
                        <a:pt x="52197" y="1308913"/>
                      </a:cubicBezTo>
                      <a:cubicBezTo>
                        <a:pt x="52197" y="1386828"/>
                        <a:pt x="115443" y="1450074"/>
                        <a:pt x="193357" y="1450074"/>
                      </a:cubicBezTo>
                      <a:cubicBezTo>
                        <a:pt x="271272" y="1450074"/>
                        <a:pt x="334518" y="1386828"/>
                        <a:pt x="334518" y="1308913"/>
                      </a:cubicBezTo>
                      <a:close/>
                      <a:moveTo>
                        <a:pt x="650462" y="1566184"/>
                      </a:moveTo>
                      <a:lnTo>
                        <a:pt x="704850" y="1424452"/>
                      </a:lnTo>
                      <a:lnTo>
                        <a:pt x="379571" y="1299960"/>
                      </a:lnTo>
                      <a:cubicBezTo>
                        <a:pt x="377190" y="1358348"/>
                        <a:pt x="361283" y="1399401"/>
                        <a:pt x="323660" y="1440549"/>
                      </a:cubicBezTo>
                      <a:lnTo>
                        <a:pt x="650557" y="1566088"/>
                      </a:lnTo>
                      <a:close/>
                      <a:moveTo>
                        <a:pt x="729329" y="1482078"/>
                      </a:moveTo>
                      <a:lnTo>
                        <a:pt x="707993" y="1537513"/>
                      </a:lnTo>
                      <a:lnTo>
                        <a:pt x="953357" y="1631716"/>
                      </a:lnTo>
                      <a:lnTo>
                        <a:pt x="974693" y="1576280"/>
                      </a:lnTo>
                      <a:lnTo>
                        <a:pt x="729329" y="1482078"/>
                      </a:lnTo>
                      <a:close/>
                      <a:moveTo>
                        <a:pt x="1155192" y="1648289"/>
                      </a:moveTo>
                      <a:cubicBezTo>
                        <a:pt x="1155192" y="1604665"/>
                        <a:pt x="1119854" y="1569422"/>
                        <a:pt x="1076325" y="1569422"/>
                      </a:cubicBezTo>
                      <a:cubicBezTo>
                        <a:pt x="1032796" y="1569422"/>
                        <a:pt x="997458" y="1604760"/>
                        <a:pt x="997458" y="1648289"/>
                      </a:cubicBezTo>
                      <a:cubicBezTo>
                        <a:pt x="997458" y="1691818"/>
                        <a:pt x="1032796" y="1727156"/>
                        <a:pt x="1076325" y="1727156"/>
                      </a:cubicBezTo>
                      <a:cubicBezTo>
                        <a:pt x="1119854" y="1727156"/>
                        <a:pt x="1155192" y="1691818"/>
                        <a:pt x="1155192" y="1648289"/>
                      </a:cubicBezTo>
                      <a:close/>
                    </a:path>
                  </a:pathLst>
                </a:custGeom>
                <a:grpFill/>
                <a:ln w="0" cap="flat">
                  <a:solidFill>
                    <a:schemeClr val="accent2"/>
                  </a:solidFill>
                  <a:prstDash val="solid"/>
                  <a:miter/>
                </a:ln>
              </p:spPr>
              <p:txBody>
                <a:bodyPr/>
                <a:lstStyle/>
                <a:p>
                  <a:endParaRPr lang="de-DE"/>
                </a:p>
              </p:txBody>
            </p:sp>
          </p:grpSp>
        </p:grpSp>
      </p:grpSp>
      <p:grpSp>
        <p:nvGrpSpPr>
          <p:cNvPr id="5" name="Gruppieren 4">
            <a:extLst>
              <a:ext uri="{FF2B5EF4-FFF2-40B4-BE49-F238E27FC236}">
                <a16:creationId xmlns:a16="http://schemas.microsoft.com/office/drawing/2014/main" id="{28DEF8F3-3A07-64B3-EB26-CF70A8B1AEF0}"/>
              </a:ext>
            </a:extLst>
          </p:cNvPr>
          <p:cNvGrpSpPr/>
          <p:nvPr/>
        </p:nvGrpSpPr>
        <p:grpSpPr>
          <a:xfrm>
            <a:off x="503238" y="1227359"/>
            <a:ext cx="5033182" cy="574988"/>
            <a:chOff x="503238" y="1227359"/>
            <a:chExt cx="5033182" cy="574988"/>
          </a:xfrm>
        </p:grpSpPr>
        <p:sp>
          <p:nvSpPr>
            <p:cNvPr id="34" name="TextBox 159">
              <a:extLst>
                <a:ext uri="{FF2B5EF4-FFF2-40B4-BE49-F238E27FC236}">
                  <a16:creationId xmlns:a16="http://schemas.microsoft.com/office/drawing/2014/main" id="{844A5B50-31B8-4A2E-6D63-38714F410542}"/>
                </a:ext>
              </a:extLst>
            </p:cNvPr>
            <p:cNvSpPr txBox="1"/>
            <p:nvPr/>
          </p:nvSpPr>
          <p:spPr>
            <a:xfrm>
              <a:off x="821199" y="1227359"/>
              <a:ext cx="4715221" cy="410885"/>
            </a:xfrm>
            <a:prstGeom prst="rect">
              <a:avLst/>
            </a:prstGeom>
            <a:gradFill>
              <a:gsLst>
                <a:gs pos="0">
                  <a:schemeClr val="accent6">
                    <a:lumMod val="60000"/>
                    <a:lumOff val="40000"/>
                    <a:alpha val="16000"/>
                  </a:schemeClr>
                </a:gs>
                <a:gs pos="100000">
                  <a:schemeClr val="accent6">
                    <a:lumMod val="60000"/>
                    <a:lumOff val="40000"/>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228590" tIns="114295" bIns="114295" rtlCol="0" anchor="ctr"/>
            <a:lstStyle>
              <a:defPPr>
                <a:defRPr lang="de-DE"/>
              </a:defPPr>
              <a:lvl1pPr algn="ctr">
                <a:defRPr sz="1700">
                  <a:solidFill>
                    <a:prstClr val="white"/>
                  </a:solidFill>
                  <a:latin typeface="BentonSans-Book"/>
                  <a:cs typeface="BentonSans-Book"/>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defTabSz="914429" fontAlgn="base">
                <a:spcBef>
                  <a:spcPct val="0"/>
                </a:spcBef>
                <a:spcAft>
                  <a:spcPct val="0"/>
                </a:spcAft>
              </a:pPr>
              <a:r>
                <a:rPr lang="en-US" sz="2400" b="1" dirty="0">
                  <a:solidFill>
                    <a:schemeClr val="accent3"/>
                  </a:solidFill>
                  <a:latin typeface="Aptos"/>
                  <a:sym typeface="Symbol" panose="05050102010706020507" pitchFamily="18" charset="2"/>
                </a:rPr>
                <a:t>In motion</a:t>
              </a:r>
              <a:endParaRPr lang="en-US" sz="2400" b="1" dirty="0">
                <a:solidFill>
                  <a:schemeClr val="accent3"/>
                </a:solidFill>
                <a:latin typeface="Aptos"/>
                <a:sym typeface="Helvetica"/>
              </a:endParaRPr>
            </a:p>
          </p:txBody>
        </p:sp>
        <p:pic>
          <p:nvPicPr>
            <p:cNvPr id="62" name="Grafik 61">
              <a:extLst>
                <a:ext uri="{FF2B5EF4-FFF2-40B4-BE49-F238E27FC236}">
                  <a16:creationId xmlns:a16="http://schemas.microsoft.com/office/drawing/2014/main" id="{A1BAFD1A-76A1-CA85-543A-5758591AC4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94609" y="1237216"/>
              <a:ext cx="745881" cy="455178"/>
            </a:xfrm>
            <a:prstGeom prst="rect">
              <a:avLst/>
            </a:prstGeom>
          </p:spPr>
        </p:pic>
        <p:cxnSp>
          <p:nvCxnSpPr>
            <p:cNvPr id="147" name="Gerader Verbinder 146">
              <a:extLst>
                <a:ext uri="{FF2B5EF4-FFF2-40B4-BE49-F238E27FC236}">
                  <a16:creationId xmlns:a16="http://schemas.microsoft.com/office/drawing/2014/main" id="{82085850-561D-5044-393E-9E18363E2413}"/>
                </a:ext>
              </a:extLst>
            </p:cNvPr>
            <p:cNvCxnSpPr/>
            <p:nvPr/>
          </p:nvCxnSpPr>
          <p:spPr>
            <a:xfrm>
              <a:off x="503238" y="1802347"/>
              <a:ext cx="4548822"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6" name="Gruppieren 5">
            <a:extLst>
              <a:ext uri="{FF2B5EF4-FFF2-40B4-BE49-F238E27FC236}">
                <a16:creationId xmlns:a16="http://schemas.microsoft.com/office/drawing/2014/main" id="{689C2825-78B0-5273-B930-0904A971F29D}"/>
              </a:ext>
            </a:extLst>
          </p:cNvPr>
          <p:cNvGrpSpPr/>
          <p:nvPr/>
        </p:nvGrpSpPr>
        <p:grpSpPr>
          <a:xfrm>
            <a:off x="6751638" y="1132090"/>
            <a:ext cx="4754562" cy="670257"/>
            <a:chOff x="6751638" y="1132090"/>
            <a:chExt cx="4754562" cy="670257"/>
          </a:xfrm>
        </p:grpSpPr>
        <p:sp>
          <p:nvSpPr>
            <p:cNvPr id="35" name="TextBox 159">
              <a:extLst>
                <a:ext uri="{FF2B5EF4-FFF2-40B4-BE49-F238E27FC236}">
                  <a16:creationId xmlns:a16="http://schemas.microsoft.com/office/drawing/2014/main" id="{42477A9F-8B69-6638-1557-47DE2B6C2414}"/>
                </a:ext>
              </a:extLst>
            </p:cNvPr>
            <p:cNvSpPr txBox="1">
              <a:spLocks/>
            </p:cNvSpPr>
            <p:nvPr/>
          </p:nvSpPr>
          <p:spPr>
            <a:xfrm>
              <a:off x="6897833" y="1237732"/>
              <a:ext cx="2741467" cy="385646"/>
            </a:xfrm>
            <a:prstGeom prst="rect">
              <a:avLst/>
            </a:prstGeom>
            <a:gradFill>
              <a:gsLst>
                <a:gs pos="0">
                  <a:schemeClr val="accent6">
                    <a:lumMod val="60000"/>
                    <a:lumOff val="40000"/>
                    <a:alpha val="16000"/>
                  </a:schemeClr>
                </a:gs>
                <a:gs pos="100000">
                  <a:schemeClr val="accent6">
                    <a:lumMod val="60000"/>
                    <a:lumOff val="40000"/>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228590" tIns="114295" bIns="114295" rtlCol="0" anchor="ctr"/>
            <a:lstStyle>
              <a:defPPr>
                <a:defRPr lang="de-DE"/>
              </a:defPPr>
              <a:lvl1pPr>
                <a:defRPr sz="1700" b="1">
                  <a:solidFill>
                    <a:prstClr val="white"/>
                  </a:solidFill>
                  <a:cs typeface="BentonSans-Book"/>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29" fontAlgn="base">
                <a:spcBef>
                  <a:spcPct val="0"/>
                </a:spcBef>
                <a:spcAft>
                  <a:spcPct val="0"/>
                </a:spcAft>
              </a:pPr>
              <a:r>
                <a:rPr lang="en-US" sz="2400" dirty="0">
                  <a:solidFill>
                    <a:schemeClr val="accent3"/>
                  </a:solidFill>
                  <a:latin typeface="Aptos"/>
                  <a:sym typeface="Symbol" panose="05050102010706020507" pitchFamily="18" charset="2"/>
                </a:rPr>
                <a:t>On accident site</a:t>
              </a:r>
              <a:endParaRPr lang="en-US" sz="2400" dirty="0">
                <a:solidFill>
                  <a:schemeClr val="accent3"/>
                </a:solidFill>
                <a:latin typeface="Aptos"/>
                <a:sym typeface="Helvetica"/>
              </a:endParaRPr>
            </a:p>
          </p:txBody>
        </p:sp>
        <p:grpSp>
          <p:nvGrpSpPr>
            <p:cNvPr id="127" name="Grafik 75">
              <a:extLst>
                <a:ext uri="{FF2B5EF4-FFF2-40B4-BE49-F238E27FC236}">
                  <a16:creationId xmlns:a16="http://schemas.microsoft.com/office/drawing/2014/main" id="{F2A9CA09-D511-BCFD-0F39-9E2D24010A88}"/>
                </a:ext>
              </a:extLst>
            </p:cNvPr>
            <p:cNvGrpSpPr/>
            <p:nvPr/>
          </p:nvGrpSpPr>
          <p:grpSpPr>
            <a:xfrm>
              <a:off x="10647185" y="1166248"/>
              <a:ext cx="692449" cy="453801"/>
              <a:chOff x="17554199" y="5345721"/>
              <a:chExt cx="2416868" cy="1583912"/>
            </a:xfrm>
            <a:solidFill>
              <a:schemeClr val="tx2"/>
            </a:solidFill>
          </p:grpSpPr>
          <p:sp>
            <p:nvSpPr>
              <p:cNvPr id="128" name="Freihandform: Form 127">
                <a:extLst>
                  <a:ext uri="{FF2B5EF4-FFF2-40B4-BE49-F238E27FC236}">
                    <a16:creationId xmlns:a16="http://schemas.microsoft.com/office/drawing/2014/main" id="{FE1CB650-C2D8-B724-FA70-1B9FC889C7D9}"/>
                  </a:ext>
                </a:extLst>
              </p:cNvPr>
              <p:cNvSpPr/>
              <p:nvPr/>
            </p:nvSpPr>
            <p:spPr>
              <a:xfrm>
                <a:off x="18641187" y="6252090"/>
                <a:ext cx="1329880" cy="677508"/>
              </a:xfrm>
              <a:custGeom>
                <a:avLst/>
                <a:gdLst>
                  <a:gd name="csX0" fmla="*/ 1202817 w 1329880"/>
                  <a:gd name="csY0" fmla="*/ 624298 h 677508"/>
                  <a:gd name="csX1" fmla="*/ 1096804 w 1329880"/>
                  <a:gd name="csY1" fmla="*/ 676590 h 677508"/>
                  <a:gd name="csX2" fmla="*/ 672751 w 1329880"/>
                  <a:gd name="csY2" fmla="*/ 621822 h 677508"/>
                  <a:gd name="csX3" fmla="*/ 439864 w 1329880"/>
                  <a:gd name="csY3" fmla="*/ 432465 h 677508"/>
                  <a:gd name="csX4" fmla="*/ 196501 w 1329880"/>
                  <a:gd name="csY4" fmla="*/ 599438 h 677508"/>
                  <a:gd name="csX5" fmla="*/ 196691 w 1329880"/>
                  <a:gd name="csY5" fmla="*/ 538288 h 677508"/>
                  <a:gd name="csX6" fmla="*/ 388239 w 1329880"/>
                  <a:gd name="csY6" fmla="*/ 390840 h 677508"/>
                  <a:gd name="csX7" fmla="*/ 291370 w 1329880"/>
                  <a:gd name="csY7" fmla="*/ 164145 h 677508"/>
                  <a:gd name="csX8" fmla="*/ 46291 w 1329880"/>
                  <a:gd name="csY8" fmla="*/ 207103 h 677508"/>
                  <a:gd name="csX9" fmla="*/ 0 w 1329880"/>
                  <a:gd name="csY9" fmla="*/ 166908 h 677508"/>
                  <a:gd name="csX10" fmla="*/ 247650 w 1329880"/>
                  <a:gd name="csY10" fmla="*/ 83278 h 677508"/>
                  <a:gd name="csX11" fmla="*/ 439674 w 1329880"/>
                  <a:gd name="csY11" fmla="*/ 245013 h 677508"/>
                  <a:gd name="csX12" fmla="*/ 684086 w 1329880"/>
                  <a:gd name="csY12" fmla="*/ 58132 h 677508"/>
                  <a:gd name="csX13" fmla="*/ 1024318 w 1329880"/>
                  <a:gd name="csY13" fmla="*/ 55084 h 677508"/>
                  <a:gd name="csX14" fmla="*/ 1142048 w 1329880"/>
                  <a:gd name="csY14" fmla="*/ 792 h 677508"/>
                  <a:gd name="csX15" fmla="*/ 1239203 w 1329880"/>
                  <a:gd name="csY15" fmla="*/ 56513 h 677508"/>
                  <a:gd name="csX16" fmla="*/ 1329500 w 1329880"/>
                  <a:gd name="csY16" fmla="*/ 56132 h 677508"/>
                  <a:gd name="csX17" fmla="*/ 1329881 w 1329880"/>
                  <a:gd name="csY17" fmla="*/ 117378 h 677508"/>
                  <a:gd name="csX18" fmla="*/ 1253109 w 1329880"/>
                  <a:gd name="csY18" fmla="*/ 118045 h 677508"/>
                  <a:gd name="csX19" fmla="*/ 1250347 w 1329880"/>
                  <a:gd name="csY19" fmla="*/ 172623 h 677508"/>
                  <a:gd name="csX20" fmla="*/ 1217486 w 1329880"/>
                  <a:gd name="csY20" fmla="*/ 562195 h 677508"/>
                  <a:gd name="csX21" fmla="*/ 1329500 w 1329880"/>
                  <a:gd name="csY21" fmla="*/ 562862 h 677508"/>
                  <a:gd name="csX22" fmla="*/ 1329690 w 1329880"/>
                  <a:gd name="csY22" fmla="*/ 624203 h 677508"/>
                  <a:gd name="csX23" fmla="*/ 1202817 w 1329880"/>
                  <a:gd name="csY23" fmla="*/ 624203 h 677508"/>
                  <a:gd name="csX24" fmla="*/ 688467 w 1329880"/>
                  <a:gd name="csY24" fmla="*/ 119664 h 677508"/>
                  <a:gd name="csX25" fmla="*/ 490918 w 1329880"/>
                  <a:gd name="csY25" fmla="*/ 292733 h 677508"/>
                  <a:gd name="csX26" fmla="*/ 684562 w 1329880"/>
                  <a:gd name="csY26" fmla="*/ 561719 h 677508"/>
                  <a:gd name="csX27" fmla="*/ 1104995 w 1329880"/>
                  <a:gd name="csY27" fmla="*/ 615821 h 677508"/>
                  <a:gd name="csX28" fmla="*/ 1152906 w 1329880"/>
                  <a:gd name="csY28" fmla="*/ 581245 h 677508"/>
                  <a:gd name="csX29" fmla="*/ 1191578 w 1329880"/>
                  <a:gd name="csY29" fmla="*/ 121664 h 677508"/>
                  <a:gd name="csX30" fmla="*/ 1178528 w 1329880"/>
                  <a:gd name="csY30" fmla="*/ 77944 h 677508"/>
                  <a:gd name="csX31" fmla="*/ 1124236 w 1329880"/>
                  <a:gd name="csY31" fmla="*/ 62228 h 677508"/>
                  <a:gd name="csX32" fmla="*/ 1071849 w 1329880"/>
                  <a:gd name="csY32" fmla="*/ 103376 h 677508"/>
                  <a:gd name="csX33" fmla="*/ 1017747 w 1329880"/>
                  <a:gd name="csY33" fmla="*/ 424940 h 677508"/>
                  <a:gd name="csX34" fmla="*/ 979551 w 1329880"/>
                  <a:gd name="csY34" fmla="*/ 449705 h 677508"/>
                  <a:gd name="csX35" fmla="*/ 728472 w 1329880"/>
                  <a:gd name="csY35" fmla="*/ 386078 h 677508"/>
                  <a:gd name="csX36" fmla="*/ 743808 w 1329880"/>
                  <a:gd name="csY36" fmla="*/ 326642 h 677508"/>
                  <a:gd name="csX37" fmla="*/ 962692 w 1329880"/>
                  <a:gd name="csY37" fmla="*/ 381697 h 677508"/>
                  <a:gd name="csX38" fmla="*/ 1006697 w 1329880"/>
                  <a:gd name="csY38" fmla="*/ 117473 h 677508"/>
                  <a:gd name="csX39" fmla="*/ 688372 w 1329880"/>
                  <a:gd name="csY39" fmla="*/ 119473 h 6775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329880" h="677508">
                    <a:moveTo>
                      <a:pt x="1202817" y="624298"/>
                    </a:moveTo>
                    <a:cubicBezTo>
                      <a:pt x="1179672" y="660112"/>
                      <a:pt x="1141476" y="682401"/>
                      <a:pt x="1096804" y="676590"/>
                    </a:cubicBezTo>
                    <a:lnTo>
                      <a:pt x="672751" y="621822"/>
                    </a:lnTo>
                    <a:cubicBezTo>
                      <a:pt x="563785" y="607725"/>
                      <a:pt x="476821" y="534954"/>
                      <a:pt x="439864" y="432465"/>
                    </a:cubicBezTo>
                    <a:cubicBezTo>
                      <a:pt x="398622" y="535525"/>
                      <a:pt x="303181" y="599343"/>
                      <a:pt x="196501" y="599438"/>
                    </a:cubicBezTo>
                    <a:lnTo>
                      <a:pt x="196691" y="538288"/>
                    </a:lnTo>
                    <a:cubicBezTo>
                      <a:pt x="289084" y="537430"/>
                      <a:pt x="365665" y="474375"/>
                      <a:pt x="388239" y="390840"/>
                    </a:cubicBezTo>
                    <a:cubicBezTo>
                      <a:pt x="412909" y="299496"/>
                      <a:pt x="370332" y="207294"/>
                      <a:pt x="291370" y="164145"/>
                    </a:cubicBezTo>
                    <a:cubicBezTo>
                      <a:pt x="209074" y="119188"/>
                      <a:pt x="110204" y="136809"/>
                      <a:pt x="46291" y="207103"/>
                    </a:cubicBezTo>
                    <a:lnTo>
                      <a:pt x="0" y="166908"/>
                    </a:lnTo>
                    <a:cubicBezTo>
                      <a:pt x="61532" y="96899"/>
                      <a:pt x="153448" y="64990"/>
                      <a:pt x="247650" y="83278"/>
                    </a:cubicBezTo>
                    <a:cubicBezTo>
                      <a:pt x="331184" y="99566"/>
                      <a:pt x="405575" y="158431"/>
                      <a:pt x="439674" y="245013"/>
                    </a:cubicBezTo>
                    <a:cubicBezTo>
                      <a:pt x="475774" y="138047"/>
                      <a:pt x="568547" y="59180"/>
                      <a:pt x="684086" y="58132"/>
                    </a:cubicBezTo>
                    <a:lnTo>
                      <a:pt x="1024318" y="55084"/>
                    </a:lnTo>
                    <a:cubicBezTo>
                      <a:pt x="1050989" y="16603"/>
                      <a:pt x="1092803" y="-4447"/>
                      <a:pt x="1142048" y="792"/>
                    </a:cubicBezTo>
                    <a:cubicBezTo>
                      <a:pt x="1181862" y="5078"/>
                      <a:pt x="1220058" y="19937"/>
                      <a:pt x="1239203" y="56513"/>
                    </a:cubicBezTo>
                    <a:lnTo>
                      <a:pt x="1329500" y="56132"/>
                    </a:lnTo>
                    <a:lnTo>
                      <a:pt x="1329881" y="117378"/>
                    </a:lnTo>
                    <a:lnTo>
                      <a:pt x="1253109" y="118045"/>
                    </a:lnTo>
                    <a:lnTo>
                      <a:pt x="1250347" y="172623"/>
                    </a:lnTo>
                    <a:lnTo>
                      <a:pt x="1217486" y="562195"/>
                    </a:lnTo>
                    <a:lnTo>
                      <a:pt x="1329500" y="562862"/>
                    </a:lnTo>
                    <a:lnTo>
                      <a:pt x="1329690" y="624203"/>
                    </a:lnTo>
                    <a:lnTo>
                      <a:pt x="1202817" y="624203"/>
                    </a:lnTo>
                    <a:close/>
                    <a:moveTo>
                      <a:pt x="688467" y="119664"/>
                    </a:moveTo>
                    <a:cubicBezTo>
                      <a:pt x="586168" y="120331"/>
                      <a:pt x="509968" y="197483"/>
                      <a:pt x="490918" y="292733"/>
                    </a:cubicBezTo>
                    <a:cubicBezTo>
                      <a:pt x="464820" y="423606"/>
                      <a:pt x="552545" y="544669"/>
                      <a:pt x="684562" y="561719"/>
                    </a:cubicBezTo>
                    <a:lnTo>
                      <a:pt x="1104995" y="615821"/>
                    </a:lnTo>
                    <a:cubicBezTo>
                      <a:pt x="1125379" y="618488"/>
                      <a:pt x="1150525" y="603343"/>
                      <a:pt x="1152906" y="581245"/>
                    </a:cubicBezTo>
                    <a:cubicBezTo>
                      <a:pt x="1169670" y="427797"/>
                      <a:pt x="1182814" y="276160"/>
                      <a:pt x="1191578" y="121664"/>
                    </a:cubicBezTo>
                    <a:cubicBezTo>
                      <a:pt x="1192435" y="105948"/>
                      <a:pt x="1188720" y="87850"/>
                      <a:pt x="1178528" y="77944"/>
                    </a:cubicBezTo>
                    <a:cubicBezTo>
                      <a:pt x="1164146" y="63942"/>
                      <a:pt x="1144048" y="62323"/>
                      <a:pt x="1124236" y="62228"/>
                    </a:cubicBezTo>
                    <a:cubicBezTo>
                      <a:pt x="1100233" y="62038"/>
                      <a:pt x="1076325" y="77182"/>
                      <a:pt x="1071849" y="103376"/>
                    </a:cubicBezTo>
                    <a:lnTo>
                      <a:pt x="1017747" y="424940"/>
                    </a:lnTo>
                    <a:cubicBezTo>
                      <a:pt x="1014699" y="443038"/>
                      <a:pt x="997077" y="454182"/>
                      <a:pt x="979551" y="449705"/>
                    </a:cubicBezTo>
                    <a:lnTo>
                      <a:pt x="728472" y="386078"/>
                    </a:lnTo>
                    <a:lnTo>
                      <a:pt x="743808" y="326642"/>
                    </a:lnTo>
                    <a:lnTo>
                      <a:pt x="962692" y="381697"/>
                    </a:lnTo>
                    <a:lnTo>
                      <a:pt x="1006697" y="117473"/>
                    </a:lnTo>
                    <a:lnTo>
                      <a:pt x="688372" y="119473"/>
                    </a:lnTo>
                    <a:close/>
                  </a:path>
                </a:pathLst>
              </a:custGeom>
              <a:grpFill/>
              <a:ln w="9525" cap="flat">
                <a:noFill/>
                <a:prstDash val="solid"/>
                <a:miter/>
              </a:ln>
            </p:spPr>
            <p:txBody>
              <a:bodyPr/>
              <a:lstStyle/>
              <a:p>
                <a:endParaRPr lang="de-DE"/>
              </a:p>
            </p:txBody>
          </p:sp>
          <p:grpSp>
            <p:nvGrpSpPr>
              <p:cNvPr id="129" name="Grafik 75">
                <a:extLst>
                  <a:ext uri="{FF2B5EF4-FFF2-40B4-BE49-F238E27FC236}">
                    <a16:creationId xmlns:a16="http://schemas.microsoft.com/office/drawing/2014/main" id="{134E326B-7FE4-3EF9-C95F-65E81AA2B1B1}"/>
                  </a:ext>
                </a:extLst>
              </p:cNvPr>
              <p:cNvGrpSpPr/>
              <p:nvPr/>
            </p:nvGrpSpPr>
            <p:grpSpPr>
              <a:xfrm>
                <a:off x="17554199" y="5345721"/>
                <a:ext cx="1448461" cy="1583912"/>
                <a:chOff x="17554199" y="5345721"/>
                <a:chExt cx="1448461" cy="1583912"/>
              </a:xfrm>
              <a:grpFill/>
            </p:grpSpPr>
            <p:sp>
              <p:nvSpPr>
                <p:cNvPr id="130" name="Freihandform: Form 129">
                  <a:extLst>
                    <a:ext uri="{FF2B5EF4-FFF2-40B4-BE49-F238E27FC236}">
                      <a16:creationId xmlns:a16="http://schemas.microsoft.com/office/drawing/2014/main" id="{1C45968E-99C4-BE2A-EF48-7A16205F570E}"/>
                    </a:ext>
                  </a:extLst>
                </p:cNvPr>
                <p:cNvSpPr/>
                <p:nvPr/>
              </p:nvSpPr>
              <p:spPr>
                <a:xfrm>
                  <a:off x="18456879" y="5345721"/>
                  <a:ext cx="545782" cy="545782"/>
                </a:xfrm>
                <a:custGeom>
                  <a:avLst/>
                  <a:gdLst>
                    <a:gd name="csX0" fmla="*/ 545782 w 545782"/>
                    <a:gd name="csY0" fmla="*/ 272891 h 545782"/>
                    <a:gd name="csX1" fmla="*/ 272891 w 545782"/>
                    <a:gd name="csY1" fmla="*/ 545782 h 545782"/>
                    <a:gd name="csX2" fmla="*/ 0 w 545782"/>
                    <a:gd name="csY2" fmla="*/ 272891 h 545782"/>
                    <a:gd name="csX3" fmla="*/ 272891 w 545782"/>
                    <a:gd name="csY3" fmla="*/ 0 h 545782"/>
                    <a:gd name="csX4" fmla="*/ 545782 w 545782"/>
                    <a:gd name="csY4" fmla="*/ 272891 h 545782"/>
                    <a:gd name="csX5" fmla="*/ 484061 w 545782"/>
                    <a:gd name="csY5" fmla="*/ 272796 h 545782"/>
                    <a:gd name="csX6" fmla="*/ 272891 w 545782"/>
                    <a:gd name="csY6" fmla="*/ 61627 h 545782"/>
                    <a:gd name="csX7" fmla="*/ 61722 w 545782"/>
                    <a:gd name="csY7" fmla="*/ 272796 h 545782"/>
                    <a:gd name="csX8" fmla="*/ 272891 w 545782"/>
                    <a:gd name="csY8" fmla="*/ 483965 h 545782"/>
                    <a:gd name="csX9" fmla="*/ 484061 w 545782"/>
                    <a:gd name="csY9" fmla="*/ 272796 h 5457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45782" h="545782">
                      <a:moveTo>
                        <a:pt x="545782" y="272891"/>
                      </a:moveTo>
                      <a:cubicBezTo>
                        <a:pt x="545782" y="423577"/>
                        <a:pt x="423576" y="545782"/>
                        <a:pt x="272891" y="545782"/>
                      </a:cubicBezTo>
                      <a:cubicBezTo>
                        <a:pt x="122205" y="545782"/>
                        <a:pt x="0" y="423577"/>
                        <a:pt x="0" y="272891"/>
                      </a:cubicBezTo>
                      <a:cubicBezTo>
                        <a:pt x="0" y="122206"/>
                        <a:pt x="122205" y="0"/>
                        <a:pt x="272891" y="0"/>
                      </a:cubicBezTo>
                      <a:cubicBezTo>
                        <a:pt x="423576" y="0"/>
                        <a:pt x="545782" y="122206"/>
                        <a:pt x="545782" y="272891"/>
                      </a:cubicBezTo>
                      <a:close/>
                      <a:moveTo>
                        <a:pt x="484061" y="272796"/>
                      </a:moveTo>
                      <a:cubicBezTo>
                        <a:pt x="484061" y="156210"/>
                        <a:pt x="389477" y="61627"/>
                        <a:pt x="272891" y="61627"/>
                      </a:cubicBezTo>
                      <a:cubicBezTo>
                        <a:pt x="156305" y="61627"/>
                        <a:pt x="61722" y="156210"/>
                        <a:pt x="61722" y="272796"/>
                      </a:cubicBezTo>
                      <a:cubicBezTo>
                        <a:pt x="61722" y="389382"/>
                        <a:pt x="156305" y="483965"/>
                        <a:pt x="272891" y="483965"/>
                      </a:cubicBezTo>
                      <a:cubicBezTo>
                        <a:pt x="389477" y="483965"/>
                        <a:pt x="484061" y="389382"/>
                        <a:pt x="484061" y="272796"/>
                      </a:cubicBezTo>
                      <a:close/>
                    </a:path>
                  </a:pathLst>
                </a:custGeom>
                <a:grpFill/>
                <a:ln w="9525" cap="flat">
                  <a:noFill/>
                  <a:prstDash val="solid"/>
                  <a:miter/>
                </a:ln>
              </p:spPr>
              <p:txBody>
                <a:bodyPr/>
                <a:lstStyle/>
                <a:p>
                  <a:endParaRPr lang="de-DE"/>
                </a:p>
              </p:txBody>
            </p:sp>
            <p:sp>
              <p:nvSpPr>
                <p:cNvPr id="131" name="Freihandform: Form 130">
                  <a:extLst>
                    <a:ext uri="{FF2B5EF4-FFF2-40B4-BE49-F238E27FC236}">
                      <a16:creationId xmlns:a16="http://schemas.microsoft.com/office/drawing/2014/main" id="{6600195B-386A-132E-78DD-2646C4476717}"/>
                    </a:ext>
                  </a:extLst>
                </p:cNvPr>
                <p:cNvSpPr/>
                <p:nvPr/>
              </p:nvSpPr>
              <p:spPr>
                <a:xfrm>
                  <a:off x="17554199" y="5810485"/>
                  <a:ext cx="1209761" cy="1119148"/>
                </a:xfrm>
                <a:custGeom>
                  <a:avLst/>
                  <a:gdLst>
                    <a:gd name="csX0" fmla="*/ 937541 w 1209761"/>
                    <a:gd name="csY0" fmla="*/ 964748 h 1119148"/>
                    <a:gd name="csX1" fmla="*/ 775520 w 1209761"/>
                    <a:gd name="csY1" fmla="*/ 1119149 h 1119148"/>
                    <a:gd name="csX2" fmla="*/ 246312 w 1209761"/>
                    <a:gd name="csY2" fmla="*/ 1119149 h 1119148"/>
                    <a:gd name="csX3" fmla="*/ 75433 w 1209761"/>
                    <a:gd name="csY3" fmla="*/ 1018279 h 1119148"/>
                    <a:gd name="csX4" fmla="*/ 2472 w 1209761"/>
                    <a:gd name="csY4" fmla="*/ 869308 h 1119148"/>
                    <a:gd name="csX5" fmla="*/ 132678 w 1209761"/>
                    <a:gd name="csY5" fmla="*/ 749674 h 1119148"/>
                    <a:gd name="csX6" fmla="*/ 175446 w 1209761"/>
                    <a:gd name="csY6" fmla="*/ 440016 h 1119148"/>
                    <a:gd name="csX7" fmla="*/ 605213 w 1209761"/>
                    <a:gd name="csY7" fmla="*/ 54920 h 1119148"/>
                    <a:gd name="csX8" fmla="*/ 1039078 w 1209761"/>
                    <a:gd name="csY8" fmla="*/ 131882 h 1119148"/>
                    <a:gd name="csX9" fmla="*/ 1060509 w 1209761"/>
                    <a:gd name="csY9" fmla="*/ 277805 h 1119148"/>
                    <a:gd name="csX10" fmla="*/ 1019742 w 1209761"/>
                    <a:gd name="csY10" fmla="*/ 616514 h 1119148"/>
                    <a:gd name="csX11" fmla="*/ 1188144 w 1209761"/>
                    <a:gd name="csY11" fmla="*/ 873118 h 1119148"/>
                    <a:gd name="csX12" fmla="*/ 1204527 w 1209761"/>
                    <a:gd name="csY12" fmla="*/ 982655 h 1119148"/>
                    <a:gd name="csX13" fmla="*/ 1083369 w 1209761"/>
                    <a:gd name="csY13" fmla="*/ 1069143 h 1119148"/>
                    <a:gd name="csX14" fmla="*/ 987547 w 1209761"/>
                    <a:gd name="csY14" fmla="*/ 1022661 h 1119148"/>
                    <a:gd name="csX15" fmla="*/ 937731 w 1209761"/>
                    <a:gd name="csY15" fmla="*/ 964844 h 1119148"/>
                    <a:gd name="csX16" fmla="*/ 847435 w 1209761"/>
                    <a:gd name="csY16" fmla="*/ 867975 h 1119148"/>
                    <a:gd name="csX17" fmla="*/ 538634 w 1209761"/>
                    <a:gd name="csY17" fmla="*/ 614895 h 1119148"/>
                    <a:gd name="csX18" fmla="*/ 525299 w 1209761"/>
                    <a:gd name="csY18" fmla="*/ 588511 h 1119148"/>
                    <a:gd name="csX19" fmla="*/ 537491 w 1209761"/>
                    <a:gd name="csY19" fmla="*/ 564413 h 1119148"/>
                    <a:gd name="csX20" fmla="*/ 761233 w 1209761"/>
                    <a:gd name="csY20" fmla="*/ 383533 h 1119148"/>
                    <a:gd name="csX21" fmla="*/ 793714 w 1209761"/>
                    <a:gd name="csY21" fmla="*/ 387724 h 1119148"/>
                    <a:gd name="csX22" fmla="*/ 804477 w 1209761"/>
                    <a:gd name="csY22" fmla="*/ 416870 h 1119148"/>
                    <a:gd name="csX23" fmla="*/ 790189 w 1209761"/>
                    <a:gd name="csY23" fmla="*/ 624420 h 1119148"/>
                    <a:gd name="csX24" fmla="*/ 814954 w 1209761"/>
                    <a:gd name="csY24" fmla="*/ 706144 h 1119148"/>
                    <a:gd name="csX25" fmla="*/ 1033838 w 1209761"/>
                    <a:gd name="csY25" fmla="*/ 982369 h 1119148"/>
                    <a:gd name="csX26" fmla="*/ 1082988 w 1209761"/>
                    <a:gd name="csY26" fmla="*/ 1007516 h 1119148"/>
                    <a:gd name="csX27" fmla="*/ 1145567 w 1209761"/>
                    <a:gd name="csY27" fmla="*/ 965034 h 1119148"/>
                    <a:gd name="csX28" fmla="*/ 1136518 w 1209761"/>
                    <a:gd name="csY28" fmla="*/ 907027 h 1119148"/>
                    <a:gd name="csX29" fmla="*/ 955829 w 1209761"/>
                    <a:gd name="csY29" fmla="*/ 631469 h 1119148"/>
                    <a:gd name="csX30" fmla="*/ 998786 w 1209761"/>
                    <a:gd name="csY30" fmla="*/ 277805 h 1119148"/>
                    <a:gd name="csX31" fmla="*/ 982880 w 1209761"/>
                    <a:gd name="csY31" fmla="*/ 157600 h 1119148"/>
                    <a:gd name="csX32" fmla="*/ 594736 w 1209761"/>
                    <a:gd name="csY32" fmla="*/ 128834 h 1119148"/>
                    <a:gd name="csX33" fmla="*/ 220880 w 1209761"/>
                    <a:gd name="csY33" fmla="*/ 484403 h 1119148"/>
                    <a:gd name="csX34" fmla="*/ 174493 w 1209761"/>
                    <a:gd name="csY34" fmla="*/ 584606 h 1119148"/>
                    <a:gd name="csX35" fmla="*/ 265552 w 1209761"/>
                    <a:gd name="csY35" fmla="*/ 779106 h 1119148"/>
                    <a:gd name="csX36" fmla="*/ 396331 w 1209761"/>
                    <a:gd name="csY36" fmla="*/ 804538 h 1119148"/>
                    <a:gd name="csX37" fmla="*/ 541015 w 1209761"/>
                    <a:gd name="csY37" fmla="*/ 822731 h 1119148"/>
                    <a:gd name="csX38" fmla="*/ 572257 w 1209761"/>
                    <a:gd name="csY38" fmla="*/ 856163 h 1119148"/>
                    <a:gd name="csX39" fmla="*/ 539205 w 1209761"/>
                    <a:gd name="csY39" fmla="*/ 884833 h 1119148"/>
                    <a:gd name="csX40" fmla="*/ 254408 w 1209761"/>
                    <a:gd name="csY40" fmla="*/ 889025 h 1119148"/>
                    <a:gd name="csX41" fmla="*/ 132202 w 1209761"/>
                    <a:gd name="csY41" fmla="*/ 984465 h 1119148"/>
                    <a:gd name="csX42" fmla="*/ 249169 w 1209761"/>
                    <a:gd name="csY42" fmla="*/ 1057808 h 1119148"/>
                    <a:gd name="csX43" fmla="*/ 769996 w 1209761"/>
                    <a:gd name="csY43" fmla="*/ 1058093 h 1119148"/>
                    <a:gd name="csX44" fmla="*/ 877153 w 1209761"/>
                    <a:gd name="csY44" fmla="*/ 943793 h 1119148"/>
                    <a:gd name="csX45" fmla="*/ 847625 w 1209761"/>
                    <a:gd name="csY45" fmla="*/ 868069 h 1119148"/>
                    <a:gd name="csX46" fmla="*/ 735992 w 1209761"/>
                    <a:gd name="csY46" fmla="*/ 686047 h 1119148"/>
                    <a:gd name="csX47" fmla="*/ 727419 w 1209761"/>
                    <a:gd name="csY47" fmla="*/ 620801 h 1119148"/>
                    <a:gd name="csX48" fmla="*/ 736373 w 1209761"/>
                    <a:gd name="csY48" fmla="*/ 478021 h 1119148"/>
                    <a:gd name="csX49" fmla="*/ 604737 w 1209761"/>
                    <a:gd name="csY49" fmla="*/ 586510 h 1119148"/>
                    <a:gd name="csX50" fmla="*/ 735992 w 1209761"/>
                    <a:gd name="csY50" fmla="*/ 686047 h 1119148"/>
                    <a:gd name="csX51" fmla="*/ 217737 w 1209761"/>
                    <a:gd name="csY51" fmla="*/ 828732 h 1119148"/>
                    <a:gd name="csX52" fmla="*/ 131821 w 1209761"/>
                    <a:gd name="csY52" fmla="*/ 812063 h 1119148"/>
                    <a:gd name="csX53" fmla="*/ 63908 w 1209761"/>
                    <a:gd name="csY53" fmla="*/ 875785 h 1119148"/>
                    <a:gd name="csX54" fmla="*/ 75243 w 1209761"/>
                    <a:gd name="csY54" fmla="*/ 937888 h 1119148"/>
                    <a:gd name="csX55" fmla="*/ 217641 w 1209761"/>
                    <a:gd name="csY55" fmla="*/ 828732 h 1119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209761" h="1119148">
                      <a:moveTo>
                        <a:pt x="937541" y="964748"/>
                      </a:moveTo>
                      <a:cubicBezTo>
                        <a:pt x="922873" y="1047425"/>
                        <a:pt x="858864" y="1119054"/>
                        <a:pt x="775520" y="1119149"/>
                      </a:cubicBezTo>
                      <a:lnTo>
                        <a:pt x="246312" y="1119149"/>
                      </a:lnTo>
                      <a:cubicBezTo>
                        <a:pt x="170778" y="1117053"/>
                        <a:pt x="98102" y="1097051"/>
                        <a:pt x="75433" y="1018279"/>
                      </a:cubicBezTo>
                      <a:cubicBezTo>
                        <a:pt x="17712" y="990275"/>
                        <a:pt x="-8577" y="930935"/>
                        <a:pt x="2472" y="869308"/>
                      </a:cubicBezTo>
                      <a:cubicBezTo>
                        <a:pt x="14283" y="803109"/>
                        <a:pt x="62670" y="754341"/>
                        <a:pt x="132678" y="749674"/>
                      </a:cubicBezTo>
                      <a:cubicBezTo>
                        <a:pt x="70766" y="636327"/>
                        <a:pt x="117819" y="540886"/>
                        <a:pt x="175446" y="440016"/>
                      </a:cubicBezTo>
                      <a:cubicBezTo>
                        <a:pt x="278792" y="273043"/>
                        <a:pt x="427001" y="138359"/>
                        <a:pt x="605213" y="54920"/>
                      </a:cubicBezTo>
                      <a:cubicBezTo>
                        <a:pt x="753328" y="-14517"/>
                        <a:pt x="956591" y="-45568"/>
                        <a:pt x="1039078" y="131882"/>
                      </a:cubicBezTo>
                      <a:cubicBezTo>
                        <a:pt x="1058128" y="178079"/>
                        <a:pt x="1066604" y="226561"/>
                        <a:pt x="1060509" y="277805"/>
                      </a:cubicBezTo>
                      <a:lnTo>
                        <a:pt x="1019742" y="616514"/>
                      </a:lnTo>
                      <a:lnTo>
                        <a:pt x="1188144" y="873118"/>
                      </a:lnTo>
                      <a:cubicBezTo>
                        <a:pt x="1210051" y="906455"/>
                        <a:pt x="1214909" y="944841"/>
                        <a:pt x="1204527" y="982655"/>
                      </a:cubicBezTo>
                      <a:cubicBezTo>
                        <a:pt x="1185095" y="1032566"/>
                        <a:pt x="1138328" y="1069238"/>
                        <a:pt x="1083369" y="1069143"/>
                      </a:cubicBezTo>
                      <a:cubicBezTo>
                        <a:pt x="1045935" y="1069143"/>
                        <a:pt x="1011264" y="1050188"/>
                        <a:pt x="987547" y="1022661"/>
                      </a:cubicBezTo>
                      <a:lnTo>
                        <a:pt x="937731" y="964844"/>
                      </a:lnTo>
                      <a:close/>
                      <a:moveTo>
                        <a:pt x="847435" y="867975"/>
                      </a:moveTo>
                      <a:cubicBezTo>
                        <a:pt x="764567" y="781773"/>
                        <a:pt x="635503" y="685761"/>
                        <a:pt x="538634" y="614895"/>
                      </a:cubicBezTo>
                      <a:cubicBezTo>
                        <a:pt x="530156" y="608704"/>
                        <a:pt x="524918" y="597941"/>
                        <a:pt x="525299" y="588511"/>
                      </a:cubicBezTo>
                      <a:cubicBezTo>
                        <a:pt x="525585" y="581272"/>
                        <a:pt x="530823" y="570795"/>
                        <a:pt x="537491" y="564413"/>
                      </a:cubicBezTo>
                      <a:cubicBezTo>
                        <a:pt x="607976" y="498214"/>
                        <a:pt x="681319" y="438397"/>
                        <a:pt x="761233" y="383533"/>
                      </a:cubicBezTo>
                      <a:cubicBezTo>
                        <a:pt x="769330" y="378009"/>
                        <a:pt x="787522" y="382771"/>
                        <a:pt x="793714" y="387724"/>
                      </a:cubicBezTo>
                      <a:cubicBezTo>
                        <a:pt x="801143" y="393629"/>
                        <a:pt x="805524" y="405441"/>
                        <a:pt x="804477" y="416870"/>
                      </a:cubicBezTo>
                      <a:cubicBezTo>
                        <a:pt x="798190" y="486975"/>
                        <a:pt x="790856" y="553554"/>
                        <a:pt x="790189" y="624420"/>
                      </a:cubicBezTo>
                      <a:cubicBezTo>
                        <a:pt x="789999" y="651376"/>
                        <a:pt x="798761" y="683952"/>
                        <a:pt x="814954" y="706144"/>
                      </a:cubicBezTo>
                      <a:cubicBezTo>
                        <a:pt x="884677" y="802061"/>
                        <a:pt x="957258" y="892263"/>
                        <a:pt x="1033838" y="982369"/>
                      </a:cubicBezTo>
                      <a:cubicBezTo>
                        <a:pt x="1045745" y="996371"/>
                        <a:pt x="1065748" y="1007230"/>
                        <a:pt x="1082988" y="1007516"/>
                      </a:cubicBezTo>
                      <a:cubicBezTo>
                        <a:pt x="1111467" y="1008087"/>
                        <a:pt x="1132994" y="987799"/>
                        <a:pt x="1145567" y="965034"/>
                      </a:cubicBezTo>
                      <a:cubicBezTo>
                        <a:pt x="1149948" y="944746"/>
                        <a:pt x="1148329" y="925029"/>
                        <a:pt x="1136518" y="907027"/>
                      </a:cubicBezTo>
                      <a:lnTo>
                        <a:pt x="955829" y="631469"/>
                      </a:lnTo>
                      <a:lnTo>
                        <a:pt x="998786" y="277805"/>
                      </a:lnTo>
                      <a:cubicBezTo>
                        <a:pt x="1003930" y="235705"/>
                        <a:pt x="998882" y="195509"/>
                        <a:pt x="982880" y="157600"/>
                      </a:cubicBezTo>
                      <a:cubicBezTo>
                        <a:pt x="910776" y="1390"/>
                        <a:pt x="711894" y="67398"/>
                        <a:pt x="594736" y="128834"/>
                      </a:cubicBezTo>
                      <a:cubicBezTo>
                        <a:pt x="439383" y="210273"/>
                        <a:pt x="310510" y="333717"/>
                        <a:pt x="220880" y="484403"/>
                      </a:cubicBezTo>
                      <a:cubicBezTo>
                        <a:pt x="201354" y="517264"/>
                        <a:pt x="187066" y="549173"/>
                        <a:pt x="174493" y="584606"/>
                      </a:cubicBezTo>
                      <a:cubicBezTo>
                        <a:pt x="146871" y="662139"/>
                        <a:pt x="180780" y="756246"/>
                        <a:pt x="265552" y="779106"/>
                      </a:cubicBezTo>
                      <a:cubicBezTo>
                        <a:pt x="308700" y="790726"/>
                        <a:pt x="351468" y="798918"/>
                        <a:pt x="396331" y="804538"/>
                      </a:cubicBezTo>
                      <a:lnTo>
                        <a:pt x="541015" y="822731"/>
                      </a:lnTo>
                      <a:cubicBezTo>
                        <a:pt x="559970" y="825112"/>
                        <a:pt x="573496" y="837208"/>
                        <a:pt x="572257" y="856163"/>
                      </a:cubicBezTo>
                      <a:cubicBezTo>
                        <a:pt x="571114" y="872832"/>
                        <a:pt x="557779" y="884548"/>
                        <a:pt x="539205" y="884833"/>
                      </a:cubicBezTo>
                      <a:lnTo>
                        <a:pt x="254408" y="889025"/>
                      </a:lnTo>
                      <a:cubicBezTo>
                        <a:pt x="193257" y="889882"/>
                        <a:pt x="128011" y="912170"/>
                        <a:pt x="132202" y="984465"/>
                      </a:cubicBezTo>
                      <a:cubicBezTo>
                        <a:pt x="135822" y="1045806"/>
                        <a:pt x="197353" y="1057713"/>
                        <a:pt x="249169" y="1057808"/>
                      </a:cubicBezTo>
                      <a:lnTo>
                        <a:pt x="769996" y="1058093"/>
                      </a:lnTo>
                      <a:cubicBezTo>
                        <a:pt x="832575" y="1058093"/>
                        <a:pt x="873533" y="1000372"/>
                        <a:pt x="877153" y="943793"/>
                      </a:cubicBezTo>
                      <a:cubicBezTo>
                        <a:pt x="878962" y="914933"/>
                        <a:pt x="868389" y="889691"/>
                        <a:pt x="847625" y="868069"/>
                      </a:cubicBezTo>
                      <a:close/>
                      <a:moveTo>
                        <a:pt x="735992" y="686047"/>
                      </a:moveTo>
                      <a:lnTo>
                        <a:pt x="727419" y="620801"/>
                      </a:lnTo>
                      <a:lnTo>
                        <a:pt x="736373" y="478021"/>
                      </a:lnTo>
                      <a:cubicBezTo>
                        <a:pt x="689605" y="512311"/>
                        <a:pt x="646171" y="548506"/>
                        <a:pt x="604737" y="586510"/>
                      </a:cubicBezTo>
                      <a:lnTo>
                        <a:pt x="735992" y="686047"/>
                      </a:lnTo>
                      <a:close/>
                      <a:moveTo>
                        <a:pt x="217737" y="828732"/>
                      </a:moveTo>
                      <a:cubicBezTo>
                        <a:pt x="190019" y="807395"/>
                        <a:pt x="173541" y="809872"/>
                        <a:pt x="131821" y="812063"/>
                      </a:cubicBezTo>
                      <a:cubicBezTo>
                        <a:pt x="96102" y="813967"/>
                        <a:pt x="70861" y="842066"/>
                        <a:pt x="63908" y="875785"/>
                      </a:cubicBezTo>
                      <a:cubicBezTo>
                        <a:pt x="59336" y="897978"/>
                        <a:pt x="59145" y="921505"/>
                        <a:pt x="75243" y="937888"/>
                      </a:cubicBezTo>
                      <a:cubicBezTo>
                        <a:pt x="97531" y="866926"/>
                        <a:pt x="149442" y="842352"/>
                        <a:pt x="217641" y="828732"/>
                      </a:cubicBezTo>
                      <a:close/>
                    </a:path>
                  </a:pathLst>
                </a:custGeom>
                <a:grpFill/>
                <a:ln w="9525" cap="flat">
                  <a:noFill/>
                  <a:prstDash val="solid"/>
                  <a:miter/>
                </a:ln>
              </p:spPr>
              <p:txBody>
                <a:bodyPr/>
                <a:lstStyle/>
                <a:p>
                  <a:endParaRPr lang="de-DE"/>
                </a:p>
              </p:txBody>
            </p:sp>
          </p:grpSp>
        </p:grpSp>
        <p:grpSp>
          <p:nvGrpSpPr>
            <p:cNvPr id="133" name="Grafik 75">
              <a:extLst>
                <a:ext uri="{FF2B5EF4-FFF2-40B4-BE49-F238E27FC236}">
                  <a16:creationId xmlns:a16="http://schemas.microsoft.com/office/drawing/2014/main" id="{1AC9ADF6-0A90-78A8-87BC-18D0E8F6ABCB}"/>
                </a:ext>
              </a:extLst>
            </p:cNvPr>
            <p:cNvGrpSpPr/>
            <p:nvPr/>
          </p:nvGrpSpPr>
          <p:grpSpPr>
            <a:xfrm>
              <a:off x="9708364" y="1132090"/>
              <a:ext cx="677695" cy="531400"/>
              <a:chOff x="13167265" y="4924049"/>
              <a:chExt cx="2785967" cy="2184558"/>
            </a:xfrm>
            <a:solidFill>
              <a:schemeClr val="tx2"/>
            </a:solidFill>
          </p:grpSpPr>
          <p:sp>
            <p:nvSpPr>
              <p:cNvPr id="134" name="Freihandform: Form 133">
                <a:extLst>
                  <a:ext uri="{FF2B5EF4-FFF2-40B4-BE49-F238E27FC236}">
                    <a16:creationId xmlns:a16="http://schemas.microsoft.com/office/drawing/2014/main" id="{00A2BF05-06CB-E3A7-E8A0-6999FF206D2F}"/>
                  </a:ext>
                </a:extLst>
              </p:cNvPr>
              <p:cNvSpPr/>
              <p:nvPr/>
            </p:nvSpPr>
            <p:spPr>
              <a:xfrm>
                <a:off x="15061216" y="4924049"/>
                <a:ext cx="663892" cy="664083"/>
              </a:xfrm>
              <a:custGeom>
                <a:avLst/>
                <a:gdLst>
                  <a:gd name="csX0" fmla="*/ 663893 w 663892"/>
                  <a:gd name="csY0" fmla="*/ 332042 h 664083"/>
                  <a:gd name="csX1" fmla="*/ 331946 w 663892"/>
                  <a:gd name="csY1" fmla="*/ 664083 h 664083"/>
                  <a:gd name="csX2" fmla="*/ 0 w 663892"/>
                  <a:gd name="csY2" fmla="*/ 332042 h 664083"/>
                  <a:gd name="csX3" fmla="*/ 331946 w 663892"/>
                  <a:gd name="csY3" fmla="*/ 0 h 664083"/>
                  <a:gd name="csX4" fmla="*/ 663893 w 663892"/>
                  <a:gd name="csY4" fmla="*/ 332042 h 664083"/>
                  <a:gd name="csX5" fmla="*/ 585883 w 663892"/>
                  <a:gd name="csY5" fmla="*/ 332042 h 664083"/>
                  <a:gd name="csX6" fmla="*/ 331851 w 663892"/>
                  <a:gd name="csY6" fmla="*/ 78010 h 664083"/>
                  <a:gd name="csX7" fmla="*/ 77819 w 663892"/>
                  <a:gd name="csY7" fmla="*/ 332042 h 664083"/>
                  <a:gd name="csX8" fmla="*/ 331851 w 663892"/>
                  <a:gd name="csY8" fmla="*/ 586073 h 664083"/>
                  <a:gd name="csX9" fmla="*/ 585883 w 663892"/>
                  <a:gd name="csY9" fmla="*/ 332042 h 6640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63892" h="664083">
                    <a:moveTo>
                      <a:pt x="663893" y="332042"/>
                    </a:moveTo>
                    <a:cubicBezTo>
                      <a:pt x="663893" y="515398"/>
                      <a:pt x="515302" y="664083"/>
                      <a:pt x="331946" y="664083"/>
                    </a:cubicBezTo>
                    <a:cubicBezTo>
                      <a:pt x="148590" y="664083"/>
                      <a:pt x="0" y="515398"/>
                      <a:pt x="0" y="332042"/>
                    </a:cubicBezTo>
                    <a:cubicBezTo>
                      <a:pt x="0" y="148685"/>
                      <a:pt x="148590" y="0"/>
                      <a:pt x="331946" y="0"/>
                    </a:cubicBezTo>
                    <a:cubicBezTo>
                      <a:pt x="515302" y="0"/>
                      <a:pt x="663893" y="148685"/>
                      <a:pt x="663893" y="332042"/>
                    </a:cubicBezTo>
                    <a:close/>
                    <a:moveTo>
                      <a:pt x="585883" y="332042"/>
                    </a:moveTo>
                    <a:cubicBezTo>
                      <a:pt x="585883" y="191738"/>
                      <a:pt x="472154" y="78010"/>
                      <a:pt x="331851" y="78010"/>
                    </a:cubicBezTo>
                    <a:cubicBezTo>
                      <a:pt x="191548" y="78010"/>
                      <a:pt x="77819" y="191738"/>
                      <a:pt x="77819" y="332042"/>
                    </a:cubicBezTo>
                    <a:cubicBezTo>
                      <a:pt x="77819" y="472345"/>
                      <a:pt x="191548" y="586073"/>
                      <a:pt x="331851" y="586073"/>
                    </a:cubicBezTo>
                    <a:cubicBezTo>
                      <a:pt x="472154" y="586073"/>
                      <a:pt x="585883" y="472345"/>
                      <a:pt x="585883" y="332042"/>
                    </a:cubicBezTo>
                    <a:close/>
                  </a:path>
                </a:pathLst>
              </a:custGeom>
              <a:grpFill/>
              <a:ln w="9525" cap="flat">
                <a:noFill/>
                <a:prstDash val="solid"/>
                <a:miter/>
              </a:ln>
            </p:spPr>
            <p:txBody>
              <a:bodyPr/>
              <a:lstStyle/>
              <a:p>
                <a:endParaRPr lang="de-DE"/>
              </a:p>
            </p:txBody>
          </p:sp>
          <p:sp>
            <p:nvSpPr>
              <p:cNvPr id="135" name="Freihandform: Form 134">
                <a:extLst>
                  <a:ext uri="{FF2B5EF4-FFF2-40B4-BE49-F238E27FC236}">
                    <a16:creationId xmlns:a16="http://schemas.microsoft.com/office/drawing/2014/main" id="{81923321-FC74-53F6-B2CF-6BABDE60EA3A}"/>
                  </a:ext>
                </a:extLst>
              </p:cNvPr>
              <p:cNvSpPr/>
              <p:nvPr/>
            </p:nvSpPr>
            <p:spPr>
              <a:xfrm>
                <a:off x="14833378" y="5639119"/>
                <a:ext cx="1119854" cy="1469489"/>
              </a:xfrm>
              <a:custGeom>
                <a:avLst/>
                <a:gdLst>
                  <a:gd name="csX0" fmla="*/ 674656 w 1119854"/>
                  <a:gd name="csY0" fmla="*/ 413739 h 1469489"/>
                  <a:gd name="csX1" fmla="*/ 675989 w 1119854"/>
                  <a:gd name="csY1" fmla="*/ 564805 h 1469489"/>
                  <a:gd name="csX2" fmla="*/ 693896 w 1119854"/>
                  <a:gd name="csY2" fmla="*/ 605667 h 1469489"/>
                  <a:gd name="csX3" fmla="*/ 661130 w 1119854"/>
                  <a:gd name="csY3" fmla="*/ 637004 h 1469489"/>
                  <a:gd name="csX4" fmla="*/ 596646 w 1119854"/>
                  <a:gd name="csY4" fmla="*/ 583950 h 1469489"/>
                  <a:gd name="csX5" fmla="*/ 595979 w 1119854"/>
                  <a:gd name="csY5" fmla="*/ 425073 h 1469489"/>
                  <a:gd name="csX6" fmla="*/ 743617 w 1119854"/>
                  <a:gd name="csY6" fmla="*/ 264482 h 1469489"/>
                  <a:gd name="csX7" fmla="*/ 743617 w 1119854"/>
                  <a:gd name="csY7" fmla="*/ 149896 h 1469489"/>
                  <a:gd name="csX8" fmla="*/ 731044 w 1119854"/>
                  <a:gd name="csY8" fmla="*/ 92937 h 1469489"/>
                  <a:gd name="csX9" fmla="*/ 582359 w 1119854"/>
                  <a:gd name="csY9" fmla="*/ 218095 h 1469489"/>
                  <a:gd name="csX10" fmla="*/ 536924 w 1119854"/>
                  <a:gd name="csY10" fmla="*/ 218095 h 1469489"/>
                  <a:gd name="csX11" fmla="*/ 370332 w 1119854"/>
                  <a:gd name="csY11" fmla="*/ 77887 h 1469489"/>
                  <a:gd name="csX12" fmla="*/ 352997 w 1119854"/>
                  <a:gd name="csY12" fmla="*/ 158945 h 1469489"/>
                  <a:gd name="csX13" fmla="*/ 352997 w 1119854"/>
                  <a:gd name="csY13" fmla="*/ 354017 h 1469489"/>
                  <a:gd name="csX14" fmla="*/ 444818 w 1119854"/>
                  <a:gd name="csY14" fmla="*/ 498892 h 1469489"/>
                  <a:gd name="csX15" fmla="*/ 317659 w 1119854"/>
                  <a:gd name="csY15" fmla="*/ 612239 h 1469489"/>
                  <a:gd name="csX16" fmla="*/ 185166 w 1119854"/>
                  <a:gd name="csY16" fmla="*/ 506512 h 1469489"/>
                  <a:gd name="csX17" fmla="*/ 275177 w 1119854"/>
                  <a:gd name="csY17" fmla="*/ 354303 h 1469489"/>
                  <a:gd name="csX18" fmla="*/ 275654 w 1119854"/>
                  <a:gd name="csY18" fmla="*/ 162660 h 1469489"/>
                  <a:gd name="csX19" fmla="*/ 282607 w 1119854"/>
                  <a:gd name="csY19" fmla="*/ 93032 h 1469489"/>
                  <a:gd name="csX20" fmla="*/ 102870 w 1119854"/>
                  <a:gd name="csY20" fmla="*/ 258195 h 1469489"/>
                  <a:gd name="csX21" fmla="*/ 77534 w 1119854"/>
                  <a:gd name="csY21" fmla="*/ 412595 h 1469489"/>
                  <a:gd name="csX22" fmla="*/ 77152 w 1119854"/>
                  <a:gd name="csY22" fmla="*/ 974761 h 1469489"/>
                  <a:gd name="csX23" fmla="*/ 209455 w 1119854"/>
                  <a:gd name="csY23" fmla="*/ 1087251 h 1469489"/>
                  <a:gd name="csX24" fmla="*/ 252508 w 1119854"/>
                  <a:gd name="csY24" fmla="*/ 1129923 h 1469489"/>
                  <a:gd name="csX25" fmla="*/ 252508 w 1119854"/>
                  <a:gd name="csY25" fmla="*/ 1469489 h 1469489"/>
                  <a:gd name="csX26" fmla="*/ 174784 w 1119854"/>
                  <a:gd name="csY26" fmla="*/ 1469394 h 1469489"/>
                  <a:gd name="csX27" fmla="*/ 174498 w 1119854"/>
                  <a:gd name="csY27" fmla="*/ 1162880 h 1469489"/>
                  <a:gd name="csX28" fmla="*/ 0 w 1119854"/>
                  <a:gd name="csY28" fmla="*/ 983048 h 1469489"/>
                  <a:gd name="csX29" fmla="*/ 190 w 1119854"/>
                  <a:gd name="csY29" fmla="*/ 408214 h 1469489"/>
                  <a:gd name="csX30" fmla="*/ 40196 w 1119854"/>
                  <a:gd name="csY30" fmla="*/ 204950 h 1469489"/>
                  <a:gd name="csX31" fmla="*/ 199073 w 1119854"/>
                  <a:gd name="csY31" fmla="*/ 40358 h 1469489"/>
                  <a:gd name="csX32" fmla="*/ 397383 w 1119854"/>
                  <a:gd name="csY32" fmla="*/ 1115 h 1469489"/>
                  <a:gd name="csX33" fmla="*/ 559594 w 1119854"/>
                  <a:gd name="csY33" fmla="*/ 134751 h 1469489"/>
                  <a:gd name="csX34" fmla="*/ 721900 w 1119854"/>
                  <a:gd name="csY34" fmla="*/ 68 h 1469489"/>
                  <a:gd name="csX35" fmla="*/ 1089946 w 1119854"/>
                  <a:gd name="csY35" fmla="*/ 232573 h 1469489"/>
                  <a:gd name="csX36" fmla="*/ 1119664 w 1119854"/>
                  <a:gd name="csY36" fmla="*/ 421263 h 1469489"/>
                  <a:gd name="csX37" fmla="*/ 1119854 w 1119854"/>
                  <a:gd name="csY37" fmla="*/ 974666 h 1469489"/>
                  <a:gd name="csX38" fmla="*/ 944499 w 1119854"/>
                  <a:gd name="csY38" fmla="*/ 1162308 h 1469489"/>
                  <a:gd name="csX39" fmla="*/ 944213 w 1119854"/>
                  <a:gd name="csY39" fmla="*/ 1469489 h 1469489"/>
                  <a:gd name="csX40" fmla="*/ 866394 w 1119854"/>
                  <a:gd name="csY40" fmla="*/ 1469299 h 1469489"/>
                  <a:gd name="csX41" fmla="*/ 866394 w 1119854"/>
                  <a:gd name="csY41" fmla="*/ 1125542 h 1469489"/>
                  <a:gd name="csX42" fmla="*/ 906018 w 1119854"/>
                  <a:gd name="csY42" fmla="*/ 1087727 h 1469489"/>
                  <a:gd name="csX43" fmla="*/ 985742 w 1119854"/>
                  <a:gd name="csY43" fmla="*/ 1067630 h 1469489"/>
                  <a:gd name="csX44" fmla="*/ 1042130 w 1119854"/>
                  <a:gd name="csY44" fmla="*/ 974475 h 1469489"/>
                  <a:gd name="csX45" fmla="*/ 1042130 w 1119854"/>
                  <a:gd name="csY45" fmla="*/ 425550 h 1469489"/>
                  <a:gd name="csX46" fmla="*/ 1020604 w 1119854"/>
                  <a:gd name="csY46" fmla="*/ 270959 h 1469489"/>
                  <a:gd name="csX47" fmla="*/ 812959 w 1119854"/>
                  <a:gd name="csY47" fmla="*/ 87221 h 1469489"/>
                  <a:gd name="csX48" fmla="*/ 820960 w 1119854"/>
                  <a:gd name="csY48" fmla="*/ 149896 h 1469489"/>
                  <a:gd name="csX49" fmla="*/ 821627 w 1119854"/>
                  <a:gd name="csY49" fmla="*/ 264196 h 1469489"/>
                  <a:gd name="csX50" fmla="*/ 969169 w 1119854"/>
                  <a:gd name="csY50" fmla="*/ 429359 h 1469489"/>
                  <a:gd name="csX51" fmla="*/ 968788 w 1119854"/>
                  <a:gd name="csY51" fmla="*/ 583474 h 1469489"/>
                  <a:gd name="csX52" fmla="*/ 905256 w 1119854"/>
                  <a:gd name="csY52" fmla="*/ 637195 h 1469489"/>
                  <a:gd name="csX53" fmla="*/ 871633 w 1119854"/>
                  <a:gd name="csY53" fmla="*/ 607001 h 1469489"/>
                  <a:gd name="csX54" fmla="*/ 889064 w 1119854"/>
                  <a:gd name="csY54" fmla="*/ 564138 h 1469489"/>
                  <a:gd name="csX55" fmla="*/ 890873 w 1119854"/>
                  <a:gd name="csY55" fmla="*/ 412691 h 1469489"/>
                  <a:gd name="csX56" fmla="*/ 710756 w 1119854"/>
                  <a:gd name="csY56" fmla="*/ 359255 h 1469489"/>
                  <a:gd name="csX57" fmla="*/ 674656 w 1119854"/>
                  <a:gd name="csY57" fmla="*/ 413834 h 1469489"/>
                  <a:gd name="csX58" fmla="*/ 368522 w 1119854"/>
                  <a:gd name="csY58" fmla="*/ 480414 h 1469489"/>
                  <a:gd name="csX59" fmla="*/ 314515 w 1119854"/>
                  <a:gd name="csY59" fmla="*/ 426311 h 1469489"/>
                  <a:gd name="csX60" fmla="*/ 260509 w 1119854"/>
                  <a:gd name="csY60" fmla="*/ 480414 h 1469489"/>
                  <a:gd name="csX61" fmla="*/ 314515 w 1119854"/>
                  <a:gd name="csY61" fmla="*/ 534516 h 1469489"/>
                  <a:gd name="csX62" fmla="*/ 368522 w 1119854"/>
                  <a:gd name="csY62" fmla="*/ 480414 h 14694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Lst>
                <a:rect l="l" t="t" r="r" b="b"/>
                <a:pathLst>
                  <a:path w="1119854" h="1469489">
                    <a:moveTo>
                      <a:pt x="674656" y="413739"/>
                    </a:moveTo>
                    <a:cubicBezTo>
                      <a:pt x="674084" y="467174"/>
                      <a:pt x="673513" y="515466"/>
                      <a:pt x="675989" y="564805"/>
                    </a:cubicBezTo>
                    <a:cubicBezTo>
                      <a:pt x="683990" y="575568"/>
                      <a:pt x="698373" y="591094"/>
                      <a:pt x="693896" y="605667"/>
                    </a:cubicBezTo>
                    <a:cubicBezTo>
                      <a:pt x="689039" y="621764"/>
                      <a:pt x="679418" y="634528"/>
                      <a:pt x="661130" y="637004"/>
                    </a:cubicBezTo>
                    <a:cubicBezTo>
                      <a:pt x="627602" y="641386"/>
                      <a:pt x="596837" y="618907"/>
                      <a:pt x="596646" y="583950"/>
                    </a:cubicBezTo>
                    <a:lnTo>
                      <a:pt x="595979" y="425073"/>
                    </a:lnTo>
                    <a:cubicBezTo>
                      <a:pt x="595598" y="337443"/>
                      <a:pt x="659035" y="280865"/>
                      <a:pt x="743617" y="264482"/>
                    </a:cubicBezTo>
                    <a:lnTo>
                      <a:pt x="743617" y="149896"/>
                    </a:lnTo>
                    <a:cubicBezTo>
                      <a:pt x="743426" y="130655"/>
                      <a:pt x="738092" y="110748"/>
                      <a:pt x="731044" y="92937"/>
                    </a:cubicBezTo>
                    <a:lnTo>
                      <a:pt x="582359" y="218095"/>
                    </a:lnTo>
                    <a:cubicBezTo>
                      <a:pt x="571786" y="226953"/>
                      <a:pt x="547688" y="227239"/>
                      <a:pt x="536924" y="218095"/>
                    </a:cubicBezTo>
                    <a:lnTo>
                      <a:pt x="370332" y="77887"/>
                    </a:lnTo>
                    <a:cubicBezTo>
                      <a:pt x="359855" y="104176"/>
                      <a:pt x="352997" y="131037"/>
                      <a:pt x="352997" y="158945"/>
                    </a:cubicBezTo>
                    <a:lnTo>
                      <a:pt x="352997" y="354017"/>
                    </a:lnTo>
                    <a:cubicBezTo>
                      <a:pt x="417576" y="375162"/>
                      <a:pt x="453485" y="435455"/>
                      <a:pt x="444818" y="498892"/>
                    </a:cubicBezTo>
                    <a:cubicBezTo>
                      <a:pt x="436150" y="562329"/>
                      <a:pt x="381762" y="610525"/>
                      <a:pt x="317659" y="612239"/>
                    </a:cubicBezTo>
                    <a:cubicBezTo>
                      <a:pt x="253556" y="613954"/>
                      <a:pt x="196691" y="567567"/>
                      <a:pt x="185166" y="506512"/>
                    </a:cubicBezTo>
                    <a:cubicBezTo>
                      <a:pt x="172498" y="439742"/>
                      <a:pt x="208312" y="376400"/>
                      <a:pt x="275177" y="354303"/>
                    </a:cubicBezTo>
                    <a:lnTo>
                      <a:pt x="275654" y="162660"/>
                    </a:lnTo>
                    <a:cubicBezTo>
                      <a:pt x="275654" y="139609"/>
                      <a:pt x="279368" y="117511"/>
                      <a:pt x="282607" y="93032"/>
                    </a:cubicBezTo>
                    <a:cubicBezTo>
                      <a:pt x="194882" y="113511"/>
                      <a:pt x="129731" y="173804"/>
                      <a:pt x="102870" y="258195"/>
                    </a:cubicBezTo>
                    <a:cubicBezTo>
                      <a:pt x="87059" y="308011"/>
                      <a:pt x="77534" y="358208"/>
                      <a:pt x="77534" y="412595"/>
                    </a:cubicBezTo>
                    <a:lnTo>
                      <a:pt x="77152" y="974761"/>
                    </a:lnTo>
                    <a:cubicBezTo>
                      <a:pt x="77152" y="1044770"/>
                      <a:pt x="140303" y="1086299"/>
                      <a:pt x="209455" y="1087251"/>
                    </a:cubicBezTo>
                    <a:cubicBezTo>
                      <a:pt x="234506" y="1087633"/>
                      <a:pt x="252508" y="1104301"/>
                      <a:pt x="252508" y="1129923"/>
                    </a:cubicBezTo>
                    <a:lnTo>
                      <a:pt x="252508" y="1469489"/>
                    </a:lnTo>
                    <a:cubicBezTo>
                      <a:pt x="252508" y="1469489"/>
                      <a:pt x="174784" y="1469394"/>
                      <a:pt x="174784" y="1469394"/>
                    </a:cubicBezTo>
                    <a:lnTo>
                      <a:pt x="174498" y="1162880"/>
                    </a:lnTo>
                    <a:cubicBezTo>
                      <a:pt x="81725" y="1151545"/>
                      <a:pt x="-95" y="1074583"/>
                      <a:pt x="0" y="983048"/>
                    </a:cubicBezTo>
                    <a:lnTo>
                      <a:pt x="190" y="408214"/>
                    </a:lnTo>
                    <a:cubicBezTo>
                      <a:pt x="190" y="336396"/>
                      <a:pt x="13240" y="269149"/>
                      <a:pt x="40196" y="204950"/>
                    </a:cubicBezTo>
                    <a:cubicBezTo>
                      <a:pt x="71152" y="130941"/>
                      <a:pt x="124968" y="73220"/>
                      <a:pt x="199073" y="40358"/>
                    </a:cubicBezTo>
                    <a:cubicBezTo>
                      <a:pt x="260033" y="13403"/>
                      <a:pt x="330518" y="-4790"/>
                      <a:pt x="397383" y="1115"/>
                    </a:cubicBezTo>
                    <a:lnTo>
                      <a:pt x="559594" y="134751"/>
                    </a:lnTo>
                    <a:lnTo>
                      <a:pt x="721900" y="68"/>
                    </a:lnTo>
                    <a:cubicBezTo>
                      <a:pt x="886587" y="-885"/>
                      <a:pt x="1035558" y="67695"/>
                      <a:pt x="1089946" y="232573"/>
                    </a:cubicBezTo>
                    <a:cubicBezTo>
                      <a:pt x="1110139" y="293723"/>
                      <a:pt x="1119664" y="354969"/>
                      <a:pt x="1119664" y="421263"/>
                    </a:cubicBezTo>
                    <a:lnTo>
                      <a:pt x="1119854" y="974666"/>
                    </a:lnTo>
                    <a:cubicBezTo>
                      <a:pt x="1119854" y="1072011"/>
                      <a:pt x="1042702" y="1149640"/>
                      <a:pt x="944499" y="1162308"/>
                    </a:cubicBezTo>
                    <a:lnTo>
                      <a:pt x="944213" y="1469489"/>
                    </a:lnTo>
                    <a:lnTo>
                      <a:pt x="866394" y="1469299"/>
                    </a:lnTo>
                    <a:lnTo>
                      <a:pt x="866394" y="1125542"/>
                    </a:lnTo>
                    <a:cubicBezTo>
                      <a:pt x="866394" y="1103063"/>
                      <a:pt x="884968" y="1088585"/>
                      <a:pt x="906018" y="1087727"/>
                    </a:cubicBezTo>
                    <a:cubicBezTo>
                      <a:pt x="934117" y="1086489"/>
                      <a:pt x="961358" y="1081822"/>
                      <a:pt x="985742" y="1067630"/>
                    </a:cubicBezTo>
                    <a:cubicBezTo>
                      <a:pt x="1018508" y="1048580"/>
                      <a:pt x="1042130" y="1015147"/>
                      <a:pt x="1042130" y="974475"/>
                    </a:cubicBezTo>
                    <a:lnTo>
                      <a:pt x="1042130" y="425550"/>
                    </a:lnTo>
                    <a:cubicBezTo>
                      <a:pt x="1042130" y="371447"/>
                      <a:pt x="1034987" y="321346"/>
                      <a:pt x="1020604" y="270959"/>
                    </a:cubicBezTo>
                    <a:cubicBezTo>
                      <a:pt x="990981" y="166660"/>
                      <a:pt x="914876" y="105605"/>
                      <a:pt x="812959" y="87221"/>
                    </a:cubicBezTo>
                    <a:cubicBezTo>
                      <a:pt x="816578" y="110081"/>
                      <a:pt x="820769" y="129894"/>
                      <a:pt x="820960" y="149896"/>
                    </a:cubicBezTo>
                    <a:lnTo>
                      <a:pt x="821627" y="264196"/>
                    </a:lnTo>
                    <a:cubicBezTo>
                      <a:pt x="909638" y="283532"/>
                      <a:pt x="969359" y="334776"/>
                      <a:pt x="969169" y="429359"/>
                    </a:cubicBezTo>
                    <a:lnTo>
                      <a:pt x="968788" y="583474"/>
                    </a:lnTo>
                    <a:cubicBezTo>
                      <a:pt x="968788" y="618431"/>
                      <a:pt x="938974" y="641195"/>
                      <a:pt x="905256" y="637195"/>
                    </a:cubicBezTo>
                    <a:cubicBezTo>
                      <a:pt x="886682" y="634909"/>
                      <a:pt x="877729" y="621098"/>
                      <a:pt x="871633" y="607001"/>
                    </a:cubicBezTo>
                    <a:cubicBezTo>
                      <a:pt x="864299" y="589856"/>
                      <a:pt x="884682" y="576521"/>
                      <a:pt x="889064" y="564138"/>
                    </a:cubicBezTo>
                    <a:cubicBezTo>
                      <a:pt x="892778" y="513846"/>
                      <a:pt x="891445" y="464221"/>
                      <a:pt x="890873" y="412691"/>
                    </a:cubicBezTo>
                    <a:cubicBezTo>
                      <a:pt x="890302" y="361161"/>
                      <a:pt x="790194" y="309725"/>
                      <a:pt x="710756" y="359255"/>
                    </a:cubicBezTo>
                    <a:cubicBezTo>
                      <a:pt x="692753" y="370495"/>
                      <a:pt x="674942" y="390116"/>
                      <a:pt x="674656" y="413834"/>
                    </a:cubicBezTo>
                    <a:close/>
                    <a:moveTo>
                      <a:pt x="368522" y="480414"/>
                    </a:moveTo>
                    <a:cubicBezTo>
                      <a:pt x="368522" y="450600"/>
                      <a:pt x="344329" y="426311"/>
                      <a:pt x="314515" y="426311"/>
                    </a:cubicBezTo>
                    <a:cubicBezTo>
                      <a:pt x="284702" y="426311"/>
                      <a:pt x="260509" y="450505"/>
                      <a:pt x="260509" y="480414"/>
                    </a:cubicBezTo>
                    <a:cubicBezTo>
                      <a:pt x="260509" y="510322"/>
                      <a:pt x="284702" y="534516"/>
                      <a:pt x="314515" y="534516"/>
                    </a:cubicBezTo>
                    <a:cubicBezTo>
                      <a:pt x="344329" y="534516"/>
                      <a:pt x="368522" y="510322"/>
                      <a:pt x="368522" y="480414"/>
                    </a:cubicBezTo>
                    <a:close/>
                  </a:path>
                </a:pathLst>
              </a:custGeom>
              <a:grpFill/>
              <a:ln w="9525" cap="flat">
                <a:noFill/>
                <a:prstDash val="solid"/>
                <a:miter/>
              </a:ln>
            </p:spPr>
            <p:txBody>
              <a:bodyPr/>
              <a:lstStyle/>
              <a:p>
                <a:endParaRPr lang="de-DE"/>
              </a:p>
            </p:txBody>
          </p:sp>
          <p:grpSp>
            <p:nvGrpSpPr>
              <p:cNvPr id="136" name="Grafik 75">
                <a:extLst>
                  <a:ext uri="{FF2B5EF4-FFF2-40B4-BE49-F238E27FC236}">
                    <a16:creationId xmlns:a16="http://schemas.microsoft.com/office/drawing/2014/main" id="{94C3843E-420B-7860-98B9-CC6F580D61AC}"/>
                  </a:ext>
                </a:extLst>
              </p:cNvPr>
              <p:cNvGrpSpPr/>
              <p:nvPr/>
            </p:nvGrpSpPr>
            <p:grpSpPr>
              <a:xfrm>
                <a:off x="13167265" y="4950813"/>
                <a:ext cx="1893855" cy="1976820"/>
                <a:chOff x="13167265" y="4950813"/>
                <a:chExt cx="1893855" cy="1976820"/>
              </a:xfrm>
              <a:grpFill/>
            </p:grpSpPr>
            <p:sp>
              <p:nvSpPr>
                <p:cNvPr id="137" name="Freihandform: Form 136">
                  <a:extLst>
                    <a:ext uri="{FF2B5EF4-FFF2-40B4-BE49-F238E27FC236}">
                      <a16:creationId xmlns:a16="http://schemas.microsoft.com/office/drawing/2014/main" id="{A7D181F6-CDA5-61AC-006F-7B55FE14158D}"/>
                    </a:ext>
                  </a:extLst>
                </p:cNvPr>
                <p:cNvSpPr/>
                <p:nvPr/>
              </p:nvSpPr>
              <p:spPr>
                <a:xfrm>
                  <a:off x="13167265" y="4950813"/>
                  <a:ext cx="1893855" cy="1976820"/>
                </a:xfrm>
                <a:custGeom>
                  <a:avLst/>
                  <a:gdLst>
                    <a:gd name="csX0" fmla="*/ 1580102 w 1893855"/>
                    <a:gd name="csY0" fmla="*/ 1527431 h 1976820"/>
                    <a:gd name="csX1" fmla="*/ 1579245 w 1893855"/>
                    <a:gd name="csY1" fmla="*/ 1604583 h 1976820"/>
                    <a:gd name="csX2" fmla="*/ 674561 w 1893855"/>
                    <a:gd name="csY2" fmla="*/ 1604774 h 1976820"/>
                    <a:gd name="csX3" fmla="*/ 674561 w 1893855"/>
                    <a:gd name="csY3" fmla="*/ 1864997 h 1976820"/>
                    <a:gd name="csX4" fmla="*/ 711613 w 1893855"/>
                    <a:gd name="csY4" fmla="*/ 1899382 h 1976820"/>
                    <a:gd name="csX5" fmla="*/ 922211 w 1893855"/>
                    <a:gd name="csY5" fmla="*/ 1899382 h 1976820"/>
                    <a:gd name="csX6" fmla="*/ 958025 w 1893855"/>
                    <a:gd name="csY6" fmla="*/ 1865473 h 1976820"/>
                    <a:gd name="csX7" fmla="*/ 957548 w 1893855"/>
                    <a:gd name="csY7" fmla="*/ 1785558 h 1976820"/>
                    <a:gd name="csX8" fmla="*/ 894969 w 1893855"/>
                    <a:gd name="csY8" fmla="*/ 1784511 h 1976820"/>
                    <a:gd name="csX9" fmla="*/ 895160 w 1893855"/>
                    <a:gd name="csY9" fmla="*/ 1707930 h 1976820"/>
                    <a:gd name="csX10" fmla="*/ 1579721 w 1893855"/>
                    <a:gd name="csY10" fmla="*/ 1707930 h 1976820"/>
                    <a:gd name="csX11" fmla="*/ 1579436 w 1893855"/>
                    <a:gd name="csY11" fmla="*/ 1784987 h 1976820"/>
                    <a:gd name="csX12" fmla="*/ 1036034 w 1893855"/>
                    <a:gd name="csY12" fmla="*/ 1785177 h 1976820"/>
                    <a:gd name="csX13" fmla="*/ 1034510 w 1893855"/>
                    <a:gd name="csY13" fmla="*/ 1874522 h 1976820"/>
                    <a:gd name="csX14" fmla="*/ 930593 w 1893855"/>
                    <a:gd name="csY14" fmla="*/ 1976249 h 1976820"/>
                    <a:gd name="csX15" fmla="*/ 699230 w 1893855"/>
                    <a:gd name="csY15" fmla="*/ 1976820 h 1976820"/>
                    <a:gd name="csX16" fmla="*/ 597313 w 1893855"/>
                    <a:gd name="csY16" fmla="*/ 1868426 h 1976820"/>
                    <a:gd name="csX17" fmla="*/ 596932 w 1893855"/>
                    <a:gd name="csY17" fmla="*/ 1605917 h 1976820"/>
                    <a:gd name="csX18" fmla="*/ 71723 w 1893855"/>
                    <a:gd name="csY18" fmla="*/ 1606203 h 1976820"/>
                    <a:gd name="csX19" fmla="*/ 0 w 1893855"/>
                    <a:gd name="csY19" fmla="*/ 1541242 h 1976820"/>
                    <a:gd name="csX20" fmla="*/ 0 w 1893855"/>
                    <a:gd name="csY20" fmla="*/ 327757 h 1976820"/>
                    <a:gd name="csX21" fmla="*/ 71723 w 1893855"/>
                    <a:gd name="csY21" fmla="*/ 259272 h 1976820"/>
                    <a:gd name="csX22" fmla="*/ 282131 w 1893855"/>
                    <a:gd name="csY22" fmla="*/ 263749 h 1976820"/>
                    <a:gd name="csX23" fmla="*/ 706088 w 1893855"/>
                    <a:gd name="csY23" fmla="*/ 331948 h 1976820"/>
                    <a:gd name="csX24" fmla="*/ 707612 w 1893855"/>
                    <a:gd name="csY24" fmla="*/ 239556 h 1976820"/>
                    <a:gd name="csX25" fmla="*/ 846392 w 1893855"/>
                    <a:gd name="csY25" fmla="*/ 62772 h 1976820"/>
                    <a:gd name="csX26" fmla="*/ 1330166 w 1893855"/>
                    <a:gd name="csY26" fmla="*/ 1145 h 1976820"/>
                    <a:gd name="csX27" fmla="*/ 1893856 w 1893855"/>
                    <a:gd name="csY27" fmla="*/ 51246 h 1976820"/>
                    <a:gd name="csX28" fmla="*/ 1879378 w 1893855"/>
                    <a:gd name="csY28" fmla="*/ 127542 h 1976820"/>
                    <a:gd name="csX29" fmla="*/ 1293209 w 1893855"/>
                    <a:gd name="csY29" fmla="*/ 80202 h 1976820"/>
                    <a:gd name="csX30" fmla="*/ 864870 w 1893855"/>
                    <a:gd name="csY30" fmla="*/ 138305 h 1976820"/>
                    <a:gd name="csX31" fmla="*/ 785908 w 1893855"/>
                    <a:gd name="csY31" fmla="*/ 239556 h 1976820"/>
                    <a:gd name="csX32" fmla="*/ 785622 w 1893855"/>
                    <a:gd name="csY32" fmla="*/ 308898 h 1976820"/>
                    <a:gd name="csX33" fmla="*/ 1842516 w 1893855"/>
                    <a:gd name="csY33" fmla="*/ 280513 h 1976820"/>
                    <a:gd name="csX34" fmla="*/ 1831086 w 1893855"/>
                    <a:gd name="csY34" fmla="*/ 357475 h 1976820"/>
                    <a:gd name="csX35" fmla="*/ 781812 w 1893855"/>
                    <a:gd name="csY35" fmla="*/ 389003 h 1976820"/>
                    <a:gd name="csX36" fmla="*/ 684943 w 1893855"/>
                    <a:gd name="csY36" fmla="*/ 413768 h 1976820"/>
                    <a:gd name="csX37" fmla="*/ 606457 w 1893855"/>
                    <a:gd name="csY37" fmla="*/ 379478 h 1976820"/>
                    <a:gd name="csX38" fmla="*/ 217932 w 1893855"/>
                    <a:gd name="csY38" fmla="*/ 338901 h 1976820"/>
                    <a:gd name="csX39" fmla="*/ 77343 w 1893855"/>
                    <a:gd name="csY39" fmla="*/ 337187 h 1976820"/>
                    <a:gd name="csX40" fmla="*/ 77343 w 1893855"/>
                    <a:gd name="csY40" fmla="*/ 1528574 h 1976820"/>
                    <a:gd name="csX41" fmla="*/ 626840 w 1893855"/>
                    <a:gd name="csY41" fmla="*/ 1527716 h 1976820"/>
                    <a:gd name="csX42" fmla="*/ 750284 w 1893855"/>
                    <a:gd name="csY42" fmla="*/ 1526288 h 1976820"/>
                    <a:gd name="csX43" fmla="*/ 750284 w 1893855"/>
                    <a:gd name="csY43" fmla="*/ 490730 h 1976820"/>
                    <a:gd name="csX44" fmla="*/ 781050 w 1893855"/>
                    <a:gd name="csY44" fmla="*/ 456059 h 1976820"/>
                    <a:gd name="csX45" fmla="*/ 1390269 w 1893855"/>
                    <a:gd name="csY45" fmla="*/ 381764 h 1976820"/>
                    <a:gd name="csX46" fmla="*/ 1431893 w 1893855"/>
                    <a:gd name="csY46" fmla="*/ 422055 h 1976820"/>
                    <a:gd name="csX47" fmla="*/ 1431893 w 1893855"/>
                    <a:gd name="csY47" fmla="*/ 1526288 h 1976820"/>
                    <a:gd name="csX48" fmla="*/ 1580007 w 1893855"/>
                    <a:gd name="csY48" fmla="*/ 1526955 h 1976820"/>
                    <a:gd name="csX49" fmla="*/ 1354646 w 1893855"/>
                    <a:gd name="csY49" fmla="*/ 1526860 h 1976820"/>
                    <a:gd name="csX50" fmla="*/ 1354646 w 1893855"/>
                    <a:gd name="csY50" fmla="*/ 460441 h 1976820"/>
                    <a:gd name="csX51" fmla="*/ 828294 w 1893855"/>
                    <a:gd name="csY51" fmla="*/ 526163 h 1976820"/>
                    <a:gd name="csX52" fmla="*/ 828294 w 1893855"/>
                    <a:gd name="csY52" fmla="*/ 1527336 h 1976820"/>
                    <a:gd name="csX53" fmla="*/ 1354646 w 1893855"/>
                    <a:gd name="csY53" fmla="*/ 1526860 h 19768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893855" h="1976820">
                      <a:moveTo>
                        <a:pt x="1580102" y="1527431"/>
                      </a:moveTo>
                      <a:lnTo>
                        <a:pt x="1579245" y="1604583"/>
                      </a:lnTo>
                      <a:lnTo>
                        <a:pt x="674561" y="1604774"/>
                      </a:lnTo>
                      <a:lnTo>
                        <a:pt x="674561" y="1864997"/>
                      </a:lnTo>
                      <a:cubicBezTo>
                        <a:pt x="674561" y="1886428"/>
                        <a:pt x="690467" y="1900335"/>
                        <a:pt x="711613" y="1899382"/>
                      </a:cubicBezTo>
                      <a:lnTo>
                        <a:pt x="922211" y="1899382"/>
                      </a:lnTo>
                      <a:cubicBezTo>
                        <a:pt x="942118" y="1899382"/>
                        <a:pt x="958120" y="1886047"/>
                        <a:pt x="958025" y="1865473"/>
                      </a:cubicBezTo>
                      <a:lnTo>
                        <a:pt x="957548" y="1785558"/>
                      </a:lnTo>
                      <a:lnTo>
                        <a:pt x="894969" y="1784511"/>
                      </a:lnTo>
                      <a:lnTo>
                        <a:pt x="895160" y="1707930"/>
                      </a:lnTo>
                      <a:lnTo>
                        <a:pt x="1579721" y="1707930"/>
                      </a:lnTo>
                      <a:cubicBezTo>
                        <a:pt x="1579721" y="1707930"/>
                        <a:pt x="1579436" y="1784987"/>
                        <a:pt x="1579436" y="1784987"/>
                      </a:cubicBezTo>
                      <a:lnTo>
                        <a:pt x="1036034" y="1785177"/>
                      </a:lnTo>
                      <a:lnTo>
                        <a:pt x="1034510" y="1874522"/>
                      </a:lnTo>
                      <a:cubicBezTo>
                        <a:pt x="1033558" y="1929291"/>
                        <a:pt x="986409" y="1976154"/>
                        <a:pt x="930593" y="1976249"/>
                      </a:cubicBezTo>
                      <a:lnTo>
                        <a:pt x="699230" y="1976820"/>
                      </a:lnTo>
                      <a:cubicBezTo>
                        <a:pt x="641414" y="1971391"/>
                        <a:pt x="597313" y="1926910"/>
                        <a:pt x="597313" y="1868426"/>
                      </a:cubicBezTo>
                      <a:lnTo>
                        <a:pt x="596932" y="1605917"/>
                      </a:lnTo>
                      <a:lnTo>
                        <a:pt x="71723" y="1606203"/>
                      </a:lnTo>
                      <a:cubicBezTo>
                        <a:pt x="33147" y="1606203"/>
                        <a:pt x="0" y="1583343"/>
                        <a:pt x="0" y="1541242"/>
                      </a:cubicBezTo>
                      <a:lnTo>
                        <a:pt x="0" y="327757"/>
                      </a:lnTo>
                      <a:cubicBezTo>
                        <a:pt x="0" y="285371"/>
                        <a:pt x="31052" y="258415"/>
                        <a:pt x="71723" y="259272"/>
                      </a:cubicBezTo>
                      <a:lnTo>
                        <a:pt x="282131" y="263749"/>
                      </a:lnTo>
                      <a:cubicBezTo>
                        <a:pt x="372428" y="265654"/>
                        <a:pt x="626269" y="289086"/>
                        <a:pt x="706088" y="331948"/>
                      </a:cubicBezTo>
                      <a:lnTo>
                        <a:pt x="707612" y="239556"/>
                      </a:lnTo>
                      <a:cubicBezTo>
                        <a:pt x="708946" y="162594"/>
                        <a:pt x="767429" y="82012"/>
                        <a:pt x="846392" y="62772"/>
                      </a:cubicBezTo>
                      <a:cubicBezTo>
                        <a:pt x="1006126" y="23814"/>
                        <a:pt x="1165574" y="6669"/>
                        <a:pt x="1330166" y="1145"/>
                      </a:cubicBezTo>
                      <a:cubicBezTo>
                        <a:pt x="1520952" y="-5142"/>
                        <a:pt x="1705261" y="14861"/>
                        <a:pt x="1893856" y="51246"/>
                      </a:cubicBezTo>
                      <a:lnTo>
                        <a:pt x="1879378" y="127542"/>
                      </a:lnTo>
                      <a:cubicBezTo>
                        <a:pt x="1684115" y="89632"/>
                        <a:pt x="1491425" y="70392"/>
                        <a:pt x="1293209" y="80202"/>
                      </a:cubicBezTo>
                      <a:cubicBezTo>
                        <a:pt x="1147667" y="87441"/>
                        <a:pt x="1006316" y="103634"/>
                        <a:pt x="864870" y="138305"/>
                      </a:cubicBezTo>
                      <a:cubicBezTo>
                        <a:pt x="821150" y="148973"/>
                        <a:pt x="790480" y="199075"/>
                        <a:pt x="785908" y="239556"/>
                      </a:cubicBezTo>
                      <a:cubicBezTo>
                        <a:pt x="783050" y="264797"/>
                        <a:pt x="784670" y="285276"/>
                        <a:pt x="785622" y="308898"/>
                      </a:cubicBezTo>
                      <a:cubicBezTo>
                        <a:pt x="1140619" y="235746"/>
                        <a:pt x="1481233" y="223173"/>
                        <a:pt x="1842516" y="280513"/>
                      </a:cubicBezTo>
                      <a:lnTo>
                        <a:pt x="1831086" y="357475"/>
                      </a:lnTo>
                      <a:cubicBezTo>
                        <a:pt x="1468469" y="300039"/>
                        <a:pt x="1141286" y="314041"/>
                        <a:pt x="781812" y="389003"/>
                      </a:cubicBezTo>
                      <a:cubicBezTo>
                        <a:pt x="744284" y="396813"/>
                        <a:pt x="719995" y="443391"/>
                        <a:pt x="684943" y="413768"/>
                      </a:cubicBezTo>
                      <a:cubicBezTo>
                        <a:pt x="662273" y="394623"/>
                        <a:pt x="636270" y="385479"/>
                        <a:pt x="606457" y="379478"/>
                      </a:cubicBezTo>
                      <a:cubicBezTo>
                        <a:pt x="477679" y="353856"/>
                        <a:pt x="349663" y="340616"/>
                        <a:pt x="217932" y="338901"/>
                      </a:cubicBezTo>
                      <a:lnTo>
                        <a:pt x="77343" y="337187"/>
                      </a:lnTo>
                      <a:lnTo>
                        <a:pt x="77343" y="1528574"/>
                      </a:lnTo>
                      <a:cubicBezTo>
                        <a:pt x="77343" y="1528574"/>
                        <a:pt x="626840" y="1527716"/>
                        <a:pt x="626840" y="1527716"/>
                      </a:cubicBezTo>
                      <a:lnTo>
                        <a:pt x="750284" y="1526288"/>
                      </a:lnTo>
                      <a:lnTo>
                        <a:pt x="750284" y="490730"/>
                      </a:lnTo>
                      <a:cubicBezTo>
                        <a:pt x="750284" y="473299"/>
                        <a:pt x="766191" y="459107"/>
                        <a:pt x="781050" y="456059"/>
                      </a:cubicBezTo>
                      <a:cubicBezTo>
                        <a:pt x="992315" y="413196"/>
                        <a:pt x="1173671" y="384145"/>
                        <a:pt x="1390269" y="381764"/>
                      </a:cubicBezTo>
                      <a:cubicBezTo>
                        <a:pt x="1413891" y="381478"/>
                        <a:pt x="1431893" y="397671"/>
                        <a:pt x="1431893" y="422055"/>
                      </a:cubicBezTo>
                      <a:lnTo>
                        <a:pt x="1431893" y="1526288"/>
                      </a:lnTo>
                      <a:cubicBezTo>
                        <a:pt x="1431893" y="1526288"/>
                        <a:pt x="1580007" y="1526955"/>
                        <a:pt x="1580007" y="1526955"/>
                      </a:cubicBezTo>
                      <a:close/>
                      <a:moveTo>
                        <a:pt x="1354646" y="1526860"/>
                      </a:moveTo>
                      <a:lnTo>
                        <a:pt x="1354646" y="460441"/>
                      </a:lnTo>
                      <a:cubicBezTo>
                        <a:pt x="1173766" y="464822"/>
                        <a:pt x="1002602" y="491016"/>
                        <a:pt x="828294" y="526163"/>
                      </a:cubicBezTo>
                      <a:lnTo>
                        <a:pt x="828294" y="1527336"/>
                      </a:lnTo>
                      <a:cubicBezTo>
                        <a:pt x="828294" y="1527336"/>
                        <a:pt x="1354646" y="1526860"/>
                        <a:pt x="1354646" y="1526860"/>
                      </a:cubicBezTo>
                      <a:close/>
                    </a:path>
                  </a:pathLst>
                </a:custGeom>
                <a:grpFill/>
                <a:ln w="9525" cap="flat">
                  <a:noFill/>
                  <a:prstDash val="solid"/>
                  <a:miter/>
                </a:ln>
              </p:spPr>
              <p:txBody>
                <a:bodyPr/>
                <a:lstStyle/>
                <a:p>
                  <a:endParaRPr lang="de-DE"/>
                </a:p>
              </p:txBody>
            </p:sp>
            <p:sp>
              <p:nvSpPr>
                <p:cNvPr id="138" name="Freihandform: Form 137">
                  <a:extLst>
                    <a:ext uri="{FF2B5EF4-FFF2-40B4-BE49-F238E27FC236}">
                      <a16:creationId xmlns:a16="http://schemas.microsoft.com/office/drawing/2014/main" id="{00EA1509-CFDE-C381-7AE6-F5190417FC10}"/>
                    </a:ext>
                  </a:extLst>
                </p:cNvPr>
                <p:cNvSpPr/>
                <p:nvPr/>
              </p:nvSpPr>
              <p:spPr>
                <a:xfrm>
                  <a:off x="13310426" y="5349629"/>
                  <a:ext cx="534733" cy="545303"/>
                </a:xfrm>
                <a:custGeom>
                  <a:avLst/>
                  <a:gdLst>
                    <a:gd name="csX0" fmla="*/ 534734 w 534733"/>
                    <a:gd name="csY0" fmla="*/ 480629 h 545303"/>
                    <a:gd name="csX1" fmla="*/ 468535 w 534733"/>
                    <a:gd name="csY1" fmla="*/ 545304 h 545303"/>
                    <a:gd name="csX2" fmla="*/ 67342 w 534733"/>
                    <a:gd name="csY2" fmla="*/ 545304 h 545303"/>
                    <a:gd name="csX3" fmla="*/ 0 w 534733"/>
                    <a:gd name="csY3" fmla="*/ 477962 h 545303"/>
                    <a:gd name="csX4" fmla="*/ 0 w 534733"/>
                    <a:gd name="csY4" fmla="*/ 70197 h 545303"/>
                    <a:gd name="csX5" fmla="*/ 78962 w 534733"/>
                    <a:gd name="csY5" fmla="*/ 379 h 545303"/>
                    <a:gd name="csX6" fmla="*/ 476536 w 534733"/>
                    <a:gd name="csY6" fmla="*/ 53147 h 545303"/>
                    <a:gd name="csX7" fmla="*/ 534734 w 534733"/>
                    <a:gd name="csY7" fmla="*/ 126013 h 545303"/>
                    <a:gd name="csX8" fmla="*/ 534543 w 534733"/>
                    <a:gd name="csY8" fmla="*/ 480534 h 545303"/>
                    <a:gd name="csX9" fmla="*/ 456819 w 534733"/>
                    <a:gd name="csY9" fmla="*/ 129823 h 545303"/>
                    <a:gd name="csX10" fmla="*/ 399097 w 534733"/>
                    <a:gd name="csY10" fmla="*/ 109916 h 545303"/>
                    <a:gd name="csX11" fmla="*/ 77438 w 534733"/>
                    <a:gd name="csY11" fmla="*/ 78865 h 545303"/>
                    <a:gd name="csX12" fmla="*/ 77438 w 534733"/>
                    <a:gd name="csY12" fmla="*/ 467866 h 545303"/>
                    <a:gd name="csX13" fmla="*/ 456914 w 534733"/>
                    <a:gd name="csY13" fmla="*/ 468151 h 545303"/>
                    <a:gd name="csX14" fmla="*/ 456914 w 534733"/>
                    <a:gd name="csY14" fmla="*/ 129823 h 5453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534733" h="545303">
                      <a:moveTo>
                        <a:pt x="534734" y="480629"/>
                      </a:moveTo>
                      <a:cubicBezTo>
                        <a:pt x="534734" y="518539"/>
                        <a:pt x="503968" y="545304"/>
                        <a:pt x="468535" y="545304"/>
                      </a:cubicBezTo>
                      <a:lnTo>
                        <a:pt x="67342" y="545304"/>
                      </a:lnTo>
                      <a:cubicBezTo>
                        <a:pt x="28766" y="545304"/>
                        <a:pt x="0" y="516538"/>
                        <a:pt x="0" y="477962"/>
                      </a:cubicBezTo>
                      <a:lnTo>
                        <a:pt x="0" y="70197"/>
                      </a:lnTo>
                      <a:cubicBezTo>
                        <a:pt x="0" y="25810"/>
                        <a:pt x="36100" y="-3717"/>
                        <a:pt x="78962" y="379"/>
                      </a:cubicBezTo>
                      <a:cubicBezTo>
                        <a:pt x="185071" y="-98"/>
                        <a:pt x="381572" y="15523"/>
                        <a:pt x="476536" y="53147"/>
                      </a:cubicBezTo>
                      <a:cubicBezTo>
                        <a:pt x="508254" y="65720"/>
                        <a:pt x="529019" y="93057"/>
                        <a:pt x="534734" y="126013"/>
                      </a:cubicBezTo>
                      <a:lnTo>
                        <a:pt x="534543" y="480534"/>
                      </a:lnTo>
                      <a:close/>
                      <a:moveTo>
                        <a:pt x="456819" y="129823"/>
                      </a:moveTo>
                      <a:cubicBezTo>
                        <a:pt x="435197" y="120965"/>
                        <a:pt x="419005" y="115726"/>
                        <a:pt x="399097" y="109916"/>
                      </a:cubicBezTo>
                      <a:cubicBezTo>
                        <a:pt x="292608" y="89152"/>
                        <a:pt x="185833" y="77436"/>
                        <a:pt x="77438" y="78865"/>
                      </a:cubicBezTo>
                      <a:lnTo>
                        <a:pt x="77438" y="467866"/>
                      </a:lnTo>
                      <a:cubicBezTo>
                        <a:pt x="77438" y="467866"/>
                        <a:pt x="456914" y="468151"/>
                        <a:pt x="456914" y="468151"/>
                      </a:cubicBezTo>
                      <a:lnTo>
                        <a:pt x="456914" y="129823"/>
                      </a:lnTo>
                      <a:close/>
                    </a:path>
                  </a:pathLst>
                </a:custGeom>
                <a:grpFill/>
                <a:ln w="9525" cap="flat">
                  <a:noFill/>
                  <a:prstDash val="solid"/>
                  <a:miter/>
                </a:ln>
              </p:spPr>
              <p:txBody>
                <a:bodyPr/>
                <a:lstStyle/>
                <a:p>
                  <a:endParaRPr lang="de-DE"/>
                </a:p>
              </p:txBody>
            </p:sp>
            <p:sp>
              <p:nvSpPr>
                <p:cNvPr id="139" name="Freihandform: Form 138">
                  <a:extLst>
                    <a:ext uri="{FF2B5EF4-FFF2-40B4-BE49-F238E27FC236}">
                      <a16:creationId xmlns:a16="http://schemas.microsoft.com/office/drawing/2014/main" id="{6FBB60DF-163B-225D-3276-E1F1755144C9}"/>
                    </a:ext>
                  </a:extLst>
                </p:cNvPr>
                <p:cNvSpPr/>
                <p:nvPr/>
              </p:nvSpPr>
              <p:spPr>
                <a:xfrm>
                  <a:off x="14672215" y="5370323"/>
                  <a:ext cx="323945" cy="544897"/>
                </a:xfrm>
                <a:custGeom>
                  <a:avLst/>
                  <a:gdLst>
                    <a:gd name="csX0" fmla="*/ 127730 w 323945"/>
                    <a:gd name="csY0" fmla="*/ 468412 h 544897"/>
                    <a:gd name="csX1" fmla="*/ 127349 w 323945"/>
                    <a:gd name="csY1" fmla="*/ 544707 h 544897"/>
                    <a:gd name="csX2" fmla="*/ 65627 w 323945"/>
                    <a:gd name="csY2" fmla="*/ 544898 h 544897"/>
                    <a:gd name="csX3" fmla="*/ 0 w 323945"/>
                    <a:gd name="csY3" fmla="*/ 478889 h 544897"/>
                    <a:gd name="csX4" fmla="*/ 0 w 323945"/>
                    <a:gd name="csY4" fmla="*/ 66457 h 544897"/>
                    <a:gd name="csX5" fmla="*/ 63436 w 323945"/>
                    <a:gd name="csY5" fmla="*/ 163 h 544897"/>
                    <a:gd name="csX6" fmla="*/ 323945 w 323945"/>
                    <a:gd name="csY6" fmla="*/ 17022 h 544897"/>
                    <a:gd name="csX7" fmla="*/ 312325 w 323945"/>
                    <a:gd name="csY7" fmla="*/ 93222 h 544897"/>
                    <a:gd name="csX8" fmla="*/ 77533 w 323945"/>
                    <a:gd name="csY8" fmla="*/ 76744 h 544897"/>
                    <a:gd name="csX9" fmla="*/ 77533 w 323945"/>
                    <a:gd name="csY9" fmla="*/ 466602 h 544897"/>
                    <a:gd name="csX10" fmla="*/ 127730 w 323945"/>
                    <a:gd name="csY10" fmla="*/ 468507 h 5448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23945" h="544897">
                      <a:moveTo>
                        <a:pt x="127730" y="468412"/>
                      </a:moveTo>
                      <a:lnTo>
                        <a:pt x="127349" y="544707"/>
                      </a:lnTo>
                      <a:lnTo>
                        <a:pt x="65627" y="544898"/>
                      </a:lnTo>
                      <a:cubicBezTo>
                        <a:pt x="28765" y="544993"/>
                        <a:pt x="0" y="516513"/>
                        <a:pt x="0" y="478889"/>
                      </a:cubicBezTo>
                      <a:lnTo>
                        <a:pt x="0" y="66457"/>
                      </a:lnTo>
                      <a:cubicBezTo>
                        <a:pt x="95" y="31977"/>
                        <a:pt x="28480" y="639"/>
                        <a:pt x="63436" y="163"/>
                      </a:cubicBezTo>
                      <a:cubicBezTo>
                        <a:pt x="151733" y="-1171"/>
                        <a:pt x="236887" y="5783"/>
                        <a:pt x="323945" y="17022"/>
                      </a:cubicBezTo>
                      <a:lnTo>
                        <a:pt x="312325" y="93222"/>
                      </a:lnTo>
                      <a:cubicBezTo>
                        <a:pt x="231648" y="83507"/>
                        <a:pt x="158401" y="78458"/>
                        <a:pt x="77533" y="76744"/>
                      </a:cubicBezTo>
                      <a:lnTo>
                        <a:pt x="77533" y="466602"/>
                      </a:lnTo>
                      <a:cubicBezTo>
                        <a:pt x="77533" y="466602"/>
                        <a:pt x="127730" y="468507"/>
                        <a:pt x="127730" y="468507"/>
                      </a:cubicBezTo>
                      <a:close/>
                    </a:path>
                  </a:pathLst>
                </a:custGeom>
                <a:grpFill/>
                <a:ln w="9525" cap="flat">
                  <a:noFill/>
                  <a:prstDash val="solid"/>
                  <a:miter/>
                </a:ln>
              </p:spPr>
              <p:txBody>
                <a:bodyPr/>
                <a:lstStyle/>
                <a:p>
                  <a:endParaRPr lang="de-DE"/>
                </a:p>
              </p:txBody>
            </p:sp>
            <p:sp>
              <p:nvSpPr>
                <p:cNvPr id="140" name="Freihandform: Form 139">
                  <a:extLst>
                    <a:ext uri="{FF2B5EF4-FFF2-40B4-BE49-F238E27FC236}">
                      <a16:creationId xmlns:a16="http://schemas.microsoft.com/office/drawing/2014/main" id="{A20B010C-BD58-25C2-71CD-38457B7416E1}"/>
                    </a:ext>
                  </a:extLst>
                </p:cNvPr>
                <p:cNvSpPr/>
                <p:nvPr/>
              </p:nvSpPr>
              <p:spPr>
                <a:xfrm>
                  <a:off x="14041724" y="5113096"/>
                  <a:ext cx="159750" cy="77558"/>
                </a:xfrm>
                <a:custGeom>
                  <a:avLst/>
                  <a:gdLst>
                    <a:gd name="csX0" fmla="*/ 118903 w 159750"/>
                    <a:gd name="csY0" fmla="*/ 77558 h 77558"/>
                    <a:gd name="csX1" fmla="*/ 39465 w 159750"/>
                    <a:gd name="csY1" fmla="*/ 77272 h 77558"/>
                    <a:gd name="csX2" fmla="*/ 508 w 159750"/>
                    <a:gd name="csY2" fmla="*/ 45554 h 77558"/>
                    <a:gd name="csX3" fmla="*/ 30511 w 159750"/>
                    <a:gd name="csY3" fmla="*/ 1263 h 77558"/>
                    <a:gd name="csX4" fmla="*/ 125285 w 159750"/>
                    <a:gd name="csY4" fmla="*/ 501 h 77558"/>
                    <a:gd name="csX5" fmla="*/ 159670 w 159750"/>
                    <a:gd name="csY5" fmla="*/ 41839 h 77558"/>
                    <a:gd name="csX6" fmla="*/ 118903 w 159750"/>
                    <a:gd name="csY6" fmla="*/ 77558 h 7755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750" h="77558">
                      <a:moveTo>
                        <a:pt x="118903" y="77558"/>
                      </a:moveTo>
                      <a:lnTo>
                        <a:pt x="39465" y="77272"/>
                      </a:lnTo>
                      <a:cubicBezTo>
                        <a:pt x="18605" y="77272"/>
                        <a:pt x="3556" y="63365"/>
                        <a:pt x="508" y="45554"/>
                      </a:cubicBezTo>
                      <a:cubicBezTo>
                        <a:pt x="-2540" y="27742"/>
                        <a:pt x="8223" y="2310"/>
                        <a:pt x="30511" y="1263"/>
                      </a:cubicBezTo>
                      <a:cubicBezTo>
                        <a:pt x="62134" y="-262"/>
                        <a:pt x="93472" y="-262"/>
                        <a:pt x="125285" y="501"/>
                      </a:cubicBezTo>
                      <a:cubicBezTo>
                        <a:pt x="147764" y="1072"/>
                        <a:pt x="160909" y="22408"/>
                        <a:pt x="159670" y="41839"/>
                      </a:cubicBezTo>
                      <a:cubicBezTo>
                        <a:pt x="158432" y="61270"/>
                        <a:pt x="142525" y="77653"/>
                        <a:pt x="118903" y="77558"/>
                      </a:cubicBezTo>
                      <a:close/>
                    </a:path>
                  </a:pathLst>
                </a:custGeom>
                <a:grpFill/>
                <a:ln w="9525" cap="flat">
                  <a:noFill/>
                  <a:prstDash val="solid"/>
                  <a:miter/>
                </a:ln>
              </p:spPr>
              <p:txBody>
                <a:bodyPr/>
                <a:lstStyle/>
                <a:p>
                  <a:endParaRPr lang="de-DE"/>
                </a:p>
              </p:txBody>
            </p:sp>
            <p:sp>
              <p:nvSpPr>
                <p:cNvPr id="141" name="Freihandform: Form 140">
                  <a:extLst>
                    <a:ext uri="{FF2B5EF4-FFF2-40B4-BE49-F238E27FC236}">
                      <a16:creationId xmlns:a16="http://schemas.microsoft.com/office/drawing/2014/main" id="{75DE0BED-9CC9-5989-E87D-81C222D00A74}"/>
                    </a:ext>
                  </a:extLst>
                </p:cNvPr>
                <p:cNvSpPr/>
                <p:nvPr/>
              </p:nvSpPr>
              <p:spPr>
                <a:xfrm>
                  <a:off x="14480560" y="5077497"/>
                  <a:ext cx="159760" cy="77152"/>
                </a:xfrm>
                <a:custGeom>
                  <a:avLst/>
                  <a:gdLst>
                    <a:gd name="csX0" fmla="*/ 122599 w 159760"/>
                    <a:gd name="csY0" fmla="*/ 76867 h 77152"/>
                    <a:gd name="csX1" fmla="*/ 38398 w 159760"/>
                    <a:gd name="csY1" fmla="*/ 77153 h 77152"/>
                    <a:gd name="csX2" fmla="*/ 12 w 159760"/>
                    <a:gd name="csY2" fmla="*/ 39148 h 77152"/>
                    <a:gd name="csX3" fmla="*/ 35064 w 159760"/>
                    <a:gd name="csY3" fmla="*/ 0 h 77152"/>
                    <a:gd name="csX4" fmla="*/ 127362 w 159760"/>
                    <a:gd name="csY4" fmla="*/ 476 h 77152"/>
                    <a:gd name="csX5" fmla="*/ 159746 w 159760"/>
                    <a:gd name="csY5" fmla="*/ 38958 h 77152"/>
                    <a:gd name="csX6" fmla="*/ 122694 w 159760"/>
                    <a:gd name="csY6" fmla="*/ 76867 h 771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760" h="77152">
                      <a:moveTo>
                        <a:pt x="122599" y="76867"/>
                      </a:moveTo>
                      <a:lnTo>
                        <a:pt x="38398" y="77153"/>
                      </a:lnTo>
                      <a:cubicBezTo>
                        <a:pt x="16205" y="77153"/>
                        <a:pt x="584" y="59246"/>
                        <a:pt x="12" y="39148"/>
                      </a:cubicBezTo>
                      <a:cubicBezTo>
                        <a:pt x="-464" y="21527"/>
                        <a:pt x="13062" y="-95"/>
                        <a:pt x="35064" y="0"/>
                      </a:cubicBezTo>
                      <a:lnTo>
                        <a:pt x="127362" y="476"/>
                      </a:lnTo>
                      <a:cubicBezTo>
                        <a:pt x="148507" y="572"/>
                        <a:pt x="160223" y="22765"/>
                        <a:pt x="159746" y="38958"/>
                      </a:cubicBezTo>
                      <a:cubicBezTo>
                        <a:pt x="159175" y="57341"/>
                        <a:pt x="146507" y="76772"/>
                        <a:pt x="122694" y="76867"/>
                      </a:cubicBezTo>
                      <a:close/>
                    </a:path>
                  </a:pathLst>
                </a:custGeom>
                <a:grpFill/>
                <a:ln w="9525" cap="flat">
                  <a:noFill/>
                  <a:prstDash val="solid"/>
                  <a:miter/>
                </a:ln>
              </p:spPr>
              <p:txBody>
                <a:bodyPr/>
                <a:lstStyle/>
                <a:p>
                  <a:endParaRPr lang="de-DE"/>
                </a:p>
              </p:txBody>
            </p:sp>
            <p:sp>
              <p:nvSpPr>
                <p:cNvPr id="142" name="Freihandform: Form 141">
                  <a:extLst>
                    <a:ext uri="{FF2B5EF4-FFF2-40B4-BE49-F238E27FC236}">
                      <a16:creationId xmlns:a16="http://schemas.microsoft.com/office/drawing/2014/main" id="{3C27975A-C730-69F8-8BFE-B3A421E65B4A}"/>
                    </a:ext>
                  </a:extLst>
                </p:cNvPr>
                <p:cNvSpPr/>
                <p:nvPr/>
              </p:nvSpPr>
              <p:spPr>
                <a:xfrm>
                  <a:off x="13320284" y="5991040"/>
                  <a:ext cx="155529" cy="78104"/>
                </a:xfrm>
                <a:custGeom>
                  <a:avLst/>
                  <a:gdLst>
                    <a:gd name="csX0" fmla="*/ 114539 w 155529"/>
                    <a:gd name="csY0" fmla="*/ 77819 h 78104"/>
                    <a:gd name="csX1" fmla="*/ 43006 w 155529"/>
                    <a:gd name="csY1" fmla="*/ 78105 h 78104"/>
                    <a:gd name="csX2" fmla="*/ 48 w 155529"/>
                    <a:gd name="csY2" fmla="*/ 40576 h 78104"/>
                    <a:gd name="csX3" fmla="*/ 38720 w 155529"/>
                    <a:gd name="csY3" fmla="*/ 0 h 78104"/>
                    <a:gd name="csX4" fmla="*/ 116444 w 155529"/>
                    <a:gd name="csY4" fmla="*/ 0 h 78104"/>
                    <a:gd name="csX5" fmla="*/ 155496 w 155529"/>
                    <a:gd name="csY5" fmla="*/ 36576 h 78104"/>
                    <a:gd name="csX6" fmla="*/ 114539 w 155529"/>
                    <a:gd name="csY6" fmla="*/ 77724 h 7810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5529" h="78104">
                      <a:moveTo>
                        <a:pt x="114539" y="77819"/>
                      </a:moveTo>
                      <a:lnTo>
                        <a:pt x="43006" y="78105"/>
                      </a:lnTo>
                      <a:cubicBezTo>
                        <a:pt x="19289" y="78105"/>
                        <a:pt x="1191" y="63532"/>
                        <a:pt x="48" y="40576"/>
                      </a:cubicBezTo>
                      <a:cubicBezTo>
                        <a:pt x="-1000" y="20574"/>
                        <a:pt x="15193" y="0"/>
                        <a:pt x="38720" y="0"/>
                      </a:cubicBezTo>
                      <a:lnTo>
                        <a:pt x="116444" y="0"/>
                      </a:lnTo>
                      <a:cubicBezTo>
                        <a:pt x="138827" y="0"/>
                        <a:pt x="154829" y="17621"/>
                        <a:pt x="155496" y="36576"/>
                      </a:cubicBezTo>
                      <a:cubicBezTo>
                        <a:pt x="156353" y="59150"/>
                        <a:pt x="140637" y="77629"/>
                        <a:pt x="114539" y="77724"/>
                      </a:cubicBezTo>
                      <a:close/>
                    </a:path>
                  </a:pathLst>
                </a:custGeom>
                <a:grpFill/>
                <a:ln w="9525" cap="flat">
                  <a:noFill/>
                  <a:prstDash val="solid"/>
                  <a:miter/>
                </a:ln>
              </p:spPr>
              <p:txBody>
                <a:bodyPr/>
                <a:lstStyle/>
                <a:p>
                  <a:endParaRPr lang="de-DE"/>
                </a:p>
              </p:txBody>
            </p:sp>
            <p:sp>
              <p:nvSpPr>
                <p:cNvPr id="143" name="Freihandform: Form 142">
                  <a:extLst>
                    <a:ext uri="{FF2B5EF4-FFF2-40B4-BE49-F238E27FC236}">
                      <a16:creationId xmlns:a16="http://schemas.microsoft.com/office/drawing/2014/main" id="{F987F44B-9BBD-C2E3-4B8F-2527A7556854}"/>
                    </a:ext>
                  </a:extLst>
                </p:cNvPr>
                <p:cNvSpPr/>
                <p:nvPr/>
              </p:nvSpPr>
              <p:spPr>
                <a:xfrm>
                  <a:off x="14689423" y="5990944"/>
                  <a:ext cx="132760" cy="78200"/>
                </a:xfrm>
                <a:custGeom>
                  <a:avLst/>
                  <a:gdLst>
                    <a:gd name="csX0" fmla="*/ 91949 w 132760"/>
                    <a:gd name="csY0" fmla="*/ 78105 h 78200"/>
                    <a:gd name="csX1" fmla="*/ 40133 w 132760"/>
                    <a:gd name="csY1" fmla="*/ 77915 h 78200"/>
                    <a:gd name="csX2" fmla="*/ 32 w 132760"/>
                    <a:gd name="csY2" fmla="*/ 40958 h 78200"/>
                    <a:gd name="csX3" fmla="*/ 40037 w 132760"/>
                    <a:gd name="csY3" fmla="*/ 190 h 78200"/>
                    <a:gd name="csX4" fmla="*/ 91758 w 132760"/>
                    <a:gd name="csY4" fmla="*/ 0 h 78200"/>
                    <a:gd name="csX5" fmla="*/ 132716 w 132760"/>
                    <a:gd name="csY5" fmla="*/ 37338 h 78200"/>
                    <a:gd name="csX6" fmla="*/ 91853 w 132760"/>
                    <a:gd name="csY6" fmla="*/ 78200 h 782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2760" h="78200">
                      <a:moveTo>
                        <a:pt x="91949" y="78105"/>
                      </a:moveTo>
                      <a:lnTo>
                        <a:pt x="40133" y="77915"/>
                      </a:lnTo>
                      <a:cubicBezTo>
                        <a:pt x="16796" y="77915"/>
                        <a:pt x="890" y="61722"/>
                        <a:pt x="32" y="40958"/>
                      </a:cubicBezTo>
                      <a:cubicBezTo>
                        <a:pt x="-825" y="18764"/>
                        <a:pt x="15368" y="286"/>
                        <a:pt x="40037" y="190"/>
                      </a:cubicBezTo>
                      <a:lnTo>
                        <a:pt x="91758" y="0"/>
                      </a:lnTo>
                      <a:cubicBezTo>
                        <a:pt x="114809" y="0"/>
                        <a:pt x="131763" y="16288"/>
                        <a:pt x="132716" y="37338"/>
                      </a:cubicBezTo>
                      <a:cubicBezTo>
                        <a:pt x="133763" y="59817"/>
                        <a:pt x="116428" y="78296"/>
                        <a:pt x="91853" y="78200"/>
                      </a:cubicBezTo>
                      <a:close/>
                    </a:path>
                  </a:pathLst>
                </a:custGeom>
                <a:grpFill/>
                <a:ln w="9525" cap="flat">
                  <a:noFill/>
                  <a:prstDash val="solid"/>
                  <a:miter/>
                </a:ln>
              </p:spPr>
              <p:txBody>
                <a:bodyPr/>
                <a:lstStyle/>
                <a:p>
                  <a:endParaRPr lang="de-DE"/>
                </a:p>
              </p:txBody>
            </p:sp>
            <p:sp>
              <p:nvSpPr>
                <p:cNvPr id="144" name="Freihandform: Form 143">
                  <a:extLst>
                    <a:ext uri="{FF2B5EF4-FFF2-40B4-BE49-F238E27FC236}">
                      <a16:creationId xmlns:a16="http://schemas.microsoft.com/office/drawing/2014/main" id="{045C275F-5501-260E-7E49-332DF8F567A2}"/>
                    </a:ext>
                  </a:extLst>
                </p:cNvPr>
                <p:cNvSpPr/>
                <p:nvPr/>
              </p:nvSpPr>
              <p:spPr>
                <a:xfrm>
                  <a:off x="14924544" y="5113015"/>
                  <a:ext cx="128696" cy="77068"/>
                </a:xfrm>
                <a:custGeom>
                  <a:avLst/>
                  <a:gdLst>
                    <a:gd name="csX0" fmla="*/ 94000 w 128696"/>
                    <a:gd name="csY0" fmla="*/ 76973 h 77068"/>
                    <a:gd name="csX1" fmla="*/ 34374 w 128696"/>
                    <a:gd name="csY1" fmla="*/ 76973 h 77068"/>
                    <a:gd name="csX2" fmla="*/ 84 w 128696"/>
                    <a:gd name="csY2" fmla="*/ 41254 h 77068"/>
                    <a:gd name="csX3" fmla="*/ 32659 w 128696"/>
                    <a:gd name="csY3" fmla="*/ 1154 h 77068"/>
                    <a:gd name="csX4" fmla="*/ 88857 w 128696"/>
                    <a:gd name="csY4" fmla="*/ 11 h 77068"/>
                    <a:gd name="csX5" fmla="*/ 128386 w 128696"/>
                    <a:gd name="csY5" fmla="*/ 33920 h 77068"/>
                    <a:gd name="csX6" fmla="*/ 94000 w 128696"/>
                    <a:gd name="csY6" fmla="*/ 77068 h 7706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8696" h="77068">
                      <a:moveTo>
                        <a:pt x="94000" y="76973"/>
                      </a:moveTo>
                      <a:lnTo>
                        <a:pt x="34374" y="76973"/>
                      </a:lnTo>
                      <a:cubicBezTo>
                        <a:pt x="14181" y="77068"/>
                        <a:pt x="1322" y="58399"/>
                        <a:pt x="84" y="41254"/>
                      </a:cubicBezTo>
                      <a:cubicBezTo>
                        <a:pt x="-1155" y="24109"/>
                        <a:pt x="11418" y="1535"/>
                        <a:pt x="32659" y="1154"/>
                      </a:cubicBezTo>
                      <a:lnTo>
                        <a:pt x="88857" y="11"/>
                      </a:lnTo>
                      <a:cubicBezTo>
                        <a:pt x="110764" y="-466"/>
                        <a:pt x="125909" y="15156"/>
                        <a:pt x="128386" y="33920"/>
                      </a:cubicBezTo>
                      <a:cubicBezTo>
                        <a:pt x="130862" y="52684"/>
                        <a:pt x="118479" y="76973"/>
                        <a:pt x="94000" y="77068"/>
                      </a:cubicBezTo>
                      <a:close/>
                    </a:path>
                  </a:pathLst>
                </a:custGeom>
                <a:grpFill/>
                <a:ln w="9525" cap="flat">
                  <a:noFill/>
                  <a:prstDash val="solid"/>
                  <a:miter/>
                </a:ln>
              </p:spPr>
              <p:txBody>
                <a:bodyPr/>
                <a:lstStyle/>
                <a:p>
                  <a:endParaRPr lang="de-DE"/>
                </a:p>
              </p:txBody>
            </p:sp>
          </p:grpSp>
        </p:grpSp>
        <p:cxnSp>
          <p:nvCxnSpPr>
            <p:cNvPr id="148" name="Gerader Verbinder 147">
              <a:extLst>
                <a:ext uri="{FF2B5EF4-FFF2-40B4-BE49-F238E27FC236}">
                  <a16:creationId xmlns:a16="http://schemas.microsoft.com/office/drawing/2014/main" id="{4521DD04-A44D-B8B9-6695-BE58332A7EBB}"/>
                </a:ext>
              </a:extLst>
            </p:cNvPr>
            <p:cNvCxnSpPr>
              <a:cxnSpLocks/>
            </p:cNvCxnSpPr>
            <p:nvPr/>
          </p:nvCxnSpPr>
          <p:spPr>
            <a:xfrm>
              <a:off x="6751638" y="1802347"/>
              <a:ext cx="4754562"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2" name="Textfeld 36">
            <a:extLst>
              <a:ext uri="{FF2B5EF4-FFF2-40B4-BE49-F238E27FC236}">
                <a16:creationId xmlns:a16="http://schemas.microsoft.com/office/drawing/2014/main" id="{0342B5A4-9050-53E2-C2FE-649CBAB8C43A}"/>
              </a:ext>
            </a:extLst>
          </p:cNvPr>
          <p:cNvSpPr txBox="1"/>
          <p:nvPr/>
        </p:nvSpPr>
        <p:spPr>
          <a:xfrm>
            <a:off x="1605497" y="3019162"/>
            <a:ext cx="2117887" cy="908582"/>
          </a:xfrm>
          <a:prstGeom prst="rect">
            <a:avLst/>
          </a:prstGeom>
          <a:noFill/>
        </p:spPr>
        <p:txBody>
          <a:bodyPr wrap="square">
            <a:spAutoFit/>
          </a:bodyPr>
          <a:lstStyle/>
          <a:p>
            <a:pPr algn="ctr" defTabSz="914429" fontAlgn="base">
              <a:spcBef>
                <a:spcPct val="0"/>
              </a:spcBef>
              <a:spcAft>
                <a:spcPct val="0"/>
              </a:spcAft>
              <a:defRPr/>
            </a:pPr>
            <a:r>
              <a:rPr lang="en-DE" sz="2540" b="1" dirty="0">
                <a:solidFill>
                  <a:schemeClr val="accent3"/>
                </a:solidFill>
                <a:latin typeface="Aptos"/>
                <a:ea typeface="ＭＳ Ｐゴシック" charset="0"/>
              </a:rPr>
              <a:t>20mn</a:t>
            </a:r>
            <a:r>
              <a:rPr lang="en-US" sz="2540" b="1" dirty="0">
                <a:solidFill>
                  <a:schemeClr val="accent3"/>
                </a:solidFill>
                <a:latin typeface="Aptos"/>
                <a:ea typeface="ＭＳ Ｐゴシック" charset="0"/>
              </a:rPr>
              <a:t> faster</a:t>
            </a:r>
            <a:br>
              <a:rPr lang="en-US" sz="1693" b="1" dirty="0">
                <a:solidFill>
                  <a:schemeClr val="tx2"/>
                </a:solidFill>
                <a:latin typeface="Aptos"/>
                <a:ea typeface="ＭＳ Ｐゴシック" charset="0"/>
              </a:rPr>
            </a:br>
            <a:r>
              <a:rPr lang="en-US" sz="1600" dirty="0">
                <a:solidFill>
                  <a:schemeClr val="tx2"/>
                </a:solidFill>
                <a:latin typeface="Aptos"/>
                <a:ea typeface="ＭＳ Ｐゴシック" charset="0"/>
              </a:rPr>
              <a:t>to definitive treatment </a:t>
            </a:r>
            <a:br>
              <a:rPr lang="en-US" sz="1600" dirty="0">
                <a:solidFill>
                  <a:schemeClr val="tx2"/>
                </a:solidFill>
                <a:latin typeface="Aptos"/>
                <a:ea typeface="ＭＳ Ｐゴシック" charset="0"/>
              </a:rPr>
            </a:br>
            <a:endParaRPr lang="en-DE" sz="1164" dirty="0">
              <a:solidFill>
                <a:schemeClr val="tx2"/>
              </a:solidFill>
              <a:latin typeface="Aptos"/>
              <a:ea typeface="ＭＳ Ｐゴシック" charset="0"/>
            </a:endParaRPr>
          </a:p>
        </p:txBody>
      </p:sp>
      <p:sp>
        <p:nvSpPr>
          <p:cNvPr id="3" name="Textfeld 36">
            <a:extLst>
              <a:ext uri="{FF2B5EF4-FFF2-40B4-BE49-F238E27FC236}">
                <a16:creationId xmlns:a16="http://schemas.microsoft.com/office/drawing/2014/main" id="{BB850B1B-983C-4BDC-9BF7-109F5F80E73C}"/>
              </a:ext>
            </a:extLst>
          </p:cNvPr>
          <p:cNvSpPr txBox="1"/>
          <p:nvPr/>
        </p:nvSpPr>
        <p:spPr>
          <a:xfrm>
            <a:off x="1088087" y="2067527"/>
            <a:ext cx="3152706" cy="729430"/>
          </a:xfrm>
          <a:prstGeom prst="rect">
            <a:avLst/>
          </a:prstGeom>
          <a:noFill/>
        </p:spPr>
        <p:txBody>
          <a:bodyPr wrap="square">
            <a:spAutoFit/>
          </a:bodyPr>
          <a:lstStyle/>
          <a:p>
            <a:pPr algn="ctr" defTabSz="914429" fontAlgn="base">
              <a:spcBef>
                <a:spcPct val="0"/>
              </a:spcBef>
              <a:spcAft>
                <a:spcPct val="0"/>
              </a:spcAft>
              <a:defRPr/>
            </a:pPr>
            <a:r>
              <a:rPr lang="en-DE" sz="2540" b="1" dirty="0">
                <a:solidFill>
                  <a:schemeClr val="accent3"/>
                </a:solidFill>
                <a:latin typeface="Aptos"/>
                <a:ea typeface="ＭＳ Ｐゴシック" charset="0"/>
              </a:rPr>
              <a:t>up to 50%</a:t>
            </a:r>
            <a:r>
              <a:rPr lang="en-US" sz="2540" b="1" dirty="0">
                <a:solidFill>
                  <a:schemeClr val="accent3"/>
                </a:solidFill>
                <a:latin typeface="Aptos"/>
                <a:ea typeface="ＭＳ Ｐゴシック" charset="0"/>
              </a:rPr>
              <a:t> faster</a:t>
            </a:r>
            <a:endParaRPr lang="en-US" sz="1164" b="1" dirty="0">
              <a:solidFill>
                <a:schemeClr val="accent3"/>
              </a:solidFill>
              <a:latin typeface="Aptos"/>
              <a:ea typeface="ＭＳ Ｐゴシック" charset="0"/>
            </a:endParaRPr>
          </a:p>
          <a:p>
            <a:pPr algn="ctr" defTabSz="914429" fontAlgn="base">
              <a:spcBef>
                <a:spcPct val="0"/>
              </a:spcBef>
              <a:spcAft>
                <a:spcPct val="0"/>
              </a:spcAft>
              <a:defRPr/>
            </a:pPr>
            <a:r>
              <a:rPr lang="en-DE" sz="1600" dirty="0">
                <a:solidFill>
                  <a:schemeClr val="tx2"/>
                </a:solidFill>
                <a:latin typeface="Aptos"/>
                <a:ea typeface="ＭＳ Ｐゴシック" charset="0"/>
              </a:rPr>
              <a:t>response times</a:t>
            </a:r>
            <a:r>
              <a:rPr lang="de-DE" sz="1600" dirty="0">
                <a:solidFill>
                  <a:schemeClr val="tx2"/>
                </a:solidFill>
                <a:latin typeface="Aptos"/>
                <a:ea typeface="ＭＳ Ｐゴシック" charset="0"/>
              </a:rPr>
              <a:t> </a:t>
            </a:r>
            <a:r>
              <a:rPr lang="en-US" sz="1600" dirty="0" err="1">
                <a:solidFill>
                  <a:schemeClr val="tx2"/>
                </a:solidFill>
                <a:latin typeface="Aptos"/>
                <a:ea typeface="ＭＳ Ｐゴシック" charset="0"/>
              </a:rPr>
              <a:t>i</a:t>
            </a:r>
            <a:r>
              <a:rPr lang="en-DE" sz="1600" dirty="0">
                <a:solidFill>
                  <a:schemeClr val="tx2"/>
                </a:solidFill>
                <a:latin typeface="Aptos"/>
                <a:ea typeface="ＭＳ Ｐゴシック" charset="0"/>
              </a:rPr>
              <a:t>n urban areas</a:t>
            </a:r>
            <a:endParaRPr lang="en-DE" sz="1100" b="1" i="1" u="sng" dirty="0">
              <a:solidFill>
                <a:schemeClr val="tx2"/>
              </a:solidFill>
              <a:latin typeface="Aptos" panose="020B0004020202020204" pitchFamily="34" charset="0"/>
              <a:ea typeface="ＭＳ Ｐゴシック" charset="0"/>
              <a:cs typeface="BentonSans-Book"/>
            </a:endParaRPr>
          </a:p>
        </p:txBody>
      </p:sp>
      <p:sp>
        <p:nvSpPr>
          <p:cNvPr id="9" name="Textfeld 36">
            <a:extLst>
              <a:ext uri="{FF2B5EF4-FFF2-40B4-BE49-F238E27FC236}">
                <a16:creationId xmlns:a16="http://schemas.microsoft.com/office/drawing/2014/main" id="{E7D16FFD-938B-E5BD-179F-2FA5F0B8716D}"/>
              </a:ext>
            </a:extLst>
          </p:cNvPr>
          <p:cNvSpPr txBox="1"/>
          <p:nvPr/>
        </p:nvSpPr>
        <p:spPr>
          <a:xfrm>
            <a:off x="7271711" y="2332577"/>
            <a:ext cx="3585496" cy="1152944"/>
          </a:xfrm>
          <a:prstGeom prst="rect">
            <a:avLst/>
          </a:prstGeom>
          <a:noFill/>
        </p:spPr>
        <p:txBody>
          <a:bodyPr wrap="square">
            <a:spAutoFit/>
          </a:bodyPr>
          <a:lstStyle/>
          <a:p>
            <a:pPr algn="ctr" defTabSz="914429" fontAlgn="base">
              <a:spcBef>
                <a:spcPct val="0"/>
              </a:spcBef>
              <a:spcAft>
                <a:spcPct val="0"/>
              </a:spcAft>
              <a:defRPr/>
            </a:pPr>
            <a:r>
              <a:rPr lang="en-DE" sz="3810" b="1" dirty="0">
                <a:solidFill>
                  <a:schemeClr val="accent3"/>
                </a:solidFill>
                <a:latin typeface="Aptos"/>
                <a:ea typeface="ＭＳ Ｐゴシック" charset="0"/>
              </a:rPr>
              <a:t>40</a:t>
            </a:r>
            <a:r>
              <a:rPr lang="en-DE" sz="2752" b="1" dirty="0">
                <a:solidFill>
                  <a:schemeClr val="accent3"/>
                </a:solidFill>
                <a:latin typeface="Aptos" panose="020B0004020202020204" pitchFamily="34" charset="0"/>
                <a:ea typeface="ＭＳ Ｐゴシック" charset="0"/>
                <a:cs typeface="Arial"/>
              </a:rPr>
              <a:t>%</a:t>
            </a:r>
            <a:r>
              <a:rPr lang="en-DE" sz="3387" b="1" dirty="0">
                <a:solidFill>
                  <a:schemeClr val="accent3"/>
                </a:solidFill>
                <a:latin typeface="Aptos"/>
                <a:ea typeface="ＭＳ Ｐゴシック" charset="0"/>
              </a:rPr>
              <a:t> </a:t>
            </a:r>
            <a:br>
              <a:rPr lang="en-US" sz="1164" dirty="0">
                <a:solidFill>
                  <a:schemeClr val="tx2"/>
                </a:solidFill>
                <a:latin typeface="Aptos"/>
                <a:ea typeface="ＭＳ Ｐゴシック" charset="0"/>
              </a:rPr>
            </a:br>
            <a:r>
              <a:rPr lang="en-DE" sz="1600" dirty="0">
                <a:solidFill>
                  <a:schemeClr val="tx2"/>
                </a:solidFill>
                <a:latin typeface="Aptos"/>
                <a:ea typeface="ＭＳ Ｐゴシック" charset="0"/>
              </a:rPr>
              <a:t>reduction </a:t>
            </a:r>
            <a:r>
              <a:rPr lang="en-US" sz="1600" dirty="0">
                <a:solidFill>
                  <a:schemeClr val="tx2"/>
                </a:solidFill>
                <a:latin typeface="Aptos"/>
                <a:ea typeface="ＭＳ Ｐゴシック" charset="0"/>
              </a:rPr>
              <a:t>in </a:t>
            </a:r>
            <a:r>
              <a:rPr lang="en-DE" sz="1600" dirty="0">
                <a:solidFill>
                  <a:schemeClr val="tx2"/>
                </a:solidFill>
                <a:latin typeface="Aptos"/>
                <a:ea typeface="ＭＳ Ｐゴシック" charset="0"/>
              </a:rPr>
              <a:t>medical errors </a:t>
            </a:r>
            <a:br>
              <a:rPr lang="en-US" sz="1600" dirty="0">
                <a:solidFill>
                  <a:schemeClr val="tx2"/>
                </a:solidFill>
                <a:latin typeface="Aptos"/>
                <a:ea typeface="ＭＳ Ｐゴシック" charset="0"/>
              </a:rPr>
            </a:br>
            <a:endParaRPr lang="en-DE" sz="1482" dirty="0">
              <a:solidFill>
                <a:schemeClr val="tx2"/>
              </a:solidFill>
              <a:latin typeface="Aptos"/>
              <a:ea typeface="ＭＳ Ｐゴシック" charset="0"/>
            </a:endParaRPr>
          </a:p>
        </p:txBody>
      </p:sp>
      <p:grpSp>
        <p:nvGrpSpPr>
          <p:cNvPr id="12" name="Gruppieren 11">
            <a:extLst>
              <a:ext uri="{FF2B5EF4-FFF2-40B4-BE49-F238E27FC236}">
                <a16:creationId xmlns:a16="http://schemas.microsoft.com/office/drawing/2014/main" id="{EF6465FD-128A-8275-0D43-00A77D9AECB6}"/>
              </a:ext>
            </a:extLst>
          </p:cNvPr>
          <p:cNvGrpSpPr/>
          <p:nvPr/>
        </p:nvGrpSpPr>
        <p:grpSpPr>
          <a:xfrm>
            <a:off x="4453076" y="3475385"/>
            <a:ext cx="2747824" cy="2743726"/>
            <a:chOff x="4453076" y="3475385"/>
            <a:chExt cx="2747824" cy="2743726"/>
          </a:xfrm>
        </p:grpSpPr>
        <p:sp>
          <p:nvSpPr>
            <p:cNvPr id="11" name="Freihandform: Form 10">
              <a:extLst>
                <a:ext uri="{FF2B5EF4-FFF2-40B4-BE49-F238E27FC236}">
                  <a16:creationId xmlns:a16="http://schemas.microsoft.com/office/drawing/2014/main" id="{E912957F-9FFA-23C0-6116-F16368854356}"/>
                </a:ext>
              </a:extLst>
            </p:cNvPr>
            <p:cNvSpPr/>
            <p:nvPr/>
          </p:nvSpPr>
          <p:spPr bwMode="gray">
            <a:xfrm rot="10800000" flipV="1">
              <a:off x="4453076" y="3475385"/>
              <a:ext cx="2747824" cy="2743726"/>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0" scaled="0"/>
            </a:gradFill>
            <a:ln w="88900" cap="flat">
              <a:solidFill>
                <a:schemeClr val="bg1"/>
              </a:solidFill>
              <a:prstDash val="solid"/>
              <a:miter/>
            </a:ln>
          </p:spPr>
          <p:txBody>
            <a:bodyPr vert="horz" lIns="0" tIns="0" rIns="0" bIns="0" rtlCol="0" anchor="ctr" anchorCtr="0"/>
            <a:lstStyle/>
            <a:p>
              <a:pPr algn="ctr"/>
              <a:endParaRPr lang="en-US" sz="2400" b="1" dirty="0">
                <a:ea typeface="Calibri"/>
                <a:cs typeface="Calibri"/>
              </a:endParaRPr>
            </a:p>
          </p:txBody>
        </p:sp>
        <p:sp>
          <p:nvSpPr>
            <p:cNvPr id="10" name="Textfeld 36">
              <a:extLst>
                <a:ext uri="{FF2B5EF4-FFF2-40B4-BE49-F238E27FC236}">
                  <a16:creationId xmlns:a16="http://schemas.microsoft.com/office/drawing/2014/main" id="{33B9DF59-9225-6927-1474-236CFDB6934D}"/>
                </a:ext>
              </a:extLst>
            </p:cNvPr>
            <p:cNvSpPr txBox="1"/>
            <p:nvPr/>
          </p:nvSpPr>
          <p:spPr>
            <a:xfrm>
              <a:off x="4841249" y="4090837"/>
              <a:ext cx="2020820" cy="1652504"/>
            </a:xfrm>
            <a:prstGeom prst="rect">
              <a:avLst/>
            </a:prstGeom>
            <a:noFill/>
          </p:spPr>
          <p:txBody>
            <a:bodyPr wrap="square">
              <a:spAutoFit/>
            </a:bodyPr>
            <a:lstStyle/>
            <a:p>
              <a:pPr algn="ctr" defTabSz="914429" fontAlgn="base">
                <a:lnSpc>
                  <a:spcPct val="85000"/>
                </a:lnSpc>
                <a:spcBef>
                  <a:spcPct val="0"/>
                </a:spcBef>
                <a:spcAft>
                  <a:spcPct val="0"/>
                </a:spcAft>
                <a:defRPr/>
              </a:pPr>
              <a:r>
                <a:rPr lang="en-US" sz="5080" b="1" dirty="0">
                  <a:solidFill>
                    <a:schemeClr val="accent3"/>
                  </a:solidFill>
                  <a:latin typeface="Aptos"/>
                  <a:ea typeface="ＭＳ Ｐゴシック" charset="0"/>
                </a:rPr>
                <a:t>+</a:t>
              </a:r>
              <a:r>
                <a:rPr lang="en-DE" sz="5080" b="1" dirty="0">
                  <a:solidFill>
                    <a:schemeClr val="accent3"/>
                  </a:solidFill>
                  <a:latin typeface="Aptos"/>
                  <a:ea typeface="ＭＳ Ｐゴシック" charset="0"/>
                </a:rPr>
                <a:t>30%</a:t>
              </a:r>
              <a:r>
                <a:rPr lang="en-DE" sz="3810" dirty="0">
                  <a:solidFill>
                    <a:schemeClr val="accent3"/>
                  </a:solidFill>
                  <a:latin typeface="Aptos"/>
                  <a:ea typeface="ＭＳ Ｐゴシック" charset="0"/>
                </a:rPr>
                <a:t> </a:t>
              </a:r>
              <a:r>
                <a:rPr lang="en-US" sz="3387" dirty="0">
                  <a:solidFill>
                    <a:schemeClr val="accent3"/>
                  </a:solidFill>
                  <a:latin typeface="Aptos"/>
                  <a:ea typeface="ＭＳ Ｐゴシック" charset="0"/>
                </a:rPr>
                <a:t>survival rate</a:t>
              </a:r>
              <a:endParaRPr lang="en-DE" sz="3387" dirty="0">
                <a:solidFill>
                  <a:schemeClr val="accent3"/>
                </a:solidFill>
                <a:latin typeface="Aptos"/>
                <a:ea typeface="ＭＳ Ｐゴシック" charset="0"/>
              </a:endParaRPr>
            </a:p>
          </p:txBody>
        </p:sp>
      </p:grpSp>
    </p:spTree>
    <p:extLst>
      <p:ext uri="{BB962C8B-B14F-4D97-AF65-F5344CB8AC3E}">
        <p14:creationId xmlns:p14="http://schemas.microsoft.com/office/powerpoint/2010/main" val="4194570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3"/>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3"/>
                                            </p:tgtEl>
                                          </p:cBhvr>
                                          <p:by x="91000" y="91000"/>
                                        </p:animScale>
                                      </p:childTnLst>
                                    </p:cTn>
                                  </p:par>
                                  <p:par>
                                    <p:cTn id="13" presetID="23" presetClass="entr" presetSubtype="16"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 fill="hold"/>
                                            <p:tgtEl>
                                              <p:spTgt spid="2"/>
                                            </p:tgtEl>
                                            <p:attrNameLst>
                                              <p:attrName>ppt_w</p:attrName>
                                            </p:attrNameLst>
                                          </p:cBhvr>
                                          <p:tavLst>
                                            <p:tav tm="0">
                                              <p:val>
                                                <p:fltVal val="0"/>
                                              </p:val>
                                            </p:tav>
                                            <p:tav tm="100000">
                                              <p:val>
                                                <p:strVal val="#ppt_w"/>
                                              </p:val>
                                            </p:tav>
                                          </p:tavLst>
                                        </p:anim>
                                        <p:anim calcmode="lin" valueType="num">
                                          <p:cBhvr>
                                            <p:cTn id="16" dur="200" fill="hold"/>
                                            <p:tgtEl>
                                              <p:spTgt spid="2"/>
                                            </p:tgtEl>
                                            <p:attrNameLst>
                                              <p:attrName>ppt_h</p:attrName>
                                            </p:attrNameLst>
                                          </p:cBhvr>
                                          <p:tavLst>
                                            <p:tav tm="0">
                                              <p:val>
                                                <p:fltVal val="0"/>
                                              </p:val>
                                            </p:tav>
                                            <p:tav tm="100000">
                                              <p:val>
                                                <p:strVal val="#ppt_h"/>
                                              </p:val>
                                            </p:tav>
                                          </p:tavLst>
                                        </p:anim>
                                      </p:childTnLst>
                                    </p:cTn>
                                  </p:par>
                                  <p:par>
                                    <p:cTn id="17" presetID="6" presetClass="emph" presetSubtype="0" fill="hold" grpId="1" nodeType="withEffect" p14:presetBounceEnd="99000">
                                      <p:stCondLst>
                                        <p:cond delay="500"/>
                                      </p:stCondLst>
                                      <p:childTnLst>
                                        <p:animScale p14:bounceEnd="99000">
                                          <p:cBhvr>
                                            <p:cTn id="18" dur="1000" fill="hold"/>
                                            <p:tgtEl>
                                              <p:spTgt spid="2"/>
                                            </p:tgtEl>
                                          </p:cBhvr>
                                          <p:by x="110000" y="110000"/>
                                        </p:animScale>
                                      </p:childTnLst>
                                    </p:cTn>
                                  </p:par>
                                  <p:par>
                                    <p:cTn id="19" presetID="6" presetClass="emph" presetSubtype="0" accel="50000" decel="50000" fill="hold" grpId="2" nodeType="withEffect">
                                      <p:stCondLst>
                                        <p:cond delay="500"/>
                                      </p:stCondLst>
                                      <p:childTnLst>
                                        <p:animScale>
                                          <p:cBhvr>
                                            <p:cTn id="20" dur="250" fill="hold"/>
                                            <p:tgtEl>
                                              <p:spTgt spid="2"/>
                                            </p:tgtEl>
                                          </p:cBhvr>
                                          <p:by x="91000" y="91000"/>
                                        </p:animScale>
                                      </p:childTnLst>
                                    </p:cTn>
                                  </p:par>
                                  <p:par>
                                    <p:cTn id="21" presetID="23" presetClass="entr" presetSubtype="16" fill="hold" grpId="0"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 fill="hold"/>
                                            <p:tgtEl>
                                              <p:spTgt spid="9"/>
                                            </p:tgtEl>
                                            <p:attrNameLst>
                                              <p:attrName>ppt_w</p:attrName>
                                            </p:attrNameLst>
                                          </p:cBhvr>
                                          <p:tavLst>
                                            <p:tav tm="0">
                                              <p:val>
                                                <p:fltVal val="0"/>
                                              </p:val>
                                            </p:tav>
                                            <p:tav tm="100000">
                                              <p:val>
                                                <p:strVal val="#ppt_w"/>
                                              </p:val>
                                            </p:tav>
                                          </p:tavLst>
                                        </p:anim>
                                        <p:anim calcmode="lin" valueType="num">
                                          <p:cBhvr>
                                            <p:cTn id="24" dur="20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1000"/>
                                      </p:stCondLst>
                                      <p:childTnLst>
                                        <p:animScale p14:bounceEnd="99000">
                                          <p:cBhvr>
                                            <p:cTn id="26" dur="1000" fill="hold"/>
                                            <p:tgtEl>
                                              <p:spTgt spid="9"/>
                                            </p:tgtEl>
                                          </p:cBhvr>
                                          <p:by x="110000" y="110000"/>
                                        </p:animScale>
                                      </p:childTnLst>
                                    </p:cTn>
                                  </p:par>
                                  <p:par>
                                    <p:cTn id="27" presetID="6" presetClass="emph" presetSubtype="0" accel="50000" decel="50000" fill="hold" grpId="2" nodeType="withEffect">
                                      <p:stCondLst>
                                        <p:cond delay="1000"/>
                                      </p:stCondLst>
                                      <p:childTnLst>
                                        <p:animScale>
                                          <p:cBhvr>
                                            <p:cTn id="28" dur="250" fill="hold"/>
                                            <p:tgtEl>
                                              <p:spTgt spid="9"/>
                                            </p:tgtEl>
                                          </p:cBhvr>
                                          <p:by x="91000" y="91000"/>
                                        </p:animScale>
                                      </p:childTnLst>
                                    </p:cTn>
                                  </p:par>
                                  <p:par>
                                    <p:cTn id="29" presetID="23" presetClass="entr" presetSubtype="16" fill="hold" nodeType="withEffect">
                                      <p:stCondLst>
                                        <p:cond delay="15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 fill="hold"/>
                                            <p:tgtEl>
                                              <p:spTgt spid="12"/>
                                            </p:tgtEl>
                                            <p:attrNameLst>
                                              <p:attrName>ppt_w</p:attrName>
                                            </p:attrNameLst>
                                          </p:cBhvr>
                                          <p:tavLst>
                                            <p:tav tm="0">
                                              <p:val>
                                                <p:fltVal val="0"/>
                                              </p:val>
                                            </p:tav>
                                            <p:tav tm="100000">
                                              <p:val>
                                                <p:strVal val="#ppt_w"/>
                                              </p:val>
                                            </p:tav>
                                          </p:tavLst>
                                        </p:anim>
                                        <p:anim calcmode="lin" valueType="num">
                                          <p:cBhvr>
                                            <p:cTn id="32" dur="200" fill="hold"/>
                                            <p:tgtEl>
                                              <p:spTgt spid="12"/>
                                            </p:tgtEl>
                                            <p:attrNameLst>
                                              <p:attrName>ppt_h</p:attrName>
                                            </p:attrNameLst>
                                          </p:cBhvr>
                                          <p:tavLst>
                                            <p:tav tm="0">
                                              <p:val>
                                                <p:fltVal val="0"/>
                                              </p:val>
                                            </p:tav>
                                            <p:tav tm="100000">
                                              <p:val>
                                                <p:strVal val="#ppt_h"/>
                                              </p:val>
                                            </p:tav>
                                          </p:tavLst>
                                        </p:anim>
                                      </p:childTnLst>
                                    </p:cTn>
                                  </p:par>
                                  <p:par>
                                    <p:cTn id="33" presetID="6" presetClass="emph" presetSubtype="0" fill="hold" nodeType="withEffect" p14:presetBounceEnd="99000">
                                      <p:stCondLst>
                                        <p:cond delay="1500"/>
                                      </p:stCondLst>
                                      <p:childTnLst>
                                        <p:animScale p14:bounceEnd="99000">
                                          <p:cBhvr>
                                            <p:cTn id="34" dur="1000" fill="hold"/>
                                            <p:tgtEl>
                                              <p:spTgt spid="12"/>
                                            </p:tgtEl>
                                          </p:cBhvr>
                                          <p:by x="110000" y="110000"/>
                                        </p:animScale>
                                      </p:childTnLst>
                                    </p:cTn>
                                  </p:par>
                                  <p:par>
                                    <p:cTn id="35" presetID="6" presetClass="emph" presetSubtype="0" accel="50000" decel="50000" fill="hold" nodeType="withEffect">
                                      <p:stCondLst>
                                        <p:cond delay="1500"/>
                                      </p:stCondLst>
                                      <p:childTnLst>
                                        <p:animScale>
                                          <p:cBhvr>
                                            <p:cTn id="36"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P spid="3" grpId="1"/>
          <p:bldP spid="3" grpId="2"/>
          <p:bldP spid="9" grpId="0"/>
          <p:bldP spid="9" grpId="1"/>
          <p:bldP spid="9"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3"/>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3"/>
                                            </p:tgtEl>
                                          </p:cBhvr>
                                          <p:by x="91000" y="91000"/>
                                        </p:animScale>
                                      </p:childTnLst>
                                    </p:cTn>
                                  </p:par>
                                  <p:par>
                                    <p:cTn id="13" presetID="23" presetClass="entr" presetSubtype="16"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 fill="hold"/>
                                            <p:tgtEl>
                                              <p:spTgt spid="2"/>
                                            </p:tgtEl>
                                            <p:attrNameLst>
                                              <p:attrName>ppt_w</p:attrName>
                                            </p:attrNameLst>
                                          </p:cBhvr>
                                          <p:tavLst>
                                            <p:tav tm="0">
                                              <p:val>
                                                <p:fltVal val="0"/>
                                              </p:val>
                                            </p:tav>
                                            <p:tav tm="100000">
                                              <p:val>
                                                <p:strVal val="#ppt_w"/>
                                              </p:val>
                                            </p:tav>
                                          </p:tavLst>
                                        </p:anim>
                                        <p:anim calcmode="lin" valueType="num">
                                          <p:cBhvr>
                                            <p:cTn id="16" dur="200" fill="hold"/>
                                            <p:tgtEl>
                                              <p:spTgt spid="2"/>
                                            </p:tgtEl>
                                            <p:attrNameLst>
                                              <p:attrName>ppt_h</p:attrName>
                                            </p:attrNameLst>
                                          </p:cBhvr>
                                          <p:tavLst>
                                            <p:tav tm="0">
                                              <p:val>
                                                <p:fltVal val="0"/>
                                              </p:val>
                                            </p:tav>
                                            <p:tav tm="100000">
                                              <p:val>
                                                <p:strVal val="#ppt_h"/>
                                              </p:val>
                                            </p:tav>
                                          </p:tavLst>
                                        </p:anim>
                                      </p:childTnLst>
                                    </p:cTn>
                                  </p:par>
                                  <p:par>
                                    <p:cTn id="17" presetID="6" presetClass="emph" presetSubtype="0" fill="hold" grpId="1" nodeType="withEffect">
                                      <p:stCondLst>
                                        <p:cond delay="500"/>
                                      </p:stCondLst>
                                      <p:childTnLst>
                                        <p:animScale>
                                          <p:cBhvr>
                                            <p:cTn id="18" dur="1000" fill="hold"/>
                                            <p:tgtEl>
                                              <p:spTgt spid="2"/>
                                            </p:tgtEl>
                                          </p:cBhvr>
                                          <p:by x="110000" y="110000"/>
                                        </p:animScale>
                                      </p:childTnLst>
                                    </p:cTn>
                                  </p:par>
                                  <p:par>
                                    <p:cTn id="19" presetID="6" presetClass="emph" presetSubtype="0" accel="50000" decel="50000" fill="hold" grpId="2" nodeType="withEffect">
                                      <p:stCondLst>
                                        <p:cond delay="500"/>
                                      </p:stCondLst>
                                      <p:childTnLst>
                                        <p:animScale>
                                          <p:cBhvr>
                                            <p:cTn id="20" dur="250" fill="hold"/>
                                            <p:tgtEl>
                                              <p:spTgt spid="2"/>
                                            </p:tgtEl>
                                          </p:cBhvr>
                                          <p:by x="91000" y="91000"/>
                                        </p:animScale>
                                      </p:childTnLst>
                                    </p:cTn>
                                  </p:par>
                                  <p:par>
                                    <p:cTn id="21" presetID="23" presetClass="entr" presetSubtype="16" fill="hold" grpId="0"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 fill="hold"/>
                                            <p:tgtEl>
                                              <p:spTgt spid="9"/>
                                            </p:tgtEl>
                                            <p:attrNameLst>
                                              <p:attrName>ppt_w</p:attrName>
                                            </p:attrNameLst>
                                          </p:cBhvr>
                                          <p:tavLst>
                                            <p:tav tm="0">
                                              <p:val>
                                                <p:fltVal val="0"/>
                                              </p:val>
                                            </p:tav>
                                            <p:tav tm="100000">
                                              <p:val>
                                                <p:strVal val="#ppt_w"/>
                                              </p:val>
                                            </p:tav>
                                          </p:tavLst>
                                        </p:anim>
                                        <p:anim calcmode="lin" valueType="num">
                                          <p:cBhvr>
                                            <p:cTn id="24" dur="20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1000"/>
                                      </p:stCondLst>
                                      <p:childTnLst>
                                        <p:animScale>
                                          <p:cBhvr>
                                            <p:cTn id="26" dur="1000" fill="hold"/>
                                            <p:tgtEl>
                                              <p:spTgt spid="9"/>
                                            </p:tgtEl>
                                          </p:cBhvr>
                                          <p:by x="110000" y="110000"/>
                                        </p:animScale>
                                      </p:childTnLst>
                                    </p:cTn>
                                  </p:par>
                                  <p:par>
                                    <p:cTn id="27" presetID="6" presetClass="emph" presetSubtype="0" accel="50000" decel="50000" fill="hold" grpId="2" nodeType="withEffect">
                                      <p:stCondLst>
                                        <p:cond delay="1000"/>
                                      </p:stCondLst>
                                      <p:childTnLst>
                                        <p:animScale>
                                          <p:cBhvr>
                                            <p:cTn id="28" dur="250" fill="hold"/>
                                            <p:tgtEl>
                                              <p:spTgt spid="9"/>
                                            </p:tgtEl>
                                          </p:cBhvr>
                                          <p:by x="91000" y="91000"/>
                                        </p:animScale>
                                      </p:childTnLst>
                                    </p:cTn>
                                  </p:par>
                                  <p:par>
                                    <p:cTn id="29" presetID="23" presetClass="entr" presetSubtype="16" fill="hold" nodeType="withEffect">
                                      <p:stCondLst>
                                        <p:cond delay="15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 fill="hold"/>
                                            <p:tgtEl>
                                              <p:spTgt spid="12"/>
                                            </p:tgtEl>
                                            <p:attrNameLst>
                                              <p:attrName>ppt_w</p:attrName>
                                            </p:attrNameLst>
                                          </p:cBhvr>
                                          <p:tavLst>
                                            <p:tav tm="0">
                                              <p:val>
                                                <p:fltVal val="0"/>
                                              </p:val>
                                            </p:tav>
                                            <p:tav tm="100000">
                                              <p:val>
                                                <p:strVal val="#ppt_w"/>
                                              </p:val>
                                            </p:tav>
                                          </p:tavLst>
                                        </p:anim>
                                        <p:anim calcmode="lin" valueType="num">
                                          <p:cBhvr>
                                            <p:cTn id="32" dur="200" fill="hold"/>
                                            <p:tgtEl>
                                              <p:spTgt spid="12"/>
                                            </p:tgtEl>
                                            <p:attrNameLst>
                                              <p:attrName>ppt_h</p:attrName>
                                            </p:attrNameLst>
                                          </p:cBhvr>
                                          <p:tavLst>
                                            <p:tav tm="0">
                                              <p:val>
                                                <p:fltVal val="0"/>
                                              </p:val>
                                            </p:tav>
                                            <p:tav tm="100000">
                                              <p:val>
                                                <p:strVal val="#ppt_h"/>
                                              </p:val>
                                            </p:tav>
                                          </p:tavLst>
                                        </p:anim>
                                      </p:childTnLst>
                                    </p:cTn>
                                  </p:par>
                                  <p:par>
                                    <p:cTn id="33" presetID="6" presetClass="emph" presetSubtype="0" fill="hold" nodeType="withEffect">
                                      <p:stCondLst>
                                        <p:cond delay="1500"/>
                                      </p:stCondLst>
                                      <p:childTnLst>
                                        <p:animScale>
                                          <p:cBhvr>
                                            <p:cTn id="34" dur="1000" fill="hold"/>
                                            <p:tgtEl>
                                              <p:spTgt spid="12"/>
                                            </p:tgtEl>
                                          </p:cBhvr>
                                          <p:by x="110000" y="110000"/>
                                        </p:animScale>
                                      </p:childTnLst>
                                    </p:cTn>
                                  </p:par>
                                  <p:par>
                                    <p:cTn id="35" presetID="6" presetClass="emph" presetSubtype="0" accel="50000" decel="50000" fill="hold" nodeType="withEffect">
                                      <p:stCondLst>
                                        <p:cond delay="1500"/>
                                      </p:stCondLst>
                                      <p:childTnLst>
                                        <p:animScale>
                                          <p:cBhvr>
                                            <p:cTn id="36"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P spid="3" grpId="1"/>
          <p:bldP spid="3" grpId="2"/>
          <p:bldP spid="9" grpId="0"/>
          <p:bldP spid="9" grpId="1"/>
          <p:bldP spid="9" grpId="2"/>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183E-9CA7-0CB0-DFA3-C61998D77C7A}"/>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DC1718B5-CC0E-5789-B1DA-D711B0C9A97F}"/>
              </a:ext>
            </a:extLst>
          </p:cNvPr>
          <p:cNvSpPr/>
          <p:nvPr/>
        </p:nvSpPr>
        <p:spPr>
          <a:xfrm>
            <a:off x="3971779" y="2506009"/>
            <a:ext cx="4304154" cy="12890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ptos" panose="020B0004020202020204" pitchFamily="34" charset="0"/>
                <a:ea typeface="Calibri"/>
                <a:cs typeface="Calibri"/>
              </a:rPr>
              <a:t>Interconnection</a:t>
            </a:r>
            <a:endParaRPr kumimoji="0" lang="en-US" sz="3600" b="1" i="0" u="none" strike="noStrike" kern="1200" cap="none" spc="0" normalizeH="0" baseline="0" noProof="0" dirty="0">
              <a:ln>
                <a:noFill/>
              </a:ln>
              <a:solidFill>
                <a:schemeClr val="tx2"/>
              </a:solidFill>
              <a:effectLst/>
              <a:uLnTx/>
              <a:uFillTx/>
              <a:latin typeface="Aptos" panose="020B0004020202020204" pitchFamily="34" charset="0"/>
              <a:ea typeface="+mn-ea"/>
              <a:cs typeface="+mn-cs"/>
            </a:endParaRPr>
          </a:p>
        </p:txBody>
      </p:sp>
      <p:pic>
        <p:nvPicPr>
          <p:cNvPr id="13" name="Grafik 12" descr="Ein Bild, das Himmel, Riff, unterwasser, Wasser enthält.&#10;&#10;KI-generierte Inhalte können fehlerhaft sein.">
            <a:extLst>
              <a:ext uri="{FF2B5EF4-FFF2-40B4-BE49-F238E27FC236}">
                <a16:creationId xmlns:a16="http://schemas.microsoft.com/office/drawing/2014/main" id="{8BE0E721-5204-1AFA-50AB-BD8565B235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086" t="23288" r="14764"/>
          <a:stretch>
            <a:fillRect/>
          </a:stretch>
        </p:blipFill>
        <p:spPr>
          <a:xfrm>
            <a:off x="1960491" y="3804194"/>
            <a:ext cx="2343752" cy="2343752"/>
          </a:xfrm>
          <a:prstGeom prst="ellipse">
            <a:avLst/>
          </a:prstGeom>
        </p:spPr>
      </p:pic>
      <p:sp>
        <p:nvSpPr>
          <p:cNvPr id="4" name="Title 1">
            <a:extLst>
              <a:ext uri="{FF2B5EF4-FFF2-40B4-BE49-F238E27FC236}">
                <a16:creationId xmlns:a16="http://schemas.microsoft.com/office/drawing/2014/main" id="{262EE2B9-7A4C-0C41-0978-98BDE9E38C1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tx2"/>
              </a:solidFill>
            </a:endParaRPr>
          </a:p>
        </p:txBody>
      </p:sp>
      <p:sp>
        <p:nvSpPr>
          <p:cNvPr id="20" name="Freihandform: Form 19">
            <a:extLst>
              <a:ext uri="{FF2B5EF4-FFF2-40B4-BE49-F238E27FC236}">
                <a16:creationId xmlns:a16="http://schemas.microsoft.com/office/drawing/2014/main" id="{CB098EE3-F9FC-C4B4-E413-1DD073B3CE75}"/>
              </a:ext>
            </a:extLst>
          </p:cNvPr>
          <p:cNvSpPr>
            <a:spLocks/>
          </p:cNvSpPr>
          <p:nvPr/>
        </p:nvSpPr>
        <p:spPr bwMode="gray">
          <a:xfrm rot="16200000" flipV="1">
            <a:off x="1544361" y="3506581"/>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Subsea</a:t>
            </a:r>
          </a:p>
          <a:p>
            <a:pPr algn="ctr"/>
            <a:r>
              <a:rPr lang="en-US" b="1" dirty="0">
                <a:solidFill>
                  <a:schemeClr val="tx2"/>
                </a:solidFill>
                <a:ea typeface="Calibri"/>
                <a:cs typeface="Calibri"/>
              </a:rPr>
              <a:t>cables </a:t>
            </a:r>
          </a:p>
        </p:txBody>
      </p:sp>
      <p:pic>
        <p:nvPicPr>
          <p:cNvPr id="8" name="Grafik 7" descr="Ein Bild, das Transport, Satellit, Raumstation, Raum enthält.&#10;&#10;KI-generierte Inhalte können fehlerhaft sein.">
            <a:extLst>
              <a:ext uri="{FF2B5EF4-FFF2-40B4-BE49-F238E27FC236}">
                <a16:creationId xmlns:a16="http://schemas.microsoft.com/office/drawing/2014/main" id="{41D566F5-3D4C-3861-C44E-FA7A936E89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932" b="28568"/>
          <a:stretch>
            <a:fillRect/>
          </a:stretch>
        </p:blipFill>
        <p:spPr>
          <a:xfrm>
            <a:off x="692878" y="371532"/>
            <a:ext cx="2505017" cy="2505017"/>
          </a:xfrm>
          <a:prstGeom prst="ellipse">
            <a:avLst/>
          </a:prstGeom>
        </p:spPr>
      </p:pic>
      <p:pic>
        <p:nvPicPr>
          <p:cNvPr id="10" name="Grafik 9" descr="Ein Bild, das draußen, Himmel, Gelände, Gebäude enthält.&#10;&#10;KI-generierte Inhalte können fehlerhaft sein.">
            <a:extLst>
              <a:ext uri="{FF2B5EF4-FFF2-40B4-BE49-F238E27FC236}">
                <a16:creationId xmlns:a16="http://schemas.microsoft.com/office/drawing/2014/main" id="{0EDBD24D-F9F7-A753-CD16-64A69E8A03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060" r="27060"/>
          <a:stretch>
            <a:fillRect/>
          </a:stretch>
        </p:blipFill>
        <p:spPr>
          <a:xfrm>
            <a:off x="6265786" y="4363708"/>
            <a:ext cx="2037394" cy="2037394"/>
          </a:xfrm>
          <a:prstGeom prst="ellipse">
            <a:avLst/>
          </a:prstGeom>
        </p:spPr>
      </p:pic>
      <p:pic>
        <p:nvPicPr>
          <p:cNvPr id="15" name="Grafik 14" descr="Ein Bild, das Himmel, Wolke, draußen, Netz enthält.&#10;&#10;KI-generierte Inhalte können fehlerhaft sein.">
            <a:extLst>
              <a:ext uri="{FF2B5EF4-FFF2-40B4-BE49-F238E27FC236}">
                <a16:creationId xmlns:a16="http://schemas.microsoft.com/office/drawing/2014/main" id="{71E3DD5F-EB05-78AD-035D-5A753863DA3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6276" t="22825" r="18291" b="287"/>
          <a:stretch>
            <a:fillRect/>
          </a:stretch>
        </p:blipFill>
        <p:spPr>
          <a:xfrm>
            <a:off x="6060046" y="387193"/>
            <a:ext cx="2037394" cy="2037394"/>
          </a:xfrm>
          <a:prstGeom prst="ellipse">
            <a:avLst/>
          </a:prstGeom>
        </p:spPr>
      </p:pic>
      <p:pic>
        <p:nvPicPr>
          <p:cNvPr id="23" name="Grafik 22" descr="Ein Bild, das draußen, Wolke, Himmel, Landschaft enthält.&#10;&#10;KI-generierte Inhalte können fehlerhaft sein.">
            <a:extLst>
              <a:ext uri="{FF2B5EF4-FFF2-40B4-BE49-F238E27FC236}">
                <a16:creationId xmlns:a16="http://schemas.microsoft.com/office/drawing/2014/main" id="{20F22864-CD1C-8EC2-78C8-971FA73720D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70" r="44204"/>
          <a:stretch>
            <a:fillRect/>
          </a:stretch>
        </p:blipFill>
        <p:spPr>
          <a:xfrm flipH="1">
            <a:off x="9130868" y="2801602"/>
            <a:ext cx="2393629" cy="2393629"/>
          </a:xfrm>
          <a:prstGeom prst="ellipse">
            <a:avLst/>
          </a:prstGeom>
        </p:spPr>
      </p:pic>
      <p:sp>
        <p:nvSpPr>
          <p:cNvPr id="16" name="Freihandform: Form 15">
            <a:extLst>
              <a:ext uri="{FF2B5EF4-FFF2-40B4-BE49-F238E27FC236}">
                <a16:creationId xmlns:a16="http://schemas.microsoft.com/office/drawing/2014/main" id="{EE8CF479-4C86-288E-D148-C4511A98FF1F}"/>
              </a:ext>
            </a:extLst>
          </p:cNvPr>
          <p:cNvSpPr/>
          <p:nvPr/>
        </p:nvSpPr>
        <p:spPr bwMode="gray">
          <a:xfrm rot="16200000" flipV="1">
            <a:off x="2579822" y="1485153"/>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LEO </a:t>
            </a:r>
          </a:p>
          <a:p>
            <a:pPr algn="ctr"/>
            <a:r>
              <a:rPr lang="en-US" b="1" dirty="0">
                <a:solidFill>
                  <a:schemeClr val="tx2"/>
                </a:solidFill>
                <a:ea typeface="Calibri"/>
                <a:cs typeface="Calibri"/>
              </a:rPr>
              <a:t>Satellites </a:t>
            </a:r>
          </a:p>
        </p:txBody>
      </p:sp>
      <p:sp>
        <p:nvSpPr>
          <p:cNvPr id="24" name="Freihandform: Form 23">
            <a:extLst>
              <a:ext uri="{FF2B5EF4-FFF2-40B4-BE49-F238E27FC236}">
                <a16:creationId xmlns:a16="http://schemas.microsoft.com/office/drawing/2014/main" id="{C4010F44-28A2-9990-B90C-88F7E0C320A3}"/>
              </a:ext>
            </a:extLst>
          </p:cNvPr>
          <p:cNvSpPr>
            <a:spLocks/>
          </p:cNvSpPr>
          <p:nvPr/>
        </p:nvSpPr>
        <p:spPr bwMode="gray">
          <a:xfrm rot="16200000" flipV="1">
            <a:off x="5029035" y="676086"/>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Cloud networks</a:t>
            </a:r>
          </a:p>
        </p:txBody>
      </p:sp>
      <p:sp>
        <p:nvSpPr>
          <p:cNvPr id="19" name="Freihandform: Form 18">
            <a:extLst>
              <a:ext uri="{FF2B5EF4-FFF2-40B4-BE49-F238E27FC236}">
                <a16:creationId xmlns:a16="http://schemas.microsoft.com/office/drawing/2014/main" id="{2E69F409-186C-381E-C5BF-2460C8B38505}"/>
              </a:ext>
            </a:extLst>
          </p:cNvPr>
          <p:cNvSpPr>
            <a:spLocks/>
          </p:cNvSpPr>
          <p:nvPr/>
        </p:nvSpPr>
        <p:spPr bwMode="gray">
          <a:xfrm rot="16200000" flipV="1">
            <a:off x="8672555" y="2213718"/>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Wireless networks </a:t>
            </a:r>
          </a:p>
        </p:txBody>
      </p:sp>
      <p:sp>
        <p:nvSpPr>
          <p:cNvPr id="21" name="Freihandform: Form 20">
            <a:extLst>
              <a:ext uri="{FF2B5EF4-FFF2-40B4-BE49-F238E27FC236}">
                <a16:creationId xmlns:a16="http://schemas.microsoft.com/office/drawing/2014/main" id="{7454F591-1F94-2611-36C0-CD90CD1CA3D6}"/>
              </a:ext>
            </a:extLst>
          </p:cNvPr>
          <p:cNvSpPr>
            <a:spLocks/>
          </p:cNvSpPr>
          <p:nvPr/>
        </p:nvSpPr>
        <p:spPr bwMode="gray">
          <a:xfrm rot="16200000" flipV="1">
            <a:off x="5385980" y="3873146"/>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a:solidFill>
                  <a:schemeClr val="tx2"/>
                </a:solidFill>
                <a:ea typeface="Calibri"/>
                <a:cs typeface="Calibri"/>
              </a:rPr>
              <a:t>Fiber networks </a:t>
            </a:r>
            <a:endParaRPr lang="en-US" b="1" dirty="0">
              <a:solidFill>
                <a:schemeClr val="tx2"/>
              </a:solidFill>
              <a:ea typeface="Calibri"/>
              <a:cs typeface="Calibri"/>
            </a:endParaRPr>
          </a:p>
        </p:txBody>
      </p:sp>
    </p:spTree>
    <p:extLst>
      <p:ext uri="{BB962C8B-B14F-4D97-AF65-F5344CB8AC3E}">
        <p14:creationId xmlns:p14="http://schemas.microsoft.com/office/powerpoint/2010/main" val="37818745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mph" presetSubtype="0" fill="hold" nodeType="withEffect">
                                      <p:stCondLst>
                                        <p:cond delay="0"/>
                                      </p:stCondLst>
                                      <p:childTnLst>
                                        <p:animScale>
                                          <p:cBhvr>
                                            <p:cTn id="9" dur="10" fill="hold"/>
                                            <p:tgtEl>
                                              <p:spTgt spid="8"/>
                                            </p:tgtEl>
                                          </p:cBhvr>
                                          <p:by x="125000" y="125000"/>
                                        </p:animScale>
                                      </p:childTnLst>
                                    </p:cTn>
                                  </p:par>
                                  <p:par>
                                    <p:cTn id="10" presetID="6" presetClass="emph" presetSubtype="0" decel="100000" fill="hold" nodeType="withEffect">
                                      <p:stCondLst>
                                        <p:cond delay="0"/>
                                      </p:stCondLst>
                                      <p:childTnLst>
                                        <p:animScale>
                                          <p:cBhvr>
                                            <p:cTn id="11" dur="750" fill="hold"/>
                                            <p:tgtEl>
                                              <p:spTgt spid="8"/>
                                            </p:tgtEl>
                                          </p:cBhvr>
                                          <p:by x="80000" y="80000"/>
                                        </p:animScale>
                                      </p:childTnLst>
                                    </p:cTn>
                                  </p:par>
                                  <p:par>
                                    <p:cTn id="12" presetID="10" presetClass="entr" presetSubtype="0" fill="hold"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6" presetClass="emph" presetSubtype="0" fill="hold" nodeType="withEffect">
                                      <p:stCondLst>
                                        <p:cond delay="500"/>
                                      </p:stCondLst>
                                      <p:childTnLst>
                                        <p:animScale>
                                          <p:cBhvr>
                                            <p:cTn id="16" dur="10" fill="hold"/>
                                            <p:tgtEl>
                                              <p:spTgt spid="13"/>
                                            </p:tgtEl>
                                          </p:cBhvr>
                                          <p:by x="125000" y="125000"/>
                                        </p:animScale>
                                      </p:childTnLst>
                                    </p:cTn>
                                  </p:par>
                                  <p:par>
                                    <p:cTn id="17" presetID="6" presetClass="emph" presetSubtype="0" decel="100000" fill="hold" nodeType="withEffect">
                                      <p:stCondLst>
                                        <p:cond delay="500"/>
                                      </p:stCondLst>
                                      <p:childTnLst>
                                        <p:animScale>
                                          <p:cBhvr>
                                            <p:cTn id="18" dur="750" fill="hold"/>
                                            <p:tgtEl>
                                              <p:spTgt spid="13"/>
                                            </p:tgtEl>
                                          </p:cBhvr>
                                          <p:by x="80000" y="80000"/>
                                        </p:animScale>
                                      </p:childTnLst>
                                    </p:cTn>
                                  </p:par>
                                  <p:par>
                                    <p:cTn id="19" presetID="10" presetClass="entr" presetSubtype="0" fill="hold" nodeType="with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6" presetClass="emph" presetSubtype="0" fill="hold" nodeType="withEffect">
                                      <p:stCondLst>
                                        <p:cond delay="1000"/>
                                      </p:stCondLst>
                                      <p:childTnLst>
                                        <p:animScale>
                                          <p:cBhvr>
                                            <p:cTn id="23" dur="10" fill="hold"/>
                                            <p:tgtEl>
                                              <p:spTgt spid="15"/>
                                            </p:tgtEl>
                                          </p:cBhvr>
                                          <p:by x="125000" y="125000"/>
                                        </p:animScale>
                                      </p:childTnLst>
                                    </p:cTn>
                                  </p:par>
                                  <p:par>
                                    <p:cTn id="24" presetID="6" presetClass="emph" presetSubtype="0" decel="100000" fill="hold" nodeType="withEffect">
                                      <p:stCondLst>
                                        <p:cond delay="1000"/>
                                      </p:stCondLst>
                                      <p:childTnLst>
                                        <p:animScale>
                                          <p:cBhvr>
                                            <p:cTn id="25" dur="750" fill="hold"/>
                                            <p:tgtEl>
                                              <p:spTgt spid="15"/>
                                            </p:tgtEl>
                                          </p:cBhvr>
                                          <p:by x="80000" y="80000"/>
                                        </p:animScale>
                                      </p:childTnLst>
                                    </p:cTn>
                                  </p:par>
                                  <p:par>
                                    <p:cTn id="26" presetID="10" presetClass="entr" presetSubtype="0" fill="hold" nodeType="with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6" presetClass="emph" presetSubtype="0" fill="hold" nodeType="withEffect">
                                      <p:stCondLst>
                                        <p:cond delay="1500"/>
                                      </p:stCondLst>
                                      <p:childTnLst>
                                        <p:animScale>
                                          <p:cBhvr>
                                            <p:cTn id="30" dur="10" fill="hold"/>
                                            <p:tgtEl>
                                              <p:spTgt spid="10"/>
                                            </p:tgtEl>
                                          </p:cBhvr>
                                          <p:by x="125000" y="125000"/>
                                        </p:animScale>
                                      </p:childTnLst>
                                    </p:cTn>
                                  </p:par>
                                  <p:par>
                                    <p:cTn id="31" presetID="6" presetClass="emph" presetSubtype="0" decel="100000" fill="hold" nodeType="withEffect">
                                      <p:stCondLst>
                                        <p:cond delay="1500"/>
                                      </p:stCondLst>
                                      <p:childTnLst>
                                        <p:animScale>
                                          <p:cBhvr>
                                            <p:cTn id="32" dur="750" fill="hold"/>
                                            <p:tgtEl>
                                              <p:spTgt spid="10"/>
                                            </p:tgtEl>
                                          </p:cBhvr>
                                          <p:by x="80000" y="80000"/>
                                        </p:animScale>
                                      </p:childTnLst>
                                    </p:cTn>
                                  </p:par>
                                  <p:par>
                                    <p:cTn id="33" presetID="10" presetClass="entr" presetSubtype="0" fill="hold" nodeType="withEffect">
                                      <p:stCondLst>
                                        <p:cond delay="20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6" presetClass="emph" presetSubtype="0" fill="hold" nodeType="withEffect">
                                      <p:stCondLst>
                                        <p:cond delay="2000"/>
                                      </p:stCondLst>
                                      <p:childTnLst>
                                        <p:animScale>
                                          <p:cBhvr>
                                            <p:cTn id="37" dur="10" fill="hold"/>
                                            <p:tgtEl>
                                              <p:spTgt spid="23"/>
                                            </p:tgtEl>
                                          </p:cBhvr>
                                          <p:by x="125000" y="125000"/>
                                        </p:animScale>
                                      </p:childTnLst>
                                    </p:cTn>
                                  </p:par>
                                  <p:par>
                                    <p:cTn id="38" presetID="6" presetClass="emph" presetSubtype="0" decel="100000" fill="hold" nodeType="withEffect">
                                      <p:stCondLst>
                                        <p:cond delay="2000"/>
                                      </p:stCondLst>
                                      <p:childTnLst>
                                        <p:animScale>
                                          <p:cBhvr>
                                            <p:cTn id="39" dur="750" fill="hold"/>
                                            <p:tgtEl>
                                              <p:spTgt spid="23"/>
                                            </p:tgtEl>
                                          </p:cBhvr>
                                          <p:by x="80000" y="80000"/>
                                        </p:animScale>
                                      </p:childTnLst>
                                    </p:cTn>
                                  </p:par>
                                  <p:par>
                                    <p:cTn id="40" presetID="2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00" fill="hold"/>
                                            <p:tgtEl>
                                              <p:spTgt spid="16"/>
                                            </p:tgtEl>
                                            <p:attrNameLst>
                                              <p:attrName>ppt_w</p:attrName>
                                            </p:attrNameLst>
                                          </p:cBhvr>
                                          <p:tavLst>
                                            <p:tav tm="0">
                                              <p:val>
                                                <p:fltVal val="0"/>
                                              </p:val>
                                            </p:tav>
                                            <p:tav tm="100000">
                                              <p:val>
                                                <p:strVal val="#ppt_w"/>
                                              </p:val>
                                            </p:tav>
                                          </p:tavLst>
                                        </p:anim>
                                        <p:anim calcmode="lin" valueType="num">
                                          <p:cBhvr>
                                            <p:cTn id="43" dur="200" fill="hold"/>
                                            <p:tgtEl>
                                              <p:spTgt spid="16"/>
                                            </p:tgtEl>
                                            <p:attrNameLst>
                                              <p:attrName>ppt_h</p:attrName>
                                            </p:attrNameLst>
                                          </p:cBhvr>
                                          <p:tavLst>
                                            <p:tav tm="0">
                                              <p:val>
                                                <p:fltVal val="0"/>
                                              </p:val>
                                            </p:tav>
                                            <p:tav tm="100000">
                                              <p:val>
                                                <p:strVal val="#ppt_h"/>
                                              </p:val>
                                            </p:tav>
                                          </p:tavLst>
                                        </p:anim>
                                      </p:childTnLst>
                                    </p:cTn>
                                  </p:par>
                                  <p:par>
                                    <p:cTn id="44" presetID="6" presetClass="emph" presetSubtype="0" fill="hold" grpId="1" nodeType="withEffect" p14:presetBounceEnd="99000">
                                      <p:stCondLst>
                                        <p:cond delay="0"/>
                                      </p:stCondLst>
                                      <p:childTnLst>
                                        <p:animScale p14:bounceEnd="99000">
                                          <p:cBhvr>
                                            <p:cTn id="45" dur="1000" fill="hold"/>
                                            <p:tgtEl>
                                              <p:spTgt spid="16"/>
                                            </p:tgtEl>
                                          </p:cBhvr>
                                          <p:by x="110000" y="110000"/>
                                        </p:animScale>
                                      </p:childTnLst>
                                    </p:cTn>
                                  </p:par>
                                  <p:par>
                                    <p:cTn id="46" presetID="6" presetClass="emph" presetSubtype="0" accel="50000" decel="50000" fill="hold" grpId="2" nodeType="withEffect">
                                      <p:stCondLst>
                                        <p:cond delay="0"/>
                                      </p:stCondLst>
                                      <p:childTnLst>
                                        <p:animScale>
                                          <p:cBhvr>
                                            <p:cTn id="47" dur="250" fill="hold"/>
                                            <p:tgtEl>
                                              <p:spTgt spid="16"/>
                                            </p:tgtEl>
                                          </p:cBhvr>
                                          <p:by x="91000" y="91000"/>
                                        </p:animScale>
                                      </p:childTnLst>
                                    </p:cTn>
                                  </p:par>
                                  <p:par>
                                    <p:cTn id="48" presetID="23" presetClass="entr" presetSubtype="16" fill="hold" grpId="0" nodeType="withEffect">
                                      <p:stCondLst>
                                        <p:cond delay="500"/>
                                      </p:stCondLst>
                                      <p:childTnLst>
                                        <p:set>
                                          <p:cBhvr>
                                            <p:cTn id="49" dur="1" fill="hold">
                                              <p:stCondLst>
                                                <p:cond delay="0"/>
                                              </p:stCondLst>
                                            </p:cTn>
                                            <p:tgtEl>
                                              <p:spTgt spid="20"/>
                                            </p:tgtEl>
                                            <p:attrNameLst>
                                              <p:attrName>style.visibility</p:attrName>
                                            </p:attrNameLst>
                                          </p:cBhvr>
                                          <p:to>
                                            <p:strVal val="visible"/>
                                          </p:to>
                                        </p:set>
                                        <p:anim calcmode="lin" valueType="num">
                                          <p:cBhvr>
                                            <p:cTn id="50" dur="200" fill="hold"/>
                                            <p:tgtEl>
                                              <p:spTgt spid="20"/>
                                            </p:tgtEl>
                                            <p:attrNameLst>
                                              <p:attrName>ppt_w</p:attrName>
                                            </p:attrNameLst>
                                          </p:cBhvr>
                                          <p:tavLst>
                                            <p:tav tm="0">
                                              <p:val>
                                                <p:fltVal val="0"/>
                                              </p:val>
                                            </p:tav>
                                            <p:tav tm="100000">
                                              <p:val>
                                                <p:strVal val="#ppt_w"/>
                                              </p:val>
                                            </p:tav>
                                          </p:tavLst>
                                        </p:anim>
                                        <p:anim calcmode="lin" valueType="num">
                                          <p:cBhvr>
                                            <p:cTn id="51" dur="200" fill="hold"/>
                                            <p:tgtEl>
                                              <p:spTgt spid="20"/>
                                            </p:tgtEl>
                                            <p:attrNameLst>
                                              <p:attrName>ppt_h</p:attrName>
                                            </p:attrNameLst>
                                          </p:cBhvr>
                                          <p:tavLst>
                                            <p:tav tm="0">
                                              <p:val>
                                                <p:fltVal val="0"/>
                                              </p:val>
                                            </p:tav>
                                            <p:tav tm="100000">
                                              <p:val>
                                                <p:strVal val="#ppt_h"/>
                                              </p:val>
                                            </p:tav>
                                          </p:tavLst>
                                        </p:anim>
                                      </p:childTnLst>
                                    </p:cTn>
                                  </p:par>
                                  <p:par>
                                    <p:cTn id="52" presetID="6" presetClass="emph" presetSubtype="0" fill="hold" grpId="1" nodeType="withEffect" p14:presetBounceEnd="99000">
                                      <p:stCondLst>
                                        <p:cond delay="500"/>
                                      </p:stCondLst>
                                      <p:childTnLst>
                                        <p:animScale p14:bounceEnd="99000">
                                          <p:cBhvr>
                                            <p:cTn id="53" dur="1000" fill="hold"/>
                                            <p:tgtEl>
                                              <p:spTgt spid="20"/>
                                            </p:tgtEl>
                                          </p:cBhvr>
                                          <p:by x="110000" y="110000"/>
                                        </p:animScale>
                                      </p:childTnLst>
                                    </p:cTn>
                                  </p:par>
                                  <p:par>
                                    <p:cTn id="54" presetID="6" presetClass="emph" presetSubtype="0" accel="50000" decel="50000" fill="hold" grpId="2" nodeType="withEffect">
                                      <p:stCondLst>
                                        <p:cond delay="500"/>
                                      </p:stCondLst>
                                      <p:childTnLst>
                                        <p:animScale>
                                          <p:cBhvr>
                                            <p:cTn id="55" dur="250" fill="hold"/>
                                            <p:tgtEl>
                                              <p:spTgt spid="20"/>
                                            </p:tgtEl>
                                          </p:cBhvr>
                                          <p:by x="91000" y="91000"/>
                                        </p:animScale>
                                      </p:childTnLst>
                                    </p:cTn>
                                  </p:par>
                                  <p:par>
                                    <p:cTn id="56" presetID="23" presetClass="entr" presetSubtype="16" fill="hold" grpId="0" nodeType="withEffect">
                                      <p:stCondLst>
                                        <p:cond delay="10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200" fill="hold"/>
                                            <p:tgtEl>
                                              <p:spTgt spid="24"/>
                                            </p:tgtEl>
                                            <p:attrNameLst>
                                              <p:attrName>ppt_w</p:attrName>
                                            </p:attrNameLst>
                                          </p:cBhvr>
                                          <p:tavLst>
                                            <p:tav tm="0">
                                              <p:val>
                                                <p:fltVal val="0"/>
                                              </p:val>
                                            </p:tav>
                                            <p:tav tm="100000">
                                              <p:val>
                                                <p:strVal val="#ppt_w"/>
                                              </p:val>
                                            </p:tav>
                                          </p:tavLst>
                                        </p:anim>
                                        <p:anim calcmode="lin" valueType="num">
                                          <p:cBhvr>
                                            <p:cTn id="59" dur="200" fill="hold"/>
                                            <p:tgtEl>
                                              <p:spTgt spid="24"/>
                                            </p:tgtEl>
                                            <p:attrNameLst>
                                              <p:attrName>ppt_h</p:attrName>
                                            </p:attrNameLst>
                                          </p:cBhvr>
                                          <p:tavLst>
                                            <p:tav tm="0">
                                              <p:val>
                                                <p:fltVal val="0"/>
                                              </p:val>
                                            </p:tav>
                                            <p:tav tm="100000">
                                              <p:val>
                                                <p:strVal val="#ppt_h"/>
                                              </p:val>
                                            </p:tav>
                                          </p:tavLst>
                                        </p:anim>
                                      </p:childTnLst>
                                    </p:cTn>
                                  </p:par>
                                  <p:par>
                                    <p:cTn id="60" presetID="6" presetClass="emph" presetSubtype="0" fill="hold" grpId="1" nodeType="withEffect" p14:presetBounceEnd="99000">
                                      <p:stCondLst>
                                        <p:cond delay="1000"/>
                                      </p:stCondLst>
                                      <p:childTnLst>
                                        <p:animScale p14:bounceEnd="99000">
                                          <p:cBhvr>
                                            <p:cTn id="61" dur="1000" fill="hold"/>
                                            <p:tgtEl>
                                              <p:spTgt spid="24"/>
                                            </p:tgtEl>
                                          </p:cBhvr>
                                          <p:by x="110000" y="110000"/>
                                        </p:animScale>
                                      </p:childTnLst>
                                    </p:cTn>
                                  </p:par>
                                  <p:par>
                                    <p:cTn id="62" presetID="6" presetClass="emph" presetSubtype="0" accel="50000" decel="50000" fill="hold" grpId="2" nodeType="withEffect">
                                      <p:stCondLst>
                                        <p:cond delay="1000"/>
                                      </p:stCondLst>
                                      <p:childTnLst>
                                        <p:animScale>
                                          <p:cBhvr>
                                            <p:cTn id="63" dur="250" fill="hold"/>
                                            <p:tgtEl>
                                              <p:spTgt spid="24"/>
                                            </p:tgtEl>
                                          </p:cBhvr>
                                          <p:by x="91000" y="91000"/>
                                        </p:animScale>
                                      </p:childTnLst>
                                    </p:cTn>
                                  </p:par>
                                  <p:par>
                                    <p:cTn id="64" presetID="23" presetClass="entr" presetSubtype="16" fill="hold" grpId="0" nodeType="withEffect">
                                      <p:stCondLst>
                                        <p:cond delay="1500"/>
                                      </p:stCondLst>
                                      <p:childTnLst>
                                        <p:set>
                                          <p:cBhvr>
                                            <p:cTn id="65" dur="1" fill="hold">
                                              <p:stCondLst>
                                                <p:cond delay="0"/>
                                              </p:stCondLst>
                                            </p:cTn>
                                            <p:tgtEl>
                                              <p:spTgt spid="21"/>
                                            </p:tgtEl>
                                            <p:attrNameLst>
                                              <p:attrName>style.visibility</p:attrName>
                                            </p:attrNameLst>
                                          </p:cBhvr>
                                          <p:to>
                                            <p:strVal val="visible"/>
                                          </p:to>
                                        </p:set>
                                        <p:anim calcmode="lin" valueType="num">
                                          <p:cBhvr>
                                            <p:cTn id="66" dur="200" fill="hold"/>
                                            <p:tgtEl>
                                              <p:spTgt spid="21"/>
                                            </p:tgtEl>
                                            <p:attrNameLst>
                                              <p:attrName>ppt_w</p:attrName>
                                            </p:attrNameLst>
                                          </p:cBhvr>
                                          <p:tavLst>
                                            <p:tav tm="0">
                                              <p:val>
                                                <p:fltVal val="0"/>
                                              </p:val>
                                            </p:tav>
                                            <p:tav tm="100000">
                                              <p:val>
                                                <p:strVal val="#ppt_w"/>
                                              </p:val>
                                            </p:tav>
                                          </p:tavLst>
                                        </p:anim>
                                        <p:anim calcmode="lin" valueType="num">
                                          <p:cBhvr>
                                            <p:cTn id="67" dur="200" fill="hold"/>
                                            <p:tgtEl>
                                              <p:spTgt spid="21"/>
                                            </p:tgtEl>
                                            <p:attrNameLst>
                                              <p:attrName>ppt_h</p:attrName>
                                            </p:attrNameLst>
                                          </p:cBhvr>
                                          <p:tavLst>
                                            <p:tav tm="0">
                                              <p:val>
                                                <p:fltVal val="0"/>
                                              </p:val>
                                            </p:tav>
                                            <p:tav tm="100000">
                                              <p:val>
                                                <p:strVal val="#ppt_h"/>
                                              </p:val>
                                            </p:tav>
                                          </p:tavLst>
                                        </p:anim>
                                      </p:childTnLst>
                                    </p:cTn>
                                  </p:par>
                                  <p:par>
                                    <p:cTn id="68" presetID="6" presetClass="emph" presetSubtype="0" fill="hold" grpId="1" nodeType="withEffect" p14:presetBounceEnd="99000">
                                      <p:stCondLst>
                                        <p:cond delay="1500"/>
                                      </p:stCondLst>
                                      <p:childTnLst>
                                        <p:animScale p14:bounceEnd="99000">
                                          <p:cBhvr>
                                            <p:cTn id="69" dur="1000" fill="hold"/>
                                            <p:tgtEl>
                                              <p:spTgt spid="21"/>
                                            </p:tgtEl>
                                          </p:cBhvr>
                                          <p:by x="110000" y="110000"/>
                                        </p:animScale>
                                      </p:childTnLst>
                                    </p:cTn>
                                  </p:par>
                                  <p:par>
                                    <p:cTn id="70" presetID="6" presetClass="emph" presetSubtype="0" accel="50000" decel="50000" fill="hold" grpId="2" nodeType="withEffect">
                                      <p:stCondLst>
                                        <p:cond delay="1500"/>
                                      </p:stCondLst>
                                      <p:childTnLst>
                                        <p:animScale>
                                          <p:cBhvr>
                                            <p:cTn id="71" dur="250" fill="hold"/>
                                            <p:tgtEl>
                                              <p:spTgt spid="21"/>
                                            </p:tgtEl>
                                          </p:cBhvr>
                                          <p:by x="91000" y="91000"/>
                                        </p:animScale>
                                      </p:childTnLst>
                                    </p:cTn>
                                  </p:par>
                                  <p:par>
                                    <p:cTn id="72" presetID="23" presetClass="entr" presetSubtype="16" fill="hold" grpId="0" nodeType="withEffect">
                                      <p:stCondLst>
                                        <p:cond delay="2000"/>
                                      </p:stCondLst>
                                      <p:childTnLst>
                                        <p:set>
                                          <p:cBhvr>
                                            <p:cTn id="73" dur="1" fill="hold">
                                              <p:stCondLst>
                                                <p:cond delay="0"/>
                                              </p:stCondLst>
                                            </p:cTn>
                                            <p:tgtEl>
                                              <p:spTgt spid="19"/>
                                            </p:tgtEl>
                                            <p:attrNameLst>
                                              <p:attrName>style.visibility</p:attrName>
                                            </p:attrNameLst>
                                          </p:cBhvr>
                                          <p:to>
                                            <p:strVal val="visible"/>
                                          </p:to>
                                        </p:set>
                                        <p:anim calcmode="lin" valueType="num">
                                          <p:cBhvr>
                                            <p:cTn id="74" dur="200" fill="hold"/>
                                            <p:tgtEl>
                                              <p:spTgt spid="19"/>
                                            </p:tgtEl>
                                            <p:attrNameLst>
                                              <p:attrName>ppt_w</p:attrName>
                                            </p:attrNameLst>
                                          </p:cBhvr>
                                          <p:tavLst>
                                            <p:tav tm="0">
                                              <p:val>
                                                <p:fltVal val="0"/>
                                              </p:val>
                                            </p:tav>
                                            <p:tav tm="100000">
                                              <p:val>
                                                <p:strVal val="#ppt_w"/>
                                              </p:val>
                                            </p:tav>
                                          </p:tavLst>
                                        </p:anim>
                                        <p:anim calcmode="lin" valueType="num">
                                          <p:cBhvr>
                                            <p:cTn id="75" dur="200" fill="hold"/>
                                            <p:tgtEl>
                                              <p:spTgt spid="19"/>
                                            </p:tgtEl>
                                            <p:attrNameLst>
                                              <p:attrName>ppt_h</p:attrName>
                                            </p:attrNameLst>
                                          </p:cBhvr>
                                          <p:tavLst>
                                            <p:tav tm="0">
                                              <p:val>
                                                <p:fltVal val="0"/>
                                              </p:val>
                                            </p:tav>
                                            <p:tav tm="100000">
                                              <p:val>
                                                <p:strVal val="#ppt_h"/>
                                              </p:val>
                                            </p:tav>
                                          </p:tavLst>
                                        </p:anim>
                                      </p:childTnLst>
                                    </p:cTn>
                                  </p:par>
                                  <p:par>
                                    <p:cTn id="76" presetID="6" presetClass="emph" presetSubtype="0" fill="hold" grpId="1" nodeType="withEffect" p14:presetBounceEnd="99000">
                                      <p:stCondLst>
                                        <p:cond delay="2000"/>
                                      </p:stCondLst>
                                      <p:childTnLst>
                                        <p:animScale p14:bounceEnd="99000">
                                          <p:cBhvr>
                                            <p:cTn id="77" dur="1000" fill="hold"/>
                                            <p:tgtEl>
                                              <p:spTgt spid="19"/>
                                            </p:tgtEl>
                                          </p:cBhvr>
                                          <p:by x="110000" y="110000"/>
                                        </p:animScale>
                                      </p:childTnLst>
                                    </p:cTn>
                                  </p:par>
                                  <p:par>
                                    <p:cTn id="78" presetID="6" presetClass="emph" presetSubtype="0" accel="50000" decel="50000" fill="hold" grpId="2" nodeType="withEffect">
                                      <p:stCondLst>
                                        <p:cond delay="2000"/>
                                      </p:stCondLst>
                                      <p:childTnLst>
                                        <p:animScale>
                                          <p:cBhvr>
                                            <p:cTn id="79" dur="250" fill="hold"/>
                                            <p:tgtEl>
                                              <p:spTgt spid="1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16" grpId="0" animBg="1"/>
          <p:bldP spid="16" grpId="1" animBg="1"/>
          <p:bldP spid="16" grpId="2" animBg="1"/>
          <p:bldP spid="24" grpId="0" animBg="1"/>
          <p:bldP spid="24" grpId="1" animBg="1"/>
          <p:bldP spid="24" grpId="2" animBg="1"/>
          <p:bldP spid="19" grpId="0" animBg="1"/>
          <p:bldP spid="19" grpId="1" animBg="1"/>
          <p:bldP spid="19" grpId="2" animBg="1"/>
          <p:bldP spid="21" grpId="0" animBg="1"/>
          <p:bldP spid="21" grpId="1" animBg="1"/>
          <p:bldP spid="21"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mph" presetSubtype="0" fill="hold" nodeType="withEffect">
                                      <p:stCondLst>
                                        <p:cond delay="0"/>
                                      </p:stCondLst>
                                      <p:childTnLst>
                                        <p:animScale>
                                          <p:cBhvr>
                                            <p:cTn id="9" dur="10" fill="hold"/>
                                            <p:tgtEl>
                                              <p:spTgt spid="8"/>
                                            </p:tgtEl>
                                          </p:cBhvr>
                                          <p:by x="125000" y="125000"/>
                                        </p:animScale>
                                      </p:childTnLst>
                                    </p:cTn>
                                  </p:par>
                                  <p:par>
                                    <p:cTn id="10" presetID="6" presetClass="emph" presetSubtype="0" decel="100000" fill="hold" nodeType="withEffect">
                                      <p:stCondLst>
                                        <p:cond delay="0"/>
                                      </p:stCondLst>
                                      <p:childTnLst>
                                        <p:animScale>
                                          <p:cBhvr>
                                            <p:cTn id="11" dur="750" fill="hold"/>
                                            <p:tgtEl>
                                              <p:spTgt spid="8"/>
                                            </p:tgtEl>
                                          </p:cBhvr>
                                          <p:by x="80000" y="80000"/>
                                        </p:animScale>
                                      </p:childTnLst>
                                    </p:cTn>
                                  </p:par>
                                  <p:par>
                                    <p:cTn id="12" presetID="10" presetClass="entr" presetSubtype="0" fill="hold"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6" presetClass="emph" presetSubtype="0" fill="hold" nodeType="withEffect">
                                      <p:stCondLst>
                                        <p:cond delay="500"/>
                                      </p:stCondLst>
                                      <p:childTnLst>
                                        <p:animScale>
                                          <p:cBhvr>
                                            <p:cTn id="16" dur="10" fill="hold"/>
                                            <p:tgtEl>
                                              <p:spTgt spid="13"/>
                                            </p:tgtEl>
                                          </p:cBhvr>
                                          <p:by x="125000" y="125000"/>
                                        </p:animScale>
                                      </p:childTnLst>
                                    </p:cTn>
                                  </p:par>
                                  <p:par>
                                    <p:cTn id="17" presetID="6" presetClass="emph" presetSubtype="0" decel="100000" fill="hold" nodeType="withEffect">
                                      <p:stCondLst>
                                        <p:cond delay="500"/>
                                      </p:stCondLst>
                                      <p:childTnLst>
                                        <p:animScale>
                                          <p:cBhvr>
                                            <p:cTn id="18" dur="750" fill="hold"/>
                                            <p:tgtEl>
                                              <p:spTgt spid="13"/>
                                            </p:tgtEl>
                                          </p:cBhvr>
                                          <p:by x="80000" y="80000"/>
                                        </p:animScale>
                                      </p:childTnLst>
                                    </p:cTn>
                                  </p:par>
                                  <p:par>
                                    <p:cTn id="19" presetID="10" presetClass="entr" presetSubtype="0" fill="hold" nodeType="with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6" presetClass="emph" presetSubtype="0" fill="hold" nodeType="withEffect">
                                      <p:stCondLst>
                                        <p:cond delay="1000"/>
                                      </p:stCondLst>
                                      <p:childTnLst>
                                        <p:animScale>
                                          <p:cBhvr>
                                            <p:cTn id="23" dur="10" fill="hold"/>
                                            <p:tgtEl>
                                              <p:spTgt spid="15"/>
                                            </p:tgtEl>
                                          </p:cBhvr>
                                          <p:by x="125000" y="125000"/>
                                        </p:animScale>
                                      </p:childTnLst>
                                    </p:cTn>
                                  </p:par>
                                  <p:par>
                                    <p:cTn id="24" presetID="6" presetClass="emph" presetSubtype="0" decel="100000" fill="hold" nodeType="withEffect">
                                      <p:stCondLst>
                                        <p:cond delay="1000"/>
                                      </p:stCondLst>
                                      <p:childTnLst>
                                        <p:animScale>
                                          <p:cBhvr>
                                            <p:cTn id="25" dur="750" fill="hold"/>
                                            <p:tgtEl>
                                              <p:spTgt spid="15"/>
                                            </p:tgtEl>
                                          </p:cBhvr>
                                          <p:by x="80000" y="80000"/>
                                        </p:animScale>
                                      </p:childTnLst>
                                    </p:cTn>
                                  </p:par>
                                  <p:par>
                                    <p:cTn id="26" presetID="10" presetClass="entr" presetSubtype="0" fill="hold" nodeType="with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6" presetClass="emph" presetSubtype="0" fill="hold" nodeType="withEffect">
                                      <p:stCondLst>
                                        <p:cond delay="1500"/>
                                      </p:stCondLst>
                                      <p:childTnLst>
                                        <p:animScale>
                                          <p:cBhvr>
                                            <p:cTn id="30" dur="10" fill="hold"/>
                                            <p:tgtEl>
                                              <p:spTgt spid="10"/>
                                            </p:tgtEl>
                                          </p:cBhvr>
                                          <p:by x="125000" y="125000"/>
                                        </p:animScale>
                                      </p:childTnLst>
                                    </p:cTn>
                                  </p:par>
                                  <p:par>
                                    <p:cTn id="31" presetID="6" presetClass="emph" presetSubtype="0" decel="100000" fill="hold" nodeType="withEffect">
                                      <p:stCondLst>
                                        <p:cond delay="1500"/>
                                      </p:stCondLst>
                                      <p:childTnLst>
                                        <p:animScale>
                                          <p:cBhvr>
                                            <p:cTn id="32" dur="750" fill="hold"/>
                                            <p:tgtEl>
                                              <p:spTgt spid="10"/>
                                            </p:tgtEl>
                                          </p:cBhvr>
                                          <p:by x="80000" y="80000"/>
                                        </p:animScale>
                                      </p:childTnLst>
                                    </p:cTn>
                                  </p:par>
                                  <p:par>
                                    <p:cTn id="33" presetID="10" presetClass="entr" presetSubtype="0" fill="hold" nodeType="withEffect">
                                      <p:stCondLst>
                                        <p:cond delay="20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6" presetClass="emph" presetSubtype="0" fill="hold" nodeType="withEffect">
                                      <p:stCondLst>
                                        <p:cond delay="2000"/>
                                      </p:stCondLst>
                                      <p:childTnLst>
                                        <p:animScale>
                                          <p:cBhvr>
                                            <p:cTn id="37" dur="10" fill="hold"/>
                                            <p:tgtEl>
                                              <p:spTgt spid="23"/>
                                            </p:tgtEl>
                                          </p:cBhvr>
                                          <p:by x="125000" y="125000"/>
                                        </p:animScale>
                                      </p:childTnLst>
                                    </p:cTn>
                                  </p:par>
                                  <p:par>
                                    <p:cTn id="38" presetID="6" presetClass="emph" presetSubtype="0" decel="100000" fill="hold" nodeType="withEffect">
                                      <p:stCondLst>
                                        <p:cond delay="2000"/>
                                      </p:stCondLst>
                                      <p:childTnLst>
                                        <p:animScale>
                                          <p:cBhvr>
                                            <p:cTn id="39" dur="750" fill="hold"/>
                                            <p:tgtEl>
                                              <p:spTgt spid="23"/>
                                            </p:tgtEl>
                                          </p:cBhvr>
                                          <p:by x="80000" y="80000"/>
                                        </p:animScale>
                                      </p:childTnLst>
                                    </p:cTn>
                                  </p:par>
                                  <p:par>
                                    <p:cTn id="40" presetID="2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00" fill="hold"/>
                                            <p:tgtEl>
                                              <p:spTgt spid="16"/>
                                            </p:tgtEl>
                                            <p:attrNameLst>
                                              <p:attrName>ppt_w</p:attrName>
                                            </p:attrNameLst>
                                          </p:cBhvr>
                                          <p:tavLst>
                                            <p:tav tm="0">
                                              <p:val>
                                                <p:fltVal val="0"/>
                                              </p:val>
                                            </p:tav>
                                            <p:tav tm="100000">
                                              <p:val>
                                                <p:strVal val="#ppt_w"/>
                                              </p:val>
                                            </p:tav>
                                          </p:tavLst>
                                        </p:anim>
                                        <p:anim calcmode="lin" valueType="num">
                                          <p:cBhvr>
                                            <p:cTn id="43" dur="200" fill="hold"/>
                                            <p:tgtEl>
                                              <p:spTgt spid="16"/>
                                            </p:tgtEl>
                                            <p:attrNameLst>
                                              <p:attrName>ppt_h</p:attrName>
                                            </p:attrNameLst>
                                          </p:cBhvr>
                                          <p:tavLst>
                                            <p:tav tm="0">
                                              <p:val>
                                                <p:fltVal val="0"/>
                                              </p:val>
                                            </p:tav>
                                            <p:tav tm="100000">
                                              <p:val>
                                                <p:strVal val="#ppt_h"/>
                                              </p:val>
                                            </p:tav>
                                          </p:tavLst>
                                        </p:anim>
                                      </p:childTnLst>
                                    </p:cTn>
                                  </p:par>
                                  <p:par>
                                    <p:cTn id="44" presetID="6" presetClass="emph" presetSubtype="0" fill="hold" grpId="1" nodeType="withEffect">
                                      <p:stCondLst>
                                        <p:cond delay="0"/>
                                      </p:stCondLst>
                                      <p:childTnLst>
                                        <p:animScale>
                                          <p:cBhvr>
                                            <p:cTn id="45" dur="1000" fill="hold"/>
                                            <p:tgtEl>
                                              <p:spTgt spid="16"/>
                                            </p:tgtEl>
                                          </p:cBhvr>
                                          <p:by x="110000" y="110000"/>
                                        </p:animScale>
                                      </p:childTnLst>
                                    </p:cTn>
                                  </p:par>
                                  <p:par>
                                    <p:cTn id="46" presetID="6" presetClass="emph" presetSubtype="0" accel="50000" decel="50000" fill="hold" grpId="2" nodeType="withEffect">
                                      <p:stCondLst>
                                        <p:cond delay="0"/>
                                      </p:stCondLst>
                                      <p:childTnLst>
                                        <p:animScale>
                                          <p:cBhvr>
                                            <p:cTn id="47" dur="250" fill="hold"/>
                                            <p:tgtEl>
                                              <p:spTgt spid="16"/>
                                            </p:tgtEl>
                                          </p:cBhvr>
                                          <p:by x="91000" y="91000"/>
                                        </p:animScale>
                                      </p:childTnLst>
                                    </p:cTn>
                                  </p:par>
                                  <p:par>
                                    <p:cTn id="48" presetID="23" presetClass="entr" presetSubtype="16" fill="hold" grpId="0" nodeType="withEffect">
                                      <p:stCondLst>
                                        <p:cond delay="500"/>
                                      </p:stCondLst>
                                      <p:childTnLst>
                                        <p:set>
                                          <p:cBhvr>
                                            <p:cTn id="49" dur="1" fill="hold">
                                              <p:stCondLst>
                                                <p:cond delay="0"/>
                                              </p:stCondLst>
                                            </p:cTn>
                                            <p:tgtEl>
                                              <p:spTgt spid="20"/>
                                            </p:tgtEl>
                                            <p:attrNameLst>
                                              <p:attrName>style.visibility</p:attrName>
                                            </p:attrNameLst>
                                          </p:cBhvr>
                                          <p:to>
                                            <p:strVal val="visible"/>
                                          </p:to>
                                        </p:set>
                                        <p:anim calcmode="lin" valueType="num">
                                          <p:cBhvr>
                                            <p:cTn id="50" dur="200" fill="hold"/>
                                            <p:tgtEl>
                                              <p:spTgt spid="20"/>
                                            </p:tgtEl>
                                            <p:attrNameLst>
                                              <p:attrName>ppt_w</p:attrName>
                                            </p:attrNameLst>
                                          </p:cBhvr>
                                          <p:tavLst>
                                            <p:tav tm="0">
                                              <p:val>
                                                <p:fltVal val="0"/>
                                              </p:val>
                                            </p:tav>
                                            <p:tav tm="100000">
                                              <p:val>
                                                <p:strVal val="#ppt_w"/>
                                              </p:val>
                                            </p:tav>
                                          </p:tavLst>
                                        </p:anim>
                                        <p:anim calcmode="lin" valueType="num">
                                          <p:cBhvr>
                                            <p:cTn id="51" dur="200" fill="hold"/>
                                            <p:tgtEl>
                                              <p:spTgt spid="20"/>
                                            </p:tgtEl>
                                            <p:attrNameLst>
                                              <p:attrName>ppt_h</p:attrName>
                                            </p:attrNameLst>
                                          </p:cBhvr>
                                          <p:tavLst>
                                            <p:tav tm="0">
                                              <p:val>
                                                <p:fltVal val="0"/>
                                              </p:val>
                                            </p:tav>
                                            <p:tav tm="100000">
                                              <p:val>
                                                <p:strVal val="#ppt_h"/>
                                              </p:val>
                                            </p:tav>
                                          </p:tavLst>
                                        </p:anim>
                                      </p:childTnLst>
                                    </p:cTn>
                                  </p:par>
                                  <p:par>
                                    <p:cTn id="52" presetID="6" presetClass="emph" presetSubtype="0" fill="hold" grpId="1" nodeType="withEffect">
                                      <p:stCondLst>
                                        <p:cond delay="500"/>
                                      </p:stCondLst>
                                      <p:childTnLst>
                                        <p:animScale>
                                          <p:cBhvr>
                                            <p:cTn id="53" dur="1000" fill="hold"/>
                                            <p:tgtEl>
                                              <p:spTgt spid="20"/>
                                            </p:tgtEl>
                                          </p:cBhvr>
                                          <p:by x="110000" y="110000"/>
                                        </p:animScale>
                                      </p:childTnLst>
                                    </p:cTn>
                                  </p:par>
                                  <p:par>
                                    <p:cTn id="54" presetID="6" presetClass="emph" presetSubtype="0" accel="50000" decel="50000" fill="hold" grpId="2" nodeType="withEffect">
                                      <p:stCondLst>
                                        <p:cond delay="500"/>
                                      </p:stCondLst>
                                      <p:childTnLst>
                                        <p:animScale>
                                          <p:cBhvr>
                                            <p:cTn id="55" dur="250" fill="hold"/>
                                            <p:tgtEl>
                                              <p:spTgt spid="20"/>
                                            </p:tgtEl>
                                          </p:cBhvr>
                                          <p:by x="91000" y="91000"/>
                                        </p:animScale>
                                      </p:childTnLst>
                                    </p:cTn>
                                  </p:par>
                                  <p:par>
                                    <p:cTn id="56" presetID="23" presetClass="entr" presetSubtype="16" fill="hold" grpId="0" nodeType="withEffect">
                                      <p:stCondLst>
                                        <p:cond delay="10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200" fill="hold"/>
                                            <p:tgtEl>
                                              <p:spTgt spid="24"/>
                                            </p:tgtEl>
                                            <p:attrNameLst>
                                              <p:attrName>ppt_w</p:attrName>
                                            </p:attrNameLst>
                                          </p:cBhvr>
                                          <p:tavLst>
                                            <p:tav tm="0">
                                              <p:val>
                                                <p:fltVal val="0"/>
                                              </p:val>
                                            </p:tav>
                                            <p:tav tm="100000">
                                              <p:val>
                                                <p:strVal val="#ppt_w"/>
                                              </p:val>
                                            </p:tav>
                                          </p:tavLst>
                                        </p:anim>
                                        <p:anim calcmode="lin" valueType="num">
                                          <p:cBhvr>
                                            <p:cTn id="59" dur="200" fill="hold"/>
                                            <p:tgtEl>
                                              <p:spTgt spid="24"/>
                                            </p:tgtEl>
                                            <p:attrNameLst>
                                              <p:attrName>ppt_h</p:attrName>
                                            </p:attrNameLst>
                                          </p:cBhvr>
                                          <p:tavLst>
                                            <p:tav tm="0">
                                              <p:val>
                                                <p:fltVal val="0"/>
                                              </p:val>
                                            </p:tav>
                                            <p:tav tm="100000">
                                              <p:val>
                                                <p:strVal val="#ppt_h"/>
                                              </p:val>
                                            </p:tav>
                                          </p:tavLst>
                                        </p:anim>
                                      </p:childTnLst>
                                    </p:cTn>
                                  </p:par>
                                  <p:par>
                                    <p:cTn id="60" presetID="6" presetClass="emph" presetSubtype="0" fill="hold" grpId="1" nodeType="withEffect">
                                      <p:stCondLst>
                                        <p:cond delay="1000"/>
                                      </p:stCondLst>
                                      <p:childTnLst>
                                        <p:animScale>
                                          <p:cBhvr>
                                            <p:cTn id="61" dur="1000" fill="hold"/>
                                            <p:tgtEl>
                                              <p:spTgt spid="24"/>
                                            </p:tgtEl>
                                          </p:cBhvr>
                                          <p:by x="110000" y="110000"/>
                                        </p:animScale>
                                      </p:childTnLst>
                                    </p:cTn>
                                  </p:par>
                                  <p:par>
                                    <p:cTn id="62" presetID="6" presetClass="emph" presetSubtype="0" accel="50000" decel="50000" fill="hold" grpId="2" nodeType="withEffect">
                                      <p:stCondLst>
                                        <p:cond delay="1000"/>
                                      </p:stCondLst>
                                      <p:childTnLst>
                                        <p:animScale>
                                          <p:cBhvr>
                                            <p:cTn id="63" dur="250" fill="hold"/>
                                            <p:tgtEl>
                                              <p:spTgt spid="24"/>
                                            </p:tgtEl>
                                          </p:cBhvr>
                                          <p:by x="91000" y="91000"/>
                                        </p:animScale>
                                      </p:childTnLst>
                                    </p:cTn>
                                  </p:par>
                                  <p:par>
                                    <p:cTn id="64" presetID="23" presetClass="entr" presetSubtype="16" fill="hold" grpId="0" nodeType="withEffect">
                                      <p:stCondLst>
                                        <p:cond delay="1500"/>
                                      </p:stCondLst>
                                      <p:childTnLst>
                                        <p:set>
                                          <p:cBhvr>
                                            <p:cTn id="65" dur="1" fill="hold">
                                              <p:stCondLst>
                                                <p:cond delay="0"/>
                                              </p:stCondLst>
                                            </p:cTn>
                                            <p:tgtEl>
                                              <p:spTgt spid="21"/>
                                            </p:tgtEl>
                                            <p:attrNameLst>
                                              <p:attrName>style.visibility</p:attrName>
                                            </p:attrNameLst>
                                          </p:cBhvr>
                                          <p:to>
                                            <p:strVal val="visible"/>
                                          </p:to>
                                        </p:set>
                                        <p:anim calcmode="lin" valueType="num">
                                          <p:cBhvr>
                                            <p:cTn id="66" dur="200" fill="hold"/>
                                            <p:tgtEl>
                                              <p:spTgt spid="21"/>
                                            </p:tgtEl>
                                            <p:attrNameLst>
                                              <p:attrName>ppt_w</p:attrName>
                                            </p:attrNameLst>
                                          </p:cBhvr>
                                          <p:tavLst>
                                            <p:tav tm="0">
                                              <p:val>
                                                <p:fltVal val="0"/>
                                              </p:val>
                                            </p:tav>
                                            <p:tav tm="100000">
                                              <p:val>
                                                <p:strVal val="#ppt_w"/>
                                              </p:val>
                                            </p:tav>
                                          </p:tavLst>
                                        </p:anim>
                                        <p:anim calcmode="lin" valueType="num">
                                          <p:cBhvr>
                                            <p:cTn id="67" dur="200" fill="hold"/>
                                            <p:tgtEl>
                                              <p:spTgt spid="21"/>
                                            </p:tgtEl>
                                            <p:attrNameLst>
                                              <p:attrName>ppt_h</p:attrName>
                                            </p:attrNameLst>
                                          </p:cBhvr>
                                          <p:tavLst>
                                            <p:tav tm="0">
                                              <p:val>
                                                <p:fltVal val="0"/>
                                              </p:val>
                                            </p:tav>
                                            <p:tav tm="100000">
                                              <p:val>
                                                <p:strVal val="#ppt_h"/>
                                              </p:val>
                                            </p:tav>
                                          </p:tavLst>
                                        </p:anim>
                                      </p:childTnLst>
                                    </p:cTn>
                                  </p:par>
                                  <p:par>
                                    <p:cTn id="68" presetID="6" presetClass="emph" presetSubtype="0" fill="hold" grpId="1" nodeType="withEffect">
                                      <p:stCondLst>
                                        <p:cond delay="1500"/>
                                      </p:stCondLst>
                                      <p:childTnLst>
                                        <p:animScale>
                                          <p:cBhvr>
                                            <p:cTn id="69" dur="1000" fill="hold"/>
                                            <p:tgtEl>
                                              <p:spTgt spid="21"/>
                                            </p:tgtEl>
                                          </p:cBhvr>
                                          <p:by x="110000" y="110000"/>
                                        </p:animScale>
                                      </p:childTnLst>
                                    </p:cTn>
                                  </p:par>
                                  <p:par>
                                    <p:cTn id="70" presetID="6" presetClass="emph" presetSubtype="0" accel="50000" decel="50000" fill="hold" grpId="2" nodeType="withEffect">
                                      <p:stCondLst>
                                        <p:cond delay="1500"/>
                                      </p:stCondLst>
                                      <p:childTnLst>
                                        <p:animScale>
                                          <p:cBhvr>
                                            <p:cTn id="71" dur="250" fill="hold"/>
                                            <p:tgtEl>
                                              <p:spTgt spid="21"/>
                                            </p:tgtEl>
                                          </p:cBhvr>
                                          <p:by x="91000" y="91000"/>
                                        </p:animScale>
                                      </p:childTnLst>
                                    </p:cTn>
                                  </p:par>
                                  <p:par>
                                    <p:cTn id="72" presetID="23" presetClass="entr" presetSubtype="16" fill="hold" grpId="0" nodeType="withEffect">
                                      <p:stCondLst>
                                        <p:cond delay="2000"/>
                                      </p:stCondLst>
                                      <p:childTnLst>
                                        <p:set>
                                          <p:cBhvr>
                                            <p:cTn id="73" dur="1" fill="hold">
                                              <p:stCondLst>
                                                <p:cond delay="0"/>
                                              </p:stCondLst>
                                            </p:cTn>
                                            <p:tgtEl>
                                              <p:spTgt spid="19"/>
                                            </p:tgtEl>
                                            <p:attrNameLst>
                                              <p:attrName>style.visibility</p:attrName>
                                            </p:attrNameLst>
                                          </p:cBhvr>
                                          <p:to>
                                            <p:strVal val="visible"/>
                                          </p:to>
                                        </p:set>
                                        <p:anim calcmode="lin" valueType="num">
                                          <p:cBhvr>
                                            <p:cTn id="74" dur="200" fill="hold"/>
                                            <p:tgtEl>
                                              <p:spTgt spid="19"/>
                                            </p:tgtEl>
                                            <p:attrNameLst>
                                              <p:attrName>ppt_w</p:attrName>
                                            </p:attrNameLst>
                                          </p:cBhvr>
                                          <p:tavLst>
                                            <p:tav tm="0">
                                              <p:val>
                                                <p:fltVal val="0"/>
                                              </p:val>
                                            </p:tav>
                                            <p:tav tm="100000">
                                              <p:val>
                                                <p:strVal val="#ppt_w"/>
                                              </p:val>
                                            </p:tav>
                                          </p:tavLst>
                                        </p:anim>
                                        <p:anim calcmode="lin" valueType="num">
                                          <p:cBhvr>
                                            <p:cTn id="75" dur="200" fill="hold"/>
                                            <p:tgtEl>
                                              <p:spTgt spid="19"/>
                                            </p:tgtEl>
                                            <p:attrNameLst>
                                              <p:attrName>ppt_h</p:attrName>
                                            </p:attrNameLst>
                                          </p:cBhvr>
                                          <p:tavLst>
                                            <p:tav tm="0">
                                              <p:val>
                                                <p:fltVal val="0"/>
                                              </p:val>
                                            </p:tav>
                                            <p:tav tm="100000">
                                              <p:val>
                                                <p:strVal val="#ppt_h"/>
                                              </p:val>
                                            </p:tav>
                                          </p:tavLst>
                                        </p:anim>
                                      </p:childTnLst>
                                    </p:cTn>
                                  </p:par>
                                  <p:par>
                                    <p:cTn id="76" presetID="6" presetClass="emph" presetSubtype="0" fill="hold" grpId="1" nodeType="withEffect">
                                      <p:stCondLst>
                                        <p:cond delay="2000"/>
                                      </p:stCondLst>
                                      <p:childTnLst>
                                        <p:animScale>
                                          <p:cBhvr>
                                            <p:cTn id="77" dur="1000" fill="hold"/>
                                            <p:tgtEl>
                                              <p:spTgt spid="19"/>
                                            </p:tgtEl>
                                          </p:cBhvr>
                                          <p:by x="110000" y="110000"/>
                                        </p:animScale>
                                      </p:childTnLst>
                                    </p:cTn>
                                  </p:par>
                                  <p:par>
                                    <p:cTn id="78" presetID="6" presetClass="emph" presetSubtype="0" accel="50000" decel="50000" fill="hold" grpId="2" nodeType="withEffect">
                                      <p:stCondLst>
                                        <p:cond delay="2000"/>
                                      </p:stCondLst>
                                      <p:childTnLst>
                                        <p:animScale>
                                          <p:cBhvr>
                                            <p:cTn id="79" dur="250" fill="hold"/>
                                            <p:tgtEl>
                                              <p:spTgt spid="1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16" grpId="0" animBg="1"/>
          <p:bldP spid="16" grpId="1" animBg="1"/>
          <p:bldP spid="16" grpId="2" animBg="1"/>
          <p:bldP spid="24" grpId="0" animBg="1"/>
          <p:bldP spid="24" grpId="1" animBg="1"/>
          <p:bldP spid="24" grpId="2" animBg="1"/>
          <p:bldP spid="19" grpId="0" animBg="1"/>
          <p:bldP spid="19" grpId="1" animBg="1"/>
          <p:bldP spid="19" grpId="2" animBg="1"/>
          <p:bldP spid="21" grpId="0" animBg="1"/>
          <p:bldP spid="21" grpId="1" animBg="1"/>
          <p:bldP spid="21" grpId="2"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CA4E-511B-0408-B739-C43FF47DE9E3}"/>
              </a:ext>
            </a:extLst>
          </p:cNvPr>
          <p:cNvSpPr>
            <a:spLocks noGrp="1"/>
          </p:cNvSpPr>
          <p:nvPr>
            <p:ph type="title"/>
          </p:nvPr>
        </p:nvSpPr>
        <p:spPr/>
        <p:txBody>
          <a:bodyPr/>
          <a:lstStyle/>
          <a:p>
            <a:r>
              <a:rPr lang="en-US" dirty="0"/>
              <a:t>What’s next? </a:t>
            </a:r>
          </a:p>
        </p:txBody>
      </p:sp>
      <p:sp>
        <p:nvSpPr>
          <p:cNvPr id="5" name="TextBox 4">
            <a:extLst>
              <a:ext uri="{FF2B5EF4-FFF2-40B4-BE49-F238E27FC236}">
                <a16:creationId xmlns:a16="http://schemas.microsoft.com/office/drawing/2014/main" id="{265E72F2-C676-45CE-CF7A-4BC4A2D61F18}"/>
              </a:ext>
            </a:extLst>
          </p:cNvPr>
          <p:cNvSpPr txBox="1"/>
          <p:nvPr/>
        </p:nvSpPr>
        <p:spPr>
          <a:xfrm>
            <a:off x="503998" y="2637715"/>
            <a:ext cx="5805076" cy="2462213"/>
          </a:xfrm>
          <a:prstGeom prst="rect">
            <a:avLst/>
          </a:prstGeom>
          <a:noFill/>
        </p:spPr>
        <p:txBody>
          <a:bodyPr wrap="square" lIns="0" tIns="0" rIns="0" bIns="0" anchor="t">
            <a:spAutoFit/>
          </a:bodyPr>
          <a:lstStyle/>
          <a:p>
            <a:r>
              <a:rPr lang="en-US" sz="4000" b="1" dirty="0">
                <a:solidFill>
                  <a:srgbClr val="0A3F4E"/>
                </a:solidFill>
              </a:rPr>
              <a:t>Examine </a:t>
            </a:r>
            <a:r>
              <a:rPr lang="en-US" sz="4000" dirty="0">
                <a:solidFill>
                  <a:srgbClr val="0A3F4E"/>
                </a:solidFill>
              </a:rPr>
              <a:t>your business’s </a:t>
            </a:r>
          </a:p>
          <a:p>
            <a:r>
              <a:rPr lang="en-US" sz="4000" b="1" dirty="0">
                <a:solidFill>
                  <a:srgbClr val="0A3F4E"/>
                </a:solidFill>
              </a:rPr>
              <a:t>interconnection strategy </a:t>
            </a:r>
            <a:br>
              <a:rPr lang="en-US" sz="4000" dirty="0">
                <a:solidFill>
                  <a:srgbClr val="0A3F4E"/>
                </a:solidFill>
              </a:rPr>
            </a:br>
            <a:r>
              <a:rPr lang="en-US" sz="4000" dirty="0">
                <a:solidFill>
                  <a:srgbClr val="0A3F4E"/>
                </a:solidFill>
              </a:rPr>
              <a:t>and future connectivity needs </a:t>
            </a:r>
            <a:endParaRPr lang="en-US" sz="4000" dirty="0">
              <a:solidFill>
                <a:srgbClr val="0A3F4E"/>
              </a:solidFill>
              <a:ea typeface="Calibri"/>
              <a:cs typeface="Calibri"/>
            </a:endParaRPr>
          </a:p>
        </p:txBody>
      </p:sp>
      <p:grpSp>
        <p:nvGrpSpPr>
          <p:cNvPr id="3" name="Group 2">
            <a:extLst>
              <a:ext uri="{FF2B5EF4-FFF2-40B4-BE49-F238E27FC236}">
                <a16:creationId xmlns:a16="http://schemas.microsoft.com/office/drawing/2014/main" id="{EA5A2216-CC18-40ED-127E-BC2A023AD584}"/>
              </a:ext>
            </a:extLst>
          </p:cNvPr>
          <p:cNvGrpSpPr/>
          <p:nvPr/>
        </p:nvGrpSpPr>
        <p:grpSpPr>
          <a:xfrm>
            <a:off x="6464798" y="1330660"/>
            <a:ext cx="5223202" cy="3594805"/>
            <a:chOff x="6464798" y="1330660"/>
            <a:chExt cx="5223202" cy="3594805"/>
          </a:xfrm>
        </p:grpSpPr>
        <p:grpSp>
          <p:nvGrpSpPr>
            <p:cNvPr id="9" name="Gruppieren 8">
              <a:extLst>
                <a:ext uri="{FF2B5EF4-FFF2-40B4-BE49-F238E27FC236}">
                  <a16:creationId xmlns:a16="http://schemas.microsoft.com/office/drawing/2014/main" id="{95D689D1-8654-478F-DDC6-88939EFCE419}"/>
                </a:ext>
              </a:extLst>
            </p:cNvPr>
            <p:cNvGrpSpPr/>
            <p:nvPr/>
          </p:nvGrpSpPr>
          <p:grpSpPr>
            <a:xfrm>
              <a:off x="7281417" y="2637715"/>
              <a:ext cx="4406583" cy="2287750"/>
              <a:chOff x="5200586" y="1379365"/>
              <a:chExt cx="5906428" cy="3066420"/>
            </a:xfrm>
          </p:grpSpPr>
          <p:pic>
            <p:nvPicPr>
              <p:cNvPr id="8" name="Picture 7">
                <a:extLst>
                  <a:ext uri="{FF2B5EF4-FFF2-40B4-BE49-F238E27FC236}">
                    <a16:creationId xmlns:a16="http://schemas.microsoft.com/office/drawing/2014/main" id="{5CA4679B-CA20-2A81-3CD7-9CBA035216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99" b="6899"/>
              <a:stretch>
                <a:fillRect/>
              </a:stretch>
            </p:blipFill>
            <p:spPr>
              <a:xfrm>
                <a:off x="5495926" y="1684905"/>
                <a:ext cx="5405438" cy="2506095"/>
              </a:xfrm>
              <a:prstGeom prst="roundRect">
                <a:avLst/>
              </a:prstGeom>
            </p:spPr>
          </p:pic>
          <p:pic>
            <p:nvPicPr>
              <p:cNvPr id="6" name="Grafik 5">
                <a:extLst>
                  <a:ext uri="{FF2B5EF4-FFF2-40B4-BE49-F238E27FC236}">
                    <a16:creationId xmlns:a16="http://schemas.microsoft.com/office/drawing/2014/main" id="{3ACA04B1-7B68-5B4A-5E82-BC66C3834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620590" y="-40639"/>
                <a:ext cx="3066420" cy="5906428"/>
              </a:xfrm>
              <a:prstGeom prst="rect">
                <a:avLst/>
              </a:prstGeom>
            </p:spPr>
          </p:pic>
        </p:grpSp>
        <p:grpSp>
          <p:nvGrpSpPr>
            <p:cNvPr id="12" name="Gruppieren 11">
              <a:extLst>
                <a:ext uri="{FF2B5EF4-FFF2-40B4-BE49-F238E27FC236}">
                  <a16:creationId xmlns:a16="http://schemas.microsoft.com/office/drawing/2014/main" id="{786484D2-D489-94BB-09FE-D81F638C514F}"/>
                </a:ext>
              </a:extLst>
            </p:cNvPr>
            <p:cNvGrpSpPr/>
            <p:nvPr/>
          </p:nvGrpSpPr>
          <p:grpSpPr>
            <a:xfrm>
              <a:off x="6464798" y="1330660"/>
              <a:ext cx="2073922" cy="2183255"/>
              <a:chOff x="10486854" y="4556140"/>
              <a:chExt cx="1894384" cy="1994252"/>
            </a:xfrm>
          </p:grpSpPr>
          <p:sp>
            <p:nvSpPr>
              <p:cNvPr id="13" name="Freihandform: Form 12">
                <a:extLst>
                  <a:ext uri="{FF2B5EF4-FFF2-40B4-BE49-F238E27FC236}">
                    <a16:creationId xmlns:a16="http://schemas.microsoft.com/office/drawing/2014/main" id="{9C9750C8-B065-1AD6-6DCD-DA3AECE74D35}"/>
                  </a:ext>
                </a:extLst>
              </p:cNvPr>
              <p:cNvSpPr/>
              <p:nvPr/>
            </p:nvSpPr>
            <p:spPr bwMode="gray">
              <a:xfrm rot="10800000" flipV="1">
                <a:off x="10486854" y="4556140"/>
                <a:ext cx="1894384" cy="1891558"/>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0" scaled="0"/>
              </a:gradFill>
              <a:ln w="88900" cap="flat">
                <a:noFill/>
                <a:prstDash val="solid"/>
                <a:miter/>
              </a:ln>
            </p:spPr>
            <p:txBody>
              <a:bodyPr vert="horz" lIns="0" tIns="0" rIns="0" bIns="0" rtlCol="0" anchor="ctr" anchorCtr="0"/>
              <a:lstStyle/>
              <a:p>
                <a:pPr algn="ctr"/>
                <a:endParaRPr lang="en-US" sz="3200" b="1" dirty="0">
                  <a:ea typeface="Calibri"/>
                  <a:cs typeface="Calibri"/>
                </a:endParaRPr>
              </a:p>
            </p:txBody>
          </p:sp>
          <p:sp>
            <p:nvSpPr>
              <p:cNvPr id="14" name="TextBox 159">
                <a:extLst>
                  <a:ext uri="{FF2B5EF4-FFF2-40B4-BE49-F238E27FC236}">
                    <a16:creationId xmlns:a16="http://schemas.microsoft.com/office/drawing/2014/main" id="{BE947A8B-0015-60C7-D066-EB688452F7C5}"/>
                  </a:ext>
                </a:extLst>
              </p:cNvPr>
              <p:cNvSpPr txBox="1"/>
              <p:nvPr/>
            </p:nvSpPr>
            <p:spPr>
              <a:xfrm>
                <a:off x="10496869" y="4556140"/>
                <a:ext cx="1874360" cy="19942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defPPr>
                  <a:defRPr lang="de-DE"/>
                </a:defPPr>
                <a:lvl1pPr algn="ctr">
                  <a:defRPr sz="1700">
                    <a:solidFill>
                      <a:prstClr val="white"/>
                    </a:solidFill>
                    <a:latin typeface="BentonSans-Book"/>
                    <a:ea typeface="+mn-ea"/>
                    <a:cs typeface="BentonSans-Book"/>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14429" rtl="0" eaLnBrk="1" fontAlgn="base" latinLnBrk="0" hangingPunct="1">
                  <a:lnSpc>
                    <a:spcPct val="100000"/>
                  </a:lnSpc>
                  <a:spcBef>
                    <a:spcPct val="0"/>
                  </a:spcBef>
                  <a:spcAft>
                    <a:spcPts val="635"/>
                  </a:spcAft>
                  <a:buClrTx/>
                  <a:buSzTx/>
                  <a:buFontTx/>
                  <a:buNone/>
                  <a:tabLst/>
                  <a:defRPr/>
                </a:pPr>
                <a:r>
                  <a:rPr kumimoji="0" lang="en-US" sz="2800" b="1" i="0" u="none" strike="noStrike" kern="1200" cap="none" spc="0" normalizeH="0" baseline="0" noProof="0" dirty="0">
                    <a:ln>
                      <a:noFill/>
                    </a:ln>
                    <a:solidFill>
                      <a:srgbClr val="0A404F"/>
                    </a:solidFill>
                    <a:effectLst/>
                    <a:uLnTx/>
                    <a:uFillTx/>
                    <a:latin typeface="Aptos" panose="020B0004020202020204" pitchFamily="34" charset="0"/>
                    <a:ea typeface="ＭＳ Ｐゴシック" charset="0"/>
                    <a:cs typeface="+mn-cs"/>
                    <a:sym typeface="Symbol" panose="05050102010706020507" pitchFamily="18" charset="2"/>
                  </a:rPr>
                  <a:t>Dive </a:t>
                </a:r>
                <a:br>
                  <a:rPr kumimoji="0" lang="en-US" sz="2800" b="1" i="0" u="none" strike="noStrike" kern="1200" cap="none" spc="0" normalizeH="0" baseline="0" noProof="0" dirty="0">
                    <a:ln>
                      <a:noFill/>
                    </a:ln>
                    <a:solidFill>
                      <a:srgbClr val="0A404F"/>
                    </a:solidFill>
                    <a:effectLst/>
                    <a:uLnTx/>
                    <a:uFillTx/>
                    <a:latin typeface="Aptos" panose="020B0004020202020204" pitchFamily="34" charset="0"/>
                    <a:ea typeface="ＭＳ Ｐゴシック" charset="0"/>
                    <a:cs typeface="+mn-cs"/>
                    <a:sym typeface="Symbol" panose="05050102010706020507" pitchFamily="18" charset="2"/>
                  </a:rPr>
                </a:br>
                <a:r>
                  <a:rPr kumimoji="0" lang="en-US" sz="2800" b="1" i="0" u="none" strike="noStrike" kern="1200" cap="none" spc="0" normalizeH="0" baseline="0" noProof="0" dirty="0">
                    <a:ln>
                      <a:noFill/>
                    </a:ln>
                    <a:solidFill>
                      <a:srgbClr val="0A404F"/>
                    </a:solidFill>
                    <a:effectLst/>
                    <a:uLnTx/>
                    <a:uFillTx/>
                    <a:latin typeface="Aptos" panose="020B0004020202020204" pitchFamily="34" charset="0"/>
                    <a:ea typeface="ＭＳ Ｐゴシック" charset="0"/>
                    <a:cs typeface="+mn-cs"/>
                    <a:sym typeface="Symbol" panose="05050102010706020507" pitchFamily="18" charset="2"/>
                  </a:rPr>
                  <a:t>deeper </a:t>
                </a:r>
                <a:br>
                  <a:rPr kumimoji="0" lang="en-US" sz="2800" b="1" i="0" u="none" strike="noStrike" kern="1200" cap="none" spc="0" normalizeH="0" baseline="0" noProof="0" dirty="0">
                    <a:ln>
                      <a:noFill/>
                    </a:ln>
                    <a:solidFill>
                      <a:srgbClr val="0A404F"/>
                    </a:solidFill>
                    <a:effectLst/>
                    <a:uLnTx/>
                    <a:uFillTx/>
                    <a:latin typeface="Aptos" panose="020B0004020202020204" pitchFamily="34" charset="0"/>
                    <a:ea typeface="ＭＳ Ｐゴシック" charset="0"/>
                    <a:cs typeface="+mn-cs"/>
                    <a:sym typeface="Symbol" panose="05050102010706020507" pitchFamily="18" charset="2"/>
                  </a:rPr>
                </a:br>
                <a:r>
                  <a:rPr kumimoji="0" lang="en-US" sz="2800" b="1" i="0" u="none" strike="noStrike" kern="1200" cap="none" spc="0" normalizeH="0" baseline="0" noProof="0" dirty="0">
                    <a:ln>
                      <a:noFill/>
                    </a:ln>
                    <a:solidFill>
                      <a:srgbClr val="0A404F"/>
                    </a:solidFill>
                    <a:effectLst/>
                    <a:uLnTx/>
                    <a:uFillTx/>
                    <a:latin typeface="Aptos" panose="020B0004020202020204" pitchFamily="34" charset="0"/>
                    <a:ea typeface="ＭＳ Ｐゴシック" charset="0"/>
                    <a:cs typeface="+mn-cs"/>
                    <a:sym typeface="Symbol" panose="05050102010706020507" pitchFamily="18" charset="2"/>
                  </a:rPr>
                  <a:t>with </a:t>
                </a:r>
              </a:p>
            </p:txBody>
          </p:sp>
        </p:grpSp>
      </p:grpSp>
    </p:spTree>
    <p:extLst>
      <p:ext uri="{BB962C8B-B14F-4D97-AF65-F5344CB8AC3E}">
        <p14:creationId xmlns:p14="http://schemas.microsoft.com/office/powerpoint/2010/main" val="79604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42" presetClass="path" presetSubtype="0" decel="100000" fill="hold" grpId="1" nodeType="withEffect">
                                  <p:stCondLst>
                                    <p:cond delay="500"/>
                                  </p:stCondLst>
                                  <p:childTnLst>
                                    <p:animMotion origin="layout" path="M 0.01666 -0.00046 L 3.75E-6 1.85185E-6 " pathEditMode="relative" rAng="0" ptsTypes="AA">
                                      <p:cBhvr>
                                        <p:cTn id="9" dur="500" fill="hold"/>
                                        <p:tgtEl>
                                          <p:spTgt spid="5"/>
                                        </p:tgtEl>
                                        <p:attrNameLst>
                                          <p:attrName>ppt_x</p:attrName>
                                          <p:attrName>ppt_y</p:attrName>
                                        </p:attrNameLst>
                                      </p:cBhvr>
                                      <p:rCtr x="-83300" y="2300"/>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6D0E6-4B90-794D-7F04-BB3AF196CC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3388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772E4-D8A4-7229-4204-2208B92D65FA}"/>
            </a:ext>
          </a:extLst>
        </p:cNvPr>
        <p:cNvGrpSpPr/>
        <p:nvPr/>
      </p:nvGrpSpPr>
      <p:grpSpPr>
        <a:xfrm>
          <a:off x="0" y="0"/>
          <a:ext cx="0" cy="0"/>
          <a:chOff x="0" y="0"/>
          <a:chExt cx="0" cy="0"/>
        </a:xfrm>
      </p:grpSpPr>
      <p:pic>
        <p:nvPicPr>
          <p:cNvPr id="13" name="Grafik 12" descr="Ein Bild, das Himmel, Riff, unterwasser, Wasser enthält.&#10;&#10;KI-generierte Inhalte können fehlerhaft sein.">
            <a:extLst>
              <a:ext uri="{FF2B5EF4-FFF2-40B4-BE49-F238E27FC236}">
                <a16:creationId xmlns:a16="http://schemas.microsoft.com/office/drawing/2014/main" id="{9B3421B7-B167-8702-00A3-D463017E1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086" t="23288" r="14764"/>
          <a:stretch>
            <a:fillRect/>
          </a:stretch>
        </p:blipFill>
        <p:spPr>
          <a:xfrm>
            <a:off x="2513023" y="4244840"/>
            <a:ext cx="2127098" cy="2127098"/>
          </a:xfrm>
          <a:prstGeom prst="ellipse">
            <a:avLst/>
          </a:prstGeom>
        </p:spPr>
      </p:pic>
      <p:sp>
        <p:nvSpPr>
          <p:cNvPr id="4" name="Title 1">
            <a:extLst>
              <a:ext uri="{FF2B5EF4-FFF2-40B4-BE49-F238E27FC236}">
                <a16:creationId xmlns:a16="http://schemas.microsoft.com/office/drawing/2014/main" id="{B2BB238C-9C95-9F2C-5F13-C59039F1ADC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tx2"/>
              </a:solidFill>
            </a:endParaRPr>
          </a:p>
        </p:txBody>
      </p:sp>
      <p:sp>
        <p:nvSpPr>
          <p:cNvPr id="12" name="Titel 11">
            <a:extLst>
              <a:ext uri="{FF2B5EF4-FFF2-40B4-BE49-F238E27FC236}">
                <a16:creationId xmlns:a16="http://schemas.microsoft.com/office/drawing/2014/main" id="{189FB61D-0EAB-20E2-F894-33CF0F792004}"/>
              </a:ext>
            </a:extLst>
          </p:cNvPr>
          <p:cNvSpPr>
            <a:spLocks noGrp="1"/>
          </p:cNvSpPr>
          <p:nvPr>
            <p:ph type="title"/>
          </p:nvPr>
        </p:nvSpPr>
        <p:spPr>
          <a:xfrm>
            <a:off x="503998" y="360001"/>
            <a:ext cx="11184002" cy="427618"/>
          </a:xfrm>
        </p:spPr>
        <p:txBody>
          <a:bodyPr/>
          <a:lstStyle/>
          <a:p>
            <a:r>
              <a:rPr lang="en-US" dirty="0"/>
              <a:t>What is interconnection?</a:t>
            </a:r>
            <a:endParaRPr lang="de-DE" dirty="0"/>
          </a:p>
        </p:txBody>
      </p:sp>
      <p:sp>
        <p:nvSpPr>
          <p:cNvPr id="20" name="Freihandform: Form 19">
            <a:extLst>
              <a:ext uri="{FF2B5EF4-FFF2-40B4-BE49-F238E27FC236}">
                <a16:creationId xmlns:a16="http://schemas.microsoft.com/office/drawing/2014/main" id="{EF32E79B-C5B3-5378-4097-2EA748388CFF}"/>
              </a:ext>
            </a:extLst>
          </p:cNvPr>
          <p:cNvSpPr>
            <a:spLocks/>
          </p:cNvSpPr>
          <p:nvPr/>
        </p:nvSpPr>
        <p:spPr bwMode="gray">
          <a:xfrm rot="16200000" flipV="1">
            <a:off x="4268096" y="4504244"/>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Subsea</a:t>
            </a:r>
          </a:p>
          <a:p>
            <a:pPr algn="ctr"/>
            <a:r>
              <a:rPr lang="en-US" b="1" dirty="0">
                <a:solidFill>
                  <a:schemeClr val="tx2"/>
                </a:solidFill>
                <a:ea typeface="Calibri"/>
                <a:cs typeface="Calibri"/>
              </a:rPr>
              <a:t>cables </a:t>
            </a:r>
          </a:p>
        </p:txBody>
      </p:sp>
      <p:pic>
        <p:nvPicPr>
          <p:cNvPr id="8" name="Grafik 7" descr="Ein Bild, das Transport, Satellit, Raumstation, Raum enthält.&#10;&#10;KI-generierte Inhalte können fehlerhaft sein.">
            <a:extLst>
              <a:ext uri="{FF2B5EF4-FFF2-40B4-BE49-F238E27FC236}">
                <a16:creationId xmlns:a16="http://schemas.microsoft.com/office/drawing/2014/main" id="{59096EE8-D1AA-D8D3-5B43-6B63B931C2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932" b="28568"/>
          <a:stretch>
            <a:fillRect/>
          </a:stretch>
        </p:blipFill>
        <p:spPr>
          <a:xfrm>
            <a:off x="1026541" y="1515251"/>
            <a:ext cx="2273458" cy="2273456"/>
          </a:xfrm>
          <a:prstGeom prst="ellipse">
            <a:avLst/>
          </a:prstGeom>
        </p:spPr>
      </p:pic>
      <p:pic>
        <p:nvPicPr>
          <p:cNvPr id="10" name="Grafik 9" descr="Ein Bild, das draußen, Himmel, Gelände, Gebäude enthält.&#10;&#10;KI-generierte Inhalte können fehlerhaft sein.">
            <a:extLst>
              <a:ext uri="{FF2B5EF4-FFF2-40B4-BE49-F238E27FC236}">
                <a16:creationId xmlns:a16="http://schemas.microsoft.com/office/drawing/2014/main" id="{E06574A6-98BF-62BD-D518-9209591F8F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060" r="27060"/>
          <a:stretch>
            <a:fillRect/>
          </a:stretch>
        </p:blipFill>
        <p:spPr>
          <a:xfrm>
            <a:off x="7674568" y="4383859"/>
            <a:ext cx="1849060" cy="1849060"/>
          </a:xfrm>
          <a:prstGeom prst="ellipse">
            <a:avLst/>
          </a:prstGeom>
        </p:spPr>
      </p:pic>
      <p:pic>
        <p:nvPicPr>
          <p:cNvPr id="15" name="Grafik 14" descr="Ein Bild, das Himmel, Wolke, draußen, Netz enthält.&#10;&#10;KI-generierte Inhalte können fehlerhaft sein.">
            <a:extLst>
              <a:ext uri="{FF2B5EF4-FFF2-40B4-BE49-F238E27FC236}">
                <a16:creationId xmlns:a16="http://schemas.microsoft.com/office/drawing/2014/main" id="{2B35211C-C120-C716-0690-8EE60066053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6276" t="22825" r="18291" b="287"/>
          <a:stretch>
            <a:fillRect/>
          </a:stretch>
        </p:blipFill>
        <p:spPr>
          <a:xfrm>
            <a:off x="6095999" y="193839"/>
            <a:ext cx="1849060" cy="1849060"/>
          </a:xfrm>
          <a:prstGeom prst="ellipse">
            <a:avLst/>
          </a:prstGeom>
        </p:spPr>
      </p:pic>
      <p:pic>
        <p:nvPicPr>
          <p:cNvPr id="23" name="Grafik 22" descr="Ein Bild, das draußen, Wolke, Himmel, Landschaft enthält.&#10;&#10;KI-generierte Inhalte können fehlerhaft sein.">
            <a:extLst>
              <a:ext uri="{FF2B5EF4-FFF2-40B4-BE49-F238E27FC236}">
                <a16:creationId xmlns:a16="http://schemas.microsoft.com/office/drawing/2014/main" id="{28B02E12-962D-5631-6B9F-40A75A0F1ED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70" r="44204"/>
          <a:stretch>
            <a:fillRect/>
          </a:stretch>
        </p:blipFill>
        <p:spPr>
          <a:xfrm flipH="1">
            <a:off x="9611270" y="2001649"/>
            <a:ext cx="2172364" cy="2172364"/>
          </a:xfrm>
          <a:prstGeom prst="ellipse">
            <a:avLst/>
          </a:prstGeom>
        </p:spPr>
      </p:pic>
      <p:sp>
        <p:nvSpPr>
          <p:cNvPr id="16" name="Freihandform: Form 15">
            <a:extLst>
              <a:ext uri="{FF2B5EF4-FFF2-40B4-BE49-F238E27FC236}">
                <a16:creationId xmlns:a16="http://schemas.microsoft.com/office/drawing/2014/main" id="{53A4580D-B506-9319-8F8C-F7F255959AD4}"/>
              </a:ext>
            </a:extLst>
          </p:cNvPr>
          <p:cNvSpPr/>
          <p:nvPr/>
        </p:nvSpPr>
        <p:spPr bwMode="gray">
          <a:xfrm rot="16200000" flipV="1">
            <a:off x="2695381" y="1028961"/>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LEO </a:t>
            </a:r>
          </a:p>
          <a:p>
            <a:pPr algn="ctr"/>
            <a:r>
              <a:rPr lang="en-US" b="1" dirty="0">
                <a:solidFill>
                  <a:schemeClr val="tx2"/>
                </a:solidFill>
                <a:ea typeface="Calibri"/>
                <a:cs typeface="Calibri"/>
              </a:rPr>
              <a:t>Satellites </a:t>
            </a:r>
          </a:p>
        </p:txBody>
      </p:sp>
      <p:sp>
        <p:nvSpPr>
          <p:cNvPr id="24" name="Freihandform: Form 23">
            <a:extLst>
              <a:ext uri="{FF2B5EF4-FFF2-40B4-BE49-F238E27FC236}">
                <a16:creationId xmlns:a16="http://schemas.microsoft.com/office/drawing/2014/main" id="{7DA98272-982F-F000-C983-04098E6EB59F}"/>
              </a:ext>
            </a:extLst>
          </p:cNvPr>
          <p:cNvSpPr>
            <a:spLocks/>
          </p:cNvSpPr>
          <p:nvPr/>
        </p:nvSpPr>
        <p:spPr bwMode="gray">
          <a:xfrm rot="16200000" flipV="1">
            <a:off x="5083328" y="896045"/>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Cloud networks</a:t>
            </a:r>
          </a:p>
        </p:txBody>
      </p:sp>
      <p:sp>
        <p:nvSpPr>
          <p:cNvPr id="19" name="Freihandform: Form 18">
            <a:extLst>
              <a:ext uri="{FF2B5EF4-FFF2-40B4-BE49-F238E27FC236}">
                <a16:creationId xmlns:a16="http://schemas.microsoft.com/office/drawing/2014/main" id="{D0C7C048-83AE-EE7A-8D6E-55F5F7B5B186}"/>
              </a:ext>
            </a:extLst>
          </p:cNvPr>
          <p:cNvSpPr>
            <a:spLocks/>
          </p:cNvSpPr>
          <p:nvPr/>
        </p:nvSpPr>
        <p:spPr bwMode="gray">
          <a:xfrm rot="16200000" flipV="1">
            <a:off x="8988113" y="1208925"/>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Wireless networks </a:t>
            </a:r>
          </a:p>
        </p:txBody>
      </p:sp>
      <p:sp>
        <p:nvSpPr>
          <p:cNvPr id="21" name="Freihandform: Form 20">
            <a:extLst>
              <a:ext uri="{FF2B5EF4-FFF2-40B4-BE49-F238E27FC236}">
                <a16:creationId xmlns:a16="http://schemas.microsoft.com/office/drawing/2014/main" id="{00CB47F8-0536-74DC-0274-E9FD4E7270CE}"/>
              </a:ext>
            </a:extLst>
          </p:cNvPr>
          <p:cNvSpPr>
            <a:spLocks/>
          </p:cNvSpPr>
          <p:nvPr/>
        </p:nvSpPr>
        <p:spPr bwMode="gray">
          <a:xfrm rot="16200000" flipV="1">
            <a:off x="6454845" y="4447585"/>
            <a:ext cx="1415711" cy="141360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15478367" scaled="1"/>
          </a:gradFill>
          <a:ln w="5636" cap="flat">
            <a:noFill/>
            <a:prstDash val="solid"/>
            <a:miter/>
          </a:ln>
        </p:spPr>
        <p:txBody>
          <a:bodyPr vert="vert270" rtlCol="0" anchor="ctr"/>
          <a:lstStyle/>
          <a:p>
            <a:pPr algn="ctr"/>
            <a:r>
              <a:rPr lang="en-US" b="1" dirty="0">
                <a:solidFill>
                  <a:schemeClr val="tx2"/>
                </a:solidFill>
                <a:ea typeface="Calibri"/>
                <a:cs typeface="Calibri"/>
              </a:rPr>
              <a:t>Fiber networks </a:t>
            </a:r>
          </a:p>
        </p:txBody>
      </p:sp>
      <p:sp>
        <p:nvSpPr>
          <p:cNvPr id="3" name="Textfeld 2">
            <a:extLst>
              <a:ext uri="{FF2B5EF4-FFF2-40B4-BE49-F238E27FC236}">
                <a16:creationId xmlns:a16="http://schemas.microsoft.com/office/drawing/2014/main" id="{A32236F4-E564-5374-E2FA-3C34C7AB354C}"/>
              </a:ext>
            </a:extLst>
          </p:cNvPr>
          <p:cNvSpPr txBox="1"/>
          <p:nvPr/>
        </p:nvSpPr>
        <p:spPr>
          <a:xfrm>
            <a:off x="4479867" y="3039714"/>
            <a:ext cx="4083108" cy="822305"/>
          </a:xfrm>
          <a:prstGeom prst="roundRect">
            <a:avLst>
              <a:gd name="adj" fmla="val 50000"/>
            </a:avLst>
          </a:prstGeom>
          <a:gradFill>
            <a:gsLst>
              <a:gs pos="0">
                <a:srgbClr val="FBFDFC">
                  <a:alpha val="82000"/>
                </a:srgbClr>
              </a:gs>
              <a:gs pos="50000">
                <a:srgbClr val="ECF3F3"/>
              </a:gs>
              <a:gs pos="100000">
                <a:srgbClr val="D8E7E6"/>
              </a:gs>
            </a:gsLst>
            <a:lin ang="16200000" scaled="0"/>
          </a:gradFill>
        </p:spPr>
        <p:txBody>
          <a:bodyPr wrap="square">
            <a:spAutoFit/>
          </a:bodyPr>
          <a:lstStyle/>
          <a:p>
            <a:pPr algn="ctr"/>
            <a:r>
              <a:rPr lang="en-US" sz="3200" b="1" i="0" dirty="0">
                <a:solidFill>
                  <a:schemeClr val="accent3"/>
                </a:solidFill>
                <a:effectLst/>
                <a:latin typeface="Aptos" panose="020B0004020202020204" pitchFamily="34" charset="0"/>
              </a:rPr>
              <a:t>Interconnection</a:t>
            </a:r>
            <a:endParaRPr lang="de-DE" sz="3200" b="1" dirty="0">
              <a:solidFill>
                <a:schemeClr val="accent3"/>
              </a:solidFill>
            </a:endParaRPr>
          </a:p>
        </p:txBody>
      </p:sp>
      <p:cxnSp>
        <p:nvCxnSpPr>
          <p:cNvPr id="11" name="Gerader Verbinder 10">
            <a:extLst>
              <a:ext uri="{FF2B5EF4-FFF2-40B4-BE49-F238E27FC236}">
                <a16:creationId xmlns:a16="http://schemas.microsoft.com/office/drawing/2014/main" id="{EC23CC17-F645-0DBE-1317-CA37E68F8541}"/>
              </a:ext>
            </a:extLst>
          </p:cNvPr>
          <p:cNvCxnSpPr>
            <a:cxnSpLocks/>
          </p:cNvCxnSpPr>
          <p:nvPr/>
        </p:nvCxnSpPr>
        <p:spPr>
          <a:xfrm>
            <a:off x="6497984" y="2064180"/>
            <a:ext cx="0" cy="963635"/>
          </a:xfrm>
          <a:prstGeom prst="line">
            <a:avLst/>
          </a:prstGeom>
          <a:ln w="25400">
            <a:solidFill>
              <a:schemeClr val="accent3"/>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C90DCFF3-8FC9-320F-772A-072D3CA2ACF1}"/>
              </a:ext>
            </a:extLst>
          </p:cNvPr>
          <p:cNvCxnSpPr>
            <a:cxnSpLocks/>
          </p:cNvCxnSpPr>
          <p:nvPr/>
        </p:nvCxnSpPr>
        <p:spPr>
          <a:xfrm>
            <a:off x="3481987" y="2591809"/>
            <a:ext cx="1143046" cy="573845"/>
          </a:xfrm>
          <a:prstGeom prst="line">
            <a:avLst/>
          </a:prstGeom>
          <a:ln w="25400">
            <a:solidFill>
              <a:schemeClr val="accent3"/>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D61C8D32-BA39-44EA-80F9-638E7D447165}"/>
              </a:ext>
            </a:extLst>
          </p:cNvPr>
          <p:cNvCxnSpPr>
            <a:cxnSpLocks/>
          </p:cNvCxnSpPr>
          <p:nvPr/>
        </p:nvCxnSpPr>
        <p:spPr>
          <a:xfrm flipV="1">
            <a:off x="8489997" y="2791645"/>
            <a:ext cx="926506" cy="456380"/>
          </a:xfrm>
          <a:prstGeom prst="line">
            <a:avLst/>
          </a:prstGeom>
          <a:ln w="25400">
            <a:solidFill>
              <a:schemeClr val="accent3"/>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28" name="Gerader Verbinder 27">
            <a:extLst>
              <a:ext uri="{FF2B5EF4-FFF2-40B4-BE49-F238E27FC236}">
                <a16:creationId xmlns:a16="http://schemas.microsoft.com/office/drawing/2014/main" id="{F1FD558A-B6C3-DC50-619D-E69E8DE78E4F}"/>
              </a:ext>
            </a:extLst>
          </p:cNvPr>
          <p:cNvCxnSpPr>
            <a:cxnSpLocks/>
          </p:cNvCxnSpPr>
          <p:nvPr/>
        </p:nvCxnSpPr>
        <p:spPr>
          <a:xfrm flipH="1">
            <a:off x="4460786" y="3858268"/>
            <a:ext cx="386934" cy="631491"/>
          </a:xfrm>
          <a:prstGeom prst="line">
            <a:avLst/>
          </a:prstGeom>
          <a:ln w="25400">
            <a:solidFill>
              <a:schemeClr val="accent3"/>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29" name="Gerader Verbinder 28">
            <a:extLst>
              <a:ext uri="{FF2B5EF4-FFF2-40B4-BE49-F238E27FC236}">
                <a16:creationId xmlns:a16="http://schemas.microsoft.com/office/drawing/2014/main" id="{0F257EA3-6F2F-59DA-0F08-67CB9DCCD4A1}"/>
              </a:ext>
            </a:extLst>
          </p:cNvPr>
          <p:cNvCxnSpPr>
            <a:cxnSpLocks/>
          </p:cNvCxnSpPr>
          <p:nvPr/>
        </p:nvCxnSpPr>
        <p:spPr>
          <a:xfrm>
            <a:off x="7599815" y="3863491"/>
            <a:ext cx="144390" cy="641897"/>
          </a:xfrm>
          <a:prstGeom prst="line">
            <a:avLst/>
          </a:prstGeom>
          <a:ln w="25400">
            <a:solidFill>
              <a:schemeClr val="accent3"/>
            </a:solidFill>
            <a:headEnd type="oval" w="lg" len="lg"/>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494252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grpId="1" nodeType="withEffect">
                                      <p:stCondLst>
                                        <p:cond delay="0"/>
                                      </p:stCondLst>
                                      <p:childTnLst>
                                        <p:animScale>
                                          <p:cBhvr>
                                            <p:cTn id="9" dur="10" fill="hold"/>
                                            <p:tgtEl>
                                              <p:spTgt spid="3"/>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3"/>
                                            </p:tgtEl>
                                          </p:cBhvr>
                                          <p:by x="80000" y="80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6" presetClass="emph" presetSubtype="0" fill="hold" nodeType="withEffect">
                                      <p:stCondLst>
                                        <p:cond delay="0"/>
                                      </p:stCondLst>
                                      <p:childTnLst>
                                        <p:animScale>
                                          <p:cBhvr>
                                            <p:cTn id="18" dur="10" fill="hold"/>
                                            <p:tgtEl>
                                              <p:spTgt spid="8"/>
                                            </p:tgtEl>
                                          </p:cBhvr>
                                          <p:by x="125000" y="125000"/>
                                        </p:animScale>
                                      </p:childTnLst>
                                    </p:cTn>
                                  </p:par>
                                  <p:par>
                                    <p:cTn id="19" presetID="6" presetClass="emph" presetSubtype="0" decel="100000" fill="hold" nodeType="withEffect">
                                      <p:stCondLst>
                                        <p:cond delay="0"/>
                                      </p:stCondLst>
                                      <p:childTnLst>
                                        <p:animScale>
                                          <p:cBhvr>
                                            <p:cTn id="20" dur="750" fill="hold"/>
                                            <p:tgtEl>
                                              <p:spTgt spid="8"/>
                                            </p:tgtEl>
                                          </p:cBhvr>
                                          <p:by x="80000" y="80000"/>
                                        </p:animScale>
                                      </p:childTnLst>
                                    </p:cTn>
                                  </p:par>
                                  <p:par>
                                    <p:cTn id="21" presetID="2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200" fill="hold"/>
                                            <p:tgtEl>
                                              <p:spTgt spid="16"/>
                                            </p:tgtEl>
                                            <p:attrNameLst>
                                              <p:attrName>ppt_w</p:attrName>
                                            </p:attrNameLst>
                                          </p:cBhvr>
                                          <p:tavLst>
                                            <p:tav tm="0">
                                              <p:val>
                                                <p:fltVal val="0"/>
                                              </p:val>
                                            </p:tav>
                                            <p:tav tm="100000">
                                              <p:val>
                                                <p:strVal val="#ppt_w"/>
                                              </p:val>
                                            </p:tav>
                                          </p:tavLst>
                                        </p:anim>
                                        <p:anim calcmode="lin" valueType="num">
                                          <p:cBhvr>
                                            <p:cTn id="24" dur="200" fill="hold"/>
                                            <p:tgtEl>
                                              <p:spTgt spid="16"/>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0"/>
                                      </p:stCondLst>
                                      <p:childTnLst>
                                        <p:animScale p14:bounceEnd="99000">
                                          <p:cBhvr>
                                            <p:cTn id="26" dur="1000" fill="hold"/>
                                            <p:tgtEl>
                                              <p:spTgt spid="16"/>
                                            </p:tgtEl>
                                          </p:cBhvr>
                                          <p:by x="110000" y="110000"/>
                                        </p:animScale>
                                      </p:childTnLst>
                                    </p:cTn>
                                  </p:par>
                                  <p:par>
                                    <p:cTn id="27" presetID="6" presetClass="emph" presetSubtype="0" accel="50000" decel="50000" fill="hold" grpId="2" nodeType="withEffect">
                                      <p:stCondLst>
                                        <p:cond delay="0"/>
                                      </p:stCondLst>
                                      <p:childTnLst>
                                        <p:animScale>
                                          <p:cBhvr>
                                            <p:cTn id="28" dur="250" fill="hold"/>
                                            <p:tgtEl>
                                              <p:spTgt spid="16"/>
                                            </p:tgtEl>
                                          </p:cBhvr>
                                          <p:by x="91000" y="91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6" presetClass="emph" presetSubtype="0" fill="hold" nodeType="withEffect">
                                      <p:stCondLst>
                                        <p:cond delay="0"/>
                                      </p:stCondLst>
                                      <p:childTnLst>
                                        <p:animScale>
                                          <p:cBhvr>
                                            <p:cTn id="35" dur="10" fill="hold"/>
                                            <p:tgtEl>
                                              <p:spTgt spid="15"/>
                                            </p:tgtEl>
                                          </p:cBhvr>
                                          <p:by x="125000" y="125000"/>
                                        </p:animScale>
                                      </p:childTnLst>
                                    </p:cTn>
                                  </p:par>
                                  <p:par>
                                    <p:cTn id="36" presetID="6" presetClass="emph" presetSubtype="0" decel="100000" fill="hold" nodeType="withEffect">
                                      <p:stCondLst>
                                        <p:cond delay="0"/>
                                      </p:stCondLst>
                                      <p:childTnLst>
                                        <p:animScale>
                                          <p:cBhvr>
                                            <p:cTn id="37" dur="750" fill="hold"/>
                                            <p:tgtEl>
                                              <p:spTgt spid="15"/>
                                            </p:tgtEl>
                                          </p:cBhvr>
                                          <p:by x="80000" y="80000"/>
                                        </p:animScale>
                                      </p:childTnLst>
                                    </p:cTn>
                                  </p:par>
                                  <p:par>
                                    <p:cTn id="38" presetID="23"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00" fill="hold"/>
                                            <p:tgtEl>
                                              <p:spTgt spid="24"/>
                                            </p:tgtEl>
                                            <p:attrNameLst>
                                              <p:attrName>ppt_w</p:attrName>
                                            </p:attrNameLst>
                                          </p:cBhvr>
                                          <p:tavLst>
                                            <p:tav tm="0">
                                              <p:val>
                                                <p:fltVal val="0"/>
                                              </p:val>
                                            </p:tav>
                                            <p:tav tm="100000">
                                              <p:val>
                                                <p:strVal val="#ppt_w"/>
                                              </p:val>
                                            </p:tav>
                                          </p:tavLst>
                                        </p:anim>
                                        <p:anim calcmode="lin" valueType="num">
                                          <p:cBhvr>
                                            <p:cTn id="41" dur="200" fill="hold"/>
                                            <p:tgtEl>
                                              <p:spTgt spid="24"/>
                                            </p:tgtEl>
                                            <p:attrNameLst>
                                              <p:attrName>ppt_h</p:attrName>
                                            </p:attrNameLst>
                                          </p:cBhvr>
                                          <p:tavLst>
                                            <p:tav tm="0">
                                              <p:val>
                                                <p:fltVal val="0"/>
                                              </p:val>
                                            </p:tav>
                                            <p:tav tm="100000">
                                              <p:val>
                                                <p:strVal val="#ppt_h"/>
                                              </p:val>
                                            </p:tav>
                                          </p:tavLst>
                                        </p:anim>
                                      </p:childTnLst>
                                    </p:cTn>
                                  </p:par>
                                  <p:par>
                                    <p:cTn id="42" presetID="6" presetClass="emph" presetSubtype="0" fill="hold" grpId="1" nodeType="withEffect" p14:presetBounceEnd="99000">
                                      <p:stCondLst>
                                        <p:cond delay="0"/>
                                      </p:stCondLst>
                                      <p:childTnLst>
                                        <p:animScale p14:bounceEnd="99000">
                                          <p:cBhvr>
                                            <p:cTn id="43" dur="1000" fill="hold"/>
                                            <p:tgtEl>
                                              <p:spTgt spid="24"/>
                                            </p:tgtEl>
                                          </p:cBhvr>
                                          <p:by x="110000" y="110000"/>
                                        </p:animScale>
                                      </p:childTnLst>
                                    </p:cTn>
                                  </p:par>
                                  <p:par>
                                    <p:cTn id="44" presetID="6" presetClass="emph" presetSubtype="0" accel="50000" decel="50000" fill="hold" grpId="2" nodeType="withEffect">
                                      <p:stCondLst>
                                        <p:cond delay="0"/>
                                      </p:stCondLst>
                                      <p:childTnLst>
                                        <p:animScale>
                                          <p:cBhvr>
                                            <p:cTn id="45" dur="250" fill="hold"/>
                                            <p:tgtEl>
                                              <p:spTgt spid="24"/>
                                            </p:tgtEl>
                                          </p:cBhvr>
                                          <p:by x="91000" y="91000"/>
                                        </p:animScale>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200" fill="hold"/>
                                            <p:tgtEl>
                                              <p:spTgt spid="13"/>
                                            </p:tgtEl>
                                            <p:attrNameLst>
                                              <p:attrName>ppt_w</p:attrName>
                                            </p:attrNameLst>
                                          </p:cBhvr>
                                          <p:tavLst>
                                            <p:tav tm="0">
                                              <p:val>
                                                <p:fltVal val="0"/>
                                              </p:val>
                                            </p:tav>
                                            <p:tav tm="100000">
                                              <p:val>
                                                <p:strVal val="#ppt_w"/>
                                              </p:val>
                                            </p:tav>
                                          </p:tavLst>
                                        </p:anim>
                                        <p:anim calcmode="lin" valueType="num">
                                          <p:cBhvr>
                                            <p:cTn id="51" dur="200" fill="hold"/>
                                            <p:tgtEl>
                                              <p:spTgt spid="13"/>
                                            </p:tgtEl>
                                            <p:attrNameLst>
                                              <p:attrName>ppt_h</p:attrName>
                                            </p:attrNameLst>
                                          </p:cBhvr>
                                          <p:tavLst>
                                            <p:tav tm="0">
                                              <p:val>
                                                <p:fltVal val="0"/>
                                              </p:val>
                                            </p:tav>
                                            <p:tav tm="100000">
                                              <p:val>
                                                <p:strVal val="#ppt_h"/>
                                              </p:val>
                                            </p:tav>
                                          </p:tavLst>
                                        </p:anim>
                                      </p:childTnLst>
                                    </p:cTn>
                                  </p:par>
                                  <p:par>
                                    <p:cTn id="52" presetID="6" presetClass="emph" presetSubtype="0" fill="hold" nodeType="withEffect" p14:presetBounceEnd="99000">
                                      <p:stCondLst>
                                        <p:cond delay="0"/>
                                      </p:stCondLst>
                                      <p:childTnLst>
                                        <p:animScale p14:bounceEnd="99000">
                                          <p:cBhvr>
                                            <p:cTn id="53" dur="1000" fill="hold"/>
                                            <p:tgtEl>
                                              <p:spTgt spid="13"/>
                                            </p:tgtEl>
                                          </p:cBhvr>
                                          <p:by x="110000" y="110000"/>
                                        </p:animScale>
                                      </p:childTnLst>
                                    </p:cTn>
                                  </p:par>
                                  <p:par>
                                    <p:cTn id="54" presetID="6" presetClass="emph" presetSubtype="0" accel="50000" decel="50000" fill="hold" nodeType="withEffect">
                                      <p:stCondLst>
                                        <p:cond delay="0"/>
                                      </p:stCondLst>
                                      <p:childTnLst>
                                        <p:animScale>
                                          <p:cBhvr>
                                            <p:cTn id="55" dur="250" fill="hold"/>
                                            <p:tgtEl>
                                              <p:spTgt spid="13"/>
                                            </p:tgtEl>
                                          </p:cBhvr>
                                          <p:by x="91000" y="91000"/>
                                        </p:animScale>
                                      </p:childTnLst>
                                    </p:cTn>
                                  </p:par>
                                  <p:par>
                                    <p:cTn id="56" presetID="23" presetClass="entr" presetSubtype="16"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00" fill="hold"/>
                                            <p:tgtEl>
                                              <p:spTgt spid="20"/>
                                            </p:tgtEl>
                                            <p:attrNameLst>
                                              <p:attrName>ppt_w</p:attrName>
                                            </p:attrNameLst>
                                          </p:cBhvr>
                                          <p:tavLst>
                                            <p:tav tm="0">
                                              <p:val>
                                                <p:fltVal val="0"/>
                                              </p:val>
                                            </p:tav>
                                            <p:tav tm="100000">
                                              <p:val>
                                                <p:strVal val="#ppt_w"/>
                                              </p:val>
                                            </p:tav>
                                          </p:tavLst>
                                        </p:anim>
                                        <p:anim calcmode="lin" valueType="num">
                                          <p:cBhvr>
                                            <p:cTn id="59" dur="200" fill="hold"/>
                                            <p:tgtEl>
                                              <p:spTgt spid="20"/>
                                            </p:tgtEl>
                                            <p:attrNameLst>
                                              <p:attrName>ppt_h</p:attrName>
                                            </p:attrNameLst>
                                          </p:cBhvr>
                                          <p:tavLst>
                                            <p:tav tm="0">
                                              <p:val>
                                                <p:fltVal val="0"/>
                                              </p:val>
                                            </p:tav>
                                            <p:tav tm="100000">
                                              <p:val>
                                                <p:strVal val="#ppt_h"/>
                                              </p:val>
                                            </p:tav>
                                          </p:tavLst>
                                        </p:anim>
                                      </p:childTnLst>
                                    </p:cTn>
                                  </p:par>
                                  <p:par>
                                    <p:cTn id="60" presetID="6" presetClass="emph" presetSubtype="0" fill="hold" grpId="1" nodeType="withEffect" p14:presetBounceEnd="99000">
                                      <p:stCondLst>
                                        <p:cond delay="0"/>
                                      </p:stCondLst>
                                      <p:childTnLst>
                                        <p:animScale p14:bounceEnd="99000">
                                          <p:cBhvr>
                                            <p:cTn id="61" dur="1000" fill="hold"/>
                                            <p:tgtEl>
                                              <p:spTgt spid="20"/>
                                            </p:tgtEl>
                                          </p:cBhvr>
                                          <p:by x="110000" y="110000"/>
                                        </p:animScale>
                                      </p:childTnLst>
                                    </p:cTn>
                                  </p:par>
                                  <p:par>
                                    <p:cTn id="62" presetID="6" presetClass="emph" presetSubtype="0" accel="50000" decel="50000" fill="hold" grpId="2" nodeType="withEffect">
                                      <p:stCondLst>
                                        <p:cond delay="0"/>
                                      </p:stCondLst>
                                      <p:childTnLst>
                                        <p:animScale>
                                          <p:cBhvr>
                                            <p:cTn id="63" dur="250" fill="hold"/>
                                            <p:tgtEl>
                                              <p:spTgt spid="20"/>
                                            </p:tgtEl>
                                          </p:cBhvr>
                                          <p:by x="91000" y="91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6" presetClass="emph" presetSubtype="0" fill="hold" nodeType="withEffect">
                                      <p:stCondLst>
                                        <p:cond delay="0"/>
                                      </p:stCondLst>
                                      <p:childTnLst>
                                        <p:animScale>
                                          <p:cBhvr>
                                            <p:cTn id="70" dur="10" fill="hold"/>
                                            <p:tgtEl>
                                              <p:spTgt spid="23"/>
                                            </p:tgtEl>
                                          </p:cBhvr>
                                          <p:by x="125000" y="125000"/>
                                        </p:animScale>
                                      </p:childTnLst>
                                    </p:cTn>
                                  </p:par>
                                  <p:par>
                                    <p:cTn id="71" presetID="6" presetClass="emph" presetSubtype="0" decel="100000" fill="hold" nodeType="withEffect">
                                      <p:stCondLst>
                                        <p:cond delay="0"/>
                                      </p:stCondLst>
                                      <p:childTnLst>
                                        <p:animScale>
                                          <p:cBhvr>
                                            <p:cTn id="72" dur="750" fill="hold"/>
                                            <p:tgtEl>
                                              <p:spTgt spid="23"/>
                                            </p:tgtEl>
                                          </p:cBhvr>
                                          <p:by x="80000" y="80000"/>
                                        </p:animScale>
                                      </p:childTnLst>
                                    </p:cTn>
                                  </p:par>
                                  <p:par>
                                    <p:cTn id="73" presetID="23" presetClass="entr" presetSubtype="16"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200" fill="hold"/>
                                            <p:tgtEl>
                                              <p:spTgt spid="19"/>
                                            </p:tgtEl>
                                            <p:attrNameLst>
                                              <p:attrName>ppt_w</p:attrName>
                                            </p:attrNameLst>
                                          </p:cBhvr>
                                          <p:tavLst>
                                            <p:tav tm="0">
                                              <p:val>
                                                <p:fltVal val="0"/>
                                              </p:val>
                                            </p:tav>
                                            <p:tav tm="100000">
                                              <p:val>
                                                <p:strVal val="#ppt_w"/>
                                              </p:val>
                                            </p:tav>
                                          </p:tavLst>
                                        </p:anim>
                                        <p:anim calcmode="lin" valueType="num">
                                          <p:cBhvr>
                                            <p:cTn id="76" dur="200" fill="hold"/>
                                            <p:tgtEl>
                                              <p:spTgt spid="19"/>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0"/>
                                      </p:stCondLst>
                                      <p:childTnLst>
                                        <p:animScale p14:bounceEnd="99000">
                                          <p:cBhvr>
                                            <p:cTn id="78" dur="1000" fill="hold"/>
                                            <p:tgtEl>
                                              <p:spTgt spid="19"/>
                                            </p:tgtEl>
                                          </p:cBhvr>
                                          <p:by x="110000" y="110000"/>
                                        </p:animScale>
                                      </p:childTnLst>
                                    </p:cTn>
                                  </p:par>
                                  <p:par>
                                    <p:cTn id="79" presetID="6" presetClass="emph" presetSubtype="0" accel="50000" decel="50000" fill="hold" grpId="2" nodeType="withEffect">
                                      <p:stCondLst>
                                        <p:cond delay="0"/>
                                      </p:stCondLst>
                                      <p:childTnLst>
                                        <p:animScale>
                                          <p:cBhvr>
                                            <p:cTn id="80" dur="250" fill="hold"/>
                                            <p:tgtEl>
                                              <p:spTgt spid="19"/>
                                            </p:tgtEl>
                                          </p:cBhvr>
                                          <p:by x="91000" y="91000"/>
                                        </p:animScale>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6" presetClass="emph" presetSubtype="0" fill="hold" nodeType="withEffect">
                                      <p:stCondLst>
                                        <p:cond delay="0"/>
                                      </p:stCondLst>
                                      <p:childTnLst>
                                        <p:animScale>
                                          <p:cBhvr>
                                            <p:cTn id="87" dur="10" fill="hold"/>
                                            <p:tgtEl>
                                              <p:spTgt spid="10"/>
                                            </p:tgtEl>
                                          </p:cBhvr>
                                          <p:by x="125000" y="125000"/>
                                        </p:animScale>
                                      </p:childTnLst>
                                    </p:cTn>
                                  </p:par>
                                  <p:par>
                                    <p:cTn id="88" presetID="6" presetClass="emph" presetSubtype="0" decel="100000" fill="hold" nodeType="withEffect">
                                      <p:stCondLst>
                                        <p:cond delay="0"/>
                                      </p:stCondLst>
                                      <p:childTnLst>
                                        <p:animScale>
                                          <p:cBhvr>
                                            <p:cTn id="89" dur="750" fill="hold"/>
                                            <p:tgtEl>
                                              <p:spTgt spid="10"/>
                                            </p:tgtEl>
                                          </p:cBhvr>
                                          <p:by x="80000" y="80000"/>
                                        </p:animScale>
                                      </p:childTnLst>
                                    </p:cTn>
                                  </p:par>
                                  <p:par>
                                    <p:cTn id="90" presetID="23" presetClass="entr" presetSubtype="16"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200" fill="hold"/>
                                            <p:tgtEl>
                                              <p:spTgt spid="21"/>
                                            </p:tgtEl>
                                            <p:attrNameLst>
                                              <p:attrName>ppt_w</p:attrName>
                                            </p:attrNameLst>
                                          </p:cBhvr>
                                          <p:tavLst>
                                            <p:tav tm="0">
                                              <p:val>
                                                <p:fltVal val="0"/>
                                              </p:val>
                                            </p:tav>
                                            <p:tav tm="100000">
                                              <p:val>
                                                <p:strVal val="#ppt_w"/>
                                              </p:val>
                                            </p:tav>
                                          </p:tavLst>
                                        </p:anim>
                                        <p:anim calcmode="lin" valueType="num">
                                          <p:cBhvr>
                                            <p:cTn id="93" dur="200" fill="hold"/>
                                            <p:tgtEl>
                                              <p:spTgt spid="21"/>
                                            </p:tgtEl>
                                            <p:attrNameLst>
                                              <p:attrName>ppt_h</p:attrName>
                                            </p:attrNameLst>
                                          </p:cBhvr>
                                          <p:tavLst>
                                            <p:tav tm="0">
                                              <p:val>
                                                <p:fltVal val="0"/>
                                              </p:val>
                                            </p:tav>
                                            <p:tav tm="100000">
                                              <p:val>
                                                <p:strVal val="#ppt_h"/>
                                              </p:val>
                                            </p:tav>
                                          </p:tavLst>
                                        </p:anim>
                                      </p:childTnLst>
                                    </p:cTn>
                                  </p:par>
                                  <p:par>
                                    <p:cTn id="94" presetID="6" presetClass="emph" presetSubtype="0" fill="hold" grpId="1" nodeType="withEffect" p14:presetBounceEnd="99000">
                                      <p:stCondLst>
                                        <p:cond delay="0"/>
                                      </p:stCondLst>
                                      <p:childTnLst>
                                        <p:animScale p14:bounceEnd="99000">
                                          <p:cBhvr>
                                            <p:cTn id="95" dur="1000" fill="hold"/>
                                            <p:tgtEl>
                                              <p:spTgt spid="21"/>
                                            </p:tgtEl>
                                          </p:cBhvr>
                                          <p:by x="110000" y="110000"/>
                                        </p:animScale>
                                      </p:childTnLst>
                                    </p:cTn>
                                  </p:par>
                                  <p:par>
                                    <p:cTn id="96" presetID="6" presetClass="emph" presetSubtype="0" accel="50000" decel="50000" fill="hold" grpId="2" nodeType="withEffect">
                                      <p:stCondLst>
                                        <p:cond delay="0"/>
                                      </p:stCondLst>
                                      <p:childTnLst>
                                        <p:animScale>
                                          <p:cBhvr>
                                            <p:cTn id="97" dur="250" fill="hold"/>
                                            <p:tgtEl>
                                              <p:spTgt spid="21"/>
                                            </p:tgtEl>
                                          </p:cBhvr>
                                          <p:by x="91000" y="91000"/>
                                        </p:animScale>
                                      </p:childTnLst>
                                    </p:cTn>
                                  </p:par>
                                </p:childTnLst>
                              </p:cTn>
                            </p:par>
                            <p:par>
                              <p:cTn id="98" fill="hold">
                                <p:stCondLst>
                                  <p:cond delay="1000"/>
                                </p:stCondLst>
                                <p:childTnLst>
                                  <p:par>
                                    <p:cTn id="99" presetID="16" presetClass="entr" presetSubtype="42" fill="hold" nodeType="after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barn(outHorizontal)">
                                          <p:cBhvr>
                                            <p:cTn id="101" dur="500"/>
                                            <p:tgtEl>
                                              <p:spTgt spid="14"/>
                                            </p:tgtEl>
                                          </p:cBhvr>
                                        </p:animEffect>
                                      </p:childTnLst>
                                    </p:cTn>
                                  </p:par>
                                  <p:par>
                                    <p:cTn id="102" presetID="16" presetClass="entr" presetSubtype="42" fill="hold" nodeType="with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barn(outHorizontal)">
                                          <p:cBhvr>
                                            <p:cTn id="104" dur="500"/>
                                            <p:tgtEl>
                                              <p:spTgt spid="11"/>
                                            </p:tgtEl>
                                          </p:cBhvr>
                                        </p:animEffect>
                                      </p:childTnLst>
                                    </p:cTn>
                                  </p:par>
                                  <p:par>
                                    <p:cTn id="105" presetID="16" presetClass="entr" presetSubtype="42" fill="hold"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barn(outHorizontal)">
                                          <p:cBhvr>
                                            <p:cTn id="107" dur="500"/>
                                            <p:tgtEl>
                                              <p:spTgt spid="18"/>
                                            </p:tgtEl>
                                          </p:cBhvr>
                                        </p:animEffect>
                                      </p:childTnLst>
                                    </p:cTn>
                                  </p:par>
                                  <p:par>
                                    <p:cTn id="108" presetID="16" presetClass="entr" presetSubtype="42" fill="hold"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barn(outHorizontal)">
                                          <p:cBhvr>
                                            <p:cTn id="110" dur="500"/>
                                            <p:tgtEl>
                                              <p:spTgt spid="29"/>
                                            </p:tgtEl>
                                          </p:cBhvr>
                                        </p:animEffect>
                                      </p:childTnLst>
                                    </p:cTn>
                                  </p:par>
                                  <p:par>
                                    <p:cTn id="111" presetID="16" presetClass="entr" presetSubtype="42"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barn(outHorizontal)">
                                          <p:cBhvr>
                                            <p:cTn id="1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16" grpId="0" animBg="1"/>
          <p:bldP spid="16" grpId="1" animBg="1"/>
          <p:bldP spid="16" grpId="2" animBg="1"/>
          <p:bldP spid="24" grpId="0" animBg="1"/>
          <p:bldP spid="24" grpId="1" animBg="1"/>
          <p:bldP spid="24" grpId="2" animBg="1"/>
          <p:bldP spid="19" grpId="0" animBg="1"/>
          <p:bldP spid="19" grpId="1" animBg="1"/>
          <p:bldP spid="19" grpId="2" animBg="1"/>
          <p:bldP spid="21" grpId="0" animBg="1"/>
          <p:bldP spid="21" grpId="1" animBg="1"/>
          <p:bldP spid="21" grpId="2" animBg="1"/>
          <p:bldP spid="3" grpId="0" animBg="1"/>
          <p:bldP spid="3" grpId="1" animBg="1"/>
          <p:bldP spid="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grpId="1" nodeType="withEffect">
                                      <p:stCondLst>
                                        <p:cond delay="0"/>
                                      </p:stCondLst>
                                      <p:childTnLst>
                                        <p:animScale>
                                          <p:cBhvr>
                                            <p:cTn id="9" dur="10" fill="hold"/>
                                            <p:tgtEl>
                                              <p:spTgt spid="3"/>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3"/>
                                            </p:tgtEl>
                                          </p:cBhvr>
                                          <p:by x="80000" y="80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6" presetClass="emph" presetSubtype="0" fill="hold" nodeType="withEffect">
                                      <p:stCondLst>
                                        <p:cond delay="0"/>
                                      </p:stCondLst>
                                      <p:childTnLst>
                                        <p:animScale>
                                          <p:cBhvr>
                                            <p:cTn id="18" dur="10" fill="hold"/>
                                            <p:tgtEl>
                                              <p:spTgt spid="8"/>
                                            </p:tgtEl>
                                          </p:cBhvr>
                                          <p:by x="125000" y="125000"/>
                                        </p:animScale>
                                      </p:childTnLst>
                                    </p:cTn>
                                  </p:par>
                                  <p:par>
                                    <p:cTn id="19" presetID="6" presetClass="emph" presetSubtype="0" decel="100000" fill="hold" nodeType="withEffect">
                                      <p:stCondLst>
                                        <p:cond delay="0"/>
                                      </p:stCondLst>
                                      <p:childTnLst>
                                        <p:animScale>
                                          <p:cBhvr>
                                            <p:cTn id="20" dur="750" fill="hold"/>
                                            <p:tgtEl>
                                              <p:spTgt spid="8"/>
                                            </p:tgtEl>
                                          </p:cBhvr>
                                          <p:by x="80000" y="80000"/>
                                        </p:animScale>
                                      </p:childTnLst>
                                    </p:cTn>
                                  </p:par>
                                  <p:par>
                                    <p:cTn id="21" presetID="2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200" fill="hold"/>
                                            <p:tgtEl>
                                              <p:spTgt spid="16"/>
                                            </p:tgtEl>
                                            <p:attrNameLst>
                                              <p:attrName>ppt_w</p:attrName>
                                            </p:attrNameLst>
                                          </p:cBhvr>
                                          <p:tavLst>
                                            <p:tav tm="0">
                                              <p:val>
                                                <p:fltVal val="0"/>
                                              </p:val>
                                            </p:tav>
                                            <p:tav tm="100000">
                                              <p:val>
                                                <p:strVal val="#ppt_w"/>
                                              </p:val>
                                            </p:tav>
                                          </p:tavLst>
                                        </p:anim>
                                        <p:anim calcmode="lin" valueType="num">
                                          <p:cBhvr>
                                            <p:cTn id="24" dur="200" fill="hold"/>
                                            <p:tgtEl>
                                              <p:spTgt spid="16"/>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0"/>
                                      </p:stCondLst>
                                      <p:childTnLst>
                                        <p:animScale>
                                          <p:cBhvr>
                                            <p:cTn id="26" dur="1000" fill="hold"/>
                                            <p:tgtEl>
                                              <p:spTgt spid="16"/>
                                            </p:tgtEl>
                                          </p:cBhvr>
                                          <p:by x="110000" y="110000"/>
                                        </p:animScale>
                                      </p:childTnLst>
                                    </p:cTn>
                                  </p:par>
                                  <p:par>
                                    <p:cTn id="27" presetID="6" presetClass="emph" presetSubtype="0" accel="50000" decel="50000" fill="hold" grpId="2" nodeType="withEffect">
                                      <p:stCondLst>
                                        <p:cond delay="0"/>
                                      </p:stCondLst>
                                      <p:childTnLst>
                                        <p:animScale>
                                          <p:cBhvr>
                                            <p:cTn id="28" dur="250" fill="hold"/>
                                            <p:tgtEl>
                                              <p:spTgt spid="16"/>
                                            </p:tgtEl>
                                          </p:cBhvr>
                                          <p:by x="91000" y="91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6" presetClass="emph" presetSubtype="0" fill="hold" nodeType="withEffect">
                                      <p:stCondLst>
                                        <p:cond delay="0"/>
                                      </p:stCondLst>
                                      <p:childTnLst>
                                        <p:animScale>
                                          <p:cBhvr>
                                            <p:cTn id="35" dur="10" fill="hold"/>
                                            <p:tgtEl>
                                              <p:spTgt spid="15"/>
                                            </p:tgtEl>
                                          </p:cBhvr>
                                          <p:by x="125000" y="125000"/>
                                        </p:animScale>
                                      </p:childTnLst>
                                    </p:cTn>
                                  </p:par>
                                  <p:par>
                                    <p:cTn id="36" presetID="6" presetClass="emph" presetSubtype="0" decel="100000" fill="hold" nodeType="withEffect">
                                      <p:stCondLst>
                                        <p:cond delay="0"/>
                                      </p:stCondLst>
                                      <p:childTnLst>
                                        <p:animScale>
                                          <p:cBhvr>
                                            <p:cTn id="37" dur="750" fill="hold"/>
                                            <p:tgtEl>
                                              <p:spTgt spid="15"/>
                                            </p:tgtEl>
                                          </p:cBhvr>
                                          <p:by x="80000" y="80000"/>
                                        </p:animScale>
                                      </p:childTnLst>
                                    </p:cTn>
                                  </p:par>
                                  <p:par>
                                    <p:cTn id="38" presetID="23"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00" fill="hold"/>
                                            <p:tgtEl>
                                              <p:spTgt spid="24"/>
                                            </p:tgtEl>
                                            <p:attrNameLst>
                                              <p:attrName>ppt_w</p:attrName>
                                            </p:attrNameLst>
                                          </p:cBhvr>
                                          <p:tavLst>
                                            <p:tav tm="0">
                                              <p:val>
                                                <p:fltVal val="0"/>
                                              </p:val>
                                            </p:tav>
                                            <p:tav tm="100000">
                                              <p:val>
                                                <p:strVal val="#ppt_w"/>
                                              </p:val>
                                            </p:tav>
                                          </p:tavLst>
                                        </p:anim>
                                        <p:anim calcmode="lin" valueType="num">
                                          <p:cBhvr>
                                            <p:cTn id="41" dur="200" fill="hold"/>
                                            <p:tgtEl>
                                              <p:spTgt spid="24"/>
                                            </p:tgtEl>
                                            <p:attrNameLst>
                                              <p:attrName>ppt_h</p:attrName>
                                            </p:attrNameLst>
                                          </p:cBhvr>
                                          <p:tavLst>
                                            <p:tav tm="0">
                                              <p:val>
                                                <p:fltVal val="0"/>
                                              </p:val>
                                            </p:tav>
                                            <p:tav tm="100000">
                                              <p:val>
                                                <p:strVal val="#ppt_h"/>
                                              </p:val>
                                            </p:tav>
                                          </p:tavLst>
                                        </p:anim>
                                      </p:childTnLst>
                                    </p:cTn>
                                  </p:par>
                                  <p:par>
                                    <p:cTn id="42" presetID="6" presetClass="emph" presetSubtype="0" fill="hold" grpId="1" nodeType="withEffect">
                                      <p:stCondLst>
                                        <p:cond delay="0"/>
                                      </p:stCondLst>
                                      <p:childTnLst>
                                        <p:animScale>
                                          <p:cBhvr>
                                            <p:cTn id="43" dur="1000" fill="hold"/>
                                            <p:tgtEl>
                                              <p:spTgt spid="24"/>
                                            </p:tgtEl>
                                          </p:cBhvr>
                                          <p:by x="110000" y="110000"/>
                                        </p:animScale>
                                      </p:childTnLst>
                                    </p:cTn>
                                  </p:par>
                                  <p:par>
                                    <p:cTn id="44" presetID="6" presetClass="emph" presetSubtype="0" accel="50000" decel="50000" fill="hold" grpId="2" nodeType="withEffect">
                                      <p:stCondLst>
                                        <p:cond delay="0"/>
                                      </p:stCondLst>
                                      <p:childTnLst>
                                        <p:animScale>
                                          <p:cBhvr>
                                            <p:cTn id="45" dur="250" fill="hold"/>
                                            <p:tgtEl>
                                              <p:spTgt spid="24"/>
                                            </p:tgtEl>
                                          </p:cBhvr>
                                          <p:by x="91000" y="91000"/>
                                        </p:animScale>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200" fill="hold"/>
                                            <p:tgtEl>
                                              <p:spTgt spid="13"/>
                                            </p:tgtEl>
                                            <p:attrNameLst>
                                              <p:attrName>ppt_w</p:attrName>
                                            </p:attrNameLst>
                                          </p:cBhvr>
                                          <p:tavLst>
                                            <p:tav tm="0">
                                              <p:val>
                                                <p:fltVal val="0"/>
                                              </p:val>
                                            </p:tav>
                                            <p:tav tm="100000">
                                              <p:val>
                                                <p:strVal val="#ppt_w"/>
                                              </p:val>
                                            </p:tav>
                                          </p:tavLst>
                                        </p:anim>
                                        <p:anim calcmode="lin" valueType="num">
                                          <p:cBhvr>
                                            <p:cTn id="51" dur="200" fill="hold"/>
                                            <p:tgtEl>
                                              <p:spTgt spid="13"/>
                                            </p:tgtEl>
                                            <p:attrNameLst>
                                              <p:attrName>ppt_h</p:attrName>
                                            </p:attrNameLst>
                                          </p:cBhvr>
                                          <p:tavLst>
                                            <p:tav tm="0">
                                              <p:val>
                                                <p:fltVal val="0"/>
                                              </p:val>
                                            </p:tav>
                                            <p:tav tm="100000">
                                              <p:val>
                                                <p:strVal val="#ppt_h"/>
                                              </p:val>
                                            </p:tav>
                                          </p:tavLst>
                                        </p:anim>
                                      </p:childTnLst>
                                    </p:cTn>
                                  </p:par>
                                  <p:par>
                                    <p:cTn id="52" presetID="6" presetClass="emph" presetSubtype="0" fill="hold" nodeType="withEffect">
                                      <p:stCondLst>
                                        <p:cond delay="0"/>
                                      </p:stCondLst>
                                      <p:childTnLst>
                                        <p:animScale>
                                          <p:cBhvr>
                                            <p:cTn id="53" dur="1000" fill="hold"/>
                                            <p:tgtEl>
                                              <p:spTgt spid="13"/>
                                            </p:tgtEl>
                                          </p:cBhvr>
                                          <p:by x="110000" y="110000"/>
                                        </p:animScale>
                                      </p:childTnLst>
                                    </p:cTn>
                                  </p:par>
                                  <p:par>
                                    <p:cTn id="54" presetID="6" presetClass="emph" presetSubtype="0" accel="50000" decel="50000" fill="hold" nodeType="withEffect">
                                      <p:stCondLst>
                                        <p:cond delay="0"/>
                                      </p:stCondLst>
                                      <p:childTnLst>
                                        <p:animScale>
                                          <p:cBhvr>
                                            <p:cTn id="55" dur="250" fill="hold"/>
                                            <p:tgtEl>
                                              <p:spTgt spid="13"/>
                                            </p:tgtEl>
                                          </p:cBhvr>
                                          <p:by x="91000" y="91000"/>
                                        </p:animScale>
                                      </p:childTnLst>
                                    </p:cTn>
                                  </p:par>
                                  <p:par>
                                    <p:cTn id="56" presetID="23" presetClass="entr" presetSubtype="16"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00" fill="hold"/>
                                            <p:tgtEl>
                                              <p:spTgt spid="20"/>
                                            </p:tgtEl>
                                            <p:attrNameLst>
                                              <p:attrName>ppt_w</p:attrName>
                                            </p:attrNameLst>
                                          </p:cBhvr>
                                          <p:tavLst>
                                            <p:tav tm="0">
                                              <p:val>
                                                <p:fltVal val="0"/>
                                              </p:val>
                                            </p:tav>
                                            <p:tav tm="100000">
                                              <p:val>
                                                <p:strVal val="#ppt_w"/>
                                              </p:val>
                                            </p:tav>
                                          </p:tavLst>
                                        </p:anim>
                                        <p:anim calcmode="lin" valueType="num">
                                          <p:cBhvr>
                                            <p:cTn id="59" dur="200" fill="hold"/>
                                            <p:tgtEl>
                                              <p:spTgt spid="20"/>
                                            </p:tgtEl>
                                            <p:attrNameLst>
                                              <p:attrName>ppt_h</p:attrName>
                                            </p:attrNameLst>
                                          </p:cBhvr>
                                          <p:tavLst>
                                            <p:tav tm="0">
                                              <p:val>
                                                <p:fltVal val="0"/>
                                              </p:val>
                                            </p:tav>
                                            <p:tav tm="100000">
                                              <p:val>
                                                <p:strVal val="#ppt_h"/>
                                              </p:val>
                                            </p:tav>
                                          </p:tavLst>
                                        </p:anim>
                                      </p:childTnLst>
                                    </p:cTn>
                                  </p:par>
                                  <p:par>
                                    <p:cTn id="60" presetID="6" presetClass="emph" presetSubtype="0" fill="hold" grpId="1" nodeType="withEffect">
                                      <p:stCondLst>
                                        <p:cond delay="0"/>
                                      </p:stCondLst>
                                      <p:childTnLst>
                                        <p:animScale>
                                          <p:cBhvr>
                                            <p:cTn id="61" dur="1000" fill="hold"/>
                                            <p:tgtEl>
                                              <p:spTgt spid="20"/>
                                            </p:tgtEl>
                                          </p:cBhvr>
                                          <p:by x="110000" y="110000"/>
                                        </p:animScale>
                                      </p:childTnLst>
                                    </p:cTn>
                                  </p:par>
                                  <p:par>
                                    <p:cTn id="62" presetID="6" presetClass="emph" presetSubtype="0" accel="50000" decel="50000" fill="hold" grpId="2" nodeType="withEffect">
                                      <p:stCondLst>
                                        <p:cond delay="0"/>
                                      </p:stCondLst>
                                      <p:childTnLst>
                                        <p:animScale>
                                          <p:cBhvr>
                                            <p:cTn id="63" dur="250" fill="hold"/>
                                            <p:tgtEl>
                                              <p:spTgt spid="20"/>
                                            </p:tgtEl>
                                          </p:cBhvr>
                                          <p:by x="91000" y="91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6" presetClass="emph" presetSubtype="0" fill="hold" nodeType="withEffect">
                                      <p:stCondLst>
                                        <p:cond delay="0"/>
                                      </p:stCondLst>
                                      <p:childTnLst>
                                        <p:animScale>
                                          <p:cBhvr>
                                            <p:cTn id="70" dur="10" fill="hold"/>
                                            <p:tgtEl>
                                              <p:spTgt spid="23"/>
                                            </p:tgtEl>
                                          </p:cBhvr>
                                          <p:by x="125000" y="125000"/>
                                        </p:animScale>
                                      </p:childTnLst>
                                    </p:cTn>
                                  </p:par>
                                  <p:par>
                                    <p:cTn id="71" presetID="6" presetClass="emph" presetSubtype="0" decel="100000" fill="hold" nodeType="withEffect">
                                      <p:stCondLst>
                                        <p:cond delay="0"/>
                                      </p:stCondLst>
                                      <p:childTnLst>
                                        <p:animScale>
                                          <p:cBhvr>
                                            <p:cTn id="72" dur="750" fill="hold"/>
                                            <p:tgtEl>
                                              <p:spTgt spid="23"/>
                                            </p:tgtEl>
                                          </p:cBhvr>
                                          <p:by x="80000" y="80000"/>
                                        </p:animScale>
                                      </p:childTnLst>
                                    </p:cTn>
                                  </p:par>
                                  <p:par>
                                    <p:cTn id="73" presetID="23" presetClass="entr" presetSubtype="16"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200" fill="hold"/>
                                            <p:tgtEl>
                                              <p:spTgt spid="19"/>
                                            </p:tgtEl>
                                            <p:attrNameLst>
                                              <p:attrName>ppt_w</p:attrName>
                                            </p:attrNameLst>
                                          </p:cBhvr>
                                          <p:tavLst>
                                            <p:tav tm="0">
                                              <p:val>
                                                <p:fltVal val="0"/>
                                              </p:val>
                                            </p:tav>
                                            <p:tav tm="100000">
                                              <p:val>
                                                <p:strVal val="#ppt_w"/>
                                              </p:val>
                                            </p:tav>
                                          </p:tavLst>
                                        </p:anim>
                                        <p:anim calcmode="lin" valueType="num">
                                          <p:cBhvr>
                                            <p:cTn id="76" dur="200" fill="hold"/>
                                            <p:tgtEl>
                                              <p:spTgt spid="19"/>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0"/>
                                      </p:stCondLst>
                                      <p:childTnLst>
                                        <p:animScale>
                                          <p:cBhvr>
                                            <p:cTn id="78" dur="1000" fill="hold"/>
                                            <p:tgtEl>
                                              <p:spTgt spid="19"/>
                                            </p:tgtEl>
                                          </p:cBhvr>
                                          <p:by x="110000" y="110000"/>
                                        </p:animScale>
                                      </p:childTnLst>
                                    </p:cTn>
                                  </p:par>
                                  <p:par>
                                    <p:cTn id="79" presetID="6" presetClass="emph" presetSubtype="0" accel="50000" decel="50000" fill="hold" grpId="2" nodeType="withEffect">
                                      <p:stCondLst>
                                        <p:cond delay="0"/>
                                      </p:stCondLst>
                                      <p:childTnLst>
                                        <p:animScale>
                                          <p:cBhvr>
                                            <p:cTn id="80" dur="250" fill="hold"/>
                                            <p:tgtEl>
                                              <p:spTgt spid="19"/>
                                            </p:tgtEl>
                                          </p:cBhvr>
                                          <p:by x="91000" y="91000"/>
                                        </p:animScale>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6" presetClass="emph" presetSubtype="0" fill="hold" nodeType="withEffect">
                                      <p:stCondLst>
                                        <p:cond delay="0"/>
                                      </p:stCondLst>
                                      <p:childTnLst>
                                        <p:animScale>
                                          <p:cBhvr>
                                            <p:cTn id="87" dur="10" fill="hold"/>
                                            <p:tgtEl>
                                              <p:spTgt spid="10"/>
                                            </p:tgtEl>
                                          </p:cBhvr>
                                          <p:by x="125000" y="125000"/>
                                        </p:animScale>
                                      </p:childTnLst>
                                    </p:cTn>
                                  </p:par>
                                  <p:par>
                                    <p:cTn id="88" presetID="6" presetClass="emph" presetSubtype="0" decel="100000" fill="hold" nodeType="withEffect">
                                      <p:stCondLst>
                                        <p:cond delay="0"/>
                                      </p:stCondLst>
                                      <p:childTnLst>
                                        <p:animScale>
                                          <p:cBhvr>
                                            <p:cTn id="89" dur="750" fill="hold"/>
                                            <p:tgtEl>
                                              <p:spTgt spid="10"/>
                                            </p:tgtEl>
                                          </p:cBhvr>
                                          <p:by x="80000" y="80000"/>
                                        </p:animScale>
                                      </p:childTnLst>
                                    </p:cTn>
                                  </p:par>
                                  <p:par>
                                    <p:cTn id="90" presetID="23" presetClass="entr" presetSubtype="16"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200" fill="hold"/>
                                            <p:tgtEl>
                                              <p:spTgt spid="21"/>
                                            </p:tgtEl>
                                            <p:attrNameLst>
                                              <p:attrName>ppt_w</p:attrName>
                                            </p:attrNameLst>
                                          </p:cBhvr>
                                          <p:tavLst>
                                            <p:tav tm="0">
                                              <p:val>
                                                <p:fltVal val="0"/>
                                              </p:val>
                                            </p:tav>
                                            <p:tav tm="100000">
                                              <p:val>
                                                <p:strVal val="#ppt_w"/>
                                              </p:val>
                                            </p:tav>
                                          </p:tavLst>
                                        </p:anim>
                                        <p:anim calcmode="lin" valueType="num">
                                          <p:cBhvr>
                                            <p:cTn id="93" dur="200" fill="hold"/>
                                            <p:tgtEl>
                                              <p:spTgt spid="21"/>
                                            </p:tgtEl>
                                            <p:attrNameLst>
                                              <p:attrName>ppt_h</p:attrName>
                                            </p:attrNameLst>
                                          </p:cBhvr>
                                          <p:tavLst>
                                            <p:tav tm="0">
                                              <p:val>
                                                <p:fltVal val="0"/>
                                              </p:val>
                                            </p:tav>
                                            <p:tav tm="100000">
                                              <p:val>
                                                <p:strVal val="#ppt_h"/>
                                              </p:val>
                                            </p:tav>
                                          </p:tavLst>
                                        </p:anim>
                                      </p:childTnLst>
                                    </p:cTn>
                                  </p:par>
                                  <p:par>
                                    <p:cTn id="94" presetID="6" presetClass="emph" presetSubtype="0" fill="hold" grpId="1" nodeType="withEffect">
                                      <p:stCondLst>
                                        <p:cond delay="0"/>
                                      </p:stCondLst>
                                      <p:childTnLst>
                                        <p:animScale>
                                          <p:cBhvr>
                                            <p:cTn id="95" dur="1000" fill="hold"/>
                                            <p:tgtEl>
                                              <p:spTgt spid="21"/>
                                            </p:tgtEl>
                                          </p:cBhvr>
                                          <p:by x="110000" y="110000"/>
                                        </p:animScale>
                                      </p:childTnLst>
                                    </p:cTn>
                                  </p:par>
                                  <p:par>
                                    <p:cTn id="96" presetID="6" presetClass="emph" presetSubtype="0" accel="50000" decel="50000" fill="hold" grpId="2" nodeType="withEffect">
                                      <p:stCondLst>
                                        <p:cond delay="0"/>
                                      </p:stCondLst>
                                      <p:childTnLst>
                                        <p:animScale>
                                          <p:cBhvr>
                                            <p:cTn id="97" dur="250" fill="hold"/>
                                            <p:tgtEl>
                                              <p:spTgt spid="21"/>
                                            </p:tgtEl>
                                          </p:cBhvr>
                                          <p:by x="91000" y="91000"/>
                                        </p:animScale>
                                      </p:childTnLst>
                                    </p:cTn>
                                  </p:par>
                                </p:childTnLst>
                              </p:cTn>
                            </p:par>
                            <p:par>
                              <p:cTn id="98" fill="hold">
                                <p:stCondLst>
                                  <p:cond delay="1000"/>
                                </p:stCondLst>
                                <p:childTnLst>
                                  <p:par>
                                    <p:cTn id="99" presetID="16" presetClass="entr" presetSubtype="42" fill="hold" nodeType="after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barn(outHorizontal)">
                                          <p:cBhvr>
                                            <p:cTn id="101" dur="500"/>
                                            <p:tgtEl>
                                              <p:spTgt spid="14"/>
                                            </p:tgtEl>
                                          </p:cBhvr>
                                        </p:animEffect>
                                      </p:childTnLst>
                                    </p:cTn>
                                  </p:par>
                                  <p:par>
                                    <p:cTn id="102" presetID="16" presetClass="entr" presetSubtype="42" fill="hold" nodeType="with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barn(outHorizontal)">
                                          <p:cBhvr>
                                            <p:cTn id="104" dur="500"/>
                                            <p:tgtEl>
                                              <p:spTgt spid="11"/>
                                            </p:tgtEl>
                                          </p:cBhvr>
                                        </p:animEffect>
                                      </p:childTnLst>
                                    </p:cTn>
                                  </p:par>
                                  <p:par>
                                    <p:cTn id="105" presetID="16" presetClass="entr" presetSubtype="42" fill="hold"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barn(outHorizontal)">
                                          <p:cBhvr>
                                            <p:cTn id="107" dur="500"/>
                                            <p:tgtEl>
                                              <p:spTgt spid="18"/>
                                            </p:tgtEl>
                                          </p:cBhvr>
                                        </p:animEffect>
                                      </p:childTnLst>
                                    </p:cTn>
                                  </p:par>
                                  <p:par>
                                    <p:cTn id="108" presetID="16" presetClass="entr" presetSubtype="42" fill="hold"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barn(outHorizontal)">
                                          <p:cBhvr>
                                            <p:cTn id="110" dur="500"/>
                                            <p:tgtEl>
                                              <p:spTgt spid="29"/>
                                            </p:tgtEl>
                                          </p:cBhvr>
                                        </p:animEffect>
                                      </p:childTnLst>
                                    </p:cTn>
                                  </p:par>
                                  <p:par>
                                    <p:cTn id="111" presetID="16" presetClass="entr" presetSubtype="42"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barn(outHorizontal)">
                                          <p:cBhvr>
                                            <p:cTn id="1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16" grpId="0" animBg="1"/>
          <p:bldP spid="16" grpId="1" animBg="1"/>
          <p:bldP spid="16" grpId="2" animBg="1"/>
          <p:bldP spid="24" grpId="0" animBg="1"/>
          <p:bldP spid="24" grpId="1" animBg="1"/>
          <p:bldP spid="24" grpId="2" animBg="1"/>
          <p:bldP spid="19" grpId="0" animBg="1"/>
          <p:bldP spid="19" grpId="1" animBg="1"/>
          <p:bldP spid="19" grpId="2" animBg="1"/>
          <p:bldP spid="21" grpId="0" animBg="1"/>
          <p:bldP spid="21" grpId="1" animBg="1"/>
          <p:bldP spid="21" grpId="2" animBg="1"/>
          <p:bldP spid="3" grpId="0" animBg="1"/>
          <p:bldP spid="3" grpId="1" animBg="1"/>
          <p:bldP spid="3" grpId="2"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D55F9663-C4A6-B06C-190D-7A3B333030D9}"/>
              </a:ext>
            </a:extLst>
          </p:cNvPr>
          <p:cNvSpPr>
            <a:spLocks noGrp="1"/>
          </p:cNvSpPr>
          <p:nvPr>
            <p:ph type="title"/>
          </p:nvPr>
        </p:nvSpPr>
        <p:spPr>
          <a:xfrm>
            <a:off x="503998" y="360001"/>
            <a:ext cx="11184002" cy="427618"/>
          </a:xfrm>
        </p:spPr>
        <p:txBody>
          <a:bodyPr/>
          <a:lstStyle/>
          <a:p>
            <a:r>
              <a:rPr lang="en-US" dirty="0"/>
              <a:t>What is interconnection?</a:t>
            </a:r>
            <a:endParaRPr lang="de-DE" dirty="0"/>
          </a:p>
        </p:txBody>
      </p:sp>
      <p:grpSp>
        <p:nvGrpSpPr>
          <p:cNvPr id="271" name="Gruppieren 4">
            <a:extLst>
              <a:ext uri="{FF2B5EF4-FFF2-40B4-BE49-F238E27FC236}">
                <a16:creationId xmlns:a16="http://schemas.microsoft.com/office/drawing/2014/main" id="{6916BE2C-181E-04BE-F3DA-00A06FCEBE8A}"/>
              </a:ext>
            </a:extLst>
          </p:cNvPr>
          <p:cNvGrpSpPr/>
          <p:nvPr/>
        </p:nvGrpSpPr>
        <p:grpSpPr bwMode="gray">
          <a:xfrm>
            <a:off x="373152" y="2446834"/>
            <a:ext cx="5174363" cy="2906472"/>
            <a:chOff x="419233" y="2345833"/>
            <a:chExt cx="5174363" cy="2906472"/>
          </a:xfrm>
        </p:grpSpPr>
        <p:cxnSp>
          <p:nvCxnSpPr>
            <p:cNvPr id="272" name="Gerade Verbindung 114">
              <a:extLst>
                <a:ext uri="{FF2B5EF4-FFF2-40B4-BE49-F238E27FC236}">
                  <a16:creationId xmlns:a16="http://schemas.microsoft.com/office/drawing/2014/main" id="{701ABEE4-766B-3D96-9C36-8E770F3231A0}"/>
                </a:ext>
              </a:extLst>
            </p:cNvPr>
            <p:cNvCxnSpPr>
              <a:cxnSpLocks/>
            </p:cNvCxnSpPr>
            <p:nvPr/>
          </p:nvCxnSpPr>
          <p:spPr bwMode="gray">
            <a:xfrm flipH="1" flipV="1">
              <a:off x="3935203" y="2797482"/>
              <a:ext cx="292217" cy="423718"/>
            </a:xfrm>
            <a:prstGeom prst="line">
              <a:avLst/>
            </a:prstGeom>
            <a:noFill/>
            <a:ln w="9525" cap="flat" cmpd="sng" algn="ctr">
              <a:solidFill>
                <a:srgbClr val="0A404F"/>
              </a:solidFill>
              <a:prstDash val="sysDot"/>
              <a:miter lim="800000"/>
              <a:tailEnd type="none" w="med" len="med"/>
            </a:ln>
            <a:effectLst/>
          </p:spPr>
        </p:cxnSp>
        <p:cxnSp>
          <p:nvCxnSpPr>
            <p:cNvPr id="273" name="Gerade Verbindung 115">
              <a:extLst>
                <a:ext uri="{FF2B5EF4-FFF2-40B4-BE49-F238E27FC236}">
                  <a16:creationId xmlns:a16="http://schemas.microsoft.com/office/drawing/2014/main" id="{5CAC79F3-F93B-FB6F-5F2F-D1E698EDF6CA}"/>
                </a:ext>
              </a:extLst>
            </p:cNvPr>
            <p:cNvCxnSpPr>
              <a:cxnSpLocks/>
            </p:cNvCxnSpPr>
            <p:nvPr/>
          </p:nvCxnSpPr>
          <p:spPr bwMode="gray">
            <a:xfrm flipH="1" flipV="1">
              <a:off x="1207842" y="3742324"/>
              <a:ext cx="3209520" cy="355533"/>
            </a:xfrm>
            <a:prstGeom prst="line">
              <a:avLst/>
            </a:prstGeom>
            <a:noFill/>
            <a:ln w="9525" cap="flat" cmpd="sng" algn="ctr">
              <a:solidFill>
                <a:srgbClr val="0A404F"/>
              </a:solidFill>
              <a:prstDash val="sysDot"/>
              <a:miter lim="800000"/>
              <a:tailEnd type="none" w="med" len="med"/>
            </a:ln>
            <a:effectLst/>
          </p:spPr>
        </p:cxnSp>
        <p:sp>
          <p:nvSpPr>
            <p:cNvPr id="274" name="Textfeld 105">
              <a:extLst>
                <a:ext uri="{FF2B5EF4-FFF2-40B4-BE49-F238E27FC236}">
                  <a16:creationId xmlns:a16="http://schemas.microsoft.com/office/drawing/2014/main" id="{EE83D8CC-108A-7F03-F1D0-1089A924CEC7}"/>
                </a:ext>
              </a:extLst>
            </p:cNvPr>
            <p:cNvSpPr txBox="1"/>
            <p:nvPr/>
          </p:nvSpPr>
          <p:spPr bwMode="gray">
            <a:xfrm>
              <a:off x="5243820" y="3430155"/>
              <a:ext cx="349776" cy="263277"/>
            </a:xfrm>
            <a:prstGeom prst="rect">
              <a:avLst/>
            </a:prstGeom>
            <a:noFill/>
            <a:ln w="19050">
              <a:noFill/>
              <a:prstDash val="sysDot"/>
            </a:ln>
          </p:spPr>
          <p:txBody>
            <a:bodyPr wrap="none" rtlCol="0">
              <a:spAutoFit/>
            </a:bodyPr>
            <a:lstStyle/>
            <a:p>
              <a:pPr marL="0" marR="0" lvl="0" indent="0"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a:t>
              </a:r>
            </a:p>
          </p:txBody>
        </p:sp>
        <p:cxnSp>
          <p:nvCxnSpPr>
            <p:cNvPr id="275" name="Gerade Verbindung 118">
              <a:extLst>
                <a:ext uri="{FF2B5EF4-FFF2-40B4-BE49-F238E27FC236}">
                  <a16:creationId xmlns:a16="http://schemas.microsoft.com/office/drawing/2014/main" id="{4586A70E-9E82-1AB9-EF2D-CACDBA51A4CB}"/>
                </a:ext>
              </a:extLst>
            </p:cNvPr>
            <p:cNvCxnSpPr>
              <a:cxnSpLocks/>
            </p:cNvCxnSpPr>
            <p:nvPr/>
          </p:nvCxnSpPr>
          <p:spPr bwMode="gray">
            <a:xfrm flipH="1">
              <a:off x="2503338" y="2815199"/>
              <a:ext cx="831301" cy="279372"/>
            </a:xfrm>
            <a:prstGeom prst="line">
              <a:avLst/>
            </a:prstGeom>
            <a:noFill/>
            <a:ln w="9525" cap="flat" cmpd="sng" algn="ctr">
              <a:solidFill>
                <a:srgbClr val="0A404F"/>
              </a:solidFill>
              <a:prstDash val="sysDot"/>
              <a:miter lim="800000"/>
              <a:tailEnd type="none" w="med" len="med"/>
            </a:ln>
            <a:effectLst/>
          </p:spPr>
        </p:cxnSp>
        <p:sp>
          <p:nvSpPr>
            <p:cNvPr id="276" name="Textfeld 106">
              <a:extLst>
                <a:ext uri="{FF2B5EF4-FFF2-40B4-BE49-F238E27FC236}">
                  <a16:creationId xmlns:a16="http://schemas.microsoft.com/office/drawing/2014/main" id="{9CEE64E2-C34F-05A3-52EB-39A12999083F}"/>
                </a:ext>
              </a:extLst>
            </p:cNvPr>
            <p:cNvSpPr txBox="1"/>
            <p:nvPr/>
          </p:nvSpPr>
          <p:spPr bwMode="gray">
            <a:xfrm>
              <a:off x="2927763" y="2345833"/>
              <a:ext cx="840295"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4</a:t>
              </a:r>
            </a:p>
          </p:txBody>
        </p:sp>
        <p:sp>
          <p:nvSpPr>
            <p:cNvPr id="277" name="Textfeld 104">
              <a:extLst>
                <a:ext uri="{FF2B5EF4-FFF2-40B4-BE49-F238E27FC236}">
                  <a16:creationId xmlns:a16="http://schemas.microsoft.com/office/drawing/2014/main" id="{6D89C909-945F-E900-D1CA-B486471E0C64}"/>
                </a:ext>
              </a:extLst>
            </p:cNvPr>
            <p:cNvSpPr txBox="1"/>
            <p:nvPr/>
          </p:nvSpPr>
          <p:spPr bwMode="gray">
            <a:xfrm>
              <a:off x="4635662" y="4026643"/>
              <a:ext cx="907621" cy="263277"/>
            </a:xfrm>
            <a:prstGeom prst="rect">
              <a:avLst/>
            </a:prstGeom>
            <a:noFill/>
            <a:ln w="19050">
              <a:noFill/>
              <a:prstDash val="sysDot"/>
            </a:ln>
          </p:spPr>
          <p:txBody>
            <a:bodyPr wrap="none" rtlCol="0">
              <a:spAutoFit/>
            </a:bodyPr>
            <a:lstStyle/>
            <a:p>
              <a:pPr marL="0" marR="0" lvl="0" indent="0"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dirty="0">
                  <a:ln>
                    <a:noFill/>
                  </a:ln>
                  <a:solidFill>
                    <a:schemeClr val="tx2"/>
                  </a:solidFill>
                  <a:effectLst/>
                  <a:uLnTx/>
                  <a:uFillTx/>
                  <a:latin typeface="Aptos" panose="020B0004020202020204" pitchFamily="34" charset="0"/>
                  <a:ea typeface="ＭＳ Ｐゴシック" charset="0"/>
                </a:rPr>
                <a:t>Carrier/ISP</a:t>
              </a:r>
            </a:p>
          </p:txBody>
        </p:sp>
        <p:cxnSp>
          <p:nvCxnSpPr>
            <p:cNvPr id="278" name="Gerade Verbindung 145">
              <a:extLst>
                <a:ext uri="{FF2B5EF4-FFF2-40B4-BE49-F238E27FC236}">
                  <a16:creationId xmlns:a16="http://schemas.microsoft.com/office/drawing/2014/main" id="{BCB2375B-8D8D-0D4A-76EF-9A062BAC2158}"/>
                </a:ext>
              </a:extLst>
            </p:cNvPr>
            <p:cNvCxnSpPr>
              <a:cxnSpLocks/>
            </p:cNvCxnSpPr>
            <p:nvPr/>
          </p:nvCxnSpPr>
          <p:spPr bwMode="gray">
            <a:xfrm flipV="1">
              <a:off x="1167655" y="3265032"/>
              <a:ext cx="351884" cy="496799"/>
            </a:xfrm>
            <a:prstGeom prst="line">
              <a:avLst/>
            </a:prstGeom>
            <a:noFill/>
            <a:ln w="9525" cap="flat" cmpd="sng" algn="ctr">
              <a:solidFill>
                <a:srgbClr val="0A404F"/>
              </a:solidFill>
              <a:prstDash val="sysDot"/>
              <a:miter lim="800000"/>
              <a:tailEnd type="none" w="med" len="med"/>
            </a:ln>
            <a:effectLst/>
          </p:spPr>
        </p:cxnSp>
        <p:sp>
          <p:nvSpPr>
            <p:cNvPr id="279" name="Textfeld 107">
              <a:extLst>
                <a:ext uri="{FF2B5EF4-FFF2-40B4-BE49-F238E27FC236}">
                  <a16:creationId xmlns:a16="http://schemas.microsoft.com/office/drawing/2014/main" id="{27B057E1-13E6-47F5-A63B-FE9E91852A0C}"/>
                </a:ext>
              </a:extLst>
            </p:cNvPr>
            <p:cNvSpPr txBox="1"/>
            <p:nvPr/>
          </p:nvSpPr>
          <p:spPr bwMode="gray">
            <a:xfrm>
              <a:off x="922480" y="2858181"/>
              <a:ext cx="840294"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3</a:t>
              </a:r>
            </a:p>
          </p:txBody>
        </p:sp>
        <p:sp>
          <p:nvSpPr>
            <p:cNvPr id="280" name="Textfeld 108">
              <a:extLst>
                <a:ext uri="{FF2B5EF4-FFF2-40B4-BE49-F238E27FC236}">
                  <a16:creationId xmlns:a16="http://schemas.microsoft.com/office/drawing/2014/main" id="{A0C7E440-A505-4739-361E-7525F94ECBDA}"/>
                </a:ext>
              </a:extLst>
            </p:cNvPr>
            <p:cNvSpPr txBox="1"/>
            <p:nvPr/>
          </p:nvSpPr>
          <p:spPr bwMode="gray">
            <a:xfrm>
              <a:off x="1671312" y="4663144"/>
              <a:ext cx="840294"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1</a:t>
              </a:r>
            </a:p>
          </p:txBody>
        </p:sp>
        <p:cxnSp>
          <p:nvCxnSpPr>
            <p:cNvPr id="281" name="Gerade Verbindung 114">
              <a:extLst>
                <a:ext uri="{FF2B5EF4-FFF2-40B4-BE49-F238E27FC236}">
                  <a16:creationId xmlns:a16="http://schemas.microsoft.com/office/drawing/2014/main" id="{10643185-149E-765A-ECF8-3A303B018C92}"/>
                </a:ext>
              </a:extLst>
            </p:cNvPr>
            <p:cNvCxnSpPr>
              <a:cxnSpLocks/>
            </p:cNvCxnSpPr>
            <p:nvPr/>
          </p:nvCxnSpPr>
          <p:spPr bwMode="gray">
            <a:xfrm flipH="1">
              <a:off x="3345898" y="2801749"/>
              <a:ext cx="591754" cy="5473"/>
            </a:xfrm>
            <a:prstGeom prst="line">
              <a:avLst/>
            </a:prstGeom>
            <a:noFill/>
            <a:ln w="9525" cap="flat" cmpd="sng" algn="ctr">
              <a:solidFill>
                <a:srgbClr val="0A404F"/>
              </a:solidFill>
              <a:prstDash val="sysDot"/>
              <a:miter lim="800000"/>
              <a:tailEnd type="none" w="med" len="med"/>
            </a:ln>
            <a:effectLst/>
          </p:spPr>
        </p:cxnSp>
        <p:sp>
          <p:nvSpPr>
            <p:cNvPr id="282" name="Textfeld 180">
              <a:extLst>
                <a:ext uri="{FF2B5EF4-FFF2-40B4-BE49-F238E27FC236}">
                  <a16:creationId xmlns:a16="http://schemas.microsoft.com/office/drawing/2014/main" id="{522B0D7C-B0C4-5F83-52EE-66473C7CFD96}"/>
                </a:ext>
              </a:extLst>
            </p:cNvPr>
            <p:cNvSpPr txBox="1"/>
            <p:nvPr/>
          </p:nvSpPr>
          <p:spPr bwMode="gray">
            <a:xfrm>
              <a:off x="4410062" y="2931095"/>
              <a:ext cx="840295"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5</a:t>
              </a:r>
            </a:p>
          </p:txBody>
        </p:sp>
        <p:sp>
          <p:nvSpPr>
            <p:cNvPr id="283" name="Textfeld 181">
              <a:extLst>
                <a:ext uri="{FF2B5EF4-FFF2-40B4-BE49-F238E27FC236}">
                  <a16:creationId xmlns:a16="http://schemas.microsoft.com/office/drawing/2014/main" id="{EA72DDB1-9607-6690-54CB-CBF9FAD0484D}"/>
                </a:ext>
              </a:extLst>
            </p:cNvPr>
            <p:cNvSpPr txBox="1"/>
            <p:nvPr/>
          </p:nvSpPr>
          <p:spPr bwMode="gray">
            <a:xfrm>
              <a:off x="3685684" y="2401734"/>
              <a:ext cx="1349865" cy="434221"/>
            </a:xfrm>
            <a:prstGeom prst="rect">
              <a:avLst/>
            </a:prstGeom>
            <a:noFill/>
            <a:ln w="19050">
              <a:noFill/>
              <a:prstDash val="sysDot"/>
            </a:ln>
          </p:spPr>
          <p:txBody>
            <a:bodyPr wrap="squar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Financial Services</a:t>
              </a:r>
            </a:p>
          </p:txBody>
        </p:sp>
        <p:cxnSp>
          <p:nvCxnSpPr>
            <p:cNvPr id="284" name="Gerade Verbindung 114">
              <a:extLst>
                <a:ext uri="{FF2B5EF4-FFF2-40B4-BE49-F238E27FC236}">
                  <a16:creationId xmlns:a16="http://schemas.microsoft.com/office/drawing/2014/main" id="{1C545DA6-DEB4-0933-8549-1EB8BC67A4A5}"/>
                </a:ext>
              </a:extLst>
            </p:cNvPr>
            <p:cNvCxnSpPr>
              <a:cxnSpLocks/>
            </p:cNvCxnSpPr>
            <p:nvPr/>
          </p:nvCxnSpPr>
          <p:spPr bwMode="gray">
            <a:xfrm flipH="1" flipV="1">
              <a:off x="4256642" y="3235810"/>
              <a:ext cx="991118" cy="194210"/>
            </a:xfrm>
            <a:prstGeom prst="line">
              <a:avLst/>
            </a:prstGeom>
            <a:noFill/>
            <a:ln w="9525" cap="flat" cmpd="sng" algn="ctr">
              <a:solidFill>
                <a:srgbClr val="0A404F"/>
              </a:solidFill>
              <a:prstDash val="sysDot"/>
              <a:miter lim="800000"/>
              <a:tailEnd type="none" w="med" len="med"/>
            </a:ln>
            <a:effectLst/>
          </p:spPr>
        </p:cxnSp>
        <p:cxnSp>
          <p:nvCxnSpPr>
            <p:cNvPr id="285" name="Gerade Verbindung 132">
              <a:extLst>
                <a:ext uri="{FF2B5EF4-FFF2-40B4-BE49-F238E27FC236}">
                  <a16:creationId xmlns:a16="http://schemas.microsoft.com/office/drawing/2014/main" id="{78D3E68F-A134-3A0C-8CDE-704034F547D3}"/>
                </a:ext>
              </a:extLst>
            </p:cNvPr>
            <p:cNvCxnSpPr>
              <a:cxnSpLocks/>
            </p:cNvCxnSpPr>
            <p:nvPr/>
          </p:nvCxnSpPr>
          <p:spPr bwMode="gray">
            <a:xfrm flipH="1">
              <a:off x="3149775" y="4107597"/>
              <a:ext cx="1262716" cy="730548"/>
            </a:xfrm>
            <a:prstGeom prst="line">
              <a:avLst/>
            </a:prstGeom>
            <a:noFill/>
            <a:ln w="9525" cap="flat" cmpd="sng" algn="ctr">
              <a:solidFill>
                <a:srgbClr val="0A404F"/>
              </a:solidFill>
              <a:prstDash val="sysDot"/>
              <a:miter lim="800000"/>
              <a:tailEnd type="none" w="med" len="med"/>
            </a:ln>
            <a:effectLst/>
          </p:spPr>
        </p:cxnSp>
        <p:cxnSp>
          <p:nvCxnSpPr>
            <p:cNvPr id="286" name="Gerade Verbindung 139">
              <a:extLst>
                <a:ext uri="{FF2B5EF4-FFF2-40B4-BE49-F238E27FC236}">
                  <a16:creationId xmlns:a16="http://schemas.microsoft.com/office/drawing/2014/main" id="{47FC92B0-47DA-4DAA-3567-322BDFCB2306}"/>
                </a:ext>
              </a:extLst>
            </p:cNvPr>
            <p:cNvCxnSpPr>
              <a:cxnSpLocks/>
            </p:cNvCxnSpPr>
            <p:nvPr/>
          </p:nvCxnSpPr>
          <p:spPr bwMode="gray">
            <a:xfrm flipH="1" flipV="1">
              <a:off x="1539021" y="3255292"/>
              <a:ext cx="618527" cy="1256543"/>
            </a:xfrm>
            <a:prstGeom prst="line">
              <a:avLst/>
            </a:prstGeom>
            <a:noFill/>
            <a:ln w="9525" cap="flat" cmpd="sng" algn="ctr">
              <a:solidFill>
                <a:srgbClr val="0A404F"/>
              </a:solidFill>
              <a:prstDash val="sysDot"/>
              <a:miter lim="800000"/>
              <a:tailEnd type="none" w="med" len="med"/>
            </a:ln>
            <a:effectLst/>
          </p:spPr>
        </p:cxnSp>
        <p:cxnSp>
          <p:nvCxnSpPr>
            <p:cNvPr id="287" name="Gerade Verbindung 71">
              <a:extLst>
                <a:ext uri="{FF2B5EF4-FFF2-40B4-BE49-F238E27FC236}">
                  <a16:creationId xmlns:a16="http://schemas.microsoft.com/office/drawing/2014/main" id="{05311F5A-112B-42C6-6442-7CAEBC6AD223}"/>
                </a:ext>
              </a:extLst>
            </p:cNvPr>
            <p:cNvCxnSpPr>
              <a:cxnSpLocks/>
            </p:cNvCxnSpPr>
            <p:nvPr/>
          </p:nvCxnSpPr>
          <p:spPr bwMode="gray">
            <a:xfrm flipV="1">
              <a:off x="1178093" y="3230940"/>
              <a:ext cx="3073679" cy="505242"/>
            </a:xfrm>
            <a:prstGeom prst="line">
              <a:avLst/>
            </a:prstGeom>
            <a:noFill/>
            <a:ln w="9525" cap="flat" cmpd="sng" algn="ctr">
              <a:solidFill>
                <a:srgbClr val="0A404F"/>
              </a:solidFill>
              <a:prstDash val="sysDot"/>
              <a:miter lim="800000"/>
              <a:tailEnd type="none" w="med" len="med"/>
            </a:ln>
            <a:effectLst/>
          </p:spPr>
        </p:cxnSp>
        <p:cxnSp>
          <p:nvCxnSpPr>
            <p:cNvPr id="288" name="Gerade Verbindung 71">
              <a:extLst>
                <a:ext uri="{FF2B5EF4-FFF2-40B4-BE49-F238E27FC236}">
                  <a16:creationId xmlns:a16="http://schemas.microsoft.com/office/drawing/2014/main" id="{DE98D57B-776D-0C93-3290-96224B9559BE}"/>
                </a:ext>
              </a:extLst>
            </p:cNvPr>
            <p:cNvCxnSpPr>
              <a:cxnSpLocks/>
            </p:cNvCxnSpPr>
            <p:nvPr/>
          </p:nvCxnSpPr>
          <p:spPr bwMode="gray">
            <a:xfrm flipH="1" flipV="1">
              <a:off x="1202971" y="3747194"/>
              <a:ext cx="292217" cy="530865"/>
            </a:xfrm>
            <a:prstGeom prst="line">
              <a:avLst/>
            </a:prstGeom>
            <a:noFill/>
            <a:ln w="9525" cap="flat" cmpd="sng" algn="ctr">
              <a:solidFill>
                <a:srgbClr val="0A404F"/>
              </a:solidFill>
              <a:prstDash val="sysDot"/>
              <a:miter lim="800000"/>
              <a:tailEnd type="none" w="med" len="med"/>
            </a:ln>
            <a:effectLst/>
          </p:spPr>
        </p:cxnSp>
        <p:cxnSp>
          <p:nvCxnSpPr>
            <p:cNvPr id="289" name="Gerade Verbindung 139">
              <a:extLst>
                <a:ext uri="{FF2B5EF4-FFF2-40B4-BE49-F238E27FC236}">
                  <a16:creationId xmlns:a16="http://schemas.microsoft.com/office/drawing/2014/main" id="{4CD90166-1891-D537-C993-D52F7452AD74}"/>
                </a:ext>
              </a:extLst>
            </p:cNvPr>
            <p:cNvCxnSpPr>
              <a:cxnSpLocks/>
            </p:cNvCxnSpPr>
            <p:nvPr/>
          </p:nvCxnSpPr>
          <p:spPr bwMode="gray">
            <a:xfrm flipH="1">
              <a:off x="1500058" y="3265032"/>
              <a:ext cx="34092" cy="998415"/>
            </a:xfrm>
            <a:prstGeom prst="line">
              <a:avLst/>
            </a:prstGeom>
            <a:noFill/>
            <a:ln w="9525" cap="flat" cmpd="sng" algn="ctr">
              <a:solidFill>
                <a:srgbClr val="0A404F"/>
              </a:solidFill>
              <a:prstDash val="sysDot"/>
              <a:miter lim="800000"/>
              <a:tailEnd type="none" w="med" len="med"/>
            </a:ln>
            <a:effectLst/>
          </p:spPr>
        </p:cxnSp>
        <p:sp>
          <p:nvSpPr>
            <p:cNvPr id="290" name="Textfeld 305">
              <a:extLst>
                <a:ext uri="{FF2B5EF4-FFF2-40B4-BE49-F238E27FC236}">
                  <a16:creationId xmlns:a16="http://schemas.microsoft.com/office/drawing/2014/main" id="{DAC2D989-0415-70ED-A162-79516C737094}"/>
                </a:ext>
              </a:extLst>
            </p:cNvPr>
            <p:cNvSpPr txBox="1"/>
            <p:nvPr/>
          </p:nvSpPr>
          <p:spPr bwMode="gray">
            <a:xfrm>
              <a:off x="4340751" y="4800638"/>
              <a:ext cx="643126"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dirty="0">
                  <a:ln>
                    <a:noFill/>
                  </a:ln>
                  <a:solidFill>
                    <a:schemeClr val="tx2"/>
                  </a:solidFill>
                  <a:effectLst/>
                  <a:uLnTx/>
                  <a:uFillTx/>
                  <a:latin typeface="Aptos" panose="020B0004020202020204" pitchFamily="34" charset="0"/>
                  <a:ea typeface="ＭＳ Ｐゴシック" charset="0"/>
                </a:rPr>
                <a:t>Google</a:t>
              </a:r>
            </a:p>
          </p:txBody>
        </p:sp>
        <p:sp>
          <p:nvSpPr>
            <p:cNvPr id="291" name="Textfeld 306">
              <a:extLst>
                <a:ext uri="{FF2B5EF4-FFF2-40B4-BE49-F238E27FC236}">
                  <a16:creationId xmlns:a16="http://schemas.microsoft.com/office/drawing/2014/main" id="{21A53AF9-29BC-5D95-8F88-8A1C8B6F00C8}"/>
                </a:ext>
              </a:extLst>
            </p:cNvPr>
            <p:cNvSpPr txBox="1"/>
            <p:nvPr/>
          </p:nvSpPr>
          <p:spPr bwMode="gray">
            <a:xfrm>
              <a:off x="2811526" y="4989028"/>
              <a:ext cx="620684"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dirty="0">
                  <a:ln>
                    <a:noFill/>
                  </a:ln>
                  <a:solidFill>
                    <a:schemeClr val="tx2"/>
                  </a:solidFill>
                  <a:effectLst/>
                  <a:uLnTx/>
                  <a:uFillTx/>
                  <a:latin typeface="Aptos" panose="020B0004020202020204" pitchFamily="34" charset="0"/>
                  <a:ea typeface="ＭＳ Ｐゴシック" charset="0"/>
                </a:rPr>
                <a:t>Oracle</a:t>
              </a:r>
            </a:p>
          </p:txBody>
        </p:sp>
        <p:sp>
          <p:nvSpPr>
            <p:cNvPr id="292" name="Textfeld 312">
              <a:extLst>
                <a:ext uri="{FF2B5EF4-FFF2-40B4-BE49-F238E27FC236}">
                  <a16:creationId xmlns:a16="http://schemas.microsoft.com/office/drawing/2014/main" id="{806BC0DD-BEA2-B51C-24B2-79794274830D}"/>
                </a:ext>
              </a:extLst>
            </p:cNvPr>
            <p:cNvSpPr txBox="1"/>
            <p:nvPr/>
          </p:nvSpPr>
          <p:spPr bwMode="gray">
            <a:xfrm>
              <a:off x="419233" y="3368847"/>
              <a:ext cx="840294"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2</a:t>
              </a:r>
            </a:p>
          </p:txBody>
        </p:sp>
        <p:sp>
          <p:nvSpPr>
            <p:cNvPr id="293" name="Textfeld 314">
              <a:extLst>
                <a:ext uri="{FF2B5EF4-FFF2-40B4-BE49-F238E27FC236}">
                  <a16:creationId xmlns:a16="http://schemas.microsoft.com/office/drawing/2014/main" id="{3F298A3B-6442-3784-1C32-E47800B4C71E}"/>
                </a:ext>
              </a:extLst>
            </p:cNvPr>
            <p:cNvSpPr txBox="1"/>
            <p:nvPr/>
          </p:nvSpPr>
          <p:spPr bwMode="gray">
            <a:xfrm>
              <a:off x="2030789" y="2663263"/>
              <a:ext cx="615874"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Netflix</a:t>
              </a:r>
            </a:p>
          </p:txBody>
        </p:sp>
        <p:cxnSp>
          <p:nvCxnSpPr>
            <p:cNvPr id="294" name="Gerade Verbindung 145">
              <a:extLst>
                <a:ext uri="{FF2B5EF4-FFF2-40B4-BE49-F238E27FC236}">
                  <a16:creationId xmlns:a16="http://schemas.microsoft.com/office/drawing/2014/main" id="{F78736A6-980C-0D20-1405-FABDBF58F9CF}"/>
                </a:ext>
              </a:extLst>
            </p:cNvPr>
            <p:cNvCxnSpPr>
              <a:cxnSpLocks/>
            </p:cNvCxnSpPr>
            <p:nvPr/>
          </p:nvCxnSpPr>
          <p:spPr bwMode="gray">
            <a:xfrm flipV="1">
              <a:off x="1534150" y="3094571"/>
              <a:ext cx="949706" cy="165591"/>
            </a:xfrm>
            <a:prstGeom prst="line">
              <a:avLst/>
            </a:prstGeom>
            <a:noFill/>
            <a:ln w="9525" cap="flat" cmpd="sng" algn="ctr">
              <a:solidFill>
                <a:srgbClr val="0A404F"/>
              </a:solidFill>
              <a:prstDash val="sysDot"/>
              <a:miter lim="800000"/>
              <a:tailEnd type="none" w="med" len="med"/>
            </a:ln>
            <a:effectLst/>
          </p:spPr>
        </p:cxnSp>
        <p:cxnSp>
          <p:nvCxnSpPr>
            <p:cNvPr id="295" name="Gerade Verbindung 71">
              <a:extLst>
                <a:ext uri="{FF2B5EF4-FFF2-40B4-BE49-F238E27FC236}">
                  <a16:creationId xmlns:a16="http://schemas.microsoft.com/office/drawing/2014/main" id="{6186D54D-5A73-D5DC-3F56-01140907BDDF}"/>
                </a:ext>
              </a:extLst>
            </p:cNvPr>
            <p:cNvCxnSpPr>
              <a:cxnSpLocks/>
            </p:cNvCxnSpPr>
            <p:nvPr/>
          </p:nvCxnSpPr>
          <p:spPr bwMode="gray">
            <a:xfrm flipH="1" flipV="1">
              <a:off x="1483058" y="4229200"/>
              <a:ext cx="689100" cy="272894"/>
            </a:xfrm>
            <a:prstGeom prst="line">
              <a:avLst/>
            </a:prstGeom>
            <a:noFill/>
            <a:ln w="9525" cap="flat" cmpd="sng" algn="ctr">
              <a:solidFill>
                <a:srgbClr val="0A404F"/>
              </a:solidFill>
              <a:prstDash val="sysDot"/>
              <a:miter lim="800000"/>
              <a:tailEnd type="none" w="med" len="med"/>
            </a:ln>
            <a:effectLst/>
          </p:spPr>
        </p:cxnSp>
        <p:cxnSp>
          <p:nvCxnSpPr>
            <p:cNvPr id="296" name="Gerade Verbindung 71">
              <a:extLst>
                <a:ext uri="{FF2B5EF4-FFF2-40B4-BE49-F238E27FC236}">
                  <a16:creationId xmlns:a16="http://schemas.microsoft.com/office/drawing/2014/main" id="{F7EE5542-8B4A-0D11-68C3-67D16AE352E7}"/>
                </a:ext>
              </a:extLst>
            </p:cNvPr>
            <p:cNvCxnSpPr>
              <a:cxnSpLocks/>
            </p:cNvCxnSpPr>
            <p:nvPr/>
          </p:nvCxnSpPr>
          <p:spPr bwMode="gray">
            <a:xfrm flipH="1" flipV="1">
              <a:off x="2173992" y="4491125"/>
              <a:ext cx="991705" cy="376242"/>
            </a:xfrm>
            <a:prstGeom prst="line">
              <a:avLst/>
            </a:prstGeom>
            <a:noFill/>
            <a:ln w="9525" cap="flat" cmpd="sng" algn="ctr">
              <a:solidFill>
                <a:srgbClr val="0A404F"/>
              </a:solidFill>
              <a:prstDash val="sysDot"/>
              <a:miter lim="800000"/>
              <a:tailEnd type="none" w="med" len="med"/>
            </a:ln>
            <a:effectLst/>
          </p:spPr>
        </p:cxnSp>
        <p:cxnSp>
          <p:nvCxnSpPr>
            <p:cNvPr id="297" name="Gerade Verbindung 71">
              <a:extLst>
                <a:ext uri="{FF2B5EF4-FFF2-40B4-BE49-F238E27FC236}">
                  <a16:creationId xmlns:a16="http://schemas.microsoft.com/office/drawing/2014/main" id="{298D8B8B-C9B6-F3B8-7E3A-8AB4C480102B}"/>
                </a:ext>
              </a:extLst>
            </p:cNvPr>
            <p:cNvCxnSpPr>
              <a:cxnSpLocks/>
            </p:cNvCxnSpPr>
            <p:nvPr/>
          </p:nvCxnSpPr>
          <p:spPr bwMode="gray">
            <a:xfrm flipH="1" flipV="1">
              <a:off x="3156253" y="4856968"/>
              <a:ext cx="954280" cy="54232"/>
            </a:xfrm>
            <a:prstGeom prst="line">
              <a:avLst/>
            </a:prstGeom>
            <a:noFill/>
            <a:ln w="9525" cap="flat" cmpd="sng" algn="ctr">
              <a:solidFill>
                <a:srgbClr val="0A404F"/>
              </a:solidFill>
              <a:prstDash val="sysDot"/>
              <a:miter lim="800000"/>
              <a:tailEnd type="none" w="med" len="med"/>
            </a:ln>
            <a:effectLst/>
          </p:spPr>
        </p:cxnSp>
        <p:cxnSp>
          <p:nvCxnSpPr>
            <p:cNvPr id="298" name="Gerade Verbindung 71">
              <a:extLst>
                <a:ext uri="{FF2B5EF4-FFF2-40B4-BE49-F238E27FC236}">
                  <a16:creationId xmlns:a16="http://schemas.microsoft.com/office/drawing/2014/main" id="{C4B3BE82-A458-56F7-5911-75D66C340A49}"/>
                </a:ext>
              </a:extLst>
            </p:cNvPr>
            <p:cNvCxnSpPr>
              <a:cxnSpLocks/>
            </p:cNvCxnSpPr>
            <p:nvPr/>
          </p:nvCxnSpPr>
          <p:spPr bwMode="gray">
            <a:xfrm flipH="1">
              <a:off x="4103396" y="4102727"/>
              <a:ext cx="309095" cy="808473"/>
            </a:xfrm>
            <a:prstGeom prst="line">
              <a:avLst/>
            </a:prstGeom>
            <a:noFill/>
            <a:ln w="9525" cap="flat" cmpd="sng" algn="ctr">
              <a:solidFill>
                <a:srgbClr val="0A404F"/>
              </a:solidFill>
              <a:prstDash val="sysDot"/>
              <a:miter lim="800000"/>
              <a:tailEnd type="none" w="med" len="med"/>
            </a:ln>
            <a:effectLst/>
          </p:spPr>
        </p:cxnSp>
        <p:cxnSp>
          <p:nvCxnSpPr>
            <p:cNvPr id="299" name="Gerade Verbindung 71">
              <a:extLst>
                <a:ext uri="{FF2B5EF4-FFF2-40B4-BE49-F238E27FC236}">
                  <a16:creationId xmlns:a16="http://schemas.microsoft.com/office/drawing/2014/main" id="{BA952F89-C8F4-7E01-E6CD-A0E3D287D8D3}"/>
                </a:ext>
              </a:extLst>
            </p:cNvPr>
            <p:cNvCxnSpPr>
              <a:cxnSpLocks/>
            </p:cNvCxnSpPr>
            <p:nvPr/>
          </p:nvCxnSpPr>
          <p:spPr bwMode="gray">
            <a:xfrm flipH="1">
              <a:off x="4414619" y="3416012"/>
              <a:ext cx="840432" cy="672104"/>
            </a:xfrm>
            <a:prstGeom prst="line">
              <a:avLst/>
            </a:prstGeom>
            <a:noFill/>
            <a:ln w="9525" cap="flat" cmpd="sng" algn="ctr">
              <a:solidFill>
                <a:srgbClr val="0A404F"/>
              </a:solidFill>
              <a:prstDash val="sysDot"/>
              <a:miter lim="800000"/>
              <a:tailEnd type="none" w="med" len="med"/>
            </a:ln>
            <a:effectLst/>
          </p:spPr>
        </p:cxnSp>
        <p:cxnSp>
          <p:nvCxnSpPr>
            <p:cNvPr id="300" name="Gerade Verbindung 71">
              <a:extLst>
                <a:ext uri="{FF2B5EF4-FFF2-40B4-BE49-F238E27FC236}">
                  <a16:creationId xmlns:a16="http://schemas.microsoft.com/office/drawing/2014/main" id="{90F0BC49-CC32-D4ED-5611-30EE3DFFC6C0}"/>
                </a:ext>
              </a:extLst>
            </p:cNvPr>
            <p:cNvCxnSpPr>
              <a:cxnSpLocks/>
            </p:cNvCxnSpPr>
            <p:nvPr/>
          </p:nvCxnSpPr>
          <p:spPr bwMode="gray">
            <a:xfrm flipV="1">
              <a:off x="1198100" y="3420883"/>
              <a:ext cx="4066691" cy="321441"/>
            </a:xfrm>
            <a:prstGeom prst="line">
              <a:avLst/>
            </a:prstGeom>
            <a:noFill/>
            <a:ln w="9525" cap="flat" cmpd="sng" algn="ctr">
              <a:solidFill>
                <a:srgbClr val="0A404F"/>
              </a:solidFill>
              <a:prstDash val="sysDot"/>
              <a:miter lim="800000"/>
              <a:tailEnd type="none" w="med" len="med"/>
            </a:ln>
            <a:effectLst/>
          </p:spPr>
        </p:cxnSp>
        <p:cxnSp>
          <p:nvCxnSpPr>
            <p:cNvPr id="301" name="Gerade Verbindung 115">
              <a:extLst>
                <a:ext uri="{FF2B5EF4-FFF2-40B4-BE49-F238E27FC236}">
                  <a16:creationId xmlns:a16="http://schemas.microsoft.com/office/drawing/2014/main" id="{1CB5AB3C-25A8-F3E5-E5EA-0467D49413E1}"/>
                </a:ext>
              </a:extLst>
            </p:cNvPr>
            <p:cNvCxnSpPr>
              <a:cxnSpLocks/>
            </p:cNvCxnSpPr>
            <p:nvPr/>
          </p:nvCxnSpPr>
          <p:spPr bwMode="gray">
            <a:xfrm flipH="1" flipV="1">
              <a:off x="1198101" y="3742324"/>
              <a:ext cx="2917302" cy="1168876"/>
            </a:xfrm>
            <a:prstGeom prst="line">
              <a:avLst/>
            </a:prstGeom>
            <a:noFill/>
            <a:ln w="9525" cap="flat" cmpd="sng" algn="ctr">
              <a:solidFill>
                <a:srgbClr val="0A404F"/>
              </a:solidFill>
              <a:prstDash val="sysDot"/>
              <a:miter lim="800000"/>
              <a:tailEnd type="none" w="med" len="med"/>
            </a:ln>
            <a:effectLst/>
          </p:spPr>
        </p:cxnSp>
        <p:cxnSp>
          <p:nvCxnSpPr>
            <p:cNvPr id="302" name="Gerade Verbindung 139">
              <a:extLst>
                <a:ext uri="{FF2B5EF4-FFF2-40B4-BE49-F238E27FC236}">
                  <a16:creationId xmlns:a16="http://schemas.microsoft.com/office/drawing/2014/main" id="{10C79CCA-E890-4210-0FFD-490C6BAB5933}"/>
                </a:ext>
              </a:extLst>
            </p:cNvPr>
            <p:cNvCxnSpPr>
              <a:cxnSpLocks/>
            </p:cNvCxnSpPr>
            <p:nvPr/>
          </p:nvCxnSpPr>
          <p:spPr bwMode="gray">
            <a:xfrm flipH="1">
              <a:off x="1495188" y="3084831"/>
              <a:ext cx="998409" cy="1183487"/>
            </a:xfrm>
            <a:prstGeom prst="line">
              <a:avLst/>
            </a:prstGeom>
            <a:noFill/>
            <a:ln w="9525" cap="flat" cmpd="sng" algn="ctr">
              <a:solidFill>
                <a:srgbClr val="0A404F"/>
              </a:solidFill>
              <a:prstDash val="sysDot"/>
              <a:miter lim="800000"/>
              <a:tailEnd type="none" w="med" len="med"/>
            </a:ln>
            <a:effectLst/>
          </p:spPr>
        </p:cxnSp>
        <p:cxnSp>
          <p:nvCxnSpPr>
            <p:cNvPr id="303" name="Gerade Verbindung 139">
              <a:extLst>
                <a:ext uri="{FF2B5EF4-FFF2-40B4-BE49-F238E27FC236}">
                  <a16:creationId xmlns:a16="http://schemas.microsoft.com/office/drawing/2014/main" id="{06D7F20E-06E7-E8E5-9789-13D43D9448DC}"/>
                </a:ext>
              </a:extLst>
            </p:cNvPr>
            <p:cNvCxnSpPr>
              <a:cxnSpLocks/>
            </p:cNvCxnSpPr>
            <p:nvPr/>
          </p:nvCxnSpPr>
          <p:spPr bwMode="gray">
            <a:xfrm flipH="1">
              <a:off x="1495189" y="2802352"/>
              <a:ext cx="1850709" cy="1470836"/>
            </a:xfrm>
            <a:prstGeom prst="line">
              <a:avLst/>
            </a:prstGeom>
            <a:noFill/>
            <a:ln w="9525" cap="flat" cmpd="sng" algn="ctr">
              <a:solidFill>
                <a:srgbClr val="0A404F"/>
              </a:solidFill>
              <a:prstDash val="sysDot"/>
              <a:miter lim="800000"/>
              <a:tailEnd type="none" w="med" len="med"/>
            </a:ln>
            <a:effectLst/>
          </p:spPr>
        </p:cxnSp>
        <p:cxnSp>
          <p:nvCxnSpPr>
            <p:cNvPr id="304" name="Gerade Verbindung 139">
              <a:extLst>
                <a:ext uri="{FF2B5EF4-FFF2-40B4-BE49-F238E27FC236}">
                  <a16:creationId xmlns:a16="http://schemas.microsoft.com/office/drawing/2014/main" id="{F427E576-9175-E752-B01F-EDDC7E5E90B5}"/>
                </a:ext>
              </a:extLst>
            </p:cNvPr>
            <p:cNvCxnSpPr>
              <a:cxnSpLocks/>
            </p:cNvCxnSpPr>
            <p:nvPr/>
          </p:nvCxnSpPr>
          <p:spPr bwMode="gray">
            <a:xfrm flipH="1">
              <a:off x="1504929" y="2792611"/>
              <a:ext cx="2430273" cy="1465966"/>
            </a:xfrm>
            <a:prstGeom prst="line">
              <a:avLst/>
            </a:prstGeom>
            <a:noFill/>
            <a:ln w="9525" cap="flat" cmpd="sng" algn="ctr">
              <a:solidFill>
                <a:srgbClr val="0A404F"/>
              </a:solidFill>
              <a:prstDash val="sysDot"/>
              <a:miter lim="800000"/>
              <a:tailEnd type="none" w="med" len="med"/>
            </a:ln>
            <a:effectLst/>
          </p:spPr>
        </p:cxnSp>
        <p:cxnSp>
          <p:nvCxnSpPr>
            <p:cNvPr id="305" name="Gerade Verbindung 139">
              <a:extLst>
                <a:ext uri="{FF2B5EF4-FFF2-40B4-BE49-F238E27FC236}">
                  <a16:creationId xmlns:a16="http://schemas.microsoft.com/office/drawing/2014/main" id="{6988A2E1-D472-151E-A84D-8E536A3BC3ED}"/>
                </a:ext>
              </a:extLst>
            </p:cNvPr>
            <p:cNvCxnSpPr>
              <a:cxnSpLocks/>
            </p:cNvCxnSpPr>
            <p:nvPr/>
          </p:nvCxnSpPr>
          <p:spPr bwMode="gray">
            <a:xfrm flipH="1">
              <a:off x="1490319" y="3226070"/>
              <a:ext cx="2751712" cy="1037378"/>
            </a:xfrm>
            <a:prstGeom prst="line">
              <a:avLst/>
            </a:prstGeom>
            <a:noFill/>
            <a:ln w="9525" cap="flat" cmpd="sng" algn="ctr">
              <a:solidFill>
                <a:srgbClr val="0A404F"/>
              </a:solidFill>
              <a:prstDash val="sysDot"/>
              <a:miter lim="800000"/>
              <a:tailEnd type="none" w="med" len="med"/>
            </a:ln>
            <a:effectLst/>
          </p:spPr>
        </p:cxnSp>
        <p:cxnSp>
          <p:nvCxnSpPr>
            <p:cNvPr id="306" name="Gerade Verbindung 139">
              <a:extLst>
                <a:ext uri="{FF2B5EF4-FFF2-40B4-BE49-F238E27FC236}">
                  <a16:creationId xmlns:a16="http://schemas.microsoft.com/office/drawing/2014/main" id="{6452E122-E791-A44F-7C2A-7AE8ED178BFB}"/>
                </a:ext>
              </a:extLst>
            </p:cNvPr>
            <p:cNvCxnSpPr>
              <a:cxnSpLocks/>
            </p:cNvCxnSpPr>
            <p:nvPr/>
          </p:nvCxnSpPr>
          <p:spPr bwMode="gray">
            <a:xfrm flipH="1">
              <a:off x="1480340" y="3411142"/>
              <a:ext cx="3784452" cy="857176"/>
            </a:xfrm>
            <a:prstGeom prst="line">
              <a:avLst/>
            </a:prstGeom>
            <a:noFill/>
            <a:ln w="9525" cap="flat" cmpd="sng" algn="ctr">
              <a:solidFill>
                <a:srgbClr val="0A404F"/>
              </a:solidFill>
              <a:prstDash val="sysDot"/>
              <a:miter lim="800000"/>
              <a:tailEnd type="none" w="med" len="med"/>
            </a:ln>
            <a:effectLst/>
          </p:spPr>
        </p:cxnSp>
        <p:cxnSp>
          <p:nvCxnSpPr>
            <p:cNvPr id="307" name="Gerade Verbindung 139">
              <a:extLst>
                <a:ext uri="{FF2B5EF4-FFF2-40B4-BE49-F238E27FC236}">
                  <a16:creationId xmlns:a16="http://schemas.microsoft.com/office/drawing/2014/main" id="{D76F1BC0-6D40-0C1B-53CE-DC748FAE9EB0}"/>
                </a:ext>
              </a:extLst>
            </p:cNvPr>
            <p:cNvCxnSpPr>
              <a:cxnSpLocks/>
            </p:cNvCxnSpPr>
            <p:nvPr/>
          </p:nvCxnSpPr>
          <p:spPr bwMode="gray">
            <a:xfrm flipH="1">
              <a:off x="1444963" y="4117338"/>
              <a:ext cx="2967528" cy="146160"/>
            </a:xfrm>
            <a:prstGeom prst="line">
              <a:avLst/>
            </a:prstGeom>
            <a:noFill/>
            <a:ln w="9525" cap="flat" cmpd="sng" algn="ctr">
              <a:solidFill>
                <a:srgbClr val="0A404F"/>
              </a:solidFill>
              <a:prstDash val="sysDot"/>
              <a:miter lim="800000"/>
              <a:tailEnd type="none" w="med" len="med"/>
            </a:ln>
            <a:effectLst/>
          </p:spPr>
        </p:cxnSp>
        <p:cxnSp>
          <p:nvCxnSpPr>
            <p:cNvPr id="308" name="Gerade Verbindung 139">
              <a:extLst>
                <a:ext uri="{FF2B5EF4-FFF2-40B4-BE49-F238E27FC236}">
                  <a16:creationId xmlns:a16="http://schemas.microsoft.com/office/drawing/2014/main" id="{8040B95B-233B-E1FE-DA67-61834083F514}"/>
                </a:ext>
              </a:extLst>
            </p:cNvPr>
            <p:cNvCxnSpPr>
              <a:cxnSpLocks/>
            </p:cNvCxnSpPr>
            <p:nvPr/>
          </p:nvCxnSpPr>
          <p:spPr bwMode="gray">
            <a:xfrm flipV="1">
              <a:off x="1207841" y="3084831"/>
              <a:ext cx="1324844" cy="638012"/>
            </a:xfrm>
            <a:prstGeom prst="line">
              <a:avLst/>
            </a:prstGeom>
            <a:noFill/>
            <a:ln w="9525" cap="flat" cmpd="sng" algn="ctr">
              <a:solidFill>
                <a:srgbClr val="0A404F"/>
              </a:solidFill>
              <a:prstDash val="sysDot"/>
              <a:miter lim="800000"/>
              <a:tailEnd type="none" w="med" len="med"/>
            </a:ln>
            <a:effectLst/>
          </p:spPr>
        </p:cxnSp>
        <p:cxnSp>
          <p:nvCxnSpPr>
            <p:cNvPr id="309" name="Gerade Verbindung 139">
              <a:extLst>
                <a:ext uri="{FF2B5EF4-FFF2-40B4-BE49-F238E27FC236}">
                  <a16:creationId xmlns:a16="http://schemas.microsoft.com/office/drawing/2014/main" id="{DA817FBD-5A49-ECE5-A8EF-EF003352A3FD}"/>
                </a:ext>
              </a:extLst>
            </p:cNvPr>
            <p:cNvCxnSpPr>
              <a:cxnSpLocks/>
            </p:cNvCxnSpPr>
            <p:nvPr/>
          </p:nvCxnSpPr>
          <p:spPr bwMode="gray">
            <a:xfrm flipV="1">
              <a:off x="2167163" y="3099442"/>
              <a:ext cx="321564" cy="1392755"/>
            </a:xfrm>
            <a:prstGeom prst="line">
              <a:avLst/>
            </a:prstGeom>
            <a:noFill/>
            <a:ln w="9525" cap="flat" cmpd="sng" algn="ctr">
              <a:solidFill>
                <a:srgbClr val="0A404F"/>
              </a:solidFill>
              <a:prstDash val="sysDot"/>
              <a:miter lim="800000"/>
              <a:tailEnd type="none" w="med" len="med"/>
            </a:ln>
            <a:effectLst/>
          </p:spPr>
        </p:cxnSp>
        <p:cxnSp>
          <p:nvCxnSpPr>
            <p:cNvPr id="310" name="Gerade Verbindung 139">
              <a:extLst>
                <a:ext uri="{FF2B5EF4-FFF2-40B4-BE49-F238E27FC236}">
                  <a16:creationId xmlns:a16="http://schemas.microsoft.com/office/drawing/2014/main" id="{991D24AB-5736-E6C6-29E4-A2D8C8D67C03}"/>
                </a:ext>
              </a:extLst>
            </p:cNvPr>
            <p:cNvCxnSpPr>
              <a:cxnSpLocks/>
            </p:cNvCxnSpPr>
            <p:nvPr/>
          </p:nvCxnSpPr>
          <p:spPr bwMode="gray">
            <a:xfrm flipV="1">
              <a:off x="2172158" y="2816963"/>
              <a:ext cx="1168869" cy="1675389"/>
            </a:xfrm>
            <a:prstGeom prst="line">
              <a:avLst/>
            </a:prstGeom>
            <a:noFill/>
            <a:ln w="9525" cap="flat" cmpd="sng" algn="ctr">
              <a:solidFill>
                <a:srgbClr val="0A404F"/>
              </a:solidFill>
              <a:prstDash val="sysDot"/>
              <a:miter lim="800000"/>
              <a:tailEnd type="none" w="med" len="med"/>
            </a:ln>
            <a:effectLst/>
          </p:spPr>
        </p:cxnSp>
        <p:cxnSp>
          <p:nvCxnSpPr>
            <p:cNvPr id="311" name="Gerade Verbindung 139">
              <a:extLst>
                <a:ext uri="{FF2B5EF4-FFF2-40B4-BE49-F238E27FC236}">
                  <a16:creationId xmlns:a16="http://schemas.microsoft.com/office/drawing/2014/main" id="{8511A392-7C02-6E44-7E2F-4F3EF4ACFB17}"/>
                </a:ext>
              </a:extLst>
            </p:cNvPr>
            <p:cNvCxnSpPr>
              <a:cxnSpLocks/>
            </p:cNvCxnSpPr>
            <p:nvPr/>
          </p:nvCxnSpPr>
          <p:spPr bwMode="gray">
            <a:xfrm flipV="1">
              <a:off x="2181899" y="2816963"/>
              <a:ext cx="1738693" cy="1670519"/>
            </a:xfrm>
            <a:prstGeom prst="line">
              <a:avLst/>
            </a:prstGeom>
            <a:noFill/>
            <a:ln w="9525" cap="flat" cmpd="sng" algn="ctr">
              <a:solidFill>
                <a:srgbClr val="0A404F"/>
              </a:solidFill>
              <a:prstDash val="sysDot"/>
              <a:miter lim="800000"/>
              <a:tailEnd type="none" w="med" len="med"/>
            </a:ln>
            <a:effectLst/>
          </p:spPr>
        </p:cxnSp>
        <p:cxnSp>
          <p:nvCxnSpPr>
            <p:cNvPr id="312" name="Gerade Verbindung 139">
              <a:extLst>
                <a:ext uri="{FF2B5EF4-FFF2-40B4-BE49-F238E27FC236}">
                  <a16:creationId xmlns:a16="http://schemas.microsoft.com/office/drawing/2014/main" id="{D0D3A5E5-E9B0-4E2F-611F-D6BB4F3BE7FF}"/>
                </a:ext>
              </a:extLst>
            </p:cNvPr>
            <p:cNvCxnSpPr>
              <a:cxnSpLocks/>
            </p:cNvCxnSpPr>
            <p:nvPr/>
          </p:nvCxnSpPr>
          <p:spPr bwMode="gray">
            <a:xfrm flipV="1">
              <a:off x="2181899" y="3240681"/>
              <a:ext cx="2065003" cy="1251672"/>
            </a:xfrm>
            <a:prstGeom prst="line">
              <a:avLst/>
            </a:prstGeom>
            <a:noFill/>
            <a:ln w="9525" cap="flat" cmpd="sng" algn="ctr">
              <a:solidFill>
                <a:srgbClr val="0A404F"/>
              </a:solidFill>
              <a:prstDash val="sysDot"/>
              <a:miter lim="800000"/>
              <a:tailEnd type="none" w="med" len="med"/>
            </a:ln>
            <a:effectLst/>
          </p:spPr>
        </p:cxnSp>
        <p:cxnSp>
          <p:nvCxnSpPr>
            <p:cNvPr id="313" name="Gerade Verbindung 139">
              <a:extLst>
                <a:ext uri="{FF2B5EF4-FFF2-40B4-BE49-F238E27FC236}">
                  <a16:creationId xmlns:a16="http://schemas.microsoft.com/office/drawing/2014/main" id="{30B6AF13-C052-9C2F-0760-FC8B1CADFE47}"/>
                </a:ext>
              </a:extLst>
            </p:cNvPr>
            <p:cNvCxnSpPr>
              <a:cxnSpLocks/>
            </p:cNvCxnSpPr>
            <p:nvPr/>
          </p:nvCxnSpPr>
          <p:spPr bwMode="gray">
            <a:xfrm flipV="1">
              <a:off x="2186769" y="3391661"/>
              <a:ext cx="3063412" cy="1115303"/>
            </a:xfrm>
            <a:prstGeom prst="line">
              <a:avLst/>
            </a:prstGeom>
            <a:noFill/>
            <a:ln w="9525" cap="flat" cmpd="sng" algn="ctr">
              <a:solidFill>
                <a:srgbClr val="0A404F"/>
              </a:solidFill>
              <a:prstDash val="sysDot"/>
              <a:miter lim="800000"/>
              <a:tailEnd type="none" w="med" len="med"/>
            </a:ln>
            <a:effectLst/>
          </p:spPr>
        </p:cxnSp>
        <p:cxnSp>
          <p:nvCxnSpPr>
            <p:cNvPr id="314" name="Gerade Verbindung 139">
              <a:extLst>
                <a:ext uri="{FF2B5EF4-FFF2-40B4-BE49-F238E27FC236}">
                  <a16:creationId xmlns:a16="http://schemas.microsoft.com/office/drawing/2014/main" id="{D15217C0-48BF-AA9B-99DD-4D1E3894815F}"/>
                </a:ext>
              </a:extLst>
            </p:cNvPr>
            <p:cNvCxnSpPr>
              <a:cxnSpLocks/>
            </p:cNvCxnSpPr>
            <p:nvPr/>
          </p:nvCxnSpPr>
          <p:spPr bwMode="gray">
            <a:xfrm flipV="1">
              <a:off x="2186769" y="4117338"/>
              <a:ext cx="2211111" cy="384755"/>
            </a:xfrm>
            <a:prstGeom prst="line">
              <a:avLst/>
            </a:prstGeom>
            <a:noFill/>
            <a:ln w="9525" cap="flat" cmpd="sng" algn="ctr">
              <a:solidFill>
                <a:srgbClr val="0A404F"/>
              </a:solidFill>
              <a:prstDash val="sysDot"/>
              <a:miter lim="800000"/>
              <a:tailEnd type="none" w="med" len="med"/>
            </a:ln>
            <a:effectLst/>
          </p:spPr>
        </p:cxnSp>
        <p:sp>
          <p:nvSpPr>
            <p:cNvPr id="315" name="Freeform 161">
              <a:extLst>
                <a:ext uri="{FF2B5EF4-FFF2-40B4-BE49-F238E27FC236}">
                  <a16:creationId xmlns:a16="http://schemas.microsoft.com/office/drawing/2014/main" id="{A3BBB032-3CEB-D26D-B86A-E486E3F22D79}"/>
                </a:ext>
              </a:extLst>
            </p:cNvPr>
            <p:cNvSpPr/>
            <p:nvPr/>
          </p:nvSpPr>
          <p:spPr bwMode="gray">
            <a:xfrm rot="17485477">
              <a:off x="2229865" y="3602255"/>
              <a:ext cx="205336" cy="1751813"/>
            </a:xfrm>
            <a:custGeom>
              <a:avLst/>
              <a:gdLst>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1225501 h 2680530"/>
                <a:gd name="connsiteX6" fmla="*/ 2286 w 190724"/>
                <a:gd name="connsiteY6" fmla="*/ 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2021455 h 2680530"/>
                <a:gd name="connsiteX6" fmla="*/ 0 w 190724"/>
                <a:gd name="connsiteY6" fmla="*/ 1225501 h 2680530"/>
                <a:gd name="connsiteX7" fmla="*/ 2286 w 190724"/>
                <a:gd name="connsiteY7" fmla="*/ 0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6" fmla="*/ 91440 w 190724"/>
                <a:gd name="connsiteY6" fmla="*/ 2112895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8" h="2680530">
                  <a:moveTo>
                    <a:pt x="0" y="0"/>
                  </a:moveTo>
                  <a:lnTo>
                    <a:pt x="37973" y="90989"/>
                  </a:lnTo>
                  <a:cubicBezTo>
                    <a:pt x="128753" y="361731"/>
                    <a:pt x="188438" y="820228"/>
                    <a:pt x="188438" y="1340265"/>
                  </a:cubicBezTo>
                  <a:cubicBezTo>
                    <a:pt x="188438" y="1860302"/>
                    <a:pt x="128753" y="2318799"/>
                    <a:pt x="37973" y="2589542"/>
                  </a:cubicBezTo>
                  <a:lnTo>
                    <a:pt x="0" y="2680530"/>
                  </a:lnTo>
                </a:path>
              </a:pathLst>
            </a:custGeom>
            <a:noFill/>
            <a:ln w="9525" cap="flat" cmpd="sng" algn="ctr">
              <a:solidFill>
                <a:srgbClr val="0A404F"/>
              </a:solidFill>
              <a:prstDash val="sysDot"/>
              <a:miter lim="800000"/>
              <a:tailEnd type="none" w="med" len="med"/>
            </a:ln>
            <a:effectLst/>
          </p:spPr>
          <p:txBody>
            <a:bodyPr wrap="square" lIns="114295" tIns="114295" bIns="114295" rtlCol="0" anchor="ctr">
              <a:noAutofit/>
            </a:bodyP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sp>
          <p:nvSpPr>
            <p:cNvPr id="316" name="Freeform 161">
              <a:extLst>
                <a:ext uri="{FF2B5EF4-FFF2-40B4-BE49-F238E27FC236}">
                  <a16:creationId xmlns:a16="http://schemas.microsoft.com/office/drawing/2014/main" id="{DB0FAC9B-6A2F-8A94-EC3C-A356506E9939}"/>
                </a:ext>
              </a:extLst>
            </p:cNvPr>
            <p:cNvSpPr/>
            <p:nvPr/>
          </p:nvSpPr>
          <p:spPr bwMode="gray">
            <a:xfrm rot="14169420">
              <a:off x="4095603" y="2824062"/>
              <a:ext cx="174548" cy="2527803"/>
            </a:xfrm>
            <a:custGeom>
              <a:avLst/>
              <a:gdLst>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1225501 h 2680530"/>
                <a:gd name="connsiteX6" fmla="*/ 2286 w 190724"/>
                <a:gd name="connsiteY6" fmla="*/ 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2021455 h 2680530"/>
                <a:gd name="connsiteX6" fmla="*/ 0 w 190724"/>
                <a:gd name="connsiteY6" fmla="*/ 1225501 h 2680530"/>
                <a:gd name="connsiteX7" fmla="*/ 2286 w 190724"/>
                <a:gd name="connsiteY7" fmla="*/ 0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6" fmla="*/ 91440 w 190724"/>
                <a:gd name="connsiteY6" fmla="*/ 2112895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8" h="2680530">
                  <a:moveTo>
                    <a:pt x="0" y="0"/>
                  </a:moveTo>
                  <a:lnTo>
                    <a:pt x="37973" y="90989"/>
                  </a:lnTo>
                  <a:cubicBezTo>
                    <a:pt x="128753" y="361731"/>
                    <a:pt x="188438" y="820228"/>
                    <a:pt x="188438" y="1340265"/>
                  </a:cubicBezTo>
                  <a:cubicBezTo>
                    <a:pt x="188438" y="1860302"/>
                    <a:pt x="128753" y="2318799"/>
                    <a:pt x="37973" y="2589542"/>
                  </a:cubicBezTo>
                  <a:lnTo>
                    <a:pt x="0" y="2680530"/>
                  </a:lnTo>
                </a:path>
              </a:pathLst>
            </a:custGeom>
            <a:noFill/>
            <a:ln w="9525" cap="flat" cmpd="sng" algn="ctr">
              <a:solidFill>
                <a:srgbClr val="0A404F"/>
              </a:solidFill>
              <a:prstDash val="sysDot"/>
              <a:miter lim="800000"/>
              <a:tailEnd type="none" w="med" len="med"/>
            </a:ln>
            <a:effectLst/>
          </p:spPr>
          <p:txBody>
            <a:bodyPr wrap="square" lIns="114295" tIns="114295" bIns="114295" rtlCol="0" anchor="ctr">
              <a:noAutofit/>
            </a:bodyP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cxnSp>
          <p:nvCxnSpPr>
            <p:cNvPr id="317" name="Gerade Verbindung 71">
              <a:extLst>
                <a:ext uri="{FF2B5EF4-FFF2-40B4-BE49-F238E27FC236}">
                  <a16:creationId xmlns:a16="http://schemas.microsoft.com/office/drawing/2014/main" id="{9B5FBFE8-1C0C-D060-2A2F-202BFB2D2CE4}"/>
                </a:ext>
              </a:extLst>
            </p:cNvPr>
            <p:cNvCxnSpPr>
              <a:cxnSpLocks/>
            </p:cNvCxnSpPr>
            <p:nvPr/>
          </p:nvCxnSpPr>
          <p:spPr bwMode="gray">
            <a:xfrm flipH="1">
              <a:off x="4100793" y="3235810"/>
              <a:ext cx="126628" cy="1675389"/>
            </a:xfrm>
            <a:prstGeom prst="line">
              <a:avLst/>
            </a:prstGeom>
            <a:noFill/>
            <a:ln w="9525" cap="flat" cmpd="sng" algn="ctr">
              <a:solidFill>
                <a:srgbClr val="0A404F"/>
              </a:solidFill>
              <a:prstDash val="sysDot"/>
              <a:miter lim="800000"/>
              <a:tailEnd type="none" w="med" len="med"/>
            </a:ln>
            <a:effectLst/>
          </p:spPr>
        </p:cxnSp>
        <p:cxnSp>
          <p:nvCxnSpPr>
            <p:cNvPr id="318" name="Gerade Verbindung 71">
              <a:extLst>
                <a:ext uri="{FF2B5EF4-FFF2-40B4-BE49-F238E27FC236}">
                  <a16:creationId xmlns:a16="http://schemas.microsoft.com/office/drawing/2014/main" id="{4F95C449-F42A-8936-B120-A28B1807CEB8}"/>
                </a:ext>
              </a:extLst>
            </p:cNvPr>
            <p:cNvCxnSpPr>
              <a:cxnSpLocks/>
            </p:cNvCxnSpPr>
            <p:nvPr/>
          </p:nvCxnSpPr>
          <p:spPr bwMode="gray">
            <a:xfrm>
              <a:off x="3935203" y="2802352"/>
              <a:ext cx="160720" cy="2108848"/>
            </a:xfrm>
            <a:prstGeom prst="line">
              <a:avLst/>
            </a:prstGeom>
            <a:noFill/>
            <a:ln w="9525" cap="flat" cmpd="sng" algn="ctr">
              <a:solidFill>
                <a:srgbClr val="0A404F"/>
              </a:solidFill>
              <a:prstDash val="sysDot"/>
              <a:miter lim="800000"/>
              <a:tailEnd type="none" w="med" len="med"/>
            </a:ln>
            <a:effectLst/>
          </p:spPr>
        </p:cxnSp>
        <p:cxnSp>
          <p:nvCxnSpPr>
            <p:cNvPr id="319" name="Gerade Verbindung 71">
              <a:extLst>
                <a:ext uri="{FF2B5EF4-FFF2-40B4-BE49-F238E27FC236}">
                  <a16:creationId xmlns:a16="http://schemas.microsoft.com/office/drawing/2014/main" id="{225FCB6B-7591-21CD-3A8B-7441F7CCA192}"/>
                </a:ext>
              </a:extLst>
            </p:cNvPr>
            <p:cNvCxnSpPr>
              <a:cxnSpLocks/>
            </p:cNvCxnSpPr>
            <p:nvPr/>
          </p:nvCxnSpPr>
          <p:spPr bwMode="gray">
            <a:xfrm>
              <a:off x="3345898" y="2807222"/>
              <a:ext cx="759765" cy="2118588"/>
            </a:xfrm>
            <a:prstGeom prst="line">
              <a:avLst/>
            </a:prstGeom>
            <a:noFill/>
            <a:ln w="9525" cap="flat" cmpd="sng" algn="ctr">
              <a:solidFill>
                <a:srgbClr val="0A404F"/>
              </a:solidFill>
              <a:prstDash val="sysDot"/>
              <a:miter lim="800000"/>
              <a:tailEnd type="none" w="med" len="med"/>
            </a:ln>
            <a:effectLst/>
          </p:spPr>
        </p:cxnSp>
        <p:cxnSp>
          <p:nvCxnSpPr>
            <p:cNvPr id="320" name="Gerade Verbindung 71">
              <a:extLst>
                <a:ext uri="{FF2B5EF4-FFF2-40B4-BE49-F238E27FC236}">
                  <a16:creationId xmlns:a16="http://schemas.microsoft.com/office/drawing/2014/main" id="{FC7F3933-7158-7395-BB1D-F9269A6F747E}"/>
                </a:ext>
              </a:extLst>
            </p:cNvPr>
            <p:cNvCxnSpPr>
              <a:cxnSpLocks/>
            </p:cNvCxnSpPr>
            <p:nvPr/>
          </p:nvCxnSpPr>
          <p:spPr bwMode="gray">
            <a:xfrm>
              <a:off x="2498467" y="3099442"/>
              <a:ext cx="1612066" cy="1816629"/>
            </a:xfrm>
            <a:prstGeom prst="line">
              <a:avLst/>
            </a:prstGeom>
            <a:noFill/>
            <a:ln w="9525" cap="flat" cmpd="sng" algn="ctr">
              <a:solidFill>
                <a:srgbClr val="0A404F"/>
              </a:solidFill>
              <a:prstDash val="sysDot"/>
              <a:miter lim="800000"/>
              <a:tailEnd type="none" w="med" len="med"/>
            </a:ln>
            <a:effectLst/>
          </p:spPr>
        </p:cxnSp>
        <p:cxnSp>
          <p:nvCxnSpPr>
            <p:cNvPr id="321" name="Gerade Verbindung 71">
              <a:extLst>
                <a:ext uri="{FF2B5EF4-FFF2-40B4-BE49-F238E27FC236}">
                  <a16:creationId xmlns:a16="http://schemas.microsoft.com/office/drawing/2014/main" id="{4186C047-BF35-5D86-4688-751AEB60019D}"/>
                </a:ext>
              </a:extLst>
            </p:cNvPr>
            <p:cNvCxnSpPr>
              <a:cxnSpLocks/>
            </p:cNvCxnSpPr>
            <p:nvPr/>
          </p:nvCxnSpPr>
          <p:spPr bwMode="gray">
            <a:xfrm>
              <a:off x="1534150" y="3255292"/>
              <a:ext cx="2542291" cy="1665649"/>
            </a:xfrm>
            <a:prstGeom prst="line">
              <a:avLst/>
            </a:prstGeom>
            <a:noFill/>
            <a:ln w="9525" cap="flat" cmpd="sng" algn="ctr">
              <a:solidFill>
                <a:srgbClr val="0A404F"/>
              </a:solidFill>
              <a:prstDash val="sysDot"/>
              <a:miter lim="800000"/>
              <a:tailEnd type="none" w="med" len="med"/>
            </a:ln>
            <a:effectLst/>
          </p:spPr>
        </p:cxnSp>
        <p:sp>
          <p:nvSpPr>
            <p:cNvPr id="322" name="Freeform 78">
              <a:extLst>
                <a:ext uri="{FF2B5EF4-FFF2-40B4-BE49-F238E27FC236}">
                  <a16:creationId xmlns:a16="http://schemas.microsoft.com/office/drawing/2014/main" id="{E88D2B98-ACF8-1500-2DFE-039E1005F266}"/>
                </a:ext>
              </a:extLst>
            </p:cNvPr>
            <p:cNvSpPr/>
            <p:nvPr/>
          </p:nvSpPr>
          <p:spPr bwMode="gray">
            <a:xfrm rot="17233727">
              <a:off x="2752671" y="3136360"/>
              <a:ext cx="253625" cy="2611778"/>
            </a:xfrm>
            <a:custGeom>
              <a:avLst/>
              <a:gdLst>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1225501 h 2680530"/>
                <a:gd name="connsiteX6" fmla="*/ 2286 w 190724"/>
                <a:gd name="connsiteY6" fmla="*/ 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2021455 h 2680530"/>
                <a:gd name="connsiteX6" fmla="*/ 0 w 190724"/>
                <a:gd name="connsiteY6" fmla="*/ 1225501 h 2680530"/>
                <a:gd name="connsiteX7" fmla="*/ 2286 w 190724"/>
                <a:gd name="connsiteY7" fmla="*/ 0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6" fmla="*/ 91440 w 190724"/>
                <a:gd name="connsiteY6" fmla="*/ 2112895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8" h="2680530">
                  <a:moveTo>
                    <a:pt x="0" y="0"/>
                  </a:moveTo>
                  <a:lnTo>
                    <a:pt x="37973" y="90989"/>
                  </a:lnTo>
                  <a:cubicBezTo>
                    <a:pt x="128753" y="361731"/>
                    <a:pt x="188438" y="820228"/>
                    <a:pt x="188438" y="1340265"/>
                  </a:cubicBezTo>
                  <a:cubicBezTo>
                    <a:pt x="188438" y="1860302"/>
                    <a:pt x="128753" y="2318799"/>
                    <a:pt x="37973" y="2589542"/>
                  </a:cubicBezTo>
                  <a:lnTo>
                    <a:pt x="0" y="2680530"/>
                  </a:lnTo>
                </a:path>
              </a:pathLst>
            </a:custGeom>
            <a:noFill/>
            <a:ln w="9525" cap="flat" cmpd="sng" algn="ctr">
              <a:solidFill>
                <a:srgbClr val="0A404F"/>
              </a:solidFill>
              <a:prstDash val="sysDot"/>
              <a:miter lim="800000"/>
              <a:tailEnd type="none" w="med" len="med"/>
            </a:ln>
            <a:effectLst/>
          </p:spPr>
          <p:txBody>
            <a:bodyPr wrap="square" lIns="114295" tIns="114295" bIns="114295" rtlCol="0" anchor="ctr">
              <a:noAutofit/>
            </a:bodyP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sp>
          <p:nvSpPr>
            <p:cNvPr id="323" name="Freeform 161">
              <a:extLst>
                <a:ext uri="{FF2B5EF4-FFF2-40B4-BE49-F238E27FC236}">
                  <a16:creationId xmlns:a16="http://schemas.microsoft.com/office/drawing/2014/main" id="{AA432054-1F42-6FD1-A611-031F56D4D829}"/>
                </a:ext>
              </a:extLst>
            </p:cNvPr>
            <p:cNvSpPr/>
            <p:nvPr/>
          </p:nvSpPr>
          <p:spPr bwMode="gray">
            <a:xfrm rot="4375589">
              <a:off x="2360507" y="2165984"/>
              <a:ext cx="268471" cy="1882122"/>
            </a:xfrm>
            <a:custGeom>
              <a:avLst/>
              <a:gdLst>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1225501 h 2680530"/>
                <a:gd name="connsiteX6" fmla="*/ 2286 w 190724"/>
                <a:gd name="connsiteY6" fmla="*/ 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2021455 h 2680530"/>
                <a:gd name="connsiteX6" fmla="*/ 0 w 190724"/>
                <a:gd name="connsiteY6" fmla="*/ 1225501 h 2680530"/>
                <a:gd name="connsiteX7" fmla="*/ 2286 w 190724"/>
                <a:gd name="connsiteY7" fmla="*/ 0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6" fmla="*/ 91440 w 190724"/>
                <a:gd name="connsiteY6" fmla="*/ 2112895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8" h="2680530">
                  <a:moveTo>
                    <a:pt x="0" y="0"/>
                  </a:moveTo>
                  <a:lnTo>
                    <a:pt x="37973" y="90989"/>
                  </a:lnTo>
                  <a:cubicBezTo>
                    <a:pt x="128753" y="361731"/>
                    <a:pt x="188438" y="820228"/>
                    <a:pt x="188438" y="1340265"/>
                  </a:cubicBezTo>
                  <a:cubicBezTo>
                    <a:pt x="188438" y="1860302"/>
                    <a:pt x="128753" y="2318799"/>
                    <a:pt x="37973" y="2589542"/>
                  </a:cubicBezTo>
                  <a:lnTo>
                    <a:pt x="0" y="2680530"/>
                  </a:lnTo>
                </a:path>
              </a:pathLst>
            </a:custGeom>
            <a:noFill/>
            <a:ln w="9525" cap="flat" cmpd="sng" algn="ctr">
              <a:solidFill>
                <a:srgbClr val="0A404F"/>
              </a:solidFill>
              <a:prstDash val="sysDot"/>
              <a:miter lim="800000"/>
              <a:tailEnd type="none" w="med" len="med"/>
            </a:ln>
            <a:effectLst/>
          </p:spPr>
          <p:txBody>
            <a:bodyPr wrap="square" lIns="114295" tIns="114295" bIns="114295" rtlCol="0" anchor="ctr">
              <a:noAutofit/>
            </a:bodyP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cxnSp>
          <p:nvCxnSpPr>
            <p:cNvPr id="324" name="Gerade Verbindung 139">
              <a:extLst>
                <a:ext uri="{FF2B5EF4-FFF2-40B4-BE49-F238E27FC236}">
                  <a16:creationId xmlns:a16="http://schemas.microsoft.com/office/drawing/2014/main" id="{0308D589-6B38-7A6C-4F9E-559A3CE85B6E}"/>
                </a:ext>
              </a:extLst>
            </p:cNvPr>
            <p:cNvCxnSpPr>
              <a:cxnSpLocks/>
            </p:cNvCxnSpPr>
            <p:nvPr/>
          </p:nvCxnSpPr>
          <p:spPr bwMode="gray">
            <a:xfrm flipH="1" flipV="1">
              <a:off x="2503339" y="3109182"/>
              <a:ext cx="1923763" cy="1017897"/>
            </a:xfrm>
            <a:prstGeom prst="line">
              <a:avLst/>
            </a:prstGeom>
            <a:noFill/>
            <a:ln w="9525" cap="flat" cmpd="sng" algn="ctr">
              <a:solidFill>
                <a:srgbClr val="0A404F"/>
              </a:solidFill>
              <a:prstDash val="sysDot"/>
              <a:miter lim="800000"/>
              <a:tailEnd type="none" w="med" len="med"/>
            </a:ln>
            <a:effectLst/>
          </p:spPr>
        </p:cxnSp>
        <p:cxnSp>
          <p:nvCxnSpPr>
            <p:cNvPr id="325" name="Gerade Verbindung 139">
              <a:extLst>
                <a:ext uri="{FF2B5EF4-FFF2-40B4-BE49-F238E27FC236}">
                  <a16:creationId xmlns:a16="http://schemas.microsoft.com/office/drawing/2014/main" id="{2D4FECA1-A37C-19FC-7289-723384AB332B}"/>
                </a:ext>
              </a:extLst>
            </p:cNvPr>
            <p:cNvCxnSpPr>
              <a:cxnSpLocks/>
            </p:cNvCxnSpPr>
            <p:nvPr/>
          </p:nvCxnSpPr>
          <p:spPr bwMode="gray">
            <a:xfrm flipH="1" flipV="1">
              <a:off x="2498468" y="3099442"/>
              <a:ext cx="1728952" cy="131499"/>
            </a:xfrm>
            <a:prstGeom prst="line">
              <a:avLst/>
            </a:prstGeom>
            <a:noFill/>
            <a:ln w="9525" cap="flat" cmpd="sng" algn="ctr">
              <a:solidFill>
                <a:srgbClr val="0A404F"/>
              </a:solidFill>
              <a:prstDash val="sysDot"/>
              <a:miter lim="800000"/>
              <a:tailEnd type="none" w="med" len="med"/>
            </a:ln>
            <a:effectLst/>
          </p:spPr>
        </p:cxnSp>
        <p:sp>
          <p:nvSpPr>
            <p:cNvPr id="326" name="Freeform 161">
              <a:extLst>
                <a:ext uri="{FF2B5EF4-FFF2-40B4-BE49-F238E27FC236}">
                  <a16:creationId xmlns:a16="http://schemas.microsoft.com/office/drawing/2014/main" id="{9E502107-0CC1-C947-1441-B00FE7C3B27C}"/>
                </a:ext>
              </a:extLst>
            </p:cNvPr>
            <p:cNvSpPr/>
            <p:nvPr/>
          </p:nvSpPr>
          <p:spPr bwMode="gray">
            <a:xfrm rot="5782168">
              <a:off x="3775979" y="1861910"/>
              <a:ext cx="158035" cy="2869585"/>
            </a:xfrm>
            <a:custGeom>
              <a:avLst/>
              <a:gdLst>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1225501 h 2680530"/>
                <a:gd name="connsiteX6" fmla="*/ 2286 w 190724"/>
                <a:gd name="connsiteY6" fmla="*/ 0 h 2680530"/>
                <a:gd name="connsiteX0" fmla="*/ 2286 w 190724"/>
                <a:gd name="connsiteY0" fmla="*/ 0 h 2680530"/>
                <a:gd name="connsiteX1" fmla="*/ 40259 w 190724"/>
                <a:gd name="connsiteY1" fmla="*/ 90989 h 2680530"/>
                <a:gd name="connsiteX2" fmla="*/ 190724 w 190724"/>
                <a:gd name="connsiteY2" fmla="*/ 1340265 h 2680530"/>
                <a:gd name="connsiteX3" fmla="*/ 40259 w 190724"/>
                <a:gd name="connsiteY3" fmla="*/ 2589542 h 2680530"/>
                <a:gd name="connsiteX4" fmla="*/ 2286 w 190724"/>
                <a:gd name="connsiteY4" fmla="*/ 2680530 h 2680530"/>
                <a:gd name="connsiteX5" fmla="*/ 0 w 190724"/>
                <a:gd name="connsiteY5" fmla="*/ 2021455 h 2680530"/>
                <a:gd name="connsiteX6" fmla="*/ 0 w 190724"/>
                <a:gd name="connsiteY6" fmla="*/ 1225501 h 2680530"/>
                <a:gd name="connsiteX7" fmla="*/ 2286 w 190724"/>
                <a:gd name="connsiteY7" fmla="*/ 0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6" fmla="*/ 91440 w 190724"/>
                <a:gd name="connsiteY6" fmla="*/ 2112895 h 2680530"/>
                <a:gd name="connsiteX0" fmla="*/ 0 w 190724"/>
                <a:gd name="connsiteY0" fmla="*/ 1225501 h 2680530"/>
                <a:gd name="connsiteX1" fmla="*/ 2286 w 190724"/>
                <a:gd name="connsiteY1" fmla="*/ 0 h 2680530"/>
                <a:gd name="connsiteX2" fmla="*/ 40259 w 190724"/>
                <a:gd name="connsiteY2" fmla="*/ 90989 h 2680530"/>
                <a:gd name="connsiteX3" fmla="*/ 190724 w 190724"/>
                <a:gd name="connsiteY3" fmla="*/ 1340265 h 2680530"/>
                <a:gd name="connsiteX4" fmla="*/ 40259 w 190724"/>
                <a:gd name="connsiteY4" fmla="*/ 2589542 h 2680530"/>
                <a:gd name="connsiteX5" fmla="*/ 2286 w 190724"/>
                <a:gd name="connsiteY5" fmla="*/ 2680530 h 2680530"/>
                <a:gd name="connsiteX0" fmla="*/ 0 w 188438"/>
                <a:gd name="connsiteY0" fmla="*/ 0 h 2680530"/>
                <a:gd name="connsiteX1" fmla="*/ 37973 w 188438"/>
                <a:gd name="connsiteY1" fmla="*/ 90989 h 2680530"/>
                <a:gd name="connsiteX2" fmla="*/ 188438 w 188438"/>
                <a:gd name="connsiteY2" fmla="*/ 1340265 h 2680530"/>
                <a:gd name="connsiteX3" fmla="*/ 37973 w 188438"/>
                <a:gd name="connsiteY3" fmla="*/ 2589542 h 2680530"/>
                <a:gd name="connsiteX4" fmla="*/ 0 w 188438"/>
                <a:gd name="connsiteY4" fmla="*/ 2680530 h 2680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8" h="2680530">
                  <a:moveTo>
                    <a:pt x="0" y="0"/>
                  </a:moveTo>
                  <a:lnTo>
                    <a:pt x="37973" y="90989"/>
                  </a:lnTo>
                  <a:cubicBezTo>
                    <a:pt x="128753" y="361731"/>
                    <a:pt x="188438" y="820228"/>
                    <a:pt x="188438" y="1340265"/>
                  </a:cubicBezTo>
                  <a:cubicBezTo>
                    <a:pt x="188438" y="1860302"/>
                    <a:pt x="128753" y="2318799"/>
                    <a:pt x="37973" y="2589542"/>
                  </a:cubicBezTo>
                  <a:lnTo>
                    <a:pt x="0" y="2680530"/>
                  </a:lnTo>
                </a:path>
              </a:pathLst>
            </a:custGeom>
            <a:noFill/>
            <a:ln w="9525" cap="flat" cmpd="sng" algn="ctr">
              <a:solidFill>
                <a:srgbClr val="0A404F"/>
              </a:solidFill>
              <a:prstDash val="sysDot"/>
              <a:miter lim="800000"/>
              <a:tailEnd type="none" w="med" len="med"/>
            </a:ln>
            <a:effectLst/>
          </p:spPr>
          <p:txBody>
            <a:bodyPr wrap="square" lIns="114295" tIns="114295" bIns="114295" rtlCol="0" anchor="ctr">
              <a:noAutofit/>
            </a:bodyP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sp>
          <p:nvSpPr>
            <p:cNvPr id="327" name="Ellipse 93">
              <a:extLst>
                <a:ext uri="{FF2B5EF4-FFF2-40B4-BE49-F238E27FC236}">
                  <a16:creationId xmlns:a16="http://schemas.microsoft.com/office/drawing/2014/main" id="{4D72484D-60B3-5271-1ECA-6CBE3A0D889F}"/>
                </a:ext>
              </a:extLst>
            </p:cNvPr>
            <p:cNvSpPr/>
            <p:nvPr/>
          </p:nvSpPr>
          <p:spPr bwMode="gray">
            <a:xfrm>
              <a:off x="2181899" y="4523343"/>
              <a:ext cx="1903307" cy="401314"/>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Lst>
              <a:ahLst/>
              <a:cxnLst>
                <a:cxn ang="0">
                  <a:pos x="connsiteX0" y="connsiteY0"/>
                </a:cxn>
                <a:cxn ang="0">
                  <a:pos x="connsiteX1" y="connsiteY1"/>
                </a:cxn>
              </a:cxnLst>
              <a:rect l="l" t="t" r="r" b="b"/>
              <a:pathLst>
                <a:path w="2481578" h="523240">
                  <a:moveTo>
                    <a:pt x="0" y="0"/>
                  </a:moveTo>
                  <a:cubicBezTo>
                    <a:pt x="1093893" y="5080"/>
                    <a:pt x="1781385" y="213360"/>
                    <a:pt x="2481578" y="523240"/>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cxnSp>
          <p:nvCxnSpPr>
            <p:cNvPr id="328" name="Gerade Verbindung 71">
              <a:extLst>
                <a:ext uri="{FF2B5EF4-FFF2-40B4-BE49-F238E27FC236}">
                  <a16:creationId xmlns:a16="http://schemas.microsoft.com/office/drawing/2014/main" id="{468D6C48-141E-2889-AE0E-78A417229EEE}"/>
                </a:ext>
              </a:extLst>
            </p:cNvPr>
            <p:cNvCxnSpPr>
              <a:cxnSpLocks/>
            </p:cNvCxnSpPr>
            <p:nvPr/>
          </p:nvCxnSpPr>
          <p:spPr bwMode="gray">
            <a:xfrm>
              <a:off x="1539021" y="3250421"/>
              <a:ext cx="1631547" cy="1592594"/>
            </a:xfrm>
            <a:prstGeom prst="line">
              <a:avLst/>
            </a:prstGeom>
            <a:noFill/>
            <a:ln w="9525" cap="flat" cmpd="sng" algn="ctr">
              <a:solidFill>
                <a:srgbClr val="0A404F"/>
              </a:solidFill>
              <a:prstDash val="sysDot"/>
              <a:miter lim="800000"/>
              <a:tailEnd type="none" w="med" len="med"/>
            </a:ln>
            <a:effectLst/>
          </p:spPr>
        </p:cxnSp>
        <p:cxnSp>
          <p:nvCxnSpPr>
            <p:cNvPr id="329" name="Gerade Verbindung 71">
              <a:extLst>
                <a:ext uri="{FF2B5EF4-FFF2-40B4-BE49-F238E27FC236}">
                  <a16:creationId xmlns:a16="http://schemas.microsoft.com/office/drawing/2014/main" id="{7B8281D5-2C57-B30B-E2A1-25E0C069E27A}"/>
                </a:ext>
              </a:extLst>
            </p:cNvPr>
            <p:cNvCxnSpPr>
              <a:cxnSpLocks/>
            </p:cNvCxnSpPr>
            <p:nvPr/>
          </p:nvCxnSpPr>
          <p:spPr bwMode="gray">
            <a:xfrm>
              <a:off x="1534150" y="3255292"/>
              <a:ext cx="2883211" cy="866917"/>
            </a:xfrm>
            <a:prstGeom prst="line">
              <a:avLst/>
            </a:prstGeom>
            <a:noFill/>
            <a:ln w="9525" cap="flat" cmpd="sng" algn="ctr">
              <a:solidFill>
                <a:srgbClr val="0A404F"/>
              </a:solidFill>
              <a:prstDash val="sysDot"/>
              <a:miter lim="800000"/>
              <a:tailEnd type="none" w="med" len="med"/>
            </a:ln>
            <a:effectLst/>
          </p:spPr>
        </p:cxnSp>
        <p:sp>
          <p:nvSpPr>
            <p:cNvPr id="330" name="Ellipse 93">
              <a:extLst>
                <a:ext uri="{FF2B5EF4-FFF2-40B4-BE49-F238E27FC236}">
                  <a16:creationId xmlns:a16="http://schemas.microsoft.com/office/drawing/2014/main" id="{48A2697D-DAD6-AF37-4E7C-F74E08F0952E}"/>
                </a:ext>
              </a:extLst>
            </p:cNvPr>
            <p:cNvSpPr/>
            <p:nvPr/>
          </p:nvSpPr>
          <p:spPr bwMode="gray">
            <a:xfrm rot="11700000">
              <a:off x="3256623" y="3063193"/>
              <a:ext cx="1991066" cy="385316"/>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 name="connsiteX0" fmla="*/ 0 w 2596000"/>
                <a:gd name="connsiteY0" fmla="*/ 73159 h 164725"/>
                <a:gd name="connsiteX1" fmla="*/ 2596000 w 2596000"/>
                <a:gd name="connsiteY1" fmla="*/ 164725 h 164725"/>
                <a:gd name="connsiteX0" fmla="*/ 0 w 2596000"/>
                <a:gd name="connsiteY0" fmla="*/ 381540 h 473106"/>
                <a:gd name="connsiteX1" fmla="*/ 2596000 w 2596000"/>
                <a:gd name="connsiteY1" fmla="*/ 473106 h 473106"/>
                <a:gd name="connsiteX0" fmla="*/ 0 w 2596000"/>
                <a:gd name="connsiteY0" fmla="*/ 410815 h 502381"/>
                <a:gd name="connsiteX1" fmla="*/ 2596000 w 2596000"/>
                <a:gd name="connsiteY1" fmla="*/ 502381 h 502381"/>
              </a:gdLst>
              <a:ahLst/>
              <a:cxnLst>
                <a:cxn ang="0">
                  <a:pos x="connsiteX0" y="connsiteY0"/>
                </a:cxn>
                <a:cxn ang="0">
                  <a:pos x="connsiteX1" y="connsiteY1"/>
                </a:cxn>
              </a:cxnLst>
              <a:rect l="l" t="t" r="r" b="b"/>
              <a:pathLst>
                <a:path w="2596000" h="502381">
                  <a:moveTo>
                    <a:pt x="0" y="410815"/>
                  </a:moveTo>
                  <a:cubicBezTo>
                    <a:pt x="1648058" y="-337401"/>
                    <a:pt x="2071158" y="86350"/>
                    <a:pt x="2596000" y="502381"/>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cxnSp>
          <p:nvCxnSpPr>
            <p:cNvPr id="331" name="Gerade Verbindung 139">
              <a:extLst>
                <a:ext uri="{FF2B5EF4-FFF2-40B4-BE49-F238E27FC236}">
                  <a16:creationId xmlns:a16="http://schemas.microsoft.com/office/drawing/2014/main" id="{EF33D599-0A12-81F6-3D54-1F4D42427FC7}"/>
                </a:ext>
              </a:extLst>
            </p:cNvPr>
            <p:cNvCxnSpPr>
              <a:cxnSpLocks/>
            </p:cNvCxnSpPr>
            <p:nvPr/>
          </p:nvCxnSpPr>
          <p:spPr bwMode="gray">
            <a:xfrm>
              <a:off x="3327362" y="2811576"/>
              <a:ext cx="919540" cy="433975"/>
            </a:xfrm>
            <a:prstGeom prst="line">
              <a:avLst/>
            </a:prstGeom>
            <a:noFill/>
            <a:ln w="9525" cap="flat" cmpd="sng" algn="ctr">
              <a:solidFill>
                <a:srgbClr val="0A404F"/>
              </a:solidFill>
              <a:prstDash val="sysDot"/>
              <a:miter lim="800000"/>
              <a:tailEnd type="none" w="med" len="med"/>
            </a:ln>
            <a:effectLst/>
          </p:spPr>
        </p:cxnSp>
        <p:sp>
          <p:nvSpPr>
            <p:cNvPr id="332" name="Ellipse 93">
              <a:extLst>
                <a:ext uri="{FF2B5EF4-FFF2-40B4-BE49-F238E27FC236}">
                  <a16:creationId xmlns:a16="http://schemas.microsoft.com/office/drawing/2014/main" id="{E13B9069-232F-BA2B-BDF6-FAFAE7B79A5A}"/>
                </a:ext>
              </a:extLst>
            </p:cNvPr>
            <p:cNvSpPr/>
            <p:nvPr/>
          </p:nvSpPr>
          <p:spPr bwMode="gray">
            <a:xfrm rot="13500000">
              <a:off x="3573193" y="3162319"/>
              <a:ext cx="1219659" cy="586801"/>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 name="connsiteX0" fmla="*/ 0 w 2596000"/>
                <a:gd name="connsiteY0" fmla="*/ 73159 h 164725"/>
                <a:gd name="connsiteX1" fmla="*/ 2596000 w 2596000"/>
                <a:gd name="connsiteY1" fmla="*/ 164725 h 164725"/>
                <a:gd name="connsiteX0" fmla="*/ 0 w 2596000"/>
                <a:gd name="connsiteY0" fmla="*/ 381540 h 473106"/>
                <a:gd name="connsiteX1" fmla="*/ 2596000 w 2596000"/>
                <a:gd name="connsiteY1" fmla="*/ 473106 h 473106"/>
                <a:gd name="connsiteX0" fmla="*/ 0 w 2596000"/>
                <a:gd name="connsiteY0" fmla="*/ 410815 h 502381"/>
                <a:gd name="connsiteX1" fmla="*/ 2596000 w 2596000"/>
                <a:gd name="connsiteY1" fmla="*/ 502381 h 502381"/>
                <a:gd name="connsiteX0" fmla="*/ 0 w 1630622"/>
                <a:gd name="connsiteY0" fmla="*/ 252795 h 1031350"/>
                <a:gd name="connsiteX1" fmla="*/ 1630622 w 1630622"/>
                <a:gd name="connsiteY1" fmla="*/ 1031350 h 1031350"/>
                <a:gd name="connsiteX0" fmla="*/ 0 w 1630622"/>
                <a:gd name="connsiteY0" fmla="*/ 9285 h 787840"/>
                <a:gd name="connsiteX1" fmla="*/ 1630622 w 1630622"/>
                <a:gd name="connsiteY1" fmla="*/ 787840 h 787840"/>
                <a:gd name="connsiteX0" fmla="*/ 0 w 1590211"/>
                <a:gd name="connsiteY0" fmla="*/ 9531 h 774616"/>
                <a:gd name="connsiteX1" fmla="*/ 1590211 w 1590211"/>
                <a:gd name="connsiteY1" fmla="*/ 774616 h 774616"/>
                <a:gd name="connsiteX0" fmla="*/ 0 w 1590211"/>
                <a:gd name="connsiteY0" fmla="*/ 0 h 765085"/>
                <a:gd name="connsiteX1" fmla="*/ 1590211 w 1590211"/>
                <a:gd name="connsiteY1" fmla="*/ 765085 h 765085"/>
              </a:gdLst>
              <a:ahLst/>
              <a:cxnLst>
                <a:cxn ang="0">
                  <a:pos x="connsiteX0" y="connsiteY0"/>
                </a:cxn>
                <a:cxn ang="0">
                  <a:pos x="connsiteX1" y="connsiteY1"/>
                </a:cxn>
              </a:cxnLst>
              <a:rect l="l" t="t" r="r" b="b"/>
              <a:pathLst>
                <a:path w="1590211" h="765085">
                  <a:moveTo>
                    <a:pt x="0" y="0"/>
                  </a:moveTo>
                  <a:cubicBezTo>
                    <a:pt x="498585" y="15106"/>
                    <a:pt x="1065369" y="349054"/>
                    <a:pt x="1590211" y="765085"/>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sp>
          <p:nvSpPr>
            <p:cNvPr id="333" name="Ellipse 93">
              <a:extLst>
                <a:ext uri="{FF2B5EF4-FFF2-40B4-BE49-F238E27FC236}">
                  <a16:creationId xmlns:a16="http://schemas.microsoft.com/office/drawing/2014/main" id="{391C273A-7AE8-05C0-EF8B-9F3DA3C5283D}"/>
                </a:ext>
              </a:extLst>
            </p:cNvPr>
            <p:cNvSpPr/>
            <p:nvPr/>
          </p:nvSpPr>
          <p:spPr bwMode="gray">
            <a:xfrm rot="11700000">
              <a:off x="1369702" y="2539080"/>
              <a:ext cx="1770583" cy="1448877"/>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 name="connsiteX0" fmla="*/ 0 w 2596000"/>
                <a:gd name="connsiteY0" fmla="*/ 73159 h 164725"/>
                <a:gd name="connsiteX1" fmla="*/ 2596000 w 2596000"/>
                <a:gd name="connsiteY1" fmla="*/ 164725 h 164725"/>
                <a:gd name="connsiteX0" fmla="*/ 0 w 2596000"/>
                <a:gd name="connsiteY0" fmla="*/ 381540 h 473106"/>
                <a:gd name="connsiteX1" fmla="*/ 2596000 w 2596000"/>
                <a:gd name="connsiteY1" fmla="*/ 473106 h 473106"/>
                <a:gd name="connsiteX0" fmla="*/ 0 w 2596000"/>
                <a:gd name="connsiteY0" fmla="*/ 410815 h 502381"/>
                <a:gd name="connsiteX1" fmla="*/ 2596000 w 2596000"/>
                <a:gd name="connsiteY1" fmla="*/ 502381 h 502381"/>
                <a:gd name="connsiteX0" fmla="*/ 0 w 2339637"/>
                <a:gd name="connsiteY0" fmla="*/ 1941257 h 1941257"/>
                <a:gd name="connsiteX1" fmla="*/ 2339637 w 2339637"/>
                <a:gd name="connsiteY1" fmla="*/ 70148 h 1941257"/>
                <a:gd name="connsiteX0" fmla="*/ 0 w 2339637"/>
                <a:gd name="connsiteY0" fmla="*/ 1946418 h 1946418"/>
                <a:gd name="connsiteX1" fmla="*/ 2339637 w 2339637"/>
                <a:gd name="connsiteY1" fmla="*/ 75309 h 1946418"/>
                <a:gd name="connsiteX0" fmla="*/ 0 w 2308529"/>
                <a:gd name="connsiteY0" fmla="*/ 1963623 h 1963623"/>
                <a:gd name="connsiteX1" fmla="*/ 2308529 w 2308529"/>
                <a:gd name="connsiteY1" fmla="*/ 74554 h 1963623"/>
                <a:gd name="connsiteX0" fmla="*/ 0 w 2308529"/>
                <a:gd name="connsiteY0" fmla="*/ 1889069 h 1889069"/>
                <a:gd name="connsiteX1" fmla="*/ 2308529 w 2308529"/>
                <a:gd name="connsiteY1" fmla="*/ 0 h 1889069"/>
              </a:gdLst>
              <a:ahLst/>
              <a:cxnLst>
                <a:cxn ang="0">
                  <a:pos x="connsiteX0" y="connsiteY0"/>
                </a:cxn>
                <a:cxn ang="0">
                  <a:pos x="connsiteX1" y="connsiteY1"/>
                </a:cxn>
              </a:cxnLst>
              <a:rect l="l" t="t" r="r" b="b"/>
              <a:pathLst>
                <a:path w="2308529" h="1889069">
                  <a:moveTo>
                    <a:pt x="0" y="1889069"/>
                  </a:moveTo>
                  <a:cubicBezTo>
                    <a:pt x="658428" y="1005009"/>
                    <a:pt x="949050" y="787136"/>
                    <a:pt x="2308529" y="0"/>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cxnSp>
          <p:nvCxnSpPr>
            <p:cNvPr id="334" name="Gerade Verbindung 71">
              <a:extLst>
                <a:ext uri="{FF2B5EF4-FFF2-40B4-BE49-F238E27FC236}">
                  <a16:creationId xmlns:a16="http://schemas.microsoft.com/office/drawing/2014/main" id="{BD6179EE-A73B-833C-E455-9FACE1E50D90}"/>
                </a:ext>
              </a:extLst>
            </p:cNvPr>
            <p:cNvCxnSpPr>
              <a:cxnSpLocks/>
            </p:cNvCxnSpPr>
            <p:nvPr/>
          </p:nvCxnSpPr>
          <p:spPr bwMode="gray">
            <a:xfrm flipV="1">
              <a:off x="1193230" y="2812093"/>
              <a:ext cx="2746843" cy="930231"/>
            </a:xfrm>
            <a:prstGeom prst="line">
              <a:avLst/>
            </a:prstGeom>
            <a:noFill/>
            <a:ln w="9525" cap="flat" cmpd="sng" algn="ctr">
              <a:solidFill>
                <a:srgbClr val="0A404F"/>
              </a:solidFill>
              <a:prstDash val="sysDot"/>
              <a:miter lim="800000"/>
              <a:tailEnd type="none" w="med" len="med"/>
            </a:ln>
            <a:effectLst/>
          </p:spPr>
        </p:cxnSp>
        <p:sp>
          <p:nvSpPr>
            <p:cNvPr id="335" name="Ellipse 93">
              <a:extLst>
                <a:ext uri="{FF2B5EF4-FFF2-40B4-BE49-F238E27FC236}">
                  <a16:creationId xmlns:a16="http://schemas.microsoft.com/office/drawing/2014/main" id="{04AA0CC9-7F1F-7E5A-AA9D-3623CA58BEA6}"/>
                </a:ext>
              </a:extLst>
            </p:cNvPr>
            <p:cNvSpPr/>
            <p:nvPr/>
          </p:nvSpPr>
          <p:spPr bwMode="gray">
            <a:xfrm rot="3600000">
              <a:off x="1103527" y="3862039"/>
              <a:ext cx="1162952" cy="492243"/>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 name="connsiteX0" fmla="*/ 0 w 2596000"/>
                <a:gd name="connsiteY0" fmla="*/ 73159 h 164725"/>
                <a:gd name="connsiteX1" fmla="*/ 2596000 w 2596000"/>
                <a:gd name="connsiteY1" fmla="*/ 164725 h 164725"/>
                <a:gd name="connsiteX0" fmla="*/ 0 w 2596000"/>
                <a:gd name="connsiteY0" fmla="*/ 381540 h 473106"/>
                <a:gd name="connsiteX1" fmla="*/ 2596000 w 2596000"/>
                <a:gd name="connsiteY1" fmla="*/ 473106 h 473106"/>
                <a:gd name="connsiteX0" fmla="*/ 0 w 2596000"/>
                <a:gd name="connsiteY0" fmla="*/ 410815 h 502381"/>
                <a:gd name="connsiteX1" fmla="*/ 2596000 w 2596000"/>
                <a:gd name="connsiteY1" fmla="*/ 502381 h 502381"/>
                <a:gd name="connsiteX0" fmla="*/ 0 w 1524722"/>
                <a:gd name="connsiteY0" fmla="*/ 790621 h 790621"/>
                <a:gd name="connsiteX1" fmla="*/ 1524722 w 1524722"/>
                <a:gd name="connsiteY1" fmla="*/ 197694 h 790621"/>
                <a:gd name="connsiteX0" fmla="*/ 0 w 1524722"/>
                <a:gd name="connsiteY0" fmla="*/ 594863 h 594863"/>
                <a:gd name="connsiteX1" fmla="*/ 1524722 w 1524722"/>
                <a:gd name="connsiteY1" fmla="*/ 1936 h 594863"/>
                <a:gd name="connsiteX0" fmla="*/ 0 w 1516276"/>
                <a:gd name="connsiteY0" fmla="*/ 641798 h 641798"/>
                <a:gd name="connsiteX1" fmla="*/ 1516276 w 1516276"/>
                <a:gd name="connsiteY1" fmla="*/ 0 h 641798"/>
                <a:gd name="connsiteX0" fmla="*/ 0 w 1516276"/>
                <a:gd name="connsiteY0" fmla="*/ 641798 h 641798"/>
                <a:gd name="connsiteX1" fmla="*/ 1516276 w 1516276"/>
                <a:gd name="connsiteY1" fmla="*/ 0 h 641798"/>
                <a:gd name="connsiteX0" fmla="*/ 0 w 1516276"/>
                <a:gd name="connsiteY0" fmla="*/ 641798 h 641798"/>
                <a:gd name="connsiteX1" fmla="*/ 1516276 w 1516276"/>
                <a:gd name="connsiteY1" fmla="*/ 0 h 641798"/>
                <a:gd name="connsiteX0" fmla="*/ 0 w 1516276"/>
                <a:gd name="connsiteY0" fmla="*/ 641798 h 641798"/>
                <a:gd name="connsiteX1" fmla="*/ 1516276 w 1516276"/>
                <a:gd name="connsiteY1" fmla="*/ 0 h 641798"/>
              </a:gdLst>
              <a:ahLst/>
              <a:cxnLst>
                <a:cxn ang="0">
                  <a:pos x="connsiteX0" y="connsiteY0"/>
                </a:cxn>
                <a:cxn ang="0">
                  <a:pos x="connsiteX1" y="connsiteY1"/>
                </a:cxn>
              </a:cxnLst>
              <a:rect l="l" t="t" r="r" b="b"/>
              <a:pathLst>
                <a:path w="1516276" h="641798">
                  <a:moveTo>
                    <a:pt x="0" y="641798"/>
                  </a:moveTo>
                  <a:cubicBezTo>
                    <a:pt x="375828" y="471550"/>
                    <a:pt x="829615" y="194449"/>
                    <a:pt x="1516276" y="0"/>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sp>
          <p:nvSpPr>
            <p:cNvPr id="336" name="Ellipse 93">
              <a:extLst>
                <a:ext uri="{FF2B5EF4-FFF2-40B4-BE49-F238E27FC236}">
                  <a16:creationId xmlns:a16="http://schemas.microsoft.com/office/drawing/2014/main" id="{3F22FFA1-1C9B-2B13-2A86-D4772E97AC4C}"/>
                </a:ext>
              </a:extLst>
            </p:cNvPr>
            <p:cNvSpPr/>
            <p:nvPr/>
          </p:nvSpPr>
          <p:spPr bwMode="gray">
            <a:xfrm rot="11700000">
              <a:off x="1652633" y="2507211"/>
              <a:ext cx="2172008" cy="1065990"/>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 name="connsiteX0" fmla="*/ 0 w 2596000"/>
                <a:gd name="connsiteY0" fmla="*/ 73159 h 164725"/>
                <a:gd name="connsiteX1" fmla="*/ 2596000 w 2596000"/>
                <a:gd name="connsiteY1" fmla="*/ 164725 h 164725"/>
                <a:gd name="connsiteX0" fmla="*/ 0 w 2596000"/>
                <a:gd name="connsiteY0" fmla="*/ 381540 h 473106"/>
                <a:gd name="connsiteX1" fmla="*/ 2596000 w 2596000"/>
                <a:gd name="connsiteY1" fmla="*/ 473106 h 473106"/>
                <a:gd name="connsiteX0" fmla="*/ 0 w 2596000"/>
                <a:gd name="connsiteY0" fmla="*/ 410815 h 502381"/>
                <a:gd name="connsiteX1" fmla="*/ 2596000 w 2596000"/>
                <a:gd name="connsiteY1" fmla="*/ 502381 h 502381"/>
                <a:gd name="connsiteX0" fmla="*/ 0 w 2831916"/>
                <a:gd name="connsiteY0" fmla="*/ 1454717 h 1454717"/>
                <a:gd name="connsiteX1" fmla="*/ 2831916 w 2831916"/>
                <a:gd name="connsiteY1" fmla="*/ 95954 h 1454717"/>
                <a:gd name="connsiteX0" fmla="*/ 0 w 2831916"/>
                <a:gd name="connsiteY0" fmla="*/ 1468602 h 1468602"/>
                <a:gd name="connsiteX1" fmla="*/ 2831916 w 2831916"/>
                <a:gd name="connsiteY1" fmla="*/ 109839 h 1468602"/>
                <a:gd name="connsiteX0" fmla="*/ 0 w 2831916"/>
                <a:gd name="connsiteY0" fmla="*/ 1389855 h 1389855"/>
                <a:gd name="connsiteX1" fmla="*/ 2831916 w 2831916"/>
                <a:gd name="connsiteY1" fmla="*/ 31092 h 1389855"/>
              </a:gdLst>
              <a:ahLst/>
              <a:cxnLst>
                <a:cxn ang="0">
                  <a:pos x="connsiteX0" y="connsiteY0"/>
                </a:cxn>
                <a:cxn ang="0">
                  <a:pos x="connsiteX1" y="connsiteY1"/>
                </a:cxn>
              </a:cxnLst>
              <a:rect l="l" t="t" r="r" b="b"/>
              <a:pathLst>
                <a:path w="2831916" h="1389855">
                  <a:moveTo>
                    <a:pt x="0" y="1389855"/>
                  </a:moveTo>
                  <a:cubicBezTo>
                    <a:pt x="1017906" y="448917"/>
                    <a:pt x="2101613" y="-145813"/>
                    <a:pt x="2831916" y="31092"/>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cxnSp>
          <p:nvCxnSpPr>
            <p:cNvPr id="337" name="Gerade Verbindung 139">
              <a:extLst>
                <a:ext uri="{FF2B5EF4-FFF2-40B4-BE49-F238E27FC236}">
                  <a16:creationId xmlns:a16="http://schemas.microsoft.com/office/drawing/2014/main" id="{2D3A0851-7575-80C0-0EA4-A6710F786928}"/>
                </a:ext>
              </a:extLst>
            </p:cNvPr>
            <p:cNvCxnSpPr>
              <a:cxnSpLocks/>
            </p:cNvCxnSpPr>
            <p:nvPr/>
          </p:nvCxnSpPr>
          <p:spPr bwMode="gray">
            <a:xfrm flipH="1" flipV="1">
              <a:off x="2493597" y="3099442"/>
              <a:ext cx="657489" cy="1753315"/>
            </a:xfrm>
            <a:prstGeom prst="line">
              <a:avLst/>
            </a:prstGeom>
            <a:noFill/>
            <a:ln w="9525" cap="flat" cmpd="sng" algn="ctr">
              <a:solidFill>
                <a:srgbClr val="0A404F"/>
              </a:solidFill>
              <a:prstDash val="sysDot"/>
              <a:miter lim="800000"/>
              <a:tailEnd type="none" w="med" len="med"/>
            </a:ln>
            <a:effectLst/>
          </p:spPr>
        </p:cxnSp>
        <p:sp>
          <p:nvSpPr>
            <p:cNvPr id="338" name="Ellipse 93">
              <a:extLst>
                <a:ext uri="{FF2B5EF4-FFF2-40B4-BE49-F238E27FC236}">
                  <a16:creationId xmlns:a16="http://schemas.microsoft.com/office/drawing/2014/main" id="{824E0D0F-5C54-C003-09D2-868A1BB053A9}"/>
                </a:ext>
              </a:extLst>
            </p:cNvPr>
            <p:cNvSpPr/>
            <p:nvPr/>
          </p:nvSpPr>
          <p:spPr bwMode="gray">
            <a:xfrm rot="11700000">
              <a:off x="2583118" y="2630735"/>
              <a:ext cx="1277104" cy="676183"/>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 name="connsiteX0" fmla="*/ 0 w 2596000"/>
                <a:gd name="connsiteY0" fmla="*/ 73159 h 164725"/>
                <a:gd name="connsiteX1" fmla="*/ 2596000 w 2596000"/>
                <a:gd name="connsiteY1" fmla="*/ 164725 h 164725"/>
                <a:gd name="connsiteX0" fmla="*/ 0 w 2596000"/>
                <a:gd name="connsiteY0" fmla="*/ 381540 h 473106"/>
                <a:gd name="connsiteX1" fmla="*/ 2596000 w 2596000"/>
                <a:gd name="connsiteY1" fmla="*/ 473106 h 473106"/>
                <a:gd name="connsiteX0" fmla="*/ 0 w 2596000"/>
                <a:gd name="connsiteY0" fmla="*/ 410815 h 502381"/>
                <a:gd name="connsiteX1" fmla="*/ 2596000 w 2596000"/>
                <a:gd name="connsiteY1" fmla="*/ 502381 h 502381"/>
                <a:gd name="connsiteX0" fmla="*/ 0 w 1716272"/>
                <a:gd name="connsiteY0" fmla="*/ 986373 h 986373"/>
                <a:gd name="connsiteX1" fmla="*/ 1716272 w 1716272"/>
                <a:gd name="connsiteY1" fmla="*/ 150061 h 986373"/>
                <a:gd name="connsiteX0" fmla="*/ 0 w 1716272"/>
                <a:gd name="connsiteY0" fmla="*/ 943811 h 943811"/>
                <a:gd name="connsiteX1" fmla="*/ 1716272 w 1716272"/>
                <a:gd name="connsiteY1" fmla="*/ 107499 h 943811"/>
                <a:gd name="connsiteX0" fmla="*/ 0 w 1665119"/>
                <a:gd name="connsiteY0" fmla="*/ 961340 h 961340"/>
                <a:gd name="connsiteX1" fmla="*/ 1665119 w 1665119"/>
                <a:gd name="connsiteY1" fmla="*/ 105864 h 961340"/>
                <a:gd name="connsiteX0" fmla="*/ 0 w 1665119"/>
                <a:gd name="connsiteY0" fmla="*/ 855927 h 855927"/>
                <a:gd name="connsiteX1" fmla="*/ 1665119 w 1665119"/>
                <a:gd name="connsiteY1" fmla="*/ 451 h 855927"/>
                <a:gd name="connsiteX0" fmla="*/ 0 w 1665119"/>
                <a:gd name="connsiteY0" fmla="*/ 881006 h 881006"/>
                <a:gd name="connsiteX1" fmla="*/ 1665119 w 1665119"/>
                <a:gd name="connsiteY1" fmla="*/ 25530 h 881006"/>
                <a:gd name="connsiteX0" fmla="*/ 0 w 1665119"/>
                <a:gd name="connsiteY0" fmla="*/ 881619 h 881619"/>
                <a:gd name="connsiteX1" fmla="*/ 1665119 w 1665119"/>
                <a:gd name="connsiteY1" fmla="*/ 26143 h 881619"/>
              </a:gdLst>
              <a:ahLst/>
              <a:cxnLst>
                <a:cxn ang="0">
                  <a:pos x="connsiteX0" y="connsiteY0"/>
                </a:cxn>
                <a:cxn ang="0">
                  <a:pos x="connsiteX1" y="connsiteY1"/>
                </a:cxn>
              </a:cxnLst>
              <a:rect l="l" t="t" r="r" b="b"/>
              <a:pathLst>
                <a:path w="1665119" h="881619">
                  <a:moveTo>
                    <a:pt x="0" y="881619"/>
                  </a:moveTo>
                  <a:cubicBezTo>
                    <a:pt x="263502" y="510968"/>
                    <a:pt x="642368" y="-138141"/>
                    <a:pt x="1665119" y="26143"/>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cxnSp>
          <p:nvCxnSpPr>
            <p:cNvPr id="339" name="Gerade Verbindung 71">
              <a:extLst>
                <a:ext uri="{FF2B5EF4-FFF2-40B4-BE49-F238E27FC236}">
                  <a16:creationId xmlns:a16="http://schemas.microsoft.com/office/drawing/2014/main" id="{9C9D30E2-0C75-104B-4760-1CE746B97817}"/>
                </a:ext>
              </a:extLst>
            </p:cNvPr>
            <p:cNvCxnSpPr>
              <a:cxnSpLocks/>
            </p:cNvCxnSpPr>
            <p:nvPr/>
          </p:nvCxnSpPr>
          <p:spPr bwMode="gray">
            <a:xfrm>
              <a:off x="3321178" y="2788445"/>
              <a:ext cx="1105924" cy="1333763"/>
            </a:xfrm>
            <a:prstGeom prst="line">
              <a:avLst/>
            </a:prstGeom>
            <a:noFill/>
            <a:ln w="9525" cap="flat" cmpd="sng" algn="ctr">
              <a:solidFill>
                <a:srgbClr val="0A404F"/>
              </a:solidFill>
              <a:prstDash val="sysDot"/>
              <a:miter lim="800000"/>
              <a:tailEnd type="none" w="med" len="med"/>
            </a:ln>
            <a:effectLst/>
          </p:spPr>
        </p:cxnSp>
        <p:cxnSp>
          <p:nvCxnSpPr>
            <p:cNvPr id="340" name="Gerade Verbindung 139">
              <a:extLst>
                <a:ext uri="{FF2B5EF4-FFF2-40B4-BE49-F238E27FC236}">
                  <a16:creationId xmlns:a16="http://schemas.microsoft.com/office/drawing/2014/main" id="{8A8EA10F-CE4E-6D72-B148-411A066CF2BE}"/>
                </a:ext>
              </a:extLst>
            </p:cNvPr>
            <p:cNvCxnSpPr>
              <a:cxnSpLocks/>
            </p:cNvCxnSpPr>
            <p:nvPr/>
          </p:nvCxnSpPr>
          <p:spPr bwMode="gray">
            <a:xfrm flipV="1">
              <a:off x="3136475" y="2807222"/>
              <a:ext cx="803598" cy="2045534"/>
            </a:xfrm>
            <a:prstGeom prst="line">
              <a:avLst/>
            </a:prstGeom>
            <a:noFill/>
            <a:ln w="9525" cap="flat" cmpd="sng" algn="ctr">
              <a:solidFill>
                <a:srgbClr val="0A404F"/>
              </a:solidFill>
              <a:prstDash val="sysDot"/>
              <a:miter lim="800000"/>
              <a:tailEnd type="none" w="med" len="med"/>
            </a:ln>
            <a:effectLst/>
          </p:spPr>
        </p:cxnSp>
        <p:cxnSp>
          <p:nvCxnSpPr>
            <p:cNvPr id="341" name="Gerade Verbindung 139">
              <a:extLst>
                <a:ext uri="{FF2B5EF4-FFF2-40B4-BE49-F238E27FC236}">
                  <a16:creationId xmlns:a16="http://schemas.microsoft.com/office/drawing/2014/main" id="{AF3C4120-BDA6-8FDB-E0EF-D83176653B12}"/>
                </a:ext>
              </a:extLst>
            </p:cNvPr>
            <p:cNvCxnSpPr>
              <a:cxnSpLocks/>
            </p:cNvCxnSpPr>
            <p:nvPr/>
          </p:nvCxnSpPr>
          <p:spPr bwMode="gray">
            <a:xfrm flipV="1">
              <a:off x="3121864" y="2807222"/>
              <a:ext cx="204552" cy="2035793"/>
            </a:xfrm>
            <a:prstGeom prst="line">
              <a:avLst/>
            </a:prstGeom>
            <a:noFill/>
            <a:ln w="9525" cap="flat" cmpd="sng" algn="ctr">
              <a:solidFill>
                <a:srgbClr val="0A404F"/>
              </a:solidFill>
              <a:prstDash val="sysDot"/>
              <a:miter lim="800000"/>
              <a:tailEnd type="none" w="med" len="med"/>
            </a:ln>
            <a:effectLst/>
          </p:spPr>
        </p:cxnSp>
        <p:sp>
          <p:nvSpPr>
            <p:cNvPr id="342" name="Ellipse 93">
              <a:extLst>
                <a:ext uri="{FF2B5EF4-FFF2-40B4-BE49-F238E27FC236}">
                  <a16:creationId xmlns:a16="http://schemas.microsoft.com/office/drawing/2014/main" id="{CB80C81A-80DC-7562-1592-D655CFBCF4E0}"/>
                </a:ext>
              </a:extLst>
            </p:cNvPr>
            <p:cNvSpPr/>
            <p:nvPr/>
          </p:nvSpPr>
          <p:spPr bwMode="gray">
            <a:xfrm rot="11700000">
              <a:off x="3845582" y="2958488"/>
              <a:ext cx="1417315" cy="495800"/>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 name="connsiteX0" fmla="*/ 0 w 2596000"/>
                <a:gd name="connsiteY0" fmla="*/ 73159 h 164725"/>
                <a:gd name="connsiteX1" fmla="*/ 2596000 w 2596000"/>
                <a:gd name="connsiteY1" fmla="*/ 164725 h 164725"/>
                <a:gd name="connsiteX0" fmla="*/ 0 w 2596000"/>
                <a:gd name="connsiteY0" fmla="*/ 381540 h 473106"/>
                <a:gd name="connsiteX1" fmla="*/ 2596000 w 2596000"/>
                <a:gd name="connsiteY1" fmla="*/ 473106 h 473106"/>
                <a:gd name="connsiteX0" fmla="*/ 0 w 2596000"/>
                <a:gd name="connsiteY0" fmla="*/ 410815 h 502381"/>
                <a:gd name="connsiteX1" fmla="*/ 2596000 w 2596000"/>
                <a:gd name="connsiteY1" fmla="*/ 502381 h 502381"/>
                <a:gd name="connsiteX0" fmla="*/ 0 w 1878043"/>
                <a:gd name="connsiteY0" fmla="*/ 332960 h 689216"/>
                <a:gd name="connsiteX1" fmla="*/ 1878043 w 1878043"/>
                <a:gd name="connsiteY1" fmla="*/ 689216 h 689216"/>
                <a:gd name="connsiteX0" fmla="*/ 0 w 1878043"/>
                <a:gd name="connsiteY0" fmla="*/ 451931 h 808187"/>
                <a:gd name="connsiteX1" fmla="*/ 1878043 w 1878043"/>
                <a:gd name="connsiteY1" fmla="*/ 808187 h 808187"/>
                <a:gd name="connsiteX0" fmla="*/ 0 w 1878043"/>
                <a:gd name="connsiteY0" fmla="*/ 420980 h 777236"/>
                <a:gd name="connsiteX1" fmla="*/ 1878043 w 1878043"/>
                <a:gd name="connsiteY1" fmla="*/ 777236 h 777236"/>
                <a:gd name="connsiteX0" fmla="*/ 0 w 1878043"/>
                <a:gd name="connsiteY0" fmla="*/ 373931 h 730187"/>
                <a:gd name="connsiteX1" fmla="*/ 1878043 w 1878043"/>
                <a:gd name="connsiteY1" fmla="*/ 730187 h 730187"/>
                <a:gd name="connsiteX0" fmla="*/ 0 w 1847375"/>
                <a:gd name="connsiteY0" fmla="*/ 372159 h 736633"/>
                <a:gd name="connsiteX1" fmla="*/ 1847375 w 1847375"/>
                <a:gd name="connsiteY1" fmla="*/ 736633 h 736633"/>
                <a:gd name="connsiteX0" fmla="*/ 0 w 1847375"/>
                <a:gd name="connsiteY0" fmla="*/ 339890 h 704364"/>
                <a:gd name="connsiteX1" fmla="*/ 1847375 w 1847375"/>
                <a:gd name="connsiteY1" fmla="*/ 704364 h 704364"/>
                <a:gd name="connsiteX0" fmla="*/ 0 w 1847930"/>
                <a:gd name="connsiteY0" fmla="*/ 344541 h 709015"/>
                <a:gd name="connsiteX1" fmla="*/ 1847375 w 1847930"/>
                <a:gd name="connsiteY1" fmla="*/ 709015 h 709015"/>
              </a:gdLst>
              <a:ahLst/>
              <a:cxnLst>
                <a:cxn ang="0">
                  <a:pos x="connsiteX0" y="connsiteY0"/>
                </a:cxn>
                <a:cxn ang="0">
                  <a:pos x="connsiteX1" y="connsiteY1"/>
                </a:cxn>
              </a:cxnLst>
              <a:rect l="l" t="t" r="r" b="b"/>
              <a:pathLst>
                <a:path w="1847930" h="709015">
                  <a:moveTo>
                    <a:pt x="0" y="344541"/>
                  </a:moveTo>
                  <a:cubicBezTo>
                    <a:pt x="2167332" y="-575683"/>
                    <a:pt x="1807238" y="629862"/>
                    <a:pt x="1847375" y="709015"/>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sp>
          <p:nvSpPr>
            <p:cNvPr id="343" name="Ellipse 93">
              <a:extLst>
                <a:ext uri="{FF2B5EF4-FFF2-40B4-BE49-F238E27FC236}">
                  <a16:creationId xmlns:a16="http://schemas.microsoft.com/office/drawing/2014/main" id="{1362011A-58EC-2922-D4E7-2D8DAD5ED792}"/>
                </a:ext>
              </a:extLst>
            </p:cNvPr>
            <p:cNvSpPr/>
            <p:nvPr/>
          </p:nvSpPr>
          <p:spPr bwMode="gray">
            <a:xfrm rot="11700000">
              <a:off x="4098617" y="3264768"/>
              <a:ext cx="970714" cy="1747863"/>
            </a:xfrm>
            <a:custGeom>
              <a:avLst/>
              <a:gdLst>
                <a:gd name="connsiteX0" fmla="*/ 0 w 2047237"/>
                <a:gd name="connsiteY0" fmla="*/ 465294 h 930587"/>
                <a:gd name="connsiteX1" fmla="*/ 1023619 w 2047237"/>
                <a:gd name="connsiteY1" fmla="*/ 0 h 930587"/>
                <a:gd name="connsiteX2" fmla="*/ 2047238 w 2047237"/>
                <a:gd name="connsiteY2" fmla="*/ 465294 h 930587"/>
                <a:gd name="connsiteX3" fmla="*/ 1023619 w 2047237"/>
                <a:gd name="connsiteY3" fmla="*/ 930588 h 930587"/>
                <a:gd name="connsiteX4" fmla="*/ 0 w 2047237"/>
                <a:gd name="connsiteY4" fmla="*/ 465294 h 930587"/>
                <a:gd name="connsiteX0" fmla="*/ 0 w 2047238"/>
                <a:gd name="connsiteY0" fmla="*/ 465294 h 523455"/>
                <a:gd name="connsiteX1" fmla="*/ 1023619 w 2047238"/>
                <a:gd name="connsiteY1" fmla="*/ 0 h 523455"/>
                <a:gd name="connsiteX2" fmla="*/ 2047238 w 2047238"/>
                <a:gd name="connsiteY2" fmla="*/ 465294 h 523455"/>
                <a:gd name="connsiteX3" fmla="*/ 0 w 2047238"/>
                <a:gd name="connsiteY3" fmla="*/ 465294 h 523455"/>
                <a:gd name="connsiteX0" fmla="*/ 0 w 2138678"/>
                <a:gd name="connsiteY0" fmla="*/ 465294 h 556734"/>
                <a:gd name="connsiteX1" fmla="*/ 1023619 w 2138678"/>
                <a:gd name="connsiteY1" fmla="*/ 0 h 556734"/>
                <a:gd name="connsiteX2" fmla="*/ 2138678 w 2138678"/>
                <a:gd name="connsiteY2" fmla="*/ 556734 h 556734"/>
                <a:gd name="connsiteX0" fmla="*/ 0 w 2138678"/>
                <a:gd name="connsiteY0" fmla="*/ 0 h 91440"/>
                <a:gd name="connsiteX1" fmla="*/ 2138678 w 2138678"/>
                <a:gd name="connsiteY1" fmla="*/ 91440 h 91440"/>
                <a:gd name="connsiteX0" fmla="*/ 0 w 2138678"/>
                <a:gd name="connsiteY0" fmla="*/ 118297 h 209737"/>
                <a:gd name="connsiteX1" fmla="*/ 2138678 w 2138678"/>
                <a:gd name="connsiteY1" fmla="*/ 209737 h 209737"/>
                <a:gd name="connsiteX0" fmla="*/ 0 w 2138678"/>
                <a:gd name="connsiteY0" fmla="*/ 187415 h 278855"/>
                <a:gd name="connsiteX1" fmla="*/ 2138678 w 2138678"/>
                <a:gd name="connsiteY1" fmla="*/ 278855 h 278855"/>
                <a:gd name="connsiteX0" fmla="*/ 0 w 2481578"/>
                <a:gd name="connsiteY0" fmla="*/ 83218 h 676308"/>
                <a:gd name="connsiteX1" fmla="*/ 2481578 w 2481578"/>
                <a:gd name="connsiteY1" fmla="*/ 676308 h 676308"/>
                <a:gd name="connsiteX0" fmla="*/ 0 w 2481578"/>
                <a:gd name="connsiteY0" fmla="*/ 90712 h 613952"/>
                <a:gd name="connsiteX1" fmla="*/ 2481578 w 2481578"/>
                <a:gd name="connsiteY1" fmla="*/ 613952 h 613952"/>
                <a:gd name="connsiteX0" fmla="*/ 0 w 2481578"/>
                <a:gd name="connsiteY0" fmla="*/ 0 h 523240"/>
                <a:gd name="connsiteX1" fmla="*/ 2481578 w 2481578"/>
                <a:gd name="connsiteY1" fmla="*/ 523240 h 523240"/>
                <a:gd name="connsiteX0" fmla="*/ 0 w 2596000"/>
                <a:gd name="connsiteY0" fmla="*/ 73159 h 164725"/>
                <a:gd name="connsiteX1" fmla="*/ 2596000 w 2596000"/>
                <a:gd name="connsiteY1" fmla="*/ 164725 h 164725"/>
                <a:gd name="connsiteX0" fmla="*/ 0 w 2596000"/>
                <a:gd name="connsiteY0" fmla="*/ 381540 h 473106"/>
                <a:gd name="connsiteX1" fmla="*/ 2596000 w 2596000"/>
                <a:gd name="connsiteY1" fmla="*/ 473106 h 473106"/>
                <a:gd name="connsiteX0" fmla="*/ 0 w 2596000"/>
                <a:gd name="connsiteY0" fmla="*/ 410815 h 502381"/>
                <a:gd name="connsiteX1" fmla="*/ 2596000 w 2596000"/>
                <a:gd name="connsiteY1" fmla="*/ 502381 h 502381"/>
                <a:gd name="connsiteX0" fmla="*/ 0 w 3082791"/>
                <a:gd name="connsiteY0" fmla="*/ 309082 h 769838"/>
                <a:gd name="connsiteX1" fmla="*/ 3082791 w 3082791"/>
                <a:gd name="connsiteY1" fmla="*/ 769838 h 769838"/>
                <a:gd name="connsiteX0" fmla="*/ 983143 w 1471480"/>
                <a:gd name="connsiteY0" fmla="*/ 134336 h 2404570"/>
                <a:gd name="connsiteX1" fmla="*/ 60738 w 1471480"/>
                <a:gd name="connsiteY1" fmla="*/ 2404570 h 2404570"/>
                <a:gd name="connsiteX0" fmla="*/ 994896 w 1268789"/>
                <a:gd name="connsiteY0" fmla="*/ 0 h 2270234"/>
                <a:gd name="connsiteX1" fmla="*/ 72491 w 1268789"/>
                <a:gd name="connsiteY1" fmla="*/ 2270234 h 2270234"/>
                <a:gd name="connsiteX0" fmla="*/ 922405 w 1271165"/>
                <a:gd name="connsiteY0" fmla="*/ 0 h 2270234"/>
                <a:gd name="connsiteX1" fmla="*/ 0 w 1271165"/>
                <a:gd name="connsiteY1" fmla="*/ 2270234 h 2270234"/>
                <a:gd name="connsiteX0" fmla="*/ 922405 w 1215728"/>
                <a:gd name="connsiteY0" fmla="*/ 0 h 2270234"/>
                <a:gd name="connsiteX1" fmla="*/ 0 w 1215728"/>
                <a:gd name="connsiteY1" fmla="*/ 2270234 h 2270234"/>
                <a:gd name="connsiteX0" fmla="*/ 979251 w 1265640"/>
                <a:gd name="connsiteY0" fmla="*/ 0 h 2278892"/>
                <a:gd name="connsiteX1" fmla="*/ 0 w 1265640"/>
                <a:gd name="connsiteY1" fmla="*/ 2278892 h 2278892"/>
              </a:gdLst>
              <a:ahLst/>
              <a:cxnLst>
                <a:cxn ang="0">
                  <a:pos x="connsiteX0" y="connsiteY0"/>
                </a:cxn>
                <a:cxn ang="0">
                  <a:pos x="connsiteX1" y="connsiteY1"/>
                </a:cxn>
              </a:cxnLst>
              <a:rect l="l" t="t" r="r" b="b"/>
              <a:pathLst>
                <a:path w="1265640" h="2278892">
                  <a:moveTo>
                    <a:pt x="979251" y="0"/>
                  </a:moveTo>
                  <a:cubicBezTo>
                    <a:pt x="1929554" y="1358357"/>
                    <a:pt x="229744" y="2127425"/>
                    <a:pt x="0" y="2278892"/>
                  </a:cubicBezTo>
                </a:path>
              </a:pathLst>
            </a:custGeom>
            <a:noFill/>
            <a:ln w="9525" cap="flat" cmpd="sng" algn="ctr">
              <a:solidFill>
                <a:srgbClr val="0A404F"/>
              </a:solidFill>
              <a:prstDash val="sysDot"/>
              <a:miter lim="800000"/>
              <a:tailEnd type="none" w="med" len="med"/>
            </a:ln>
            <a:effectLst/>
          </p:spPr>
          <p:txBody>
            <a:bodyPr lIns="114295" tIns="114295" bIns="114295" rtlCol="0" anchor="ctr"/>
            <a:lstStyle/>
            <a:p>
              <a:pPr marL="0" marR="0" lvl="0" indent="0" algn="ctr" defTabSz="430093" eaLnBrk="0" fontAlgn="base" latinLnBrk="0" hangingPunct="0">
                <a:lnSpc>
                  <a:spcPct val="100000"/>
                </a:lnSpc>
                <a:spcBef>
                  <a:spcPct val="0"/>
                </a:spcBef>
                <a:spcAft>
                  <a:spcPct val="0"/>
                </a:spcAft>
                <a:buClrTx/>
                <a:buSzTx/>
                <a:buFontTx/>
                <a:buNone/>
                <a:tabLst/>
                <a:defRPr/>
              </a:pPr>
              <a:endParaRPr kumimoji="0" lang="de-DE" sz="1482" b="0" i="0" u="none" strike="noStrike" kern="0" cap="none" spc="0" normalizeH="0" baseline="0" noProof="0" dirty="0">
                <a:ln>
                  <a:noFill/>
                </a:ln>
                <a:solidFill>
                  <a:schemeClr val="tx2"/>
                </a:solidFill>
                <a:effectLst/>
                <a:uLnTx/>
                <a:uFillTx/>
                <a:latin typeface="Aptos" panose="020B0004020202020204" pitchFamily="34" charset="0"/>
                <a:ea typeface="+mn-ea"/>
                <a:cs typeface="BentonSans-Book"/>
              </a:endParaRPr>
            </a:p>
          </p:txBody>
        </p:sp>
        <p:cxnSp>
          <p:nvCxnSpPr>
            <p:cNvPr id="344" name="Gerade Verbindung 114">
              <a:extLst>
                <a:ext uri="{FF2B5EF4-FFF2-40B4-BE49-F238E27FC236}">
                  <a16:creationId xmlns:a16="http://schemas.microsoft.com/office/drawing/2014/main" id="{F057E382-CA30-7743-D399-18AC92A6761C}"/>
                </a:ext>
              </a:extLst>
            </p:cNvPr>
            <p:cNvCxnSpPr>
              <a:cxnSpLocks/>
            </p:cNvCxnSpPr>
            <p:nvPr/>
          </p:nvCxnSpPr>
          <p:spPr bwMode="gray">
            <a:xfrm flipH="1" flipV="1">
              <a:off x="4222547" y="3226070"/>
              <a:ext cx="189944" cy="886398"/>
            </a:xfrm>
            <a:prstGeom prst="line">
              <a:avLst/>
            </a:prstGeom>
            <a:noFill/>
            <a:ln w="9525" cap="flat" cmpd="sng" algn="ctr">
              <a:solidFill>
                <a:srgbClr val="0A404F"/>
              </a:solidFill>
              <a:prstDash val="sysDot"/>
              <a:miter lim="800000"/>
              <a:tailEnd type="none" w="med" len="med"/>
            </a:ln>
            <a:effectLst/>
          </p:spPr>
        </p:cxnSp>
        <p:sp>
          <p:nvSpPr>
            <p:cNvPr id="345" name="Ellipse 201">
              <a:extLst>
                <a:ext uri="{FF2B5EF4-FFF2-40B4-BE49-F238E27FC236}">
                  <a16:creationId xmlns:a16="http://schemas.microsoft.com/office/drawing/2014/main" id="{D6D32CC1-E2DA-30FB-AAC2-013DEA813BF2}"/>
                </a:ext>
              </a:extLst>
            </p:cNvPr>
            <p:cNvSpPr/>
            <p:nvPr/>
          </p:nvSpPr>
          <p:spPr bwMode="gray">
            <a:xfrm>
              <a:off x="2386857" y="2973414"/>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46" name="Ellipse 202">
              <a:extLst>
                <a:ext uri="{FF2B5EF4-FFF2-40B4-BE49-F238E27FC236}">
                  <a16:creationId xmlns:a16="http://schemas.microsoft.com/office/drawing/2014/main" id="{7B426FAC-E72A-595E-AF28-6241AC77AB11}"/>
                </a:ext>
              </a:extLst>
            </p:cNvPr>
            <p:cNvSpPr/>
            <p:nvPr/>
          </p:nvSpPr>
          <p:spPr bwMode="gray">
            <a:xfrm>
              <a:off x="3222410" y="2691590"/>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47" name="Ellipse 203">
              <a:extLst>
                <a:ext uri="{FF2B5EF4-FFF2-40B4-BE49-F238E27FC236}">
                  <a16:creationId xmlns:a16="http://schemas.microsoft.com/office/drawing/2014/main" id="{2DAB3F4E-F470-4841-A200-8C6FC3A4AE4F}"/>
                </a:ext>
              </a:extLst>
            </p:cNvPr>
            <p:cNvSpPr/>
            <p:nvPr/>
          </p:nvSpPr>
          <p:spPr bwMode="gray">
            <a:xfrm>
              <a:off x="3824409" y="2680190"/>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48" name="Ellipse 204">
              <a:extLst>
                <a:ext uri="{FF2B5EF4-FFF2-40B4-BE49-F238E27FC236}">
                  <a16:creationId xmlns:a16="http://schemas.microsoft.com/office/drawing/2014/main" id="{86B68C93-E455-00E1-CD04-444247EDA0CB}"/>
                </a:ext>
              </a:extLst>
            </p:cNvPr>
            <p:cNvSpPr/>
            <p:nvPr/>
          </p:nvSpPr>
          <p:spPr bwMode="gray">
            <a:xfrm>
              <a:off x="4121259" y="3109975"/>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49" name="Ellipse 205">
              <a:extLst>
                <a:ext uri="{FF2B5EF4-FFF2-40B4-BE49-F238E27FC236}">
                  <a16:creationId xmlns:a16="http://schemas.microsoft.com/office/drawing/2014/main" id="{C92A7F4A-4674-273D-E140-BED1DD320E6D}"/>
                </a:ext>
              </a:extLst>
            </p:cNvPr>
            <p:cNvSpPr/>
            <p:nvPr/>
          </p:nvSpPr>
          <p:spPr bwMode="gray">
            <a:xfrm>
              <a:off x="4297066" y="3987031"/>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50" name="Ellipse 207">
              <a:extLst>
                <a:ext uri="{FF2B5EF4-FFF2-40B4-BE49-F238E27FC236}">
                  <a16:creationId xmlns:a16="http://schemas.microsoft.com/office/drawing/2014/main" id="{8F27ACDB-97ED-458F-C17B-23E23595B917}"/>
                </a:ext>
              </a:extLst>
            </p:cNvPr>
            <p:cNvSpPr/>
            <p:nvPr/>
          </p:nvSpPr>
          <p:spPr bwMode="gray">
            <a:xfrm>
              <a:off x="3987366" y="4790035"/>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51" name="Ellipse 208">
              <a:extLst>
                <a:ext uri="{FF2B5EF4-FFF2-40B4-BE49-F238E27FC236}">
                  <a16:creationId xmlns:a16="http://schemas.microsoft.com/office/drawing/2014/main" id="{137E57B0-2356-02AF-7B3C-56DFE5F10F31}"/>
                </a:ext>
              </a:extLst>
            </p:cNvPr>
            <p:cNvSpPr/>
            <p:nvPr/>
          </p:nvSpPr>
          <p:spPr bwMode="gray">
            <a:xfrm>
              <a:off x="3030727" y="4722066"/>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52" name="Ellipse 209">
              <a:extLst>
                <a:ext uri="{FF2B5EF4-FFF2-40B4-BE49-F238E27FC236}">
                  <a16:creationId xmlns:a16="http://schemas.microsoft.com/office/drawing/2014/main" id="{3D1E28E1-2731-DE1F-B5B0-EC78F06914D1}"/>
                </a:ext>
              </a:extLst>
            </p:cNvPr>
            <p:cNvSpPr/>
            <p:nvPr/>
          </p:nvSpPr>
          <p:spPr bwMode="gray">
            <a:xfrm>
              <a:off x="2064757" y="4377078"/>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53" name="Ellipse 210">
              <a:extLst>
                <a:ext uri="{FF2B5EF4-FFF2-40B4-BE49-F238E27FC236}">
                  <a16:creationId xmlns:a16="http://schemas.microsoft.com/office/drawing/2014/main" id="{9705EDD7-BAE5-2FA1-210F-087E6E5DF9B9}"/>
                </a:ext>
              </a:extLst>
            </p:cNvPr>
            <p:cNvSpPr/>
            <p:nvPr/>
          </p:nvSpPr>
          <p:spPr bwMode="gray">
            <a:xfrm>
              <a:off x="1375627" y="4144232"/>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54" name="Ellipse 212">
              <a:extLst>
                <a:ext uri="{FF2B5EF4-FFF2-40B4-BE49-F238E27FC236}">
                  <a16:creationId xmlns:a16="http://schemas.microsoft.com/office/drawing/2014/main" id="{BEBEB88D-56CC-096C-4C88-39C8C6A7BCB7}"/>
                </a:ext>
              </a:extLst>
            </p:cNvPr>
            <p:cNvSpPr/>
            <p:nvPr/>
          </p:nvSpPr>
          <p:spPr bwMode="gray">
            <a:xfrm>
              <a:off x="1415492" y="3139485"/>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55" name="Ellipse 213">
              <a:extLst>
                <a:ext uri="{FF2B5EF4-FFF2-40B4-BE49-F238E27FC236}">
                  <a16:creationId xmlns:a16="http://schemas.microsoft.com/office/drawing/2014/main" id="{13D857CA-C665-EB4E-1356-4DC5E846B41F}"/>
                </a:ext>
              </a:extLst>
            </p:cNvPr>
            <p:cNvSpPr/>
            <p:nvPr/>
          </p:nvSpPr>
          <p:spPr bwMode="gray">
            <a:xfrm>
              <a:off x="1082252" y="3621888"/>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56" name="Ellipse 214">
              <a:extLst>
                <a:ext uri="{FF2B5EF4-FFF2-40B4-BE49-F238E27FC236}">
                  <a16:creationId xmlns:a16="http://schemas.microsoft.com/office/drawing/2014/main" id="{4F2FDA11-28B9-8803-FF29-1670BED28DB4}"/>
                </a:ext>
              </a:extLst>
            </p:cNvPr>
            <p:cNvSpPr/>
            <p:nvPr/>
          </p:nvSpPr>
          <p:spPr bwMode="gray">
            <a:xfrm>
              <a:off x="5092677" y="3297183"/>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grpSp>
      <p:grpSp>
        <p:nvGrpSpPr>
          <p:cNvPr id="357" name="Gruppieren 5">
            <a:extLst>
              <a:ext uri="{FF2B5EF4-FFF2-40B4-BE49-F238E27FC236}">
                <a16:creationId xmlns:a16="http://schemas.microsoft.com/office/drawing/2014/main" id="{19E13629-FA59-C6B0-91E9-5199DFBF8E90}"/>
              </a:ext>
            </a:extLst>
          </p:cNvPr>
          <p:cNvGrpSpPr/>
          <p:nvPr/>
        </p:nvGrpSpPr>
        <p:grpSpPr bwMode="gray">
          <a:xfrm>
            <a:off x="6340058" y="2495967"/>
            <a:ext cx="5185861" cy="3565591"/>
            <a:chOff x="6270311" y="2292366"/>
            <a:chExt cx="5185861" cy="3565591"/>
          </a:xfrm>
        </p:grpSpPr>
        <p:sp>
          <p:nvSpPr>
            <p:cNvPr id="358" name="TextBox 357">
              <a:extLst>
                <a:ext uri="{FF2B5EF4-FFF2-40B4-BE49-F238E27FC236}">
                  <a16:creationId xmlns:a16="http://schemas.microsoft.com/office/drawing/2014/main" id="{0F7695AE-C192-CE94-38BE-BE6E739D1960}"/>
                </a:ext>
              </a:extLst>
            </p:cNvPr>
            <p:cNvSpPr txBox="1"/>
            <p:nvPr/>
          </p:nvSpPr>
          <p:spPr bwMode="gray">
            <a:xfrm>
              <a:off x="7221113" y="5550180"/>
              <a:ext cx="3933396" cy="307777"/>
            </a:xfrm>
            <a:prstGeom prst="rect">
              <a:avLst/>
            </a:prstGeom>
            <a:noFill/>
          </p:spPr>
          <p:txBody>
            <a:bodyPr wrap="square" rtlCol="0">
              <a:spAutoFit/>
            </a:bodyPr>
            <a:lstStyle/>
            <a:p>
              <a:pPr marL="0" marR="0" lvl="0" indent="0" algn="ctr" defTabSz="914429"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chemeClr val="tx2"/>
                </a:solidFill>
                <a:effectLst/>
                <a:uLnTx/>
                <a:uFillTx/>
                <a:latin typeface="Aptos" panose="020B0004020202020204" pitchFamily="34" charset="0"/>
                <a:ea typeface="ＭＳ Ｐゴシック" charset="0"/>
              </a:endParaRPr>
            </a:p>
          </p:txBody>
        </p:sp>
        <p:sp>
          <p:nvSpPr>
            <p:cNvPr id="359" name="Textfeld 105">
              <a:extLst>
                <a:ext uri="{FF2B5EF4-FFF2-40B4-BE49-F238E27FC236}">
                  <a16:creationId xmlns:a16="http://schemas.microsoft.com/office/drawing/2014/main" id="{65B97D5B-79B8-FFD4-D073-B041E2453A57}"/>
                </a:ext>
              </a:extLst>
            </p:cNvPr>
            <p:cNvSpPr txBox="1"/>
            <p:nvPr/>
          </p:nvSpPr>
          <p:spPr bwMode="gray">
            <a:xfrm>
              <a:off x="11106396" y="3348318"/>
              <a:ext cx="349776" cy="263277"/>
            </a:xfrm>
            <a:prstGeom prst="rect">
              <a:avLst/>
            </a:prstGeom>
            <a:noFill/>
            <a:ln w="19050">
              <a:noFill/>
              <a:prstDash val="sysDot"/>
            </a:ln>
          </p:spPr>
          <p:txBody>
            <a:bodyPr wrap="none" rtlCol="0">
              <a:spAutoFit/>
            </a:bodyPr>
            <a:lstStyle/>
            <a:p>
              <a:pPr marL="0" marR="0" lvl="0" indent="0"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a:t>
              </a:r>
            </a:p>
          </p:txBody>
        </p:sp>
        <p:sp>
          <p:nvSpPr>
            <p:cNvPr id="360" name="Textfeld 106">
              <a:extLst>
                <a:ext uri="{FF2B5EF4-FFF2-40B4-BE49-F238E27FC236}">
                  <a16:creationId xmlns:a16="http://schemas.microsoft.com/office/drawing/2014/main" id="{C484BF5B-AE79-5DFD-615D-8CD5BD98F6E6}"/>
                </a:ext>
              </a:extLst>
            </p:cNvPr>
            <p:cNvSpPr txBox="1"/>
            <p:nvPr/>
          </p:nvSpPr>
          <p:spPr bwMode="gray">
            <a:xfrm>
              <a:off x="8840201" y="2292366"/>
              <a:ext cx="840295"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4</a:t>
              </a:r>
            </a:p>
          </p:txBody>
        </p:sp>
        <p:sp>
          <p:nvSpPr>
            <p:cNvPr id="361" name="Textfeld 104">
              <a:extLst>
                <a:ext uri="{FF2B5EF4-FFF2-40B4-BE49-F238E27FC236}">
                  <a16:creationId xmlns:a16="http://schemas.microsoft.com/office/drawing/2014/main" id="{63469233-7D4F-E20A-5C06-EC3A12B53864}"/>
                </a:ext>
              </a:extLst>
            </p:cNvPr>
            <p:cNvSpPr txBox="1"/>
            <p:nvPr/>
          </p:nvSpPr>
          <p:spPr bwMode="gray">
            <a:xfrm>
              <a:off x="10521518" y="3952063"/>
              <a:ext cx="907621" cy="263277"/>
            </a:xfrm>
            <a:prstGeom prst="rect">
              <a:avLst/>
            </a:prstGeom>
            <a:noFill/>
            <a:ln w="19050">
              <a:noFill/>
              <a:prstDash val="sysDot"/>
            </a:ln>
          </p:spPr>
          <p:txBody>
            <a:bodyPr wrap="none" rtlCol="0">
              <a:spAutoFit/>
            </a:bodyPr>
            <a:lstStyle/>
            <a:p>
              <a:pPr marL="0" marR="0" lvl="0" indent="0"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Carrier/ISP</a:t>
              </a:r>
            </a:p>
          </p:txBody>
        </p:sp>
        <p:sp>
          <p:nvSpPr>
            <p:cNvPr id="362" name="Textfeld 107">
              <a:extLst>
                <a:ext uri="{FF2B5EF4-FFF2-40B4-BE49-F238E27FC236}">
                  <a16:creationId xmlns:a16="http://schemas.microsoft.com/office/drawing/2014/main" id="{891ACD24-E2A6-4D21-6CAE-BF2D966DFA82}"/>
                </a:ext>
              </a:extLst>
            </p:cNvPr>
            <p:cNvSpPr txBox="1"/>
            <p:nvPr/>
          </p:nvSpPr>
          <p:spPr bwMode="gray">
            <a:xfrm>
              <a:off x="6840777" y="2754293"/>
              <a:ext cx="840294"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3</a:t>
              </a:r>
            </a:p>
          </p:txBody>
        </p:sp>
        <p:sp>
          <p:nvSpPr>
            <p:cNvPr id="363" name="Textfeld 108">
              <a:extLst>
                <a:ext uri="{FF2B5EF4-FFF2-40B4-BE49-F238E27FC236}">
                  <a16:creationId xmlns:a16="http://schemas.microsoft.com/office/drawing/2014/main" id="{FE9BB156-6975-A97B-AC59-ED1186A7338F}"/>
                </a:ext>
              </a:extLst>
            </p:cNvPr>
            <p:cNvSpPr txBox="1"/>
            <p:nvPr/>
          </p:nvSpPr>
          <p:spPr bwMode="gray">
            <a:xfrm>
              <a:off x="7536859" y="4565119"/>
              <a:ext cx="840294"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1</a:t>
              </a:r>
            </a:p>
          </p:txBody>
        </p:sp>
        <p:sp>
          <p:nvSpPr>
            <p:cNvPr id="364" name="Textfeld 180">
              <a:extLst>
                <a:ext uri="{FF2B5EF4-FFF2-40B4-BE49-F238E27FC236}">
                  <a16:creationId xmlns:a16="http://schemas.microsoft.com/office/drawing/2014/main" id="{050F2460-AAE5-2599-E1A0-95C61A92CAA9}"/>
                </a:ext>
              </a:extLst>
            </p:cNvPr>
            <p:cNvSpPr txBox="1"/>
            <p:nvPr/>
          </p:nvSpPr>
          <p:spPr bwMode="gray">
            <a:xfrm>
              <a:off x="10302096" y="2838930"/>
              <a:ext cx="840295"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Network 5</a:t>
              </a:r>
            </a:p>
          </p:txBody>
        </p:sp>
        <p:sp>
          <p:nvSpPr>
            <p:cNvPr id="365" name="Textfeld 181">
              <a:extLst>
                <a:ext uri="{FF2B5EF4-FFF2-40B4-BE49-F238E27FC236}">
                  <a16:creationId xmlns:a16="http://schemas.microsoft.com/office/drawing/2014/main" id="{6FB3ED3A-C6A3-A855-B19F-9A35B422BD81}"/>
                </a:ext>
              </a:extLst>
            </p:cNvPr>
            <p:cNvSpPr txBox="1"/>
            <p:nvPr/>
          </p:nvSpPr>
          <p:spPr bwMode="gray">
            <a:xfrm>
              <a:off x="9667265" y="2333014"/>
              <a:ext cx="1248385" cy="263277"/>
            </a:xfrm>
            <a:prstGeom prst="rect">
              <a:avLst/>
            </a:prstGeom>
            <a:noFill/>
            <a:ln w="19050">
              <a:noFill/>
              <a:prstDash val="sysDot"/>
            </a:ln>
          </p:spPr>
          <p:txBody>
            <a:bodyPr wrap="squar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dirty="0" err="1">
                  <a:ln>
                    <a:noFill/>
                  </a:ln>
                  <a:solidFill>
                    <a:schemeClr val="tx2"/>
                  </a:solidFill>
                  <a:effectLst/>
                  <a:uLnTx/>
                  <a:uFillTx/>
                  <a:latin typeface="Aptos" panose="020B0004020202020204" pitchFamily="34" charset="0"/>
                  <a:ea typeface="ＭＳ Ｐゴシック" charset="0"/>
                </a:rPr>
                <a:t>Subsea</a:t>
              </a:r>
              <a:r>
                <a:rPr kumimoji="0" lang="de-DE" sz="1111" b="1" i="0" u="none" strike="noStrike" kern="0" cap="none" spc="0" normalizeH="0" baseline="0" noProof="0" dirty="0">
                  <a:ln>
                    <a:noFill/>
                  </a:ln>
                  <a:solidFill>
                    <a:schemeClr val="tx2"/>
                  </a:solidFill>
                  <a:effectLst/>
                  <a:uLnTx/>
                  <a:uFillTx/>
                  <a:latin typeface="Aptos" panose="020B0004020202020204" pitchFamily="34" charset="0"/>
                  <a:ea typeface="ＭＳ Ｐゴシック" charset="0"/>
                </a:rPr>
                <a:t> Cables</a:t>
              </a:r>
            </a:p>
          </p:txBody>
        </p:sp>
        <p:sp>
          <p:nvSpPr>
            <p:cNvPr id="366" name="Textfeld 305">
              <a:extLst>
                <a:ext uri="{FF2B5EF4-FFF2-40B4-BE49-F238E27FC236}">
                  <a16:creationId xmlns:a16="http://schemas.microsoft.com/office/drawing/2014/main" id="{360399AC-7408-33CD-2B47-8BB9DB3BBB9C}"/>
                </a:ext>
              </a:extLst>
            </p:cNvPr>
            <p:cNvSpPr txBox="1"/>
            <p:nvPr/>
          </p:nvSpPr>
          <p:spPr bwMode="gray">
            <a:xfrm>
              <a:off x="10416890" y="4802257"/>
              <a:ext cx="643126"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dirty="0">
                  <a:ln>
                    <a:noFill/>
                  </a:ln>
                  <a:solidFill>
                    <a:schemeClr val="tx2"/>
                  </a:solidFill>
                  <a:effectLst/>
                  <a:uLnTx/>
                  <a:uFillTx/>
                  <a:latin typeface="Aptos" panose="020B0004020202020204" pitchFamily="34" charset="0"/>
                  <a:ea typeface="ＭＳ Ｐゴシック" charset="0"/>
                </a:rPr>
                <a:t>Google</a:t>
              </a:r>
            </a:p>
          </p:txBody>
        </p:sp>
        <p:sp>
          <p:nvSpPr>
            <p:cNvPr id="367" name="Textfeld 312">
              <a:extLst>
                <a:ext uri="{FF2B5EF4-FFF2-40B4-BE49-F238E27FC236}">
                  <a16:creationId xmlns:a16="http://schemas.microsoft.com/office/drawing/2014/main" id="{B6DF1CE5-0D4C-9C26-C150-4B59672C73E4}"/>
                </a:ext>
              </a:extLst>
            </p:cNvPr>
            <p:cNvSpPr txBox="1"/>
            <p:nvPr/>
          </p:nvSpPr>
          <p:spPr bwMode="gray">
            <a:xfrm>
              <a:off x="6270311" y="3259098"/>
              <a:ext cx="1091967"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lang="de-DE" sz="1111" b="1" kern="0" dirty="0">
                  <a:solidFill>
                    <a:schemeClr val="tx2"/>
                  </a:solidFill>
                  <a:latin typeface="Aptos" panose="020B0004020202020204" pitchFamily="34" charset="0"/>
                  <a:ea typeface="ＭＳ Ｐゴシック" charset="0"/>
                </a:rPr>
                <a:t>LEO </a:t>
              </a:r>
              <a:r>
                <a:rPr lang="de-DE" sz="1111" b="1" kern="0" dirty="0" err="1">
                  <a:solidFill>
                    <a:schemeClr val="tx2"/>
                  </a:solidFill>
                  <a:latin typeface="Aptos" panose="020B0004020202020204" pitchFamily="34" charset="0"/>
                  <a:ea typeface="ＭＳ Ｐゴシック" charset="0"/>
                </a:rPr>
                <a:t>Satellites</a:t>
              </a:r>
              <a:endParaRPr kumimoji="0" lang="de-DE" sz="1111" b="1" i="0" u="none" strike="noStrike" kern="0" cap="none" spc="0" normalizeH="0" baseline="0" noProof="0" dirty="0">
                <a:ln>
                  <a:noFill/>
                </a:ln>
                <a:solidFill>
                  <a:schemeClr val="tx2"/>
                </a:solidFill>
                <a:effectLst/>
                <a:uLnTx/>
                <a:uFillTx/>
                <a:latin typeface="Aptos" panose="020B0004020202020204" pitchFamily="34" charset="0"/>
                <a:ea typeface="ＭＳ Ｐゴシック" charset="0"/>
              </a:endParaRPr>
            </a:p>
          </p:txBody>
        </p:sp>
        <p:sp>
          <p:nvSpPr>
            <p:cNvPr id="368" name="Textfeld 313">
              <a:extLst>
                <a:ext uri="{FF2B5EF4-FFF2-40B4-BE49-F238E27FC236}">
                  <a16:creationId xmlns:a16="http://schemas.microsoft.com/office/drawing/2014/main" id="{042D1DD3-93CC-5F51-4566-87F1C3FFE10B}"/>
                </a:ext>
              </a:extLst>
            </p:cNvPr>
            <p:cNvSpPr txBox="1"/>
            <p:nvPr/>
          </p:nvSpPr>
          <p:spPr bwMode="gray">
            <a:xfrm>
              <a:off x="6449719" y="3958929"/>
              <a:ext cx="852319" cy="263277"/>
            </a:xfrm>
            <a:prstGeom prst="rect">
              <a:avLst/>
            </a:prstGeom>
            <a:noFill/>
            <a:ln w="19050">
              <a:noFill/>
              <a:prstDash val="sysDot"/>
            </a:ln>
          </p:spPr>
          <p:txBody>
            <a:bodyPr wrap="squar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Microsoft</a:t>
              </a:r>
            </a:p>
          </p:txBody>
        </p:sp>
        <p:sp>
          <p:nvSpPr>
            <p:cNvPr id="369" name="Textfeld 314">
              <a:extLst>
                <a:ext uri="{FF2B5EF4-FFF2-40B4-BE49-F238E27FC236}">
                  <a16:creationId xmlns:a16="http://schemas.microsoft.com/office/drawing/2014/main" id="{183BB665-E319-0FD9-0C48-8D564B9125EE}"/>
                </a:ext>
              </a:extLst>
            </p:cNvPr>
            <p:cNvSpPr txBox="1"/>
            <p:nvPr/>
          </p:nvSpPr>
          <p:spPr bwMode="gray">
            <a:xfrm>
              <a:off x="7949086" y="2559375"/>
              <a:ext cx="615874"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kumimoji="0" lang="de-DE" sz="1111" b="1" i="0" u="none" strike="noStrike" kern="0" cap="none" spc="0" normalizeH="0" baseline="0" noProof="0">
                  <a:ln>
                    <a:noFill/>
                  </a:ln>
                  <a:solidFill>
                    <a:schemeClr val="tx2"/>
                  </a:solidFill>
                  <a:effectLst/>
                  <a:uLnTx/>
                  <a:uFillTx/>
                  <a:latin typeface="Aptos" panose="020B0004020202020204" pitchFamily="34" charset="0"/>
                  <a:ea typeface="ＭＳ Ｐゴシック" charset="0"/>
                </a:rPr>
                <a:t>Netflix</a:t>
              </a:r>
            </a:p>
          </p:txBody>
        </p:sp>
        <p:cxnSp>
          <p:nvCxnSpPr>
            <p:cNvPr id="370" name="Gerade Verbindung 71">
              <a:extLst>
                <a:ext uri="{FF2B5EF4-FFF2-40B4-BE49-F238E27FC236}">
                  <a16:creationId xmlns:a16="http://schemas.microsoft.com/office/drawing/2014/main" id="{CF86415A-DC5A-9C00-566D-F6E095D0816B}"/>
                </a:ext>
              </a:extLst>
            </p:cNvPr>
            <p:cNvCxnSpPr>
              <a:cxnSpLocks/>
            </p:cNvCxnSpPr>
            <p:nvPr/>
          </p:nvCxnSpPr>
          <p:spPr bwMode="gray">
            <a:xfrm flipH="1">
              <a:off x="9139238" y="2693560"/>
              <a:ext cx="728662" cy="1069182"/>
            </a:xfrm>
            <a:prstGeom prst="line">
              <a:avLst/>
            </a:prstGeom>
            <a:noFill/>
            <a:ln w="9525" cap="flat" cmpd="sng" algn="ctr">
              <a:solidFill>
                <a:srgbClr val="0A404F"/>
              </a:solidFill>
              <a:prstDash val="sysDot"/>
              <a:miter lim="800000"/>
              <a:tailEnd type="none" w="med" len="med"/>
            </a:ln>
            <a:effectLst/>
          </p:spPr>
        </p:cxnSp>
        <p:cxnSp>
          <p:nvCxnSpPr>
            <p:cNvPr id="371" name="Gerade Verbindung 71">
              <a:extLst>
                <a:ext uri="{FF2B5EF4-FFF2-40B4-BE49-F238E27FC236}">
                  <a16:creationId xmlns:a16="http://schemas.microsoft.com/office/drawing/2014/main" id="{ADC0A0F3-BF13-A01F-6B61-98410DBAB006}"/>
                </a:ext>
              </a:extLst>
            </p:cNvPr>
            <p:cNvCxnSpPr>
              <a:cxnSpLocks/>
            </p:cNvCxnSpPr>
            <p:nvPr/>
          </p:nvCxnSpPr>
          <p:spPr bwMode="gray">
            <a:xfrm flipH="1">
              <a:off x="9139238" y="2707848"/>
              <a:ext cx="116681" cy="1040606"/>
            </a:xfrm>
            <a:prstGeom prst="line">
              <a:avLst/>
            </a:prstGeom>
            <a:noFill/>
            <a:ln w="9525" cap="flat" cmpd="sng" algn="ctr">
              <a:solidFill>
                <a:srgbClr val="0A404F"/>
              </a:solidFill>
              <a:prstDash val="sysDot"/>
              <a:miter lim="800000"/>
              <a:tailEnd type="none" w="med" len="med"/>
            </a:ln>
            <a:effectLst/>
          </p:spPr>
        </p:cxnSp>
        <p:cxnSp>
          <p:nvCxnSpPr>
            <p:cNvPr id="372" name="Gerade Verbindung 71">
              <a:extLst>
                <a:ext uri="{FF2B5EF4-FFF2-40B4-BE49-F238E27FC236}">
                  <a16:creationId xmlns:a16="http://schemas.microsoft.com/office/drawing/2014/main" id="{60575AF5-D3B9-1185-67B1-F79059D7661D}"/>
                </a:ext>
              </a:extLst>
            </p:cNvPr>
            <p:cNvCxnSpPr>
              <a:cxnSpLocks/>
            </p:cNvCxnSpPr>
            <p:nvPr/>
          </p:nvCxnSpPr>
          <p:spPr bwMode="gray">
            <a:xfrm>
              <a:off x="8424863" y="2993598"/>
              <a:ext cx="709612" cy="764381"/>
            </a:xfrm>
            <a:prstGeom prst="line">
              <a:avLst/>
            </a:prstGeom>
            <a:noFill/>
            <a:ln w="9525" cap="flat" cmpd="sng" algn="ctr">
              <a:solidFill>
                <a:srgbClr val="0A404F"/>
              </a:solidFill>
              <a:prstDash val="sysDot"/>
              <a:miter lim="800000"/>
              <a:tailEnd type="none" w="med" len="med"/>
            </a:ln>
            <a:effectLst/>
          </p:spPr>
        </p:cxnSp>
        <p:cxnSp>
          <p:nvCxnSpPr>
            <p:cNvPr id="373" name="Gerade Verbindung 71">
              <a:extLst>
                <a:ext uri="{FF2B5EF4-FFF2-40B4-BE49-F238E27FC236}">
                  <a16:creationId xmlns:a16="http://schemas.microsoft.com/office/drawing/2014/main" id="{FC27BE0C-8908-9796-F1E9-34B2ED12D122}"/>
                </a:ext>
              </a:extLst>
            </p:cNvPr>
            <p:cNvCxnSpPr>
              <a:cxnSpLocks/>
            </p:cNvCxnSpPr>
            <p:nvPr/>
          </p:nvCxnSpPr>
          <p:spPr bwMode="gray">
            <a:xfrm>
              <a:off x="7434263" y="3150760"/>
              <a:ext cx="1693068" cy="609600"/>
            </a:xfrm>
            <a:prstGeom prst="line">
              <a:avLst/>
            </a:prstGeom>
            <a:noFill/>
            <a:ln w="9525" cap="flat" cmpd="sng" algn="ctr">
              <a:solidFill>
                <a:srgbClr val="0A404F"/>
              </a:solidFill>
              <a:prstDash val="sysDot"/>
              <a:miter lim="800000"/>
              <a:tailEnd type="none" w="med" len="med"/>
            </a:ln>
            <a:effectLst/>
          </p:spPr>
        </p:cxnSp>
        <p:cxnSp>
          <p:nvCxnSpPr>
            <p:cNvPr id="374" name="Gerade Verbindung 71">
              <a:extLst>
                <a:ext uri="{FF2B5EF4-FFF2-40B4-BE49-F238E27FC236}">
                  <a16:creationId xmlns:a16="http://schemas.microsoft.com/office/drawing/2014/main" id="{48C51CDD-6C04-BE05-AA6C-AEA9A5286424}"/>
                </a:ext>
              </a:extLst>
            </p:cNvPr>
            <p:cNvCxnSpPr>
              <a:cxnSpLocks/>
            </p:cNvCxnSpPr>
            <p:nvPr/>
          </p:nvCxnSpPr>
          <p:spPr bwMode="gray">
            <a:xfrm>
              <a:off x="7110413" y="3643679"/>
              <a:ext cx="2026443" cy="123825"/>
            </a:xfrm>
            <a:prstGeom prst="line">
              <a:avLst/>
            </a:prstGeom>
            <a:noFill/>
            <a:ln w="9525" cap="flat" cmpd="sng" algn="ctr">
              <a:solidFill>
                <a:srgbClr val="0A404F"/>
              </a:solidFill>
              <a:prstDash val="sysDot"/>
              <a:miter lim="800000"/>
              <a:tailEnd type="none" w="med" len="med"/>
            </a:ln>
            <a:effectLst/>
          </p:spPr>
        </p:cxnSp>
        <p:cxnSp>
          <p:nvCxnSpPr>
            <p:cNvPr id="375" name="Gerade Verbindung 71">
              <a:extLst>
                <a:ext uri="{FF2B5EF4-FFF2-40B4-BE49-F238E27FC236}">
                  <a16:creationId xmlns:a16="http://schemas.microsoft.com/office/drawing/2014/main" id="{B3340EC0-6BB3-9439-A87A-830CD9CD70FF}"/>
                </a:ext>
              </a:extLst>
            </p:cNvPr>
            <p:cNvCxnSpPr>
              <a:cxnSpLocks/>
            </p:cNvCxnSpPr>
            <p:nvPr/>
          </p:nvCxnSpPr>
          <p:spPr bwMode="gray">
            <a:xfrm flipV="1">
              <a:off x="7400925" y="3762742"/>
              <a:ext cx="1731169" cy="397668"/>
            </a:xfrm>
            <a:prstGeom prst="line">
              <a:avLst/>
            </a:prstGeom>
            <a:noFill/>
            <a:ln w="9525" cap="flat" cmpd="sng" algn="ctr">
              <a:solidFill>
                <a:srgbClr val="0A404F"/>
              </a:solidFill>
              <a:prstDash val="sysDot"/>
              <a:miter lim="800000"/>
              <a:tailEnd type="none" w="med" len="med"/>
            </a:ln>
            <a:effectLst/>
          </p:spPr>
        </p:cxnSp>
        <p:cxnSp>
          <p:nvCxnSpPr>
            <p:cNvPr id="376" name="Gerade Verbindung 71">
              <a:extLst>
                <a:ext uri="{FF2B5EF4-FFF2-40B4-BE49-F238E27FC236}">
                  <a16:creationId xmlns:a16="http://schemas.microsoft.com/office/drawing/2014/main" id="{1E8C6CB0-A828-D416-800D-DB4E47697CDE}"/>
                </a:ext>
              </a:extLst>
            </p:cNvPr>
            <p:cNvCxnSpPr>
              <a:cxnSpLocks/>
            </p:cNvCxnSpPr>
            <p:nvPr/>
          </p:nvCxnSpPr>
          <p:spPr bwMode="gray">
            <a:xfrm flipV="1">
              <a:off x="8098631" y="3765123"/>
              <a:ext cx="1042988" cy="628650"/>
            </a:xfrm>
            <a:prstGeom prst="line">
              <a:avLst/>
            </a:prstGeom>
            <a:noFill/>
            <a:ln w="9525" cap="flat" cmpd="sng" algn="ctr">
              <a:solidFill>
                <a:srgbClr val="0A404F"/>
              </a:solidFill>
              <a:prstDash val="sysDot"/>
              <a:miter lim="800000"/>
              <a:tailEnd type="none" w="med" len="med"/>
            </a:ln>
            <a:effectLst/>
          </p:spPr>
        </p:cxnSp>
        <p:cxnSp>
          <p:nvCxnSpPr>
            <p:cNvPr id="377" name="Gerade Verbindung 71">
              <a:extLst>
                <a:ext uri="{FF2B5EF4-FFF2-40B4-BE49-F238E27FC236}">
                  <a16:creationId xmlns:a16="http://schemas.microsoft.com/office/drawing/2014/main" id="{776E1520-3CE6-1D64-5972-2553563D049B}"/>
                </a:ext>
              </a:extLst>
            </p:cNvPr>
            <p:cNvCxnSpPr>
              <a:cxnSpLocks/>
            </p:cNvCxnSpPr>
            <p:nvPr/>
          </p:nvCxnSpPr>
          <p:spPr bwMode="gray">
            <a:xfrm flipH="1" flipV="1">
              <a:off x="9256045" y="3880310"/>
              <a:ext cx="684050" cy="840269"/>
            </a:xfrm>
            <a:prstGeom prst="line">
              <a:avLst/>
            </a:prstGeom>
            <a:noFill/>
            <a:ln w="9525" cap="flat" cmpd="sng" algn="ctr">
              <a:solidFill>
                <a:srgbClr val="0A404F"/>
              </a:solidFill>
              <a:prstDash val="sysDot"/>
              <a:miter lim="800000"/>
              <a:tailEnd type="none" w="med" len="med"/>
            </a:ln>
            <a:effectLst/>
          </p:spPr>
        </p:cxnSp>
        <p:cxnSp>
          <p:nvCxnSpPr>
            <p:cNvPr id="378" name="Gerade Verbindung 71">
              <a:extLst>
                <a:ext uri="{FF2B5EF4-FFF2-40B4-BE49-F238E27FC236}">
                  <a16:creationId xmlns:a16="http://schemas.microsoft.com/office/drawing/2014/main" id="{0B8034A2-849E-244C-93BC-0365E0731B64}"/>
                </a:ext>
              </a:extLst>
            </p:cNvPr>
            <p:cNvCxnSpPr>
              <a:cxnSpLocks/>
            </p:cNvCxnSpPr>
            <p:nvPr/>
          </p:nvCxnSpPr>
          <p:spPr bwMode="gray">
            <a:xfrm flipH="1" flipV="1">
              <a:off x="9146381" y="3767504"/>
              <a:ext cx="1195388" cy="240506"/>
            </a:xfrm>
            <a:prstGeom prst="line">
              <a:avLst/>
            </a:prstGeom>
            <a:noFill/>
            <a:ln w="9525" cap="flat" cmpd="sng" algn="ctr">
              <a:solidFill>
                <a:srgbClr val="0A404F"/>
              </a:solidFill>
              <a:prstDash val="sysDot"/>
              <a:miter lim="800000"/>
              <a:tailEnd type="none" w="med" len="med"/>
            </a:ln>
            <a:effectLst/>
          </p:spPr>
        </p:cxnSp>
        <p:cxnSp>
          <p:nvCxnSpPr>
            <p:cNvPr id="379" name="Gerade Verbindung 71">
              <a:extLst>
                <a:ext uri="{FF2B5EF4-FFF2-40B4-BE49-F238E27FC236}">
                  <a16:creationId xmlns:a16="http://schemas.microsoft.com/office/drawing/2014/main" id="{C2A1C258-9C52-4E6B-5974-FF1DDE0FC964}"/>
                </a:ext>
              </a:extLst>
            </p:cNvPr>
            <p:cNvCxnSpPr>
              <a:cxnSpLocks/>
            </p:cNvCxnSpPr>
            <p:nvPr/>
          </p:nvCxnSpPr>
          <p:spPr bwMode="gray">
            <a:xfrm flipH="1">
              <a:off x="9134475" y="3348404"/>
              <a:ext cx="1909763" cy="414338"/>
            </a:xfrm>
            <a:prstGeom prst="line">
              <a:avLst/>
            </a:prstGeom>
            <a:noFill/>
            <a:ln w="9525" cap="flat" cmpd="sng" algn="ctr">
              <a:solidFill>
                <a:srgbClr val="0A404F"/>
              </a:solidFill>
              <a:prstDash val="sysDot"/>
              <a:miter lim="800000"/>
              <a:tailEnd type="none" w="med" len="med"/>
            </a:ln>
            <a:effectLst/>
          </p:spPr>
        </p:cxnSp>
        <p:cxnSp>
          <p:nvCxnSpPr>
            <p:cNvPr id="380" name="Gerade Verbindung 71">
              <a:extLst>
                <a:ext uri="{FF2B5EF4-FFF2-40B4-BE49-F238E27FC236}">
                  <a16:creationId xmlns:a16="http://schemas.microsoft.com/office/drawing/2014/main" id="{9B44F14D-222B-A7C8-55F5-35FF27636895}"/>
                </a:ext>
              </a:extLst>
            </p:cNvPr>
            <p:cNvCxnSpPr>
              <a:cxnSpLocks/>
            </p:cNvCxnSpPr>
            <p:nvPr/>
          </p:nvCxnSpPr>
          <p:spPr bwMode="gray">
            <a:xfrm flipH="1">
              <a:off x="9148763" y="3117423"/>
              <a:ext cx="1021556" cy="635794"/>
            </a:xfrm>
            <a:prstGeom prst="line">
              <a:avLst/>
            </a:prstGeom>
            <a:noFill/>
            <a:ln w="9525" cap="flat" cmpd="sng" algn="ctr">
              <a:solidFill>
                <a:srgbClr val="0A404F"/>
              </a:solidFill>
              <a:prstDash val="sysDot"/>
              <a:miter lim="800000"/>
              <a:tailEnd type="none" w="med" len="med"/>
            </a:ln>
            <a:effectLst/>
          </p:spPr>
        </p:cxnSp>
        <p:sp>
          <p:nvSpPr>
            <p:cNvPr id="381" name="Ellipse 208">
              <a:extLst>
                <a:ext uri="{FF2B5EF4-FFF2-40B4-BE49-F238E27FC236}">
                  <a16:creationId xmlns:a16="http://schemas.microsoft.com/office/drawing/2014/main" id="{E4788054-C9B2-69BE-0429-CFAC56B1DFF1}"/>
                </a:ext>
              </a:extLst>
            </p:cNvPr>
            <p:cNvSpPr/>
            <p:nvPr/>
          </p:nvSpPr>
          <p:spPr bwMode="gray">
            <a:xfrm>
              <a:off x="8965325" y="3589588"/>
              <a:ext cx="340600" cy="340602"/>
            </a:xfrm>
            <a:prstGeom prst="ellipse">
              <a:avLst/>
            </a:prstGeom>
            <a:solidFill>
              <a:srgbClr val="FA001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82" name="Textfeld 306">
              <a:extLst>
                <a:ext uri="{FF2B5EF4-FFF2-40B4-BE49-F238E27FC236}">
                  <a16:creationId xmlns:a16="http://schemas.microsoft.com/office/drawing/2014/main" id="{CA985AC2-F8F7-B981-E064-8C69E07F5546}"/>
                </a:ext>
              </a:extLst>
            </p:cNvPr>
            <p:cNvSpPr txBox="1"/>
            <p:nvPr/>
          </p:nvSpPr>
          <p:spPr bwMode="gray">
            <a:xfrm>
              <a:off x="8651490" y="5081411"/>
              <a:ext cx="840295" cy="263277"/>
            </a:xfrm>
            <a:prstGeom prst="rect">
              <a:avLst/>
            </a:prstGeom>
            <a:noFill/>
            <a:ln w="19050">
              <a:noFill/>
              <a:prstDash val="sysDot"/>
            </a:ln>
          </p:spPr>
          <p:txBody>
            <a:bodyPr wrap="none" rtlCol="0">
              <a:spAutoFit/>
            </a:bodyPr>
            <a:lstStyle/>
            <a:p>
              <a:pPr marL="0" marR="0" lvl="0" indent="0" algn="ctr" defTabSz="431121" eaLnBrk="1" fontAlgn="auto" latinLnBrk="0" hangingPunct="1">
                <a:lnSpc>
                  <a:spcPct val="100000"/>
                </a:lnSpc>
                <a:spcBef>
                  <a:spcPts val="0"/>
                </a:spcBef>
                <a:spcAft>
                  <a:spcPts val="0"/>
                </a:spcAft>
                <a:buClrTx/>
                <a:buSzTx/>
                <a:buFontTx/>
                <a:buNone/>
                <a:tabLst/>
                <a:defRPr/>
              </a:pPr>
              <a:r>
                <a:rPr lang="de-DE" sz="1111" b="1" kern="0" dirty="0">
                  <a:solidFill>
                    <a:schemeClr val="tx2"/>
                  </a:solidFill>
                  <a:latin typeface="Aptos" panose="020B0004020202020204" pitchFamily="34" charset="0"/>
                  <a:ea typeface="ＭＳ Ｐゴシック" charset="0"/>
                </a:rPr>
                <a:t>Network 6</a:t>
              </a:r>
              <a:endParaRPr kumimoji="0" lang="de-DE" sz="1111" b="1" i="0" u="none" strike="noStrike" kern="0" cap="none" spc="0" normalizeH="0" baseline="0" noProof="0" dirty="0">
                <a:ln>
                  <a:noFill/>
                </a:ln>
                <a:solidFill>
                  <a:schemeClr val="tx2"/>
                </a:solidFill>
                <a:effectLst/>
                <a:uLnTx/>
                <a:uFillTx/>
                <a:latin typeface="Aptos" panose="020B0004020202020204" pitchFamily="34" charset="0"/>
                <a:ea typeface="ＭＳ Ｐゴシック" charset="0"/>
              </a:endParaRPr>
            </a:p>
          </p:txBody>
        </p:sp>
        <p:cxnSp>
          <p:nvCxnSpPr>
            <p:cNvPr id="383" name="Gerade Verbindung 71">
              <a:extLst>
                <a:ext uri="{FF2B5EF4-FFF2-40B4-BE49-F238E27FC236}">
                  <a16:creationId xmlns:a16="http://schemas.microsoft.com/office/drawing/2014/main" id="{DDF7AB5B-8DF1-DAC5-8376-D6E23D50DFA8}"/>
                </a:ext>
              </a:extLst>
            </p:cNvPr>
            <p:cNvCxnSpPr>
              <a:cxnSpLocks/>
            </p:cNvCxnSpPr>
            <p:nvPr/>
          </p:nvCxnSpPr>
          <p:spPr bwMode="gray">
            <a:xfrm flipV="1">
              <a:off x="9098049" y="3930190"/>
              <a:ext cx="37576" cy="884261"/>
            </a:xfrm>
            <a:prstGeom prst="line">
              <a:avLst/>
            </a:prstGeom>
            <a:noFill/>
            <a:ln w="9525" cap="flat" cmpd="sng" algn="ctr">
              <a:solidFill>
                <a:srgbClr val="0A404F"/>
              </a:solidFill>
              <a:prstDash val="sysDot"/>
              <a:miter lim="800000"/>
              <a:tailEnd type="none" w="med" len="med"/>
            </a:ln>
            <a:effectLst/>
          </p:spPr>
        </p:cxnSp>
        <p:sp>
          <p:nvSpPr>
            <p:cNvPr id="384" name="Ellipse 201">
              <a:extLst>
                <a:ext uri="{FF2B5EF4-FFF2-40B4-BE49-F238E27FC236}">
                  <a16:creationId xmlns:a16="http://schemas.microsoft.com/office/drawing/2014/main" id="{16C380B4-83D9-21B3-6D8E-246A45D62BDE}"/>
                </a:ext>
              </a:extLst>
            </p:cNvPr>
            <p:cNvSpPr/>
            <p:nvPr/>
          </p:nvSpPr>
          <p:spPr bwMode="gray">
            <a:xfrm>
              <a:off x="8305155" y="2869526"/>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85" name="Ellipse 202">
              <a:extLst>
                <a:ext uri="{FF2B5EF4-FFF2-40B4-BE49-F238E27FC236}">
                  <a16:creationId xmlns:a16="http://schemas.microsoft.com/office/drawing/2014/main" id="{403C223C-50AA-F0C8-1C06-255F803B86AE}"/>
                </a:ext>
              </a:extLst>
            </p:cNvPr>
            <p:cNvSpPr/>
            <p:nvPr/>
          </p:nvSpPr>
          <p:spPr bwMode="gray">
            <a:xfrm>
              <a:off x="9140709" y="2587701"/>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86" name="Ellipse 203">
              <a:extLst>
                <a:ext uri="{FF2B5EF4-FFF2-40B4-BE49-F238E27FC236}">
                  <a16:creationId xmlns:a16="http://schemas.microsoft.com/office/drawing/2014/main" id="{F654B913-7936-C392-D9BF-6D58D3897AC3}"/>
                </a:ext>
              </a:extLst>
            </p:cNvPr>
            <p:cNvSpPr/>
            <p:nvPr/>
          </p:nvSpPr>
          <p:spPr bwMode="gray">
            <a:xfrm>
              <a:off x="9742708" y="2576301"/>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87" name="Ellipse 204">
              <a:extLst>
                <a:ext uri="{FF2B5EF4-FFF2-40B4-BE49-F238E27FC236}">
                  <a16:creationId xmlns:a16="http://schemas.microsoft.com/office/drawing/2014/main" id="{3FC6B0C4-290F-2103-C119-2621025BD226}"/>
                </a:ext>
              </a:extLst>
            </p:cNvPr>
            <p:cNvSpPr/>
            <p:nvPr/>
          </p:nvSpPr>
          <p:spPr bwMode="gray">
            <a:xfrm>
              <a:off x="10039557" y="3006087"/>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88" name="Ellipse 205">
              <a:extLst>
                <a:ext uri="{FF2B5EF4-FFF2-40B4-BE49-F238E27FC236}">
                  <a16:creationId xmlns:a16="http://schemas.microsoft.com/office/drawing/2014/main" id="{6942DFF8-0FA1-62A7-357F-A6C12761FE58}"/>
                </a:ext>
              </a:extLst>
            </p:cNvPr>
            <p:cNvSpPr/>
            <p:nvPr/>
          </p:nvSpPr>
          <p:spPr bwMode="gray">
            <a:xfrm>
              <a:off x="10215364" y="3883143"/>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89" name="Ellipse 207">
              <a:extLst>
                <a:ext uri="{FF2B5EF4-FFF2-40B4-BE49-F238E27FC236}">
                  <a16:creationId xmlns:a16="http://schemas.microsoft.com/office/drawing/2014/main" id="{1A8CAF8A-8CCA-AE69-AABF-3BFA2EE1E82B}"/>
                </a:ext>
              </a:extLst>
            </p:cNvPr>
            <p:cNvSpPr/>
            <p:nvPr/>
          </p:nvSpPr>
          <p:spPr bwMode="gray">
            <a:xfrm>
              <a:off x="9905664" y="4686148"/>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90" name="Ellipse 210">
              <a:extLst>
                <a:ext uri="{FF2B5EF4-FFF2-40B4-BE49-F238E27FC236}">
                  <a16:creationId xmlns:a16="http://schemas.microsoft.com/office/drawing/2014/main" id="{73A6781A-AC45-C27E-8C18-EBDCD4FF43E8}"/>
                </a:ext>
              </a:extLst>
            </p:cNvPr>
            <p:cNvSpPr/>
            <p:nvPr/>
          </p:nvSpPr>
          <p:spPr bwMode="gray">
            <a:xfrm>
              <a:off x="7293925" y="4040344"/>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91" name="Ellipse 212">
              <a:extLst>
                <a:ext uri="{FF2B5EF4-FFF2-40B4-BE49-F238E27FC236}">
                  <a16:creationId xmlns:a16="http://schemas.microsoft.com/office/drawing/2014/main" id="{903E4F35-5B16-2317-C2B3-52902613BD2E}"/>
                </a:ext>
              </a:extLst>
            </p:cNvPr>
            <p:cNvSpPr/>
            <p:nvPr/>
          </p:nvSpPr>
          <p:spPr bwMode="gray">
            <a:xfrm>
              <a:off x="7333789" y="3035597"/>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92" name="Ellipse 213">
              <a:extLst>
                <a:ext uri="{FF2B5EF4-FFF2-40B4-BE49-F238E27FC236}">
                  <a16:creationId xmlns:a16="http://schemas.microsoft.com/office/drawing/2014/main" id="{58080901-1C62-3B76-7596-01A0DB571BCA}"/>
                </a:ext>
              </a:extLst>
            </p:cNvPr>
            <p:cNvSpPr/>
            <p:nvPr/>
          </p:nvSpPr>
          <p:spPr bwMode="gray">
            <a:xfrm>
              <a:off x="7000550" y="3518000"/>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93" name="Ellipse 214">
              <a:extLst>
                <a:ext uri="{FF2B5EF4-FFF2-40B4-BE49-F238E27FC236}">
                  <a16:creationId xmlns:a16="http://schemas.microsoft.com/office/drawing/2014/main" id="{60731F17-88ED-8293-AB2D-CDA27D91D3C5}"/>
                </a:ext>
              </a:extLst>
            </p:cNvPr>
            <p:cNvSpPr/>
            <p:nvPr/>
          </p:nvSpPr>
          <p:spPr bwMode="gray">
            <a:xfrm>
              <a:off x="10918107" y="3221870"/>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94" name="Ellipse 209">
              <a:extLst>
                <a:ext uri="{FF2B5EF4-FFF2-40B4-BE49-F238E27FC236}">
                  <a16:creationId xmlns:a16="http://schemas.microsoft.com/office/drawing/2014/main" id="{6A506CFA-FF6B-C81C-3FF7-815AE9DF409E}"/>
                </a:ext>
              </a:extLst>
            </p:cNvPr>
            <p:cNvSpPr/>
            <p:nvPr/>
          </p:nvSpPr>
          <p:spPr bwMode="gray">
            <a:xfrm>
              <a:off x="7983055" y="4273190"/>
              <a:ext cx="235108"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95" name="Ellipse 208">
              <a:extLst>
                <a:ext uri="{FF2B5EF4-FFF2-40B4-BE49-F238E27FC236}">
                  <a16:creationId xmlns:a16="http://schemas.microsoft.com/office/drawing/2014/main" id="{F4C2B36D-ADB8-651C-D327-C15C44180CEF}"/>
                </a:ext>
              </a:extLst>
            </p:cNvPr>
            <p:cNvSpPr/>
            <p:nvPr/>
          </p:nvSpPr>
          <p:spPr bwMode="gray">
            <a:xfrm>
              <a:off x="8980496" y="4814451"/>
              <a:ext cx="235106" cy="235110"/>
            </a:xfrm>
            <a:prstGeom prst="ellipse">
              <a:avLst/>
            </a:prstGeom>
            <a:solidFill>
              <a:srgbClr val="57A6BB"/>
            </a:solidFill>
            <a:ln w="31750" cap="flat" cmpd="sng">
              <a:solidFill>
                <a:srgbClr val="FFFFFF"/>
              </a:solidFill>
              <a:prstDash val="solid"/>
              <a:round/>
              <a:headEnd type="none" w="sm" len="sm"/>
              <a:tailEnd type="none" w="sm" len="sm"/>
            </a:ln>
          </p:spPr>
          <p:txBody>
            <a:bodyPr spcFirstLastPara="1" wrap="square" lIns="107997" tIns="107997" rIns="121896" bIns="107997" anchor="ctr" anchorCtr="0">
              <a:noAutofit/>
            </a:bodyPr>
            <a:lstStyle/>
            <a:p>
              <a:pPr marL="0" marR="0" lvl="0" indent="0" algn="ctr" defTabSz="914412" eaLnBrk="1" fontAlgn="base" latinLnBrk="0" hangingPunct="1">
                <a:lnSpc>
                  <a:spcPct val="100000"/>
                </a:lnSpc>
                <a:spcBef>
                  <a:spcPts val="0"/>
                </a:spcBef>
                <a:spcAft>
                  <a:spcPts val="0"/>
                </a:spcAft>
                <a:buClr>
                  <a:prstClr val="white"/>
                </a:buClr>
                <a:buSzPts val="600"/>
                <a:buFontTx/>
                <a:buNone/>
                <a:tabLst/>
                <a:defRPr/>
              </a:pPr>
              <a:endParaRPr kumimoji="0" lang="de-DE" sz="800" b="0" i="0" u="none" strike="noStrike" kern="0" cap="none" spc="0" normalizeH="0" baseline="0" noProof="0" dirty="0">
                <a:ln>
                  <a:noFill/>
                </a:ln>
                <a:solidFill>
                  <a:schemeClr val="tx2"/>
                </a:solidFill>
                <a:effectLst/>
                <a:uLnTx/>
                <a:uFillTx/>
                <a:latin typeface="Aptos" panose="020B0004020202020204" pitchFamily="34" charset="0"/>
                <a:ea typeface="Calibri"/>
                <a:cs typeface="Arial" panose="020B0604020202020204" pitchFamily="34" charset="0"/>
              </a:endParaRPr>
            </a:p>
          </p:txBody>
        </p:sp>
        <p:sp>
          <p:nvSpPr>
            <p:cNvPr id="396" name="Textfeld 306">
              <a:extLst>
                <a:ext uri="{FF2B5EF4-FFF2-40B4-BE49-F238E27FC236}">
                  <a16:creationId xmlns:a16="http://schemas.microsoft.com/office/drawing/2014/main" id="{275DC41C-EFEB-3822-58AC-E94DB410590C}"/>
                </a:ext>
              </a:extLst>
            </p:cNvPr>
            <p:cNvSpPr txBox="1"/>
            <p:nvPr/>
          </p:nvSpPr>
          <p:spPr bwMode="gray">
            <a:xfrm>
              <a:off x="8487338" y="3226761"/>
              <a:ext cx="1244842" cy="338554"/>
            </a:xfrm>
            <a:prstGeom prst="rect">
              <a:avLst/>
            </a:prstGeom>
            <a:solidFill>
              <a:srgbClr val="FFFFFF">
                <a:alpha val="84000"/>
              </a:srgbClr>
            </a:solidFill>
            <a:ln w="19050">
              <a:noFill/>
              <a:prstDash val="sysDot"/>
            </a:ln>
          </p:spPr>
          <p:txBody>
            <a:bodyPr wrap="square" lIns="0" tIns="0" rIns="0" bIns="0" rtlCol="0" anchor="t">
              <a:spAutoFit/>
            </a:bodyPr>
            <a:lstStyle/>
            <a:p>
              <a:pPr algn="ctr" defTabSz="431121">
                <a:defRPr/>
              </a:pPr>
              <a:r>
                <a:rPr lang="de-DE" sz="1100" b="1" kern="0" dirty="0">
                  <a:solidFill>
                    <a:schemeClr val="tx2"/>
                  </a:solidFill>
                  <a:latin typeface="Aptos"/>
                  <a:ea typeface="ＭＳ Ｐゴシック"/>
                </a:rPr>
                <a:t>Interconnection </a:t>
              </a:r>
              <a:r>
                <a:rPr lang="de-DE" sz="1100" b="1" kern="0" dirty="0" err="1">
                  <a:solidFill>
                    <a:schemeClr val="tx2"/>
                  </a:solidFill>
                  <a:latin typeface="Aptos"/>
                  <a:ea typeface="ＭＳ Ｐゴシック"/>
                </a:rPr>
                <a:t>Platform</a:t>
              </a:r>
              <a:r>
                <a:rPr lang="de-DE" sz="1100" b="1" kern="0" dirty="0">
                  <a:solidFill>
                    <a:schemeClr val="tx2"/>
                  </a:solidFill>
                  <a:latin typeface="Aptos"/>
                  <a:ea typeface="ＭＳ Ｐゴシック"/>
                </a:rPr>
                <a:t> </a:t>
              </a:r>
              <a:endParaRPr lang="en-US" dirty="0">
                <a:solidFill>
                  <a:schemeClr val="tx2"/>
                </a:solidFill>
              </a:endParaRPr>
            </a:p>
          </p:txBody>
        </p:sp>
      </p:grpSp>
      <p:sp>
        <p:nvSpPr>
          <p:cNvPr id="401" name="TextBox 400">
            <a:extLst>
              <a:ext uri="{FF2B5EF4-FFF2-40B4-BE49-F238E27FC236}">
                <a16:creationId xmlns:a16="http://schemas.microsoft.com/office/drawing/2014/main" id="{8E990F0F-3295-41CC-A523-E17A682CFEFE}"/>
              </a:ext>
            </a:extLst>
          </p:cNvPr>
          <p:cNvSpPr txBox="1"/>
          <p:nvPr/>
        </p:nvSpPr>
        <p:spPr>
          <a:xfrm>
            <a:off x="1427030" y="1208780"/>
            <a:ext cx="3554388" cy="369332"/>
          </a:xfrm>
          <a:prstGeom prst="rect">
            <a:avLst/>
          </a:prstGeom>
          <a:noFill/>
        </p:spPr>
        <p:txBody>
          <a:bodyPr wrap="square" lIns="91440" tIns="45720" rIns="91440" bIns="45720" anchor="t">
            <a:spAutoFit/>
          </a:bodyPr>
          <a:lstStyle/>
          <a:p>
            <a:pPr algn="ctr"/>
            <a:r>
              <a:rPr lang="en-US" b="1" dirty="0">
                <a:solidFill>
                  <a:srgbClr val="57A6BB"/>
                </a:solidFill>
                <a:latin typeface="Aptos" panose="02110004020202020204"/>
              </a:rPr>
              <a:t>Legacy Interconnection</a:t>
            </a:r>
          </a:p>
        </p:txBody>
      </p:sp>
      <p:sp>
        <p:nvSpPr>
          <p:cNvPr id="402" name="TextBox 401">
            <a:extLst>
              <a:ext uri="{FF2B5EF4-FFF2-40B4-BE49-F238E27FC236}">
                <a16:creationId xmlns:a16="http://schemas.microsoft.com/office/drawing/2014/main" id="{941C0434-37BD-4F2D-DCE9-D356169171ED}"/>
              </a:ext>
            </a:extLst>
          </p:cNvPr>
          <p:cNvSpPr txBox="1"/>
          <p:nvPr/>
        </p:nvSpPr>
        <p:spPr>
          <a:xfrm>
            <a:off x="7666611" y="1208780"/>
            <a:ext cx="3148728" cy="369332"/>
          </a:xfrm>
          <a:prstGeom prst="rect">
            <a:avLst/>
          </a:prstGeom>
          <a:noFill/>
        </p:spPr>
        <p:txBody>
          <a:bodyPr wrap="square" lIns="91440" tIns="45720" rIns="91440" bIns="45720" anchor="t">
            <a:spAutoFit/>
          </a:bodyPr>
          <a:lstStyle/>
          <a:p>
            <a:pPr algn="ctr"/>
            <a:r>
              <a:rPr lang="en-US" b="1" dirty="0">
                <a:solidFill>
                  <a:srgbClr val="57A6BB"/>
                </a:solidFill>
                <a:latin typeface="Aptos" panose="02110004020202020204"/>
              </a:rPr>
              <a:t>Current Day Interconnection </a:t>
            </a:r>
          </a:p>
        </p:txBody>
      </p:sp>
      <p:sp>
        <p:nvSpPr>
          <p:cNvPr id="455" name="TextBox 454">
            <a:extLst>
              <a:ext uri="{FF2B5EF4-FFF2-40B4-BE49-F238E27FC236}">
                <a16:creationId xmlns:a16="http://schemas.microsoft.com/office/drawing/2014/main" id="{1C5E30BC-5E5F-6484-765E-17042929E70B}"/>
              </a:ext>
            </a:extLst>
          </p:cNvPr>
          <p:cNvSpPr txBox="1"/>
          <p:nvPr/>
        </p:nvSpPr>
        <p:spPr bwMode="gray">
          <a:xfrm>
            <a:off x="617862" y="1522681"/>
            <a:ext cx="5153476" cy="613373"/>
          </a:xfrm>
          <a:prstGeom prst="rect">
            <a:avLst/>
          </a:prstGeom>
          <a:noFill/>
          <a:ln>
            <a:noFill/>
          </a:ln>
        </p:spPr>
        <p:txBody>
          <a:bodyPr wrap="square" rtlCol="0">
            <a:spAutoFit/>
          </a:bodyPr>
          <a:lstStyle/>
          <a:p>
            <a:pPr marL="0" marR="0" lvl="0" indent="0" algn="ctr" defTabSz="430093" rtl="0" eaLnBrk="0" fontAlgn="base" latinLnBrk="0" hangingPunct="0">
              <a:lnSpc>
                <a:spcPct val="100000"/>
              </a:lnSpc>
              <a:spcBef>
                <a:spcPct val="0"/>
              </a:spcBef>
              <a:spcAft>
                <a:spcPct val="0"/>
              </a:spcAft>
              <a:buClrTx/>
              <a:buSzTx/>
              <a:buFontTx/>
              <a:buNone/>
              <a:tabLst/>
              <a:defRPr/>
            </a:pPr>
            <a:r>
              <a:rPr kumimoji="0" lang="en-US" sz="1693" b="1" i="0" u="none" strike="noStrike" kern="1200" cap="none" spc="0" normalizeH="0" baseline="0" noProof="0" dirty="0">
                <a:ln>
                  <a:noFill/>
                </a:ln>
                <a:solidFill>
                  <a:srgbClr val="0A404F"/>
                </a:solidFill>
                <a:effectLst/>
                <a:uLnTx/>
                <a:uFillTx/>
                <a:latin typeface="Aptos" panose="020B0004020202020204" pitchFamily="34" charset="0"/>
                <a:ea typeface="MS PGothic" charset="0"/>
                <a:cs typeface="+mn-cs"/>
              </a:rPr>
              <a:t>Conventional connectivity model for data exchange &amp; cloud applications: N-N connections</a:t>
            </a:r>
            <a:endParaRPr kumimoji="0" lang="en-US" sz="1693" b="0" i="0" u="none" strike="noStrike" kern="1200" cap="none" spc="0" normalizeH="0" baseline="0" noProof="0" dirty="0">
              <a:ln>
                <a:noFill/>
              </a:ln>
              <a:solidFill>
                <a:srgbClr val="0A404F"/>
              </a:solidFill>
              <a:effectLst/>
              <a:uLnTx/>
              <a:uFillTx/>
              <a:latin typeface="Aptos" panose="020B0004020202020204" pitchFamily="34" charset="0"/>
              <a:ea typeface="MS PGothic" charset="0"/>
              <a:cs typeface="+mn-cs"/>
            </a:endParaRPr>
          </a:p>
        </p:txBody>
      </p:sp>
      <p:sp>
        <p:nvSpPr>
          <p:cNvPr id="456" name="TextBox 455">
            <a:extLst>
              <a:ext uri="{FF2B5EF4-FFF2-40B4-BE49-F238E27FC236}">
                <a16:creationId xmlns:a16="http://schemas.microsoft.com/office/drawing/2014/main" id="{D9361C70-AC17-FD85-8611-E2D73A13337F}"/>
              </a:ext>
            </a:extLst>
          </p:cNvPr>
          <p:cNvSpPr txBox="1"/>
          <p:nvPr/>
        </p:nvSpPr>
        <p:spPr bwMode="gray">
          <a:xfrm>
            <a:off x="6314196" y="1522681"/>
            <a:ext cx="5744775" cy="613373"/>
          </a:xfrm>
          <a:prstGeom prst="rect">
            <a:avLst/>
          </a:prstGeom>
          <a:noFill/>
          <a:ln>
            <a:noFill/>
          </a:ln>
        </p:spPr>
        <p:txBody>
          <a:bodyPr wrap="square" rtlCol="0">
            <a:spAutoFit/>
          </a:bodyPr>
          <a:lstStyle/>
          <a:p>
            <a:pPr marL="0" marR="0" lvl="0" indent="0" algn="ctr" defTabSz="430093" rtl="0" eaLnBrk="0" fontAlgn="base" latinLnBrk="0" hangingPunct="0">
              <a:lnSpc>
                <a:spcPct val="100000"/>
              </a:lnSpc>
              <a:spcBef>
                <a:spcPct val="0"/>
              </a:spcBef>
              <a:spcAft>
                <a:spcPct val="0"/>
              </a:spcAft>
              <a:buClrTx/>
              <a:buSzTx/>
              <a:buFontTx/>
              <a:buNone/>
              <a:tabLst/>
              <a:defRPr/>
            </a:pPr>
            <a:r>
              <a:rPr kumimoji="0" lang="en-US" sz="1693" b="1" i="0" u="none" strike="noStrike" kern="1200" cap="none" spc="0" normalizeH="0" baseline="0" noProof="0" dirty="0">
                <a:ln>
                  <a:noFill/>
                </a:ln>
                <a:solidFill>
                  <a:srgbClr val="0A404F"/>
                </a:solidFill>
                <a:effectLst/>
                <a:uLnTx/>
                <a:uFillTx/>
                <a:latin typeface="Aptos" panose="020B0004020202020204" pitchFamily="34" charset="0"/>
                <a:ea typeface="MS PGothic" charset="0"/>
                <a:cs typeface="+mn-cs"/>
              </a:rPr>
              <a:t>Principle of interconnection: </a:t>
            </a:r>
            <a:br>
              <a:rPr kumimoji="0" lang="en-US" sz="1693" b="1" i="0" u="none" strike="noStrike" kern="1200" cap="none" spc="0" normalizeH="0" baseline="0" noProof="0" dirty="0">
                <a:ln>
                  <a:noFill/>
                </a:ln>
                <a:solidFill>
                  <a:srgbClr val="0A404F"/>
                </a:solidFill>
                <a:effectLst/>
                <a:uLnTx/>
                <a:uFillTx/>
                <a:latin typeface="Aptos" panose="020B0004020202020204" pitchFamily="34" charset="0"/>
                <a:ea typeface="MS PGothic" charset="0"/>
                <a:cs typeface="+mn-cs"/>
              </a:rPr>
            </a:br>
            <a:r>
              <a:rPr kumimoji="0" lang="en-US" sz="1693" b="1" i="0" u="none" strike="noStrike" kern="1200" cap="none" spc="0" normalizeH="0" baseline="0" noProof="0" dirty="0">
                <a:ln>
                  <a:noFill/>
                </a:ln>
                <a:solidFill>
                  <a:srgbClr val="57A6BB"/>
                </a:solidFill>
                <a:effectLst/>
                <a:uLnTx/>
                <a:uFillTx/>
                <a:latin typeface="Aptos" panose="020B0004020202020204" pitchFamily="34" charset="0"/>
                <a:ea typeface="MS PGothic" charset="0"/>
                <a:cs typeface="+mn-cs"/>
              </a:rPr>
              <a:t>direct</a:t>
            </a:r>
            <a:r>
              <a:rPr kumimoji="0" lang="en-US" sz="1693" b="1" i="0" u="none" strike="noStrike" kern="1200" cap="none" spc="0" normalizeH="0" baseline="0" noProof="0" dirty="0">
                <a:ln>
                  <a:noFill/>
                </a:ln>
                <a:solidFill>
                  <a:srgbClr val="0A404F"/>
                </a:solidFill>
                <a:effectLst/>
                <a:uLnTx/>
                <a:uFillTx/>
                <a:latin typeface="Aptos" panose="020B0004020202020204" pitchFamily="34" charset="0"/>
                <a:ea typeface="MS PGothic" charset="0"/>
                <a:cs typeface="+mn-cs"/>
              </a:rPr>
              <a:t> connections</a:t>
            </a:r>
            <a:endParaRPr kumimoji="0" lang="en-US" sz="1693" b="0" i="0" u="none" strike="noStrike" kern="1200" cap="none" spc="0" normalizeH="0" baseline="0" noProof="0" dirty="0">
              <a:ln>
                <a:noFill/>
              </a:ln>
              <a:solidFill>
                <a:srgbClr val="0A404F"/>
              </a:solidFill>
              <a:effectLst/>
              <a:uLnTx/>
              <a:uFillTx/>
              <a:latin typeface="Aptos" panose="020B0004020202020204" pitchFamily="34" charset="0"/>
              <a:ea typeface="MS PGothic" charset="0"/>
              <a:cs typeface="+mn-cs"/>
            </a:endParaRPr>
          </a:p>
        </p:txBody>
      </p:sp>
    </p:spTree>
    <p:extLst>
      <p:ext uri="{BB962C8B-B14F-4D97-AF65-F5344CB8AC3E}">
        <p14:creationId xmlns:p14="http://schemas.microsoft.com/office/powerpoint/2010/main" val="13929438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250"/>
                                        <p:tgtEl>
                                          <p:spTgt spid="401"/>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401"/>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455"/>
                                        </p:tgtEl>
                                        <p:attrNameLst>
                                          <p:attrName>style.visibility</p:attrName>
                                        </p:attrNameLst>
                                      </p:cBhvr>
                                      <p:to>
                                        <p:strVal val="visible"/>
                                      </p:to>
                                    </p:set>
                                    <p:animEffect transition="in" filter="fade">
                                      <p:cBhvr>
                                        <p:cTn id="12" dur="250"/>
                                        <p:tgtEl>
                                          <p:spTgt spid="455"/>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455"/>
                                        </p:tgtEl>
                                        <p:attrNameLst>
                                          <p:attrName>ppt_x</p:attrName>
                                          <p:attrName>ppt_y</p:attrName>
                                        </p:attrNameLst>
                                      </p:cBhvr>
                                      <p:rCtr x="0" y="-1944"/>
                                    </p:animMotion>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71"/>
                                        </p:tgtEl>
                                        <p:attrNameLst>
                                          <p:attrName>style.visibility</p:attrName>
                                        </p:attrNameLst>
                                      </p:cBhvr>
                                      <p:to>
                                        <p:strVal val="visible"/>
                                      </p:to>
                                    </p:set>
                                    <p:animEffect transition="in" filter="fade">
                                      <p:cBhvr>
                                        <p:cTn id="18" dur="250"/>
                                        <p:tgtEl>
                                          <p:spTgt spid="271"/>
                                        </p:tgtEl>
                                      </p:cBhvr>
                                    </p:animEffect>
                                  </p:childTnLst>
                                </p:cTn>
                              </p:par>
                              <p:par>
                                <p:cTn id="19" presetID="42" presetClass="path" presetSubtype="0" decel="100000" fill="hold" nodeType="withEffect">
                                  <p:stCondLst>
                                    <p:cond delay="0"/>
                                  </p:stCondLst>
                                  <p:childTnLst>
                                    <p:animMotion origin="layout" path="M 1.25E-6 0.03889 L 1.25E-6 1.85185E-6 " pathEditMode="relative" rAng="0" ptsTypes="AA">
                                      <p:cBhvr>
                                        <p:cTn id="20" dur="500" fill="hold"/>
                                        <p:tgtEl>
                                          <p:spTgt spid="271"/>
                                        </p:tgtEl>
                                        <p:attrNameLst>
                                          <p:attrName>ppt_x</p:attrName>
                                          <p:attrName>ppt_y</p:attrName>
                                        </p:attrNameLst>
                                      </p:cBhvr>
                                      <p:rCtr x="0" y="-1944"/>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2"/>
                                        </p:tgtEl>
                                        <p:attrNameLst>
                                          <p:attrName>style.visibility</p:attrName>
                                        </p:attrNameLst>
                                      </p:cBhvr>
                                      <p:to>
                                        <p:strVal val="visible"/>
                                      </p:to>
                                    </p:set>
                                    <p:animEffect transition="in" filter="fade">
                                      <p:cBhvr>
                                        <p:cTn id="25" dur="250"/>
                                        <p:tgtEl>
                                          <p:spTgt spid="402"/>
                                        </p:tgtEl>
                                      </p:cBhvr>
                                    </p:animEffect>
                                  </p:childTnLst>
                                </p:cTn>
                              </p:par>
                              <p:par>
                                <p:cTn id="26" presetID="42" presetClass="path" presetSubtype="0" decel="100000" fill="hold" grpId="1" nodeType="withEffect">
                                  <p:stCondLst>
                                    <p:cond delay="0"/>
                                  </p:stCondLst>
                                  <p:childTnLst>
                                    <p:animMotion origin="layout" path="M -3.75E-6 -0.03472 L -3.75E-6 1.85185E-6 " pathEditMode="relative" rAng="0" ptsTypes="AA">
                                      <p:cBhvr>
                                        <p:cTn id="27" dur="500" fill="hold"/>
                                        <p:tgtEl>
                                          <p:spTgt spid="402"/>
                                        </p:tgtEl>
                                        <p:attrNameLst>
                                          <p:attrName>ppt_x</p:attrName>
                                          <p:attrName>ppt_y</p:attrName>
                                        </p:attrNameLst>
                                      </p:cBhvr>
                                      <p:rCtr x="0" y="1736"/>
                                    </p:animMotion>
                                  </p:childTnLst>
                                </p:cTn>
                              </p:par>
                              <p:par>
                                <p:cTn id="28" presetID="10" presetClass="entr" presetSubtype="0" fill="hold" grpId="0" nodeType="withEffect">
                                  <p:stCondLst>
                                    <p:cond delay="0"/>
                                  </p:stCondLst>
                                  <p:childTnLst>
                                    <p:set>
                                      <p:cBhvr>
                                        <p:cTn id="29" dur="1" fill="hold">
                                          <p:stCondLst>
                                            <p:cond delay="0"/>
                                          </p:stCondLst>
                                        </p:cTn>
                                        <p:tgtEl>
                                          <p:spTgt spid="456"/>
                                        </p:tgtEl>
                                        <p:attrNameLst>
                                          <p:attrName>style.visibility</p:attrName>
                                        </p:attrNameLst>
                                      </p:cBhvr>
                                      <p:to>
                                        <p:strVal val="visible"/>
                                      </p:to>
                                    </p:set>
                                    <p:animEffect transition="in" filter="fade">
                                      <p:cBhvr>
                                        <p:cTn id="30" dur="250"/>
                                        <p:tgtEl>
                                          <p:spTgt spid="456"/>
                                        </p:tgtEl>
                                      </p:cBhvr>
                                    </p:animEffect>
                                  </p:childTnLst>
                                </p:cTn>
                              </p:par>
                              <p:par>
                                <p:cTn id="31" presetID="42" presetClass="path" presetSubtype="0" decel="100000" fill="hold" grpId="1" nodeType="withEffect">
                                  <p:stCondLst>
                                    <p:cond delay="0"/>
                                  </p:stCondLst>
                                  <p:childTnLst>
                                    <p:animMotion origin="layout" path="M 1.25E-6 0.03889 L 1.25E-6 1.85185E-6 " pathEditMode="relative" rAng="0" ptsTypes="AA">
                                      <p:cBhvr>
                                        <p:cTn id="32" dur="500" fill="hold"/>
                                        <p:tgtEl>
                                          <p:spTgt spid="456"/>
                                        </p:tgtEl>
                                        <p:attrNameLst>
                                          <p:attrName>ppt_x</p:attrName>
                                          <p:attrName>ppt_y</p:attrName>
                                        </p:attrNameLst>
                                      </p:cBhvr>
                                      <p:rCtr x="0" y="-1944"/>
                                    </p:animMotion>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57"/>
                                        </p:tgtEl>
                                        <p:attrNameLst>
                                          <p:attrName>style.visibility</p:attrName>
                                        </p:attrNameLst>
                                      </p:cBhvr>
                                      <p:to>
                                        <p:strVal val="visible"/>
                                      </p:to>
                                    </p:set>
                                    <p:animEffect transition="in" filter="fade">
                                      <p:cBhvr>
                                        <p:cTn id="36" dur="250"/>
                                        <p:tgtEl>
                                          <p:spTgt spid="357"/>
                                        </p:tgtEl>
                                      </p:cBhvr>
                                    </p:animEffect>
                                  </p:childTnLst>
                                </p:cTn>
                              </p:par>
                              <p:par>
                                <p:cTn id="37" presetID="42" presetClass="path" presetSubtype="0" decel="100000" fill="hold" nodeType="withEffect">
                                  <p:stCondLst>
                                    <p:cond delay="0"/>
                                  </p:stCondLst>
                                  <p:childTnLst>
                                    <p:animMotion origin="layout" path="M 1.25E-6 0.03889 L 1.25E-6 1.85185E-6 " pathEditMode="relative" rAng="0" ptsTypes="AA">
                                      <p:cBhvr>
                                        <p:cTn id="38" dur="500" fill="hold"/>
                                        <p:tgtEl>
                                          <p:spTgt spid="35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p:bldP spid="401" grpId="1"/>
      <p:bldP spid="402" grpId="0"/>
      <p:bldP spid="402" grpId="1"/>
      <p:bldP spid="455" grpId="0"/>
      <p:bldP spid="455" grpId="1"/>
      <p:bldP spid="456" grpId="0"/>
      <p:bldP spid="45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3A47-34A2-1A38-C613-9CA663A885DB}"/>
              </a:ext>
            </a:extLst>
          </p:cNvPr>
          <p:cNvSpPr>
            <a:spLocks noGrp="1"/>
          </p:cNvSpPr>
          <p:nvPr>
            <p:ph type="title"/>
          </p:nvPr>
        </p:nvSpPr>
        <p:spPr>
          <a:xfrm>
            <a:off x="503998" y="360001"/>
            <a:ext cx="11184002" cy="427618"/>
          </a:xfrm>
        </p:spPr>
        <p:txBody>
          <a:bodyPr/>
          <a:lstStyle/>
          <a:p>
            <a:r>
              <a:rPr lang="en-US" dirty="0"/>
              <a:t>Interconnection Platforms</a:t>
            </a:r>
          </a:p>
        </p:txBody>
      </p:sp>
      <p:pic>
        <p:nvPicPr>
          <p:cNvPr id="20" name="Grafik 19" descr="Ein Bild, das Weltraum, Raum, Universum, Astronomisches Objekt enthält.&#10;&#10;KI-generierte Inhalte können fehlerhaft sein.">
            <a:extLst>
              <a:ext uri="{FF2B5EF4-FFF2-40B4-BE49-F238E27FC236}">
                <a16:creationId xmlns:a16="http://schemas.microsoft.com/office/drawing/2014/main" id="{10C0556D-3EC2-DA4F-C029-9C7E279717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a:fillRect/>
          </a:stretch>
        </p:blipFill>
        <p:spPr>
          <a:xfrm>
            <a:off x="1046772" y="2144138"/>
            <a:ext cx="1903995" cy="1903995"/>
          </a:xfrm>
          <a:prstGeom prst="ellipse">
            <a:avLst/>
          </a:prstGeom>
        </p:spPr>
      </p:pic>
      <p:sp>
        <p:nvSpPr>
          <p:cNvPr id="4" name="TextBox 3">
            <a:extLst>
              <a:ext uri="{FF2B5EF4-FFF2-40B4-BE49-F238E27FC236}">
                <a16:creationId xmlns:a16="http://schemas.microsoft.com/office/drawing/2014/main" id="{3830808B-B18D-261E-A416-273E5167A687}"/>
              </a:ext>
            </a:extLst>
          </p:cNvPr>
          <p:cNvSpPr txBox="1"/>
          <p:nvPr/>
        </p:nvSpPr>
        <p:spPr>
          <a:xfrm>
            <a:off x="8963833" y="4329211"/>
            <a:ext cx="208721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aseline="0" dirty="0">
                <a:solidFill>
                  <a:schemeClr val="tx2"/>
                </a:solidFill>
                <a:latin typeface="Aptos" panose="020B0004020202020204" pitchFamily="34" charset="0"/>
              </a:rPr>
              <a:t>Physical sites hosting multiple networks, clouds, and enterprises.</a:t>
            </a:r>
            <a:endParaRPr lang="en-US" dirty="0">
              <a:solidFill>
                <a:schemeClr val="tx2"/>
              </a:solidFill>
            </a:endParaRPr>
          </a:p>
          <a:p>
            <a:pPr algn="ctr"/>
            <a:endParaRPr lang="en-US" dirty="0">
              <a:solidFill>
                <a:schemeClr val="tx2"/>
              </a:solidFill>
            </a:endParaRPr>
          </a:p>
        </p:txBody>
      </p:sp>
      <p:sp>
        <p:nvSpPr>
          <p:cNvPr id="5" name="TextBox 4">
            <a:extLst>
              <a:ext uri="{FF2B5EF4-FFF2-40B4-BE49-F238E27FC236}">
                <a16:creationId xmlns:a16="http://schemas.microsoft.com/office/drawing/2014/main" id="{44274154-89C7-7278-6FA9-6D35CEF21802}"/>
              </a:ext>
            </a:extLst>
          </p:cNvPr>
          <p:cNvSpPr txBox="1"/>
          <p:nvPr/>
        </p:nvSpPr>
        <p:spPr>
          <a:xfrm>
            <a:off x="3670273" y="4329210"/>
            <a:ext cx="19961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0" i="0" u="none" strike="noStrike" baseline="0" dirty="0">
                <a:solidFill>
                  <a:schemeClr val="tx2"/>
                </a:solidFill>
                <a:latin typeface="Aptos" panose="020B0004020202020204" pitchFamily="34" charset="0"/>
              </a:rPr>
              <a:t>Virtualized fabrics where networks connect.  </a:t>
            </a:r>
            <a:endParaRPr lang="en-US" dirty="0">
              <a:solidFill>
                <a:schemeClr val="tx2"/>
              </a:solidFill>
            </a:endParaRPr>
          </a:p>
          <a:p>
            <a:pPr algn="ctr"/>
            <a:endParaRPr lang="en-US" dirty="0">
              <a:solidFill>
                <a:schemeClr val="tx2"/>
              </a:solidFill>
            </a:endParaRPr>
          </a:p>
        </p:txBody>
      </p:sp>
      <p:sp>
        <p:nvSpPr>
          <p:cNvPr id="8" name="TextBox 7">
            <a:extLst>
              <a:ext uri="{FF2B5EF4-FFF2-40B4-BE49-F238E27FC236}">
                <a16:creationId xmlns:a16="http://schemas.microsoft.com/office/drawing/2014/main" id="{2701A96C-D7EF-4071-8D06-9CEAE0C3333C}"/>
              </a:ext>
            </a:extLst>
          </p:cNvPr>
          <p:cNvSpPr txBox="1"/>
          <p:nvPr/>
        </p:nvSpPr>
        <p:spPr>
          <a:xfrm>
            <a:off x="6223874" y="4329211"/>
            <a:ext cx="22280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0" i="0" u="none" strike="noStrike" baseline="0" dirty="0">
                <a:solidFill>
                  <a:schemeClr val="tx2"/>
                </a:solidFill>
                <a:latin typeface="Aptos" panose="020B0004020202020204" pitchFamily="34" charset="0"/>
              </a:rPr>
              <a:t>Traditional telco products for hybrid WAN connectivity.</a:t>
            </a:r>
            <a:endParaRPr lang="en-US" dirty="0">
              <a:solidFill>
                <a:schemeClr val="tx2"/>
              </a:solidFill>
            </a:endParaRPr>
          </a:p>
          <a:p>
            <a:pPr algn="ctr"/>
            <a:endParaRPr lang="en-US" dirty="0">
              <a:solidFill>
                <a:schemeClr val="tx2"/>
              </a:solidFill>
            </a:endParaRPr>
          </a:p>
        </p:txBody>
      </p:sp>
      <p:sp>
        <p:nvSpPr>
          <p:cNvPr id="9" name="TextBox 8">
            <a:extLst>
              <a:ext uri="{FF2B5EF4-FFF2-40B4-BE49-F238E27FC236}">
                <a16:creationId xmlns:a16="http://schemas.microsoft.com/office/drawing/2014/main" id="{87709B02-6F00-031B-3CA3-8040E9F4EA4E}"/>
              </a:ext>
            </a:extLst>
          </p:cNvPr>
          <p:cNvSpPr txBox="1"/>
          <p:nvPr/>
        </p:nvSpPr>
        <p:spPr>
          <a:xfrm>
            <a:off x="917889" y="4329210"/>
            <a:ext cx="216176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0" i="0" u="none" strike="noStrike" baseline="0" dirty="0">
                <a:solidFill>
                  <a:schemeClr val="tx2"/>
                </a:solidFill>
                <a:latin typeface="Aptos" panose="020B0004020202020204" pitchFamily="34" charset="0"/>
              </a:rPr>
              <a:t>Neutral hubs where networks connect.  </a:t>
            </a:r>
            <a:endParaRPr lang="en-US" dirty="0">
              <a:solidFill>
                <a:schemeClr val="tx2"/>
              </a:solidFill>
            </a:endParaRPr>
          </a:p>
          <a:p>
            <a:pPr algn="ctr"/>
            <a:endParaRPr lang="en-US" dirty="0">
              <a:solidFill>
                <a:schemeClr val="tx2"/>
              </a:solidFill>
            </a:endParaRPr>
          </a:p>
        </p:txBody>
      </p:sp>
      <p:pic>
        <p:nvPicPr>
          <p:cNvPr id="12" name="Grafik 11" descr="Ein Bild, das Zug, Im Haus, Licht, U-Bahn enthält.&#10;&#10;KI-generierte Inhalte können fehlerhaft sein.">
            <a:extLst>
              <a:ext uri="{FF2B5EF4-FFF2-40B4-BE49-F238E27FC236}">
                <a16:creationId xmlns:a16="http://schemas.microsoft.com/office/drawing/2014/main" id="{3F7E5662-FCCF-A322-5FA7-DC0A25A9FE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42" r="36508"/>
          <a:stretch>
            <a:fillRect/>
          </a:stretch>
        </p:blipFill>
        <p:spPr>
          <a:xfrm>
            <a:off x="6385888" y="2168672"/>
            <a:ext cx="1903995" cy="1903995"/>
          </a:xfrm>
          <a:prstGeom prst="ellipse">
            <a:avLst/>
          </a:prstGeom>
        </p:spPr>
      </p:pic>
      <p:pic>
        <p:nvPicPr>
          <p:cNvPr id="18" name="Grafik 17" descr="Ein Bild, das Im Haus, Regal, Bibliothek enthält.&#10;&#10;KI-generierte Inhalte können fehlerhaft sein.">
            <a:extLst>
              <a:ext uri="{FF2B5EF4-FFF2-40B4-BE49-F238E27FC236}">
                <a16:creationId xmlns:a16="http://schemas.microsoft.com/office/drawing/2014/main" id="{CCF01BC7-1DA4-4190-45CE-EEF576AFBB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875" r="21875"/>
          <a:stretch>
            <a:fillRect/>
          </a:stretch>
        </p:blipFill>
        <p:spPr>
          <a:xfrm>
            <a:off x="9055445" y="2168672"/>
            <a:ext cx="1903995" cy="1903995"/>
          </a:xfrm>
          <a:prstGeom prst="ellipse">
            <a:avLst/>
          </a:prstGeom>
        </p:spPr>
      </p:pic>
      <p:pic>
        <p:nvPicPr>
          <p:cNvPr id="22" name="Grafik 21" descr="Ein Bild, das Screenshot, Schaltung, Licht, Laser enthält.&#10;&#10;KI-generierte Inhalte können fehlerhaft sein.">
            <a:extLst>
              <a:ext uri="{FF2B5EF4-FFF2-40B4-BE49-F238E27FC236}">
                <a16:creationId xmlns:a16="http://schemas.microsoft.com/office/drawing/2014/main" id="{87E4B97E-13C1-870B-AF09-76E44B0F2D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026" r="31724"/>
          <a:stretch>
            <a:fillRect/>
          </a:stretch>
        </p:blipFill>
        <p:spPr>
          <a:xfrm>
            <a:off x="3716330" y="2168671"/>
            <a:ext cx="1903995" cy="1903995"/>
          </a:xfrm>
          <a:prstGeom prst="ellipse">
            <a:avLst/>
          </a:prstGeom>
        </p:spPr>
      </p:pic>
      <p:sp>
        <p:nvSpPr>
          <p:cNvPr id="27" name="Textfeld 26">
            <a:extLst>
              <a:ext uri="{FF2B5EF4-FFF2-40B4-BE49-F238E27FC236}">
                <a16:creationId xmlns:a16="http://schemas.microsoft.com/office/drawing/2014/main" id="{816C3BA6-63A7-1AD8-F430-FB60A7E6ACA2}"/>
              </a:ext>
            </a:extLst>
          </p:cNvPr>
          <p:cNvSpPr txBox="1"/>
          <p:nvPr/>
        </p:nvSpPr>
        <p:spPr>
          <a:xfrm>
            <a:off x="746232" y="1561963"/>
            <a:ext cx="2505075" cy="307777"/>
          </a:xfrm>
          <a:prstGeom prst="rect">
            <a:avLst/>
          </a:prstGeom>
          <a:noFill/>
        </p:spPr>
        <p:txBody>
          <a:bodyPr wrap="square" lIns="0" tIns="0" rIns="0" bIns="0" anchor="b">
            <a:spAutoFit/>
          </a:bodyPr>
          <a:lstStyle/>
          <a:p>
            <a:pPr algn="ctr"/>
            <a:r>
              <a:rPr lang="en-US" sz="2000" b="1" dirty="0">
                <a:solidFill>
                  <a:schemeClr val="tx2"/>
                </a:solidFill>
                <a:ea typeface="Calibri"/>
                <a:cs typeface="Calibri"/>
              </a:rPr>
              <a:t>IXPs </a:t>
            </a:r>
          </a:p>
        </p:txBody>
      </p:sp>
      <p:sp>
        <p:nvSpPr>
          <p:cNvPr id="28" name="Textfeld 27">
            <a:extLst>
              <a:ext uri="{FF2B5EF4-FFF2-40B4-BE49-F238E27FC236}">
                <a16:creationId xmlns:a16="http://schemas.microsoft.com/office/drawing/2014/main" id="{64B4E802-E113-33F3-73C5-8C39CF41BCC7}"/>
              </a:ext>
            </a:extLst>
          </p:cNvPr>
          <p:cNvSpPr txBox="1"/>
          <p:nvPr/>
        </p:nvSpPr>
        <p:spPr>
          <a:xfrm>
            <a:off x="3415790" y="1254187"/>
            <a:ext cx="2505075" cy="615553"/>
          </a:xfrm>
          <a:prstGeom prst="rect">
            <a:avLst/>
          </a:prstGeom>
          <a:noFill/>
        </p:spPr>
        <p:txBody>
          <a:bodyPr wrap="square" lIns="0" tIns="0" rIns="0" bIns="0" anchor="b">
            <a:spAutoFit/>
          </a:bodyPr>
          <a:lstStyle/>
          <a:p>
            <a:pPr algn="ctr"/>
            <a:r>
              <a:rPr lang="en-US" sz="2000" b="1" dirty="0">
                <a:solidFill>
                  <a:schemeClr val="tx2"/>
                </a:solidFill>
                <a:ea typeface="Calibri"/>
                <a:cs typeface="Calibri"/>
              </a:rPr>
              <a:t>Software </a:t>
            </a:r>
            <a:br>
              <a:rPr lang="en-US" sz="2000" b="1" dirty="0">
                <a:solidFill>
                  <a:schemeClr val="tx2"/>
                </a:solidFill>
                <a:ea typeface="Calibri"/>
                <a:cs typeface="Calibri"/>
              </a:rPr>
            </a:br>
            <a:r>
              <a:rPr lang="en-US" sz="2000" b="1" dirty="0">
                <a:solidFill>
                  <a:schemeClr val="tx2"/>
                </a:solidFill>
                <a:ea typeface="Calibri"/>
                <a:cs typeface="Calibri"/>
              </a:rPr>
              <a:t>Defined </a:t>
            </a:r>
          </a:p>
        </p:txBody>
      </p:sp>
      <p:sp>
        <p:nvSpPr>
          <p:cNvPr id="29" name="Textfeld 28">
            <a:extLst>
              <a:ext uri="{FF2B5EF4-FFF2-40B4-BE49-F238E27FC236}">
                <a16:creationId xmlns:a16="http://schemas.microsoft.com/office/drawing/2014/main" id="{C15467F4-7DDD-4004-D2E6-23C949D818B1}"/>
              </a:ext>
            </a:extLst>
          </p:cNvPr>
          <p:cNvSpPr txBox="1"/>
          <p:nvPr/>
        </p:nvSpPr>
        <p:spPr>
          <a:xfrm>
            <a:off x="6085348" y="1561963"/>
            <a:ext cx="2505075" cy="307777"/>
          </a:xfrm>
          <a:prstGeom prst="rect">
            <a:avLst/>
          </a:prstGeom>
          <a:noFill/>
        </p:spPr>
        <p:txBody>
          <a:bodyPr wrap="square" lIns="0" tIns="0" rIns="0" bIns="0" anchor="b">
            <a:spAutoFit/>
          </a:bodyPr>
          <a:lstStyle/>
          <a:p>
            <a:pPr algn="ctr"/>
            <a:r>
              <a:rPr lang="en-US" sz="2000" b="1" dirty="0">
                <a:solidFill>
                  <a:schemeClr val="tx2"/>
                </a:solidFill>
                <a:ea typeface="Calibri"/>
                <a:cs typeface="Calibri"/>
              </a:rPr>
              <a:t>Carriers</a:t>
            </a:r>
          </a:p>
        </p:txBody>
      </p:sp>
      <p:sp>
        <p:nvSpPr>
          <p:cNvPr id="30" name="Textfeld 29">
            <a:extLst>
              <a:ext uri="{FF2B5EF4-FFF2-40B4-BE49-F238E27FC236}">
                <a16:creationId xmlns:a16="http://schemas.microsoft.com/office/drawing/2014/main" id="{C8EB9AE8-C593-F227-28D0-D378CD5CE4B6}"/>
              </a:ext>
            </a:extLst>
          </p:cNvPr>
          <p:cNvSpPr txBox="1"/>
          <p:nvPr/>
        </p:nvSpPr>
        <p:spPr>
          <a:xfrm>
            <a:off x="8754905" y="1254187"/>
            <a:ext cx="2505075" cy="615553"/>
          </a:xfrm>
          <a:prstGeom prst="rect">
            <a:avLst/>
          </a:prstGeom>
          <a:noFill/>
        </p:spPr>
        <p:txBody>
          <a:bodyPr wrap="square" lIns="0" tIns="0" rIns="0" bIns="0" anchor="b">
            <a:spAutoFit/>
          </a:bodyPr>
          <a:lstStyle/>
          <a:p>
            <a:pPr algn="ctr"/>
            <a:r>
              <a:rPr lang="en-US" sz="2000" b="1" dirty="0">
                <a:solidFill>
                  <a:schemeClr val="tx2"/>
                </a:solidFill>
                <a:ea typeface="Calibri"/>
                <a:cs typeface="Calibri"/>
              </a:rPr>
              <a:t>Data </a:t>
            </a:r>
            <a:br>
              <a:rPr lang="en-US" sz="2000" b="1" dirty="0">
                <a:solidFill>
                  <a:schemeClr val="tx2"/>
                </a:solidFill>
                <a:ea typeface="Calibri"/>
                <a:cs typeface="Calibri"/>
              </a:rPr>
            </a:br>
            <a:r>
              <a:rPr lang="en-US" sz="2000" b="1" dirty="0">
                <a:solidFill>
                  <a:schemeClr val="tx2"/>
                </a:solidFill>
                <a:ea typeface="Calibri"/>
                <a:cs typeface="Calibri"/>
              </a:rPr>
              <a:t>Centers</a:t>
            </a:r>
          </a:p>
        </p:txBody>
      </p:sp>
    </p:spTree>
    <p:extLst>
      <p:ext uri="{BB962C8B-B14F-4D97-AF65-F5344CB8AC3E}">
        <p14:creationId xmlns:p14="http://schemas.microsoft.com/office/powerpoint/2010/main" val="2781306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27"/>
                                            </p:tgtEl>
                                            <p:attrNameLst>
                                              <p:attrName>ppt_x</p:attrName>
                                              <p:attrName>ppt_y</p:attrName>
                                            </p:attrNameLst>
                                          </p:cBhvr>
                                          <p:rCtr x="0" y="-1944"/>
                                        </p:animMotion>
                                      </p:childTnLst>
                                    </p:cTn>
                                  </p:par>
                                  <p:par>
                                    <p:cTn id="10" presetID="2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00" fill="hold"/>
                                            <p:tgtEl>
                                              <p:spTgt spid="20"/>
                                            </p:tgtEl>
                                            <p:attrNameLst>
                                              <p:attrName>ppt_w</p:attrName>
                                            </p:attrNameLst>
                                          </p:cBhvr>
                                          <p:tavLst>
                                            <p:tav tm="0">
                                              <p:val>
                                                <p:fltVal val="0"/>
                                              </p:val>
                                            </p:tav>
                                            <p:tav tm="100000">
                                              <p:val>
                                                <p:strVal val="#ppt_w"/>
                                              </p:val>
                                            </p:tav>
                                          </p:tavLst>
                                        </p:anim>
                                        <p:anim calcmode="lin" valueType="num">
                                          <p:cBhvr>
                                            <p:cTn id="13" dur="200" fill="hold"/>
                                            <p:tgtEl>
                                              <p:spTgt spid="20"/>
                                            </p:tgtEl>
                                            <p:attrNameLst>
                                              <p:attrName>ppt_h</p:attrName>
                                            </p:attrNameLst>
                                          </p:cBhvr>
                                          <p:tavLst>
                                            <p:tav tm="0">
                                              <p:val>
                                                <p:fltVal val="0"/>
                                              </p:val>
                                            </p:tav>
                                            <p:tav tm="100000">
                                              <p:val>
                                                <p:strVal val="#ppt_h"/>
                                              </p:val>
                                            </p:tav>
                                          </p:tavLst>
                                        </p:anim>
                                      </p:childTnLst>
                                    </p:cTn>
                                  </p:par>
                                  <p:par>
                                    <p:cTn id="14" presetID="6" presetClass="emph" presetSubtype="0" fill="hold" nodeType="withEffect" p14:presetBounceEnd="99000">
                                      <p:stCondLst>
                                        <p:cond delay="0"/>
                                      </p:stCondLst>
                                      <p:childTnLst>
                                        <p:animScale p14:bounceEnd="99000">
                                          <p:cBhvr>
                                            <p:cTn id="15" dur="1000" fill="hold"/>
                                            <p:tgtEl>
                                              <p:spTgt spid="20"/>
                                            </p:tgtEl>
                                          </p:cBhvr>
                                          <p:by x="110000" y="110000"/>
                                        </p:animScale>
                                      </p:childTnLst>
                                    </p:cTn>
                                  </p:par>
                                  <p:par>
                                    <p:cTn id="16" presetID="6" presetClass="emph" presetSubtype="0" accel="50000" decel="50000" fill="hold" nodeType="withEffect">
                                      <p:stCondLst>
                                        <p:cond delay="0"/>
                                      </p:stCondLst>
                                      <p:childTnLst>
                                        <p:animScale>
                                          <p:cBhvr>
                                            <p:cTn id="17" dur="250" fill="hold"/>
                                            <p:tgtEl>
                                              <p:spTgt spid="20"/>
                                            </p:tgtEl>
                                          </p:cBhvr>
                                          <p:by x="91000" y="91000"/>
                                        </p:animScale>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0"/>
                                      </p:stCondLst>
                                      <p:childTnLst>
                                        <p:animMotion origin="layout" path="M -3.75E-6 -0.03472 L -3.75E-6 1.85185E-6 " pathEditMode="relative" rAng="0" ptsTypes="AA">
                                          <p:cBhvr>
                                            <p:cTn id="22" dur="500" fill="hold"/>
                                            <p:tgtEl>
                                              <p:spTgt spid="9"/>
                                            </p:tgtEl>
                                            <p:attrNameLst>
                                              <p:attrName>ppt_x</p:attrName>
                                              <p:attrName>ppt_y</p:attrName>
                                            </p:attrNameLst>
                                          </p:cBhvr>
                                          <p:rCtr x="0" y="1736"/>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28"/>
                                            </p:tgtEl>
                                            <p:attrNameLst>
                                              <p:attrName>ppt_x</p:attrName>
                                              <p:attrName>ppt_y</p:attrName>
                                            </p:attrNameLst>
                                          </p:cBhvr>
                                          <p:rCtr x="0" y="-1944"/>
                                        </p:animMotion>
                                      </p:childTnLst>
                                    </p:cTn>
                                  </p:par>
                                  <p:par>
                                    <p:cTn id="30" presetID="2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00" fill="hold"/>
                                            <p:tgtEl>
                                              <p:spTgt spid="22"/>
                                            </p:tgtEl>
                                            <p:attrNameLst>
                                              <p:attrName>ppt_w</p:attrName>
                                            </p:attrNameLst>
                                          </p:cBhvr>
                                          <p:tavLst>
                                            <p:tav tm="0">
                                              <p:val>
                                                <p:fltVal val="0"/>
                                              </p:val>
                                            </p:tav>
                                            <p:tav tm="100000">
                                              <p:val>
                                                <p:strVal val="#ppt_w"/>
                                              </p:val>
                                            </p:tav>
                                          </p:tavLst>
                                        </p:anim>
                                        <p:anim calcmode="lin" valueType="num">
                                          <p:cBhvr>
                                            <p:cTn id="33" dur="200" fill="hold"/>
                                            <p:tgtEl>
                                              <p:spTgt spid="22"/>
                                            </p:tgtEl>
                                            <p:attrNameLst>
                                              <p:attrName>ppt_h</p:attrName>
                                            </p:attrNameLst>
                                          </p:cBhvr>
                                          <p:tavLst>
                                            <p:tav tm="0">
                                              <p:val>
                                                <p:fltVal val="0"/>
                                              </p:val>
                                            </p:tav>
                                            <p:tav tm="100000">
                                              <p:val>
                                                <p:strVal val="#ppt_h"/>
                                              </p:val>
                                            </p:tav>
                                          </p:tavLst>
                                        </p:anim>
                                      </p:childTnLst>
                                    </p:cTn>
                                  </p:par>
                                  <p:par>
                                    <p:cTn id="34" presetID="6" presetClass="emph" presetSubtype="0" fill="hold" nodeType="withEffect" p14:presetBounceEnd="99000">
                                      <p:stCondLst>
                                        <p:cond delay="0"/>
                                      </p:stCondLst>
                                      <p:childTnLst>
                                        <p:animScale p14:bounceEnd="99000">
                                          <p:cBhvr>
                                            <p:cTn id="35" dur="1000" fill="hold"/>
                                            <p:tgtEl>
                                              <p:spTgt spid="22"/>
                                            </p:tgtEl>
                                          </p:cBhvr>
                                          <p:by x="110000" y="110000"/>
                                        </p:animScale>
                                      </p:childTnLst>
                                    </p:cTn>
                                  </p:par>
                                  <p:par>
                                    <p:cTn id="36" presetID="6" presetClass="emph" presetSubtype="0" accel="50000" decel="50000" fill="hold" nodeType="withEffect">
                                      <p:stCondLst>
                                        <p:cond delay="0"/>
                                      </p:stCondLst>
                                      <p:childTnLst>
                                        <p:animScale>
                                          <p:cBhvr>
                                            <p:cTn id="37" dur="250" fill="hold"/>
                                            <p:tgtEl>
                                              <p:spTgt spid="22"/>
                                            </p:tgtEl>
                                          </p:cBhvr>
                                          <p:by x="91000" y="91000"/>
                                        </p:animScale>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42" presetClass="path" presetSubtype="0" decel="100000" fill="hold" grpId="1" nodeType="withEffect">
                                      <p:stCondLst>
                                        <p:cond delay="0"/>
                                      </p:stCondLst>
                                      <p:childTnLst>
                                        <p:animMotion origin="layout" path="M -3.75E-6 -0.03472 L -3.75E-6 1.85185E-6 " pathEditMode="relative" rAng="0" ptsTypes="AA">
                                          <p:cBhvr>
                                            <p:cTn id="42" dur="500" fill="hold"/>
                                            <p:tgtEl>
                                              <p:spTgt spid="5"/>
                                            </p:tgtEl>
                                            <p:attrNameLst>
                                              <p:attrName>ppt_x</p:attrName>
                                              <p:attrName>ppt_y</p:attrName>
                                            </p:attrNameLst>
                                          </p:cBhvr>
                                          <p:rCtr x="0" y="1736"/>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29"/>
                                            </p:tgtEl>
                                            <p:attrNameLst>
                                              <p:attrName>ppt_x</p:attrName>
                                              <p:attrName>ppt_y</p:attrName>
                                            </p:attrNameLst>
                                          </p:cBhvr>
                                          <p:rCtr x="0" y="-1944"/>
                                        </p:animMotion>
                                      </p:childTnLst>
                                    </p:cTn>
                                  </p:par>
                                  <p:par>
                                    <p:cTn id="50" presetID="2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200" fill="hold"/>
                                            <p:tgtEl>
                                              <p:spTgt spid="12"/>
                                            </p:tgtEl>
                                            <p:attrNameLst>
                                              <p:attrName>ppt_w</p:attrName>
                                            </p:attrNameLst>
                                          </p:cBhvr>
                                          <p:tavLst>
                                            <p:tav tm="0">
                                              <p:val>
                                                <p:fltVal val="0"/>
                                              </p:val>
                                            </p:tav>
                                            <p:tav tm="100000">
                                              <p:val>
                                                <p:strVal val="#ppt_w"/>
                                              </p:val>
                                            </p:tav>
                                          </p:tavLst>
                                        </p:anim>
                                        <p:anim calcmode="lin" valueType="num">
                                          <p:cBhvr>
                                            <p:cTn id="53" dur="200" fill="hold"/>
                                            <p:tgtEl>
                                              <p:spTgt spid="12"/>
                                            </p:tgtEl>
                                            <p:attrNameLst>
                                              <p:attrName>ppt_h</p:attrName>
                                            </p:attrNameLst>
                                          </p:cBhvr>
                                          <p:tavLst>
                                            <p:tav tm="0">
                                              <p:val>
                                                <p:fltVal val="0"/>
                                              </p:val>
                                            </p:tav>
                                            <p:tav tm="100000">
                                              <p:val>
                                                <p:strVal val="#ppt_h"/>
                                              </p:val>
                                            </p:tav>
                                          </p:tavLst>
                                        </p:anim>
                                      </p:childTnLst>
                                    </p:cTn>
                                  </p:par>
                                  <p:par>
                                    <p:cTn id="54" presetID="6" presetClass="emph" presetSubtype="0" fill="hold" nodeType="withEffect" p14:presetBounceEnd="99000">
                                      <p:stCondLst>
                                        <p:cond delay="0"/>
                                      </p:stCondLst>
                                      <p:childTnLst>
                                        <p:animScale p14:bounceEnd="99000">
                                          <p:cBhvr>
                                            <p:cTn id="55" dur="1000" fill="hold"/>
                                            <p:tgtEl>
                                              <p:spTgt spid="12"/>
                                            </p:tgtEl>
                                          </p:cBhvr>
                                          <p:by x="110000" y="110000"/>
                                        </p:animScale>
                                      </p:childTnLst>
                                    </p:cTn>
                                  </p:par>
                                  <p:par>
                                    <p:cTn id="56" presetID="6" presetClass="emph" presetSubtype="0" accel="50000" decel="50000" fill="hold" nodeType="withEffect">
                                      <p:stCondLst>
                                        <p:cond delay="0"/>
                                      </p:stCondLst>
                                      <p:childTnLst>
                                        <p:animScale>
                                          <p:cBhvr>
                                            <p:cTn id="57" dur="250" fill="hold"/>
                                            <p:tgtEl>
                                              <p:spTgt spid="12"/>
                                            </p:tgtEl>
                                          </p:cBhvr>
                                          <p:by x="91000" y="91000"/>
                                        </p:animScale>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50"/>
                                            <p:tgtEl>
                                              <p:spTgt spid="8"/>
                                            </p:tgtEl>
                                          </p:cBhvr>
                                        </p:animEffect>
                                      </p:childTnLst>
                                    </p:cTn>
                                  </p:par>
                                  <p:par>
                                    <p:cTn id="61" presetID="42" presetClass="path" presetSubtype="0" decel="100000" fill="hold" grpId="1" nodeType="withEffect">
                                      <p:stCondLst>
                                        <p:cond delay="0"/>
                                      </p:stCondLst>
                                      <p:childTnLst>
                                        <p:animMotion origin="layout" path="M -3.75E-6 -0.03472 L -3.75E-6 1.85185E-6 " pathEditMode="relative" rAng="0" ptsTypes="AA">
                                          <p:cBhvr>
                                            <p:cTn id="62" dur="500" fill="hold"/>
                                            <p:tgtEl>
                                              <p:spTgt spid="8"/>
                                            </p:tgtEl>
                                            <p:attrNameLst>
                                              <p:attrName>ppt_x</p:attrName>
                                              <p:attrName>ppt_y</p:attrName>
                                            </p:attrNameLst>
                                          </p:cBhvr>
                                          <p:rCtr x="0" y="1736"/>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250"/>
                                            <p:tgtEl>
                                              <p:spTgt spid="30"/>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30"/>
                                            </p:tgtEl>
                                            <p:attrNameLst>
                                              <p:attrName>ppt_x</p:attrName>
                                              <p:attrName>ppt_y</p:attrName>
                                            </p:attrNameLst>
                                          </p:cBhvr>
                                          <p:rCtr x="0" y="-1944"/>
                                        </p:animMotion>
                                      </p:childTnLst>
                                    </p:cTn>
                                  </p:par>
                                  <p:par>
                                    <p:cTn id="70" presetID="23" presetClass="entr" presetSubtype="16"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200" fill="hold"/>
                                            <p:tgtEl>
                                              <p:spTgt spid="18"/>
                                            </p:tgtEl>
                                            <p:attrNameLst>
                                              <p:attrName>ppt_w</p:attrName>
                                            </p:attrNameLst>
                                          </p:cBhvr>
                                          <p:tavLst>
                                            <p:tav tm="0">
                                              <p:val>
                                                <p:fltVal val="0"/>
                                              </p:val>
                                            </p:tav>
                                            <p:tav tm="100000">
                                              <p:val>
                                                <p:strVal val="#ppt_w"/>
                                              </p:val>
                                            </p:tav>
                                          </p:tavLst>
                                        </p:anim>
                                        <p:anim calcmode="lin" valueType="num">
                                          <p:cBhvr>
                                            <p:cTn id="73" dur="200" fill="hold"/>
                                            <p:tgtEl>
                                              <p:spTgt spid="18"/>
                                            </p:tgtEl>
                                            <p:attrNameLst>
                                              <p:attrName>ppt_h</p:attrName>
                                            </p:attrNameLst>
                                          </p:cBhvr>
                                          <p:tavLst>
                                            <p:tav tm="0">
                                              <p:val>
                                                <p:fltVal val="0"/>
                                              </p:val>
                                            </p:tav>
                                            <p:tav tm="100000">
                                              <p:val>
                                                <p:strVal val="#ppt_h"/>
                                              </p:val>
                                            </p:tav>
                                          </p:tavLst>
                                        </p:anim>
                                      </p:childTnLst>
                                    </p:cTn>
                                  </p:par>
                                  <p:par>
                                    <p:cTn id="74" presetID="6" presetClass="emph" presetSubtype="0" fill="hold" nodeType="withEffect" p14:presetBounceEnd="99000">
                                      <p:stCondLst>
                                        <p:cond delay="0"/>
                                      </p:stCondLst>
                                      <p:childTnLst>
                                        <p:animScale p14:bounceEnd="99000">
                                          <p:cBhvr>
                                            <p:cTn id="75" dur="1000" fill="hold"/>
                                            <p:tgtEl>
                                              <p:spTgt spid="18"/>
                                            </p:tgtEl>
                                          </p:cBhvr>
                                          <p:by x="110000" y="110000"/>
                                        </p:animScale>
                                      </p:childTnLst>
                                    </p:cTn>
                                  </p:par>
                                  <p:par>
                                    <p:cTn id="76" presetID="6" presetClass="emph" presetSubtype="0" accel="50000" decel="50000" fill="hold" nodeType="withEffect">
                                      <p:stCondLst>
                                        <p:cond delay="0"/>
                                      </p:stCondLst>
                                      <p:childTnLst>
                                        <p:animScale>
                                          <p:cBhvr>
                                            <p:cTn id="77" dur="250" fill="hold"/>
                                            <p:tgtEl>
                                              <p:spTgt spid="18"/>
                                            </p:tgtEl>
                                          </p:cBhvr>
                                          <p:by x="91000" y="91000"/>
                                        </p:animScale>
                                      </p:childTnLst>
                                    </p:cTn>
                                  </p:par>
                                  <p:par>
                                    <p:cTn id="78" presetID="10" presetClass="entr" presetSubtype="0" fill="hold" grpId="0"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50"/>
                                            <p:tgtEl>
                                              <p:spTgt spid="4"/>
                                            </p:tgtEl>
                                          </p:cBhvr>
                                        </p:animEffect>
                                      </p:childTnLst>
                                    </p:cTn>
                                  </p:par>
                                  <p:par>
                                    <p:cTn id="81" presetID="42" presetClass="path" presetSubtype="0" decel="100000" fill="hold" grpId="1" nodeType="withEffect">
                                      <p:stCondLst>
                                        <p:cond delay="0"/>
                                      </p:stCondLst>
                                      <p:childTnLst>
                                        <p:animMotion origin="layout" path="M -3.75E-6 -0.03472 L -3.75E-6 1.85185E-6 " pathEditMode="relative" rAng="0" ptsTypes="AA">
                                          <p:cBhvr>
                                            <p:cTn id="82" dur="500" fill="hold"/>
                                            <p:tgtEl>
                                              <p:spTgt spid="4"/>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8" grpId="0"/>
          <p:bldP spid="8" grpId="1"/>
          <p:bldP spid="9" grpId="0"/>
          <p:bldP spid="9" grpId="1"/>
          <p:bldP spid="27" grpId="0"/>
          <p:bldP spid="27" grpId="1"/>
          <p:bldP spid="28" grpId="0"/>
          <p:bldP spid="28" grpId="1"/>
          <p:bldP spid="29" grpId="0"/>
          <p:bldP spid="29" grpId="1"/>
          <p:bldP spid="30" grpId="0"/>
          <p:bldP spid="30"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27"/>
                                            </p:tgtEl>
                                            <p:attrNameLst>
                                              <p:attrName>ppt_x</p:attrName>
                                              <p:attrName>ppt_y</p:attrName>
                                            </p:attrNameLst>
                                          </p:cBhvr>
                                          <p:rCtr x="0" y="-1944"/>
                                        </p:animMotion>
                                      </p:childTnLst>
                                    </p:cTn>
                                  </p:par>
                                  <p:par>
                                    <p:cTn id="10" presetID="2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00" fill="hold"/>
                                            <p:tgtEl>
                                              <p:spTgt spid="20"/>
                                            </p:tgtEl>
                                            <p:attrNameLst>
                                              <p:attrName>ppt_w</p:attrName>
                                            </p:attrNameLst>
                                          </p:cBhvr>
                                          <p:tavLst>
                                            <p:tav tm="0">
                                              <p:val>
                                                <p:fltVal val="0"/>
                                              </p:val>
                                            </p:tav>
                                            <p:tav tm="100000">
                                              <p:val>
                                                <p:strVal val="#ppt_w"/>
                                              </p:val>
                                            </p:tav>
                                          </p:tavLst>
                                        </p:anim>
                                        <p:anim calcmode="lin" valueType="num">
                                          <p:cBhvr>
                                            <p:cTn id="13" dur="200" fill="hold"/>
                                            <p:tgtEl>
                                              <p:spTgt spid="20"/>
                                            </p:tgtEl>
                                            <p:attrNameLst>
                                              <p:attrName>ppt_h</p:attrName>
                                            </p:attrNameLst>
                                          </p:cBhvr>
                                          <p:tavLst>
                                            <p:tav tm="0">
                                              <p:val>
                                                <p:fltVal val="0"/>
                                              </p:val>
                                            </p:tav>
                                            <p:tav tm="100000">
                                              <p:val>
                                                <p:strVal val="#ppt_h"/>
                                              </p:val>
                                            </p:tav>
                                          </p:tavLst>
                                        </p:anim>
                                      </p:childTnLst>
                                    </p:cTn>
                                  </p:par>
                                  <p:par>
                                    <p:cTn id="14" presetID="6" presetClass="emph" presetSubtype="0" fill="hold" nodeType="withEffect">
                                      <p:stCondLst>
                                        <p:cond delay="0"/>
                                      </p:stCondLst>
                                      <p:childTnLst>
                                        <p:animScale>
                                          <p:cBhvr>
                                            <p:cTn id="15" dur="1000" fill="hold"/>
                                            <p:tgtEl>
                                              <p:spTgt spid="20"/>
                                            </p:tgtEl>
                                          </p:cBhvr>
                                          <p:by x="110000" y="110000"/>
                                        </p:animScale>
                                      </p:childTnLst>
                                    </p:cTn>
                                  </p:par>
                                  <p:par>
                                    <p:cTn id="16" presetID="6" presetClass="emph" presetSubtype="0" accel="50000" decel="50000" fill="hold" nodeType="withEffect">
                                      <p:stCondLst>
                                        <p:cond delay="0"/>
                                      </p:stCondLst>
                                      <p:childTnLst>
                                        <p:animScale>
                                          <p:cBhvr>
                                            <p:cTn id="17" dur="250" fill="hold"/>
                                            <p:tgtEl>
                                              <p:spTgt spid="20"/>
                                            </p:tgtEl>
                                          </p:cBhvr>
                                          <p:by x="91000" y="91000"/>
                                        </p:animScale>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0"/>
                                      </p:stCondLst>
                                      <p:childTnLst>
                                        <p:animMotion origin="layout" path="M -3.75E-6 -0.03472 L -3.75E-6 1.85185E-6 " pathEditMode="relative" rAng="0" ptsTypes="AA">
                                          <p:cBhvr>
                                            <p:cTn id="22" dur="500" fill="hold"/>
                                            <p:tgtEl>
                                              <p:spTgt spid="9"/>
                                            </p:tgtEl>
                                            <p:attrNameLst>
                                              <p:attrName>ppt_x</p:attrName>
                                              <p:attrName>ppt_y</p:attrName>
                                            </p:attrNameLst>
                                          </p:cBhvr>
                                          <p:rCtr x="0" y="1736"/>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28"/>
                                            </p:tgtEl>
                                            <p:attrNameLst>
                                              <p:attrName>ppt_x</p:attrName>
                                              <p:attrName>ppt_y</p:attrName>
                                            </p:attrNameLst>
                                          </p:cBhvr>
                                          <p:rCtr x="0" y="-1944"/>
                                        </p:animMotion>
                                      </p:childTnLst>
                                    </p:cTn>
                                  </p:par>
                                  <p:par>
                                    <p:cTn id="30" presetID="2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00" fill="hold"/>
                                            <p:tgtEl>
                                              <p:spTgt spid="22"/>
                                            </p:tgtEl>
                                            <p:attrNameLst>
                                              <p:attrName>ppt_w</p:attrName>
                                            </p:attrNameLst>
                                          </p:cBhvr>
                                          <p:tavLst>
                                            <p:tav tm="0">
                                              <p:val>
                                                <p:fltVal val="0"/>
                                              </p:val>
                                            </p:tav>
                                            <p:tav tm="100000">
                                              <p:val>
                                                <p:strVal val="#ppt_w"/>
                                              </p:val>
                                            </p:tav>
                                          </p:tavLst>
                                        </p:anim>
                                        <p:anim calcmode="lin" valueType="num">
                                          <p:cBhvr>
                                            <p:cTn id="33" dur="200" fill="hold"/>
                                            <p:tgtEl>
                                              <p:spTgt spid="22"/>
                                            </p:tgtEl>
                                            <p:attrNameLst>
                                              <p:attrName>ppt_h</p:attrName>
                                            </p:attrNameLst>
                                          </p:cBhvr>
                                          <p:tavLst>
                                            <p:tav tm="0">
                                              <p:val>
                                                <p:fltVal val="0"/>
                                              </p:val>
                                            </p:tav>
                                            <p:tav tm="100000">
                                              <p:val>
                                                <p:strVal val="#ppt_h"/>
                                              </p:val>
                                            </p:tav>
                                          </p:tavLst>
                                        </p:anim>
                                      </p:childTnLst>
                                    </p:cTn>
                                  </p:par>
                                  <p:par>
                                    <p:cTn id="34" presetID="6" presetClass="emph" presetSubtype="0" fill="hold" nodeType="withEffect">
                                      <p:stCondLst>
                                        <p:cond delay="0"/>
                                      </p:stCondLst>
                                      <p:childTnLst>
                                        <p:animScale>
                                          <p:cBhvr>
                                            <p:cTn id="35" dur="1000" fill="hold"/>
                                            <p:tgtEl>
                                              <p:spTgt spid="22"/>
                                            </p:tgtEl>
                                          </p:cBhvr>
                                          <p:by x="110000" y="110000"/>
                                        </p:animScale>
                                      </p:childTnLst>
                                    </p:cTn>
                                  </p:par>
                                  <p:par>
                                    <p:cTn id="36" presetID="6" presetClass="emph" presetSubtype="0" accel="50000" decel="50000" fill="hold" nodeType="withEffect">
                                      <p:stCondLst>
                                        <p:cond delay="0"/>
                                      </p:stCondLst>
                                      <p:childTnLst>
                                        <p:animScale>
                                          <p:cBhvr>
                                            <p:cTn id="37" dur="250" fill="hold"/>
                                            <p:tgtEl>
                                              <p:spTgt spid="22"/>
                                            </p:tgtEl>
                                          </p:cBhvr>
                                          <p:by x="91000" y="91000"/>
                                        </p:animScale>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42" presetClass="path" presetSubtype="0" decel="100000" fill="hold" grpId="1" nodeType="withEffect">
                                      <p:stCondLst>
                                        <p:cond delay="0"/>
                                      </p:stCondLst>
                                      <p:childTnLst>
                                        <p:animMotion origin="layout" path="M -3.75E-6 -0.03472 L -3.75E-6 1.85185E-6 " pathEditMode="relative" rAng="0" ptsTypes="AA">
                                          <p:cBhvr>
                                            <p:cTn id="42" dur="500" fill="hold"/>
                                            <p:tgtEl>
                                              <p:spTgt spid="5"/>
                                            </p:tgtEl>
                                            <p:attrNameLst>
                                              <p:attrName>ppt_x</p:attrName>
                                              <p:attrName>ppt_y</p:attrName>
                                            </p:attrNameLst>
                                          </p:cBhvr>
                                          <p:rCtr x="0" y="1736"/>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29"/>
                                            </p:tgtEl>
                                            <p:attrNameLst>
                                              <p:attrName>ppt_x</p:attrName>
                                              <p:attrName>ppt_y</p:attrName>
                                            </p:attrNameLst>
                                          </p:cBhvr>
                                          <p:rCtr x="0" y="-1944"/>
                                        </p:animMotion>
                                      </p:childTnLst>
                                    </p:cTn>
                                  </p:par>
                                  <p:par>
                                    <p:cTn id="50" presetID="2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200" fill="hold"/>
                                            <p:tgtEl>
                                              <p:spTgt spid="12"/>
                                            </p:tgtEl>
                                            <p:attrNameLst>
                                              <p:attrName>ppt_w</p:attrName>
                                            </p:attrNameLst>
                                          </p:cBhvr>
                                          <p:tavLst>
                                            <p:tav tm="0">
                                              <p:val>
                                                <p:fltVal val="0"/>
                                              </p:val>
                                            </p:tav>
                                            <p:tav tm="100000">
                                              <p:val>
                                                <p:strVal val="#ppt_w"/>
                                              </p:val>
                                            </p:tav>
                                          </p:tavLst>
                                        </p:anim>
                                        <p:anim calcmode="lin" valueType="num">
                                          <p:cBhvr>
                                            <p:cTn id="53" dur="200" fill="hold"/>
                                            <p:tgtEl>
                                              <p:spTgt spid="12"/>
                                            </p:tgtEl>
                                            <p:attrNameLst>
                                              <p:attrName>ppt_h</p:attrName>
                                            </p:attrNameLst>
                                          </p:cBhvr>
                                          <p:tavLst>
                                            <p:tav tm="0">
                                              <p:val>
                                                <p:fltVal val="0"/>
                                              </p:val>
                                            </p:tav>
                                            <p:tav tm="100000">
                                              <p:val>
                                                <p:strVal val="#ppt_h"/>
                                              </p:val>
                                            </p:tav>
                                          </p:tavLst>
                                        </p:anim>
                                      </p:childTnLst>
                                    </p:cTn>
                                  </p:par>
                                  <p:par>
                                    <p:cTn id="54" presetID="6" presetClass="emph" presetSubtype="0" fill="hold" nodeType="withEffect">
                                      <p:stCondLst>
                                        <p:cond delay="0"/>
                                      </p:stCondLst>
                                      <p:childTnLst>
                                        <p:animScale>
                                          <p:cBhvr>
                                            <p:cTn id="55" dur="1000" fill="hold"/>
                                            <p:tgtEl>
                                              <p:spTgt spid="12"/>
                                            </p:tgtEl>
                                          </p:cBhvr>
                                          <p:by x="110000" y="110000"/>
                                        </p:animScale>
                                      </p:childTnLst>
                                    </p:cTn>
                                  </p:par>
                                  <p:par>
                                    <p:cTn id="56" presetID="6" presetClass="emph" presetSubtype="0" accel="50000" decel="50000" fill="hold" nodeType="withEffect">
                                      <p:stCondLst>
                                        <p:cond delay="0"/>
                                      </p:stCondLst>
                                      <p:childTnLst>
                                        <p:animScale>
                                          <p:cBhvr>
                                            <p:cTn id="57" dur="250" fill="hold"/>
                                            <p:tgtEl>
                                              <p:spTgt spid="12"/>
                                            </p:tgtEl>
                                          </p:cBhvr>
                                          <p:by x="91000" y="91000"/>
                                        </p:animScale>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50"/>
                                            <p:tgtEl>
                                              <p:spTgt spid="8"/>
                                            </p:tgtEl>
                                          </p:cBhvr>
                                        </p:animEffect>
                                      </p:childTnLst>
                                    </p:cTn>
                                  </p:par>
                                  <p:par>
                                    <p:cTn id="61" presetID="42" presetClass="path" presetSubtype="0" decel="100000" fill="hold" grpId="1" nodeType="withEffect">
                                      <p:stCondLst>
                                        <p:cond delay="0"/>
                                      </p:stCondLst>
                                      <p:childTnLst>
                                        <p:animMotion origin="layout" path="M -3.75E-6 -0.03472 L -3.75E-6 1.85185E-6 " pathEditMode="relative" rAng="0" ptsTypes="AA">
                                          <p:cBhvr>
                                            <p:cTn id="62" dur="500" fill="hold"/>
                                            <p:tgtEl>
                                              <p:spTgt spid="8"/>
                                            </p:tgtEl>
                                            <p:attrNameLst>
                                              <p:attrName>ppt_x</p:attrName>
                                              <p:attrName>ppt_y</p:attrName>
                                            </p:attrNameLst>
                                          </p:cBhvr>
                                          <p:rCtr x="0" y="1736"/>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250"/>
                                            <p:tgtEl>
                                              <p:spTgt spid="30"/>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30"/>
                                            </p:tgtEl>
                                            <p:attrNameLst>
                                              <p:attrName>ppt_x</p:attrName>
                                              <p:attrName>ppt_y</p:attrName>
                                            </p:attrNameLst>
                                          </p:cBhvr>
                                          <p:rCtr x="0" y="-1944"/>
                                        </p:animMotion>
                                      </p:childTnLst>
                                    </p:cTn>
                                  </p:par>
                                  <p:par>
                                    <p:cTn id="70" presetID="23" presetClass="entr" presetSubtype="16"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200" fill="hold"/>
                                            <p:tgtEl>
                                              <p:spTgt spid="18"/>
                                            </p:tgtEl>
                                            <p:attrNameLst>
                                              <p:attrName>ppt_w</p:attrName>
                                            </p:attrNameLst>
                                          </p:cBhvr>
                                          <p:tavLst>
                                            <p:tav tm="0">
                                              <p:val>
                                                <p:fltVal val="0"/>
                                              </p:val>
                                            </p:tav>
                                            <p:tav tm="100000">
                                              <p:val>
                                                <p:strVal val="#ppt_w"/>
                                              </p:val>
                                            </p:tav>
                                          </p:tavLst>
                                        </p:anim>
                                        <p:anim calcmode="lin" valueType="num">
                                          <p:cBhvr>
                                            <p:cTn id="73" dur="200" fill="hold"/>
                                            <p:tgtEl>
                                              <p:spTgt spid="18"/>
                                            </p:tgtEl>
                                            <p:attrNameLst>
                                              <p:attrName>ppt_h</p:attrName>
                                            </p:attrNameLst>
                                          </p:cBhvr>
                                          <p:tavLst>
                                            <p:tav tm="0">
                                              <p:val>
                                                <p:fltVal val="0"/>
                                              </p:val>
                                            </p:tav>
                                            <p:tav tm="100000">
                                              <p:val>
                                                <p:strVal val="#ppt_h"/>
                                              </p:val>
                                            </p:tav>
                                          </p:tavLst>
                                        </p:anim>
                                      </p:childTnLst>
                                    </p:cTn>
                                  </p:par>
                                  <p:par>
                                    <p:cTn id="74" presetID="6" presetClass="emph" presetSubtype="0" fill="hold" nodeType="withEffect">
                                      <p:stCondLst>
                                        <p:cond delay="0"/>
                                      </p:stCondLst>
                                      <p:childTnLst>
                                        <p:animScale>
                                          <p:cBhvr>
                                            <p:cTn id="75" dur="1000" fill="hold"/>
                                            <p:tgtEl>
                                              <p:spTgt spid="18"/>
                                            </p:tgtEl>
                                          </p:cBhvr>
                                          <p:by x="110000" y="110000"/>
                                        </p:animScale>
                                      </p:childTnLst>
                                    </p:cTn>
                                  </p:par>
                                  <p:par>
                                    <p:cTn id="76" presetID="6" presetClass="emph" presetSubtype="0" accel="50000" decel="50000" fill="hold" nodeType="withEffect">
                                      <p:stCondLst>
                                        <p:cond delay="0"/>
                                      </p:stCondLst>
                                      <p:childTnLst>
                                        <p:animScale>
                                          <p:cBhvr>
                                            <p:cTn id="77" dur="250" fill="hold"/>
                                            <p:tgtEl>
                                              <p:spTgt spid="18"/>
                                            </p:tgtEl>
                                          </p:cBhvr>
                                          <p:by x="91000" y="91000"/>
                                        </p:animScale>
                                      </p:childTnLst>
                                    </p:cTn>
                                  </p:par>
                                  <p:par>
                                    <p:cTn id="78" presetID="10" presetClass="entr" presetSubtype="0" fill="hold" grpId="0"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50"/>
                                            <p:tgtEl>
                                              <p:spTgt spid="4"/>
                                            </p:tgtEl>
                                          </p:cBhvr>
                                        </p:animEffect>
                                      </p:childTnLst>
                                    </p:cTn>
                                  </p:par>
                                  <p:par>
                                    <p:cTn id="81" presetID="42" presetClass="path" presetSubtype="0" decel="100000" fill="hold" grpId="1" nodeType="withEffect">
                                      <p:stCondLst>
                                        <p:cond delay="0"/>
                                      </p:stCondLst>
                                      <p:childTnLst>
                                        <p:animMotion origin="layout" path="M -3.75E-6 -0.03472 L -3.75E-6 1.85185E-6 " pathEditMode="relative" rAng="0" ptsTypes="AA">
                                          <p:cBhvr>
                                            <p:cTn id="82" dur="500" fill="hold"/>
                                            <p:tgtEl>
                                              <p:spTgt spid="4"/>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8" grpId="0"/>
          <p:bldP spid="8" grpId="1"/>
          <p:bldP spid="9" grpId="0"/>
          <p:bldP spid="9" grpId="1"/>
          <p:bldP spid="27" grpId="0"/>
          <p:bldP spid="27" grpId="1"/>
          <p:bldP spid="28" grpId="0"/>
          <p:bldP spid="28" grpId="1"/>
          <p:bldP spid="29" grpId="0"/>
          <p:bldP spid="29" grpId="1"/>
          <p:bldP spid="30" grpId="0"/>
          <p:bldP spid="30"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A6BD-5D5A-F35E-A14D-CFDD40F3A7D1}"/>
              </a:ext>
            </a:extLst>
          </p:cNvPr>
          <p:cNvSpPr>
            <a:spLocks noGrp="1"/>
          </p:cNvSpPr>
          <p:nvPr>
            <p:ph type="title"/>
          </p:nvPr>
        </p:nvSpPr>
        <p:spPr>
          <a:xfrm>
            <a:off x="503998" y="360001"/>
            <a:ext cx="11184002" cy="427618"/>
          </a:xfrm>
        </p:spPr>
        <p:txBody>
          <a:bodyPr/>
          <a:lstStyle/>
          <a:p>
            <a:r>
              <a:rPr lang="en-US" dirty="0"/>
              <a:t>Why is interconnection important? </a:t>
            </a:r>
          </a:p>
        </p:txBody>
      </p:sp>
      <p:sp>
        <p:nvSpPr>
          <p:cNvPr id="17" name="Textfeld 16">
            <a:extLst>
              <a:ext uri="{FF2B5EF4-FFF2-40B4-BE49-F238E27FC236}">
                <a16:creationId xmlns:a16="http://schemas.microsoft.com/office/drawing/2014/main" id="{DB40DEF1-B8C0-0D61-F2CD-B0404187E4DD}"/>
              </a:ext>
            </a:extLst>
          </p:cNvPr>
          <p:cNvSpPr txBox="1"/>
          <p:nvPr/>
        </p:nvSpPr>
        <p:spPr>
          <a:xfrm>
            <a:off x="902777" y="1561963"/>
            <a:ext cx="2505075" cy="307777"/>
          </a:xfrm>
          <a:prstGeom prst="rect">
            <a:avLst/>
          </a:prstGeom>
          <a:noFill/>
        </p:spPr>
        <p:txBody>
          <a:bodyPr wrap="square" lIns="0" tIns="0" rIns="0" bIns="0" anchor="b">
            <a:spAutoFit/>
          </a:bodyPr>
          <a:lstStyle/>
          <a:p>
            <a:pPr algn="ctr"/>
            <a:r>
              <a:rPr lang="en-US" sz="2000" b="1" dirty="0">
                <a:solidFill>
                  <a:schemeClr val="tx2"/>
                </a:solidFill>
                <a:ea typeface="Calibri"/>
                <a:cs typeface="Calibri"/>
              </a:rPr>
              <a:t>Resilience</a:t>
            </a:r>
          </a:p>
        </p:txBody>
      </p:sp>
      <p:sp>
        <p:nvSpPr>
          <p:cNvPr id="18" name="Textfeld 17">
            <a:extLst>
              <a:ext uri="{FF2B5EF4-FFF2-40B4-BE49-F238E27FC236}">
                <a16:creationId xmlns:a16="http://schemas.microsoft.com/office/drawing/2014/main" id="{45AEF51D-32B5-D642-EC5C-24CE6E84DF79}"/>
              </a:ext>
            </a:extLst>
          </p:cNvPr>
          <p:cNvSpPr txBox="1"/>
          <p:nvPr/>
        </p:nvSpPr>
        <p:spPr>
          <a:xfrm>
            <a:off x="4535639" y="1561963"/>
            <a:ext cx="2505075" cy="307777"/>
          </a:xfrm>
          <a:prstGeom prst="rect">
            <a:avLst/>
          </a:prstGeom>
          <a:noFill/>
        </p:spPr>
        <p:txBody>
          <a:bodyPr wrap="square" lIns="0" tIns="0" rIns="0" bIns="0" anchor="b">
            <a:spAutoFit/>
          </a:bodyPr>
          <a:lstStyle/>
          <a:p>
            <a:pPr algn="ctr"/>
            <a:r>
              <a:rPr lang="en-US" sz="2000" b="1" dirty="0">
                <a:solidFill>
                  <a:schemeClr val="tx2"/>
                </a:solidFill>
                <a:ea typeface="Calibri"/>
                <a:cs typeface="Calibri"/>
              </a:rPr>
              <a:t>Performance</a:t>
            </a:r>
          </a:p>
        </p:txBody>
      </p:sp>
      <p:sp>
        <p:nvSpPr>
          <p:cNvPr id="20" name="Textfeld 19">
            <a:extLst>
              <a:ext uri="{FF2B5EF4-FFF2-40B4-BE49-F238E27FC236}">
                <a16:creationId xmlns:a16="http://schemas.microsoft.com/office/drawing/2014/main" id="{4EA909C8-11EB-5AF9-530D-E4229E09675F}"/>
              </a:ext>
            </a:extLst>
          </p:cNvPr>
          <p:cNvSpPr txBox="1"/>
          <p:nvPr/>
        </p:nvSpPr>
        <p:spPr>
          <a:xfrm>
            <a:off x="7900874" y="1254187"/>
            <a:ext cx="3040328" cy="615553"/>
          </a:xfrm>
          <a:prstGeom prst="rect">
            <a:avLst/>
          </a:prstGeom>
          <a:noFill/>
        </p:spPr>
        <p:txBody>
          <a:bodyPr wrap="square" lIns="0" tIns="0" rIns="0" bIns="0" anchor="b">
            <a:spAutoFit/>
          </a:bodyPr>
          <a:lstStyle/>
          <a:p>
            <a:pPr algn="ctr"/>
            <a:r>
              <a:rPr lang="en-US" sz="2000" b="1" dirty="0">
                <a:solidFill>
                  <a:schemeClr val="tx2"/>
                </a:solidFill>
                <a:ea typeface="Calibri"/>
                <a:cs typeface="Calibri"/>
              </a:rPr>
              <a:t>Hybrid </a:t>
            </a:r>
            <a:br>
              <a:rPr lang="en-US" sz="2000" b="1" dirty="0">
                <a:solidFill>
                  <a:schemeClr val="tx2"/>
                </a:solidFill>
                <a:ea typeface="Calibri"/>
                <a:cs typeface="Calibri"/>
              </a:rPr>
            </a:br>
            <a:r>
              <a:rPr lang="en-US" sz="2000" b="1" dirty="0" err="1">
                <a:solidFill>
                  <a:schemeClr val="tx2"/>
                </a:solidFill>
                <a:ea typeface="Calibri"/>
                <a:cs typeface="Calibri"/>
              </a:rPr>
              <a:t>Multicloud</a:t>
            </a:r>
            <a:r>
              <a:rPr lang="en-US" sz="2000" b="1" dirty="0">
                <a:solidFill>
                  <a:schemeClr val="tx2"/>
                </a:solidFill>
                <a:ea typeface="Calibri"/>
                <a:cs typeface="Calibri"/>
              </a:rPr>
              <a:t> Enablement</a:t>
            </a:r>
          </a:p>
        </p:txBody>
      </p:sp>
      <p:sp>
        <p:nvSpPr>
          <p:cNvPr id="23" name="TextBox 2">
            <a:extLst>
              <a:ext uri="{FF2B5EF4-FFF2-40B4-BE49-F238E27FC236}">
                <a16:creationId xmlns:a16="http://schemas.microsoft.com/office/drawing/2014/main" id="{A07FD3A9-6916-EE02-3891-D08E512719C6}"/>
              </a:ext>
            </a:extLst>
          </p:cNvPr>
          <p:cNvSpPr txBox="1"/>
          <p:nvPr/>
        </p:nvSpPr>
        <p:spPr>
          <a:xfrm>
            <a:off x="7377000" y="4329210"/>
            <a:ext cx="4297626"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49263" lvl="1" indent="-266700">
              <a:spcBef>
                <a:spcPts val="300"/>
              </a:spcBef>
              <a:buClr>
                <a:schemeClr val="accent3"/>
              </a:buClr>
              <a:buSzPct val="100000"/>
              <a:buFont typeface="Arial" panose="020B0604020202020204" pitchFamily="34" charset="0"/>
              <a:buChar char="•"/>
            </a:pPr>
            <a:r>
              <a:rPr lang="en-ZA" b="1" dirty="0">
                <a:solidFill>
                  <a:schemeClr val="tx2"/>
                </a:solidFill>
                <a:latin typeface="Aptos" panose="020B0004020202020204" pitchFamily="34" charset="0"/>
              </a:rPr>
              <a:t>90% of enterprises </a:t>
            </a:r>
            <a:r>
              <a:rPr lang="en-ZA" dirty="0">
                <a:solidFill>
                  <a:schemeClr val="tx2"/>
                </a:solidFill>
                <a:latin typeface="Aptos" panose="020B0004020202020204" pitchFamily="34" charset="0"/>
              </a:rPr>
              <a:t>have a hybrid and/or </a:t>
            </a:r>
            <a:r>
              <a:rPr lang="en-ZA" dirty="0" err="1">
                <a:solidFill>
                  <a:schemeClr val="tx2"/>
                </a:solidFill>
                <a:latin typeface="Aptos" panose="020B0004020202020204" pitchFamily="34" charset="0"/>
              </a:rPr>
              <a:t>multicloud</a:t>
            </a:r>
            <a:r>
              <a:rPr lang="en-ZA" dirty="0">
                <a:solidFill>
                  <a:schemeClr val="tx2"/>
                </a:solidFill>
                <a:latin typeface="Aptos" panose="020B0004020202020204" pitchFamily="34" charset="0"/>
              </a:rPr>
              <a:t> strategy requiring inter-connection between on‑</a:t>
            </a:r>
            <a:br>
              <a:rPr lang="en-ZA" dirty="0">
                <a:solidFill>
                  <a:schemeClr val="tx2"/>
                </a:solidFill>
                <a:latin typeface="Aptos" panose="020B0004020202020204" pitchFamily="34" charset="0"/>
              </a:rPr>
            </a:br>
            <a:r>
              <a:rPr lang="en-ZA" dirty="0">
                <a:solidFill>
                  <a:schemeClr val="tx2"/>
                </a:solidFill>
                <a:latin typeface="Aptos" panose="020B0004020202020204" pitchFamily="34" charset="0"/>
              </a:rPr>
              <a:t>premises, colocation, and multiple cloud providers. </a:t>
            </a:r>
          </a:p>
          <a:p>
            <a:pPr algn="ctr"/>
            <a:endParaRPr lang="en-US" sz="1600" dirty="0">
              <a:solidFill>
                <a:srgbClr val="FF0000"/>
              </a:solidFill>
            </a:endParaRPr>
          </a:p>
        </p:txBody>
      </p:sp>
      <p:sp>
        <p:nvSpPr>
          <p:cNvPr id="24" name="TextBox 5">
            <a:extLst>
              <a:ext uri="{FF2B5EF4-FFF2-40B4-BE49-F238E27FC236}">
                <a16:creationId xmlns:a16="http://schemas.microsoft.com/office/drawing/2014/main" id="{9D2482E6-C260-EA1B-0E6F-108478FC7033}"/>
              </a:ext>
            </a:extLst>
          </p:cNvPr>
          <p:cNvSpPr txBox="1"/>
          <p:nvPr/>
        </p:nvSpPr>
        <p:spPr>
          <a:xfrm>
            <a:off x="503998" y="4329210"/>
            <a:ext cx="3816983" cy="1000274"/>
          </a:xfrm>
          <a:prstGeom prst="rect">
            <a:avLst/>
          </a:prstGeom>
          <a:noFill/>
        </p:spPr>
        <p:txBody>
          <a:bodyPr wrap="square" lIns="91440" tIns="45720" rIns="91440" bIns="45720" anchor="t">
            <a:spAutoFit/>
          </a:bodyPr>
          <a:lstStyle/>
          <a:p>
            <a:pPr marL="449263" lvl="1" indent="-266700">
              <a:spcBef>
                <a:spcPts val="300"/>
              </a:spcBef>
              <a:buClr>
                <a:schemeClr val="accent3"/>
              </a:buClr>
              <a:buSzPct val="100000"/>
              <a:buFont typeface="Arial" panose="020B0604020202020204" pitchFamily="34" charset="0"/>
              <a:buChar char="•"/>
            </a:pPr>
            <a:r>
              <a:rPr lang="en-ZA" b="1" dirty="0">
                <a:solidFill>
                  <a:schemeClr val="tx2"/>
                </a:solidFill>
                <a:latin typeface="Aptos" panose="020B0004020202020204" pitchFamily="34" charset="0"/>
              </a:rPr>
              <a:t>Improves</a:t>
            </a:r>
            <a:r>
              <a:rPr lang="en-ZA" dirty="0">
                <a:solidFill>
                  <a:schemeClr val="tx2"/>
                </a:solidFill>
                <a:latin typeface="Aptos" panose="020B0004020202020204" pitchFamily="34" charset="0"/>
              </a:rPr>
              <a:t> reliability</a:t>
            </a:r>
          </a:p>
          <a:p>
            <a:pPr marL="449263" lvl="1" indent="-266700">
              <a:spcBef>
                <a:spcPts val="300"/>
              </a:spcBef>
              <a:buClr>
                <a:schemeClr val="accent3"/>
              </a:buClr>
              <a:buSzPct val="100000"/>
              <a:buFont typeface="Arial" panose="020B0604020202020204" pitchFamily="34" charset="0"/>
              <a:buChar char="•"/>
            </a:pPr>
            <a:r>
              <a:rPr lang="en-ZA" b="1" dirty="0">
                <a:solidFill>
                  <a:schemeClr val="tx2"/>
                </a:solidFill>
                <a:latin typeface="Aptos" panose="020B0004020202020204" pitchFamily="34" charset="0"/>
              </a:rPr>
              <a:t>Avoids</a:t>
            </a:r>
            <a:r>
              <a:rPr lang="en-ZA" dirty="0">
                <a:solidFill>
                  <a:schemeClr val="tx2"/>
                </a:solidFill>
                <a:latin typeface="Aptos" panose="020B0004020202020204" pitchFamily="34" charset="0"/>
              </a:rPr>
              <a:t> public internet risks</a:t>
            </a:r>
            <a:endParaRPr lang="en-US" dirty="0">
              <a:solidFill>
                <a:schemeClr val="tx2"/>
              </a:solidFill>
              <a:latin typeface="Aptos" panose="020B0004020202020204" pitchFamily="34" charset="0"/>
            </a:endParaRPr>
          </a:p>
          <a:p>
            <a:pPr marL="449263" lvl="1" indent="-266700">
              <a:spcBef>
                <a:spcPts val="300"/>
              </a:spcBef>
              <a:buClr>
                <a:schemeClr val="accent3"/>
              </a:buClr>
              <a:buSzPct val="100000"/>
              <a:buFont typeface="Arial" panose="020B0604020202020204" pitchFamily="34" charset="0"/>
              <a:buChar char="•"/>
            </a:pPr>
            <a:r>
              <a:rPr lang="en-ZA" b="1" dirty="0">
                <a:solidFill>
                  <a:schemeClr val="tx2"/>
                </a:solidFill>
                <a:latin typeface="Aptos" panose="020B0004020202020204" pitchFamily="34" charset="0"/>
              </a:rPr>
              <a:t>Adds</a:t>
            </a:r>
            <a:r>
              <a:rPr lang="en-ZA" dirty="0">
                <a:solidFill>
                  <a:schemeClr val="tx2"/>
                </a:solidFill>
                <a:latin typeface="Aptos" panose="020B0004020202020204" pitchFamily="34" charset="0"/>
              </a:rPr>
              <a:t> redundancy</a:t>
            </a:r>
          </a:p>
        </p:txBody>
      </p:sp>
      <p:sp>
        <p:nvSpPr>
          <p:cNvPr id="25" name="TextBox 7">
            <a:extLst>
              <a:ext uri="{FF2B5EF4-FFF2-40B4-BE49-F238E27FC236}">
                <a16:creationId xmlns:a16="http://schemas.microsoft.com/office/drawing/2014/main" id="{CA4D4A7B-FB3E-9E5C-6FA3-794DFEE435DF}"/>
              </a:ext>
            </a:extLst>
          </p:cNvPr>
          <p:cNvSpPr txBox="1"/>
          <p:nvPr/>
        </p:nvSpPr>
        <p:spPr>
          <a:xfrm>
            <a:off x="4391003" y="4329210"/>
            <a:ext cx="2908647" cy="1000274"/>
          </a:xfrm>
          <a:prstGeom prst="rect">
            <a:avLst/>
          </a:prstGeom>
          <a:noFill/>
        </p:spPr>
        <p:txBody>
          <a:bodyPr wrap="square" lIns="91440" tIns="45720" rIns="91440" bIns="45720" anchor="t">
            <a:spAutoFit/>
          </a:bodyPr>
          <a:lstStyle/>
          <a:p>
            <a:pPr marL="449263" lvl="1" indent="-266700">
              <a:spcBef>
                <a:spcPts val="300"/>
              </a:spcBef>
              <a:buClr>
                <a:schemeClr val="accent3"/>
              </a:buClr>
              <a:buSzPct val="100000"/>
              <a:buFont typeface="Arial" panose="020B0604020202020204" pitchFamily="34" charset="0"/>
              <a:buChar char="•"/>
            </a:pPr>
            <a:r>
              <a:rPr lang="en-ZA" b="1" dirty="0">
                <a:solidFill>
                  <a:schemeClr val="tx2"/>
                </a:solidFill>
                <a:latin typeface="Aptos" panose="020B0004020202020204" pitchFamily="34" charset="0"/>
              </a:rPr>
              <a:t>Lowers</a:t>
            </a:r>
            <a:r>
              <a:rPr lang="en-ZA" dirty="0">
                <a:solidFill>
                  <a:schemeClr val="tx2"/>
                </a:solidFill>
                <a:latin typeface="Aptos" panose="020B0004020202020204" pitchFamily="34" charset="0"/>
              </a:rPr>
              <a:t> latency </a:t>
            </a:r>
          </a:p>
          <a:p>
            <a:pPr marL="449263" lvl="1" indent="-266700">
              <a:spcBef>
                <a:spcPts val="300"/>
              </a:spcBef>
              <a:buClr>
                <a:schemeClr val="accent3"/>
              </a:buClr>
              <a:buSzPct val="100000"/>
              <a:buFont typeface="Arial" panose="020B0604020202020204" pitchFamily="34" charset="0"/>
              <a:buChar char="•"/>
            </a:pPr>
            <a:r>
              <a:rPr lang="en-ZA" b="1" dirty="0">
                <a:solidFill>
                  <a:schemeClr val="tx2"/>
                </a:solidFill>
                <a:latin typeface="Aptos" panose="020B0004020202020204" pitchFamily="34" charset="0"/>
              </a:rPr>
              <a:t>Lowers</a:t>
            </a:r>
            <a:r>
              <a:rPr lang="en-ZA" dirty="0">
                <a:solidFill>
                  <a:schemeClr val="tx2"/>
                </a:solidFill>
                <a:latin typeface="Aptos" panose="020B0004020202020204" pitchFamily="34" charset="0"/>
              </a:rPr>
              <a:t> jitter </a:t>
            </a:r>
          </a:p>
          <a:p>
            <a:pPr marL="449263" lvl="1" indent="-266700">
              <a:spcBef>
                <a:spcPts val="300"/>
              </a:spcBef>
              <a:buClr>
                <a:schemeClr val="accent3"/>
              </a:buClr>
              <a:buSzPct val="100000"/>
              <a:buFont typeface="Arial" panose="020B0604020202020204" pitchFamily="34" charset="0"/>
              <a:buChar char="•"/>
            </a:pPr>
            <a:r>
              <a:rPr lang="en-US" b="1" dirty="0">
                <a:solidFill>
                  <a:schemeClr val="tx2"/>
                </a:solidFill>
                <a:latin typeface="Aptos" panose="020B0004020202020204" pitchFamily="34" charset="0"/>
              </a:rPr>
              <a:t>Increased</a:t>
            </a:r>
            <a:r>
              <a:rPr lang="en-US" dirty="0">
                <a:solidFill>
                  <a:schemeClr val="tx2"/>
                </a:solidFill>
                <a:latin typeface="Aptos" panose="020B0004020202020204" pitchFamily="34" charset="0"/>
              </a:rPr>
              <a:t> bandwidth </a:t>
            </a:r>
          </a:p>
        </p:txBody>
      </p:sp>
      <p:pic>
        <p:nvPicPr>
          <p:cNvPr id="29" name="Grafik 28" descr="Ein Bild, das Himmel, Stadtlandschaft, Metropolregion, Metropole enthält.&#10;&#10;KI-generierte Inhalte können fehlerhaft sein.">
            <a:extLst>
              <a:ext uri="{FF2B5EF4-FFF2-40B4-BE49-F238E27FC236}">
                <a16:creationId xmlns:a16="http://schemas.microsoft.com/office/drawing/2014/main" id="{21AB1847-AB13-AA8F-FD62-B4D603EC13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009" r="18009"/>
          <a:stretch>
            <a:fillRect/>
          </a:stretch>
        </p:blipFill>
        <p:spPr>
          <a:xfrm>
            <a:off x="4836179" y="2168671"/>
            <a:ext cx="1903995" cy="1903995"/>
          </a:xfrm>
          <a:prstGeom prst="ellipse">
            <a:avLst/>
          </a:prstGeom>
        </p:spPr>
      </p:pic>
      <p:pic>
        <p:nvPicPr>
          <p:cNvPr id="31" name="Grafik 30" descr="Ein Bild, das Text, Person, Seifenblasen, Screenshot enthält.&#10;&#10;KI-generierte Inhalte können fehlerhaft sein.">
            <a:extLst>
              <a:ext uri="{FF2B5EF4-FFF2-40B4-BE49-F238E27FC236}">
                <a16:creationId xmlns:a16="http://schemas.microsoft.com/office/drawing/2014/main" id="{4D18B5AD-1A74-9B5D-3BA5-41207CC629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868" r="13880"/>
          <a:stretch>
            <a:fillRect/>
          </a:stretch>
        </p:blipFill>
        <p:spPr>
          <a:xfrm>
            <a:off x="8469040" y="2168672"/>
            <a:ext cx="1903995" cy="1903995"/>
          </a:xfrm>
          <a:prstGeom prst="ellipse">
            <a:avLst/>
          </a:prstGeom>
        </p:spPr>
      </p:pic>
      <p:pic>
        <p:nvPicPr>
          <p:cNvPr id="33" name="Grafik 32" descr="Ein Bild, das Screenshot, Kreis, Licht enthält.&#10;&#10;KI-generierte Inhalte können fehlerhaft sein.">
            <a:extLst>
              <a:ext uri="{FF2B5EF4-FFF2-40B4-BE49-F238E27FC236}">
                <a16:creationId xmlns:a16="http://schemas.microsoft.com/office/drawing/2014/main" id="{1420C5CD-BDFE-02A0-89CE-4583DC5223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254" r="6379" b="10319"/>
          <a:stretch>
            <a:fillRect/>
          </a:stretch>
        </p:blipFill>
        <p:spPr>
          <a:xfrm>
            <a:off x="1203317" y="2144138"/>
            <a:ext cx="1903995" cy="1903995"/>
          </a:xfrm>
          <a:prstGeom prst="ellipse">
            <a:avLst/>
          </a:prstGeom>
        </p:spPr>
      </p:pic>
    </p:spTree>
    <p:extLst>
      <p:ext uri="{BB962C8B-B14F-4D97-AF65-F5344CB8AC3E}">
        <p14:creationId xmlns:p14="http://schemas.microsoft.com/office/powerpoint/2010/main" val="19638831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17"/>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50"/>
                                            <p:tgtEl>
                                              <p:spTgt spid="24"/>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24"/>
                                            </p:tgtEl>
                                            <p:attrNameLst>
                                              <p:attrName>ppt_x</p:attrName>
                                              <p:attrName>ppt_y</p:attrName>
                                            </p:attrNameLst>
                                          </p:cBhvr>
                                          <p:rCtr x="0" y="-1944"/>
                                        </p:animMotion>
                                      </p:childTnLst>
                                    </p:cTn>
                                  </p:par>
                                  <p:par>
                                    <p:cTn id="15" presetID="2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 fill="hold"/>
                                            <p:tgtEl>
                                              <p:spTgt spid="33"/>
                                            </p:tgtEl>
                                            <p:attrNameLst>
                                              <p:attrName>ppt_w</p:attrName>
                                            </p:attrNameLst>
                                          </p:cBhvr>
                                          <p:tavLst>
                                            <p:tav tm="0">
                                              <p:val>
                                                <p:fltVal val="0"/>
                                              </p:val>
                                            </p:tav>
                                            <p:tav tm="100000">
                                              <p:val>
                                                <p:strVal val="#ppt_w"/>
                                              </p:val>
                                            </p:tav>
                                          </p:tavLst>
                                        </p:anim>
                                        <p:anim calcmode="lin" valueType="num">
                                          <p:cBhvr>
                                            <p:cTn id="18" dur="200" fill="hold"/>
                                            <p:tgtEl>
                                              <p:spTgt spid="33"/>
                                            </p:tgtEl>
                                            <p:attrNameLst>
                                              <p:attrName>ppt_h</p:attrName>
                                            </p:attrNameLst>
                                          </p:cBhvr>
                                          <p:tavLst>
                                            <p:tav tm="0">
                                              <p:val>
                                                <p:fltVal val="0"/>
                                              </p:val>
                                            </p:tav>
                                            <p:tav tm="100000">
                                              <p:val>
                                                <p:strVal val="#ppt_h"/>
                                              </p:val>
                                            </p:tav>
                                          </p:tavLst>
                                        </p:anim>
                                      </p:childTnLst>
                                    </p:cTn>
                                  </p:par>
                                  <p:par>
                                    <p:cTn id="19" presetID="6" presetClass="emph" presetSubtype="0" fill="hold" nodeType="withEffect" p14:presetBounceEnd="99000">
                                      <p:stCondLst>
                                        <p:cond delay="0"/>
                                      </p:stCondLst>
                                      <p:childTnLst>
                                        <p:animScale p14:bounceEnd="99000">
                                          <p:cBhvr>
                                            <p:cTn id="20" dur="1000" fill="hold"/>
                                            <p:tgtEl>
                                              <p:spTgt spid="33"/>
                                            </p:tgtEl>
                                          </p:cBhvr>
                                          <p:by x="110000" y="110000"/>
                                        </p:animScale>
                                      </p:childTnLst>
                                    </p:cTn>
                                  </p:par>
                                  <p:par>
                                    <p:cTn id="21" presetID="6" presetClass="emph" presetSubtype="0" accel="50000" decel="50000" fill="hold" nodeType="withEffect">
                                      <p:stCondLst>
                                        <p:cond delay="0"/>
                                      </p:stCondLst>
                                      <p:childTnLst>
                                        <p:animScale>
                                          <p:cBhvr>
                                            <p:cTn id="22" dur="250" fill="hold"/>
                                            <p:tgtEl>
                                              <p:spTgt spid="33"/>
                                            </p:tgtEl>
                                          </p:cBhvr>
                                          <p:by x="91000" y="91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par>
                                    <p:cTn id="28" presetID="42" presetClass="path" presetSubtype="0" decel="100000" fill="hold" grpId="1" nodeType="withEffect">
                                      <p:stCondLst>
                                        <p:cond delay="0"/>
                                      </p:stCondLst>
                                      <p:childTnLst>
                                        <p:animMotion origin="layout" path="M -3.75E-6 -0.03472 L -3.75E-6 1.85185E-6 " pathEditMode="relative" rAng="0" ptsTypes="AA">
                                          <p:cBhvr>
                                            <p:cTn id="29" dur="500" fill="hold"/>
                                            <p:tgtEl>
                                              <p:spTgt spid="18"/>
                                            </p:tgtEl>
                                            <p:attrNameLst>
                                              <p:attrName>ppt_x</p:attrName>
                                              <p:attrName>ppt_y</p:attrName>
                                            </p:attrNameLst>
                                          </p:cBhvr>
                                          <p:rCtr x="0" y="1736"/>
                                        </p:animMotion>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50"/>
                                            <p:tgtEl>
                                              <p:spTgt spid="25"/>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25"/>
                                            </p:tgtEl>
                                            <p:attrNameLst>
                                              <p:attrName>ppt_x</p:attrName>
                                              <p:attrName>ppt_y</p:attrName>
                                            </p:attrNameLst>
                                          </p:cBhvr>
                                          <p:rCtr x="0" y="-1944"/>
                                        </p:animMotion>
                                      </p:childTnLst>
                                    </p:cTn>
                                  </p:par>
                                  <p:par>
                                    <p:cTn id="35" presetID="23"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200" fill="hold"/>
                                            <p:tgtEl>
                                              <p:spTgt spid="29"/>
                                            </p:tgtEl>
                                            <p:attrNameLst>
                                              <p:attrName>ppt_w</p:attrName>
                                            </p:attrNameLst>
                                          </p:cBhvr>
                                          <p:tavLst>
                                            <p:tav tm="0">
                                              <p:val>
                                                <p:fltVal val="0"/>
                                              </p:val>
                                            </p:tav>
                                            <p:tav tm="100000">
                                              <p:val>
                                                <p:strVal val="#ppt_w"/>
                                              </p:val>
                                            </p:tav>
                                          </p:tavLst>
                                        </p:anim>
                                        <p:anim calcmode="lin" valueType="num">
                                          <p:cBhvr>
                                            <p:cTn id="38" dur="200" fill="hold"/>
                                            <p:tgtEl>
                                              <p:spTgt spid="29"/>
                                            </p:tgtEl>
                                            <p:attrNameLst>
                                              <p:attrName>ppt_h</p:attrName>
                                            </p:attrNameLst>
                                          </p:cBhvr>
                                          <p:tavLst>
                                            <p:tav tm="0">
                                              <p:val>
                                                <p:fltVal val="0"/>
                                              </p:val>
                                            </p:tav>
                                            <p:tav tm="100000">
                                              <p:val>
                                                <p:strVal val="#ppt_h"/>
                                              </p:val>
                                            </p:tav>
                                          </p:tavLst>
                                        </p:anim>
                                      </p:childTnLst>
                                    </p:cTn>
                                  </p:par>
                                  <p:par>
                                    <p:cTn id="39" presetID="6" presetClass="emph" presetSubtype="0" fill="hold" nodeType="withEffect" p14:presetBounceEnd="99000">
                                      <p:stCondLst>
                                        <p:cond delay="0"/>
                                      </p:stCondLst>
                                      <p:childTnLst>
                                        <p:animScale p14:bounceEnd="99000">
                                          <p:cBhvr>
                                            <p:cTn id="40" dur="1000" fill="hold"/>
                                            <p:tgtEl>
                                              <p:spTgt spid="29"/>
                                            </p:tgtEl>
                                          </p:cBhvr>
                                          <p:by x="110000" y="110000"/>
                                        </p:animScale>
                                      </p:childTnLst>
                                    </p:cTn>
                                  </p:par>
                                  <p:par>
                                    <p:cTn id="41" presetID="6" presetClass="emph" presetSubtype="0" accel="50000" decel="50000" fill="hold" nodeType="withEffect">
                                      <p:stCondLst>
                                        <p:cond delay="0"/>
                                      </p:stCondLst>
                                      <p:childTnLst>
                                        <p:animScale>
                                          <p:cBhvr>
                                            <p:cTn id="42" dur="250" fill="hold"/>
                                            <p:tgtEl>
                                              <p:spTgt spid="29"/>
                                            </p:tgtEl>
                                          </p:cBhvr>
                                          <p:by x="91000" y="91000"/>
                                        </p:animScale>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200" fill="hold"/>
                                            <p:tgtEl>
                                              <p:spTgt spid="31"/>
                                            </p:tgtEl>
                                            <p:attrNameLst>
                                              <p:attrName>ppt_w</p:attrName>
                                            </p:attrNameLst>
                                          </p:cBhvr>
                                          <p:tavLst>
                                            <p:tav tm="0">
                                              <p:val>
                                                <p:fltVal val="0"/>
                                              </p:val>
                                            </p:tav>
                                            <p:tav tm="100000">
                                              <p:val>
                                                <p:strVal val="#ppt_w"/>
                                              </p:val>
                                            </p:tav>
                                          </p:tavLst>
                                        </p:anim>
                                        <p:anim calcmode="lin" valueType="num">
                                          <p:cBhvr>
                                            <p:cTn id="48" dur="200" fill="hold"/>
                                            <p:tgtEl>
                                              <p:spTgt spid="31"/>
                                            </p:tgtEl>
                                            <p:attrNameLst>
                                              <p:attrName>ppt_h</p:attrName>
                                            </p:attrNameLst>
                                          </p:cBhvr>
                                          <p:tavLst>
                                            <p:tav tm="0">
                                              <p:val>
                                                <p:fltVal val="0"/>
                                              </p:val>
                                            </p:tav>
                                            <p:tav tm="100000">
                                              <p:val>
                                                <p:strVal val="#ppt_h"/>
                                              </p:val>
                                            </p:tav>
                                          </p:tavLst>
                                        </p:anim>
                                      </p:childTnLst>
                                    </p:cTn>
                                  </p:par>
                                  <p:par>
                                    <p:cTn id="49" presetID="6" presetClass="emph" presetSubtype="0" fill="hold" nodeType="withEffect" p14:presetBounceEnd="99000">
                                      <p:stCondLst>
                                        <p:cond delay="0"/>
                                      </p:stCondLst>
                                      <p:childTnLst>
                                        <p:animScale p14:bounceEnd="99000">
                                          <p:cBhvr>
                                            <p:cTn id="50" dur="1000" fill="hold"/>
                                            <p:tgtEl>
                                              <p:spTgt spid="31"/>
                                            </p:tgtEl>
                                          </p:cBhvr>
                                          <p:by x="110000" y="110000"/>
                                        </p:animScale>
                                      </p:childTnLst>
                                    </p:cTn>
                                  </p:par>
                                  <p:par>
                                    <p:cTn id="51" presetID="6" presetClass="emph" presetSubtype="0" accel="50000" decel="50000" fill="hold" nodeType="withEffect">
                                      <p:stCondLst>
                                        <p:cond delay="0"/>
                                      </p:stCondLst>
                                      <p:childTnLst>
                                        <p:animScale>
                                          <p:cBhvr>
                                            <p:cTn id="52" dur="250" fill="hold"/>
                                            <p:tgtEl>
                                              <p:spTgt spid="31"/>
                                            </p:tgtEl>
                                          </p:cBhvr>
                                          <p:by x="91000" y="91000"/>
                                        </p:animScale>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50"/>
                                            <p:tgtEl>
                                              <p:spTgt spid="20"/>
                                            </p:tgtEl>
                                          </p:cBhvr>
                                        </p:animEffect>
                                      </p:childTnLst>
                                    </p:cTn>
                                  </p:par>
                                  <p:par>
                                    <p:cTn id="56" presetID="42" presetClass="path" presetSubtype="0" decel="100000" fill="hold" grpId="1" nodeType="withEffect">
                                      <p:stCondLst>
                                        <p:cond delay="0"/>
                                      </p:stCondLst>
                                      <p:childTnLst>
                                        <p:animMotion origin="layout" path="M -3.75E-6 -0.03472 L -3.75E-6 1.85185E-6 " pathEditMode="relative" rAng="0" ptsTypes="AA">
                                          <p:cBhvr>
                                            <p:cTn id="57" dur="500" fill="hold"/>
                                            <p:tgtEl>
                                              <p:spTgt spid="20"/>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250"/>
                                            <p:tgtEl>
                                              <p:spTgt spid="23"/>
                                            </p:tgtEl>
                                          </p:cBhvr>
                                        </p:animEffect>
                                      </p:childTnLst>
                                    </p:cTn>
                                  </p:par>
                                  <p:par>
                                    <p:cTn id="61" presetID="42" presetClass="path" presetSubtype="0" decel="100000" fill="hold" grpId="1" nodeType="withEffect">
                                      <p:stCondLst>
                                        <p:cond delay="0"/>
                                      </p:stCondLst>
                                      <p:childTnLst>
                                        <p:animMotion origin="layout" path="M 1.25E-6 0.03889 L 1.25E-6 1.85185E-6 " pathEditMode="relative" rAng="0" ptsTypes="AA">
                                          <p:cBhvr>
                                            <p:cTn id="62" dur="500" fill="hold"/>
                                            <p:tgtEl>
                                              <p:spTgt spid="2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0" grpId="0"/>
          <p:bldP spid="20" grpId="1"/>
          <p:bldP spid="23" grpId="0"/>
          <p:bldP spid="23" grpId="1"/>
          <p:bldP spid="24" grpId="0"/>
          <p:bldP spid="24" grpId="1"/>
          <p:bldP spid="25" grpId="0"/>
          <p:bldP spid="25"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17"/>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50"/>
                                            <p:tgtEl>
                                              <p:spTgt spid="24"/>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24"/>
                                            </p:tgtEl>
                                            <p:attrNameLst>
                                              <p:attrName>ppt_x</p:attrName>
                                              <p:attrName>ppt_y</p:attrName>
                                            </p:attrNameLst>
                                          </p:cBhvr>
                                          <p:rCtr x="0" y="-1944"/>
                                        </p:animMotion>
                                      </p:childTnLst>
                                    </p:cTn>
                                  </p:par>
                                  <p:par>
                                    <p:cTn id="15" presetID="2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 fill="hold"/>
                                            <p:tgtEl>
                                              <p:spTgt spid="33"/>
                                            </p:tgtEl>
                                            <p:attrNameLst>
                                              <p:attrName>ppt_w</p:attrName>
                                            </p:attrNameLst>
                                          </p:cBhvr>
                                          <p:tavLst>
                                            <p:tav tm="0">
                                              <p:val>
                                                <p:fltVal val="0"/>
                                              </p:val>
                                            </p:tav>
                                            <p:tav tm="100000">
                                              <p:val>
                                                <p:strVal val="#ppt_w"/>
                                              </p:val>
                                            </p:tav>
                                          </p:tavLst>
                                        </p:anim>
                                        <p:anim calcmode="lin" valueType="num">
                                          <p:cBhvr>
                                            <p:cTn id="18" dur="200" fill="hold"/>
                                            <p:tgtEl>
                                              <p:spTgt spid="33"/>
                                            </p:tgtEl>
                                            <p:attrNameLst>
                                              <p:attrName>ppt_h</p:attrName>
                                            </p:attrNameLst>
                                          </p:cBhvr>
                                          <p:tavLst>
                                            <p:tav tm="0">
                                              <p:val>
                                                <p:fltVal val="0"/>
                                              </p:val>
                                            </p:tav>
                                            <p:tav tm="100000">
                                              <p:val>
                                                <p:strVal val="#ppt_h"/>
                                              </p:val>
                                            </p:tav>
                                          </p:tavLst>
                                        </p:anim>
                                      </p:childTnLst>
                                    </p:cTn>
                                  </p:par>
                                  <p:par>
                                    <p:cTn id="19" presetID="6" presetClass="emph" presetSubtype="0" fill="hold" nodeType="withEffect">
                                      <p:stCondLst>
                                        <p:cond delay="0"/>
                                      </p:stCondLst>
                                      <p:childTnLst>
                                        <p:animScale>
                                          <p:cBhvr>
                                            <p:cTn id="20" dur="1000" fill="hold"/>
                                            <p:tgtEl>
                                              <p:spTgt spid="33"/>
                                            </p:tgtEl>
                                          </p:cBhvr>
                                          <p:by x="110000" y="110000"/>
                                        </p:animScale>
                                      </p:childTnLst>
                                    </p:cTn>
                                  </p:par>
                                  <p:par>
                                    <p:cTn id="21" presetID="6" presetClass="emph" presetSubtype="0" accel="50000" decel="50000" fill="hold" nodeType="withEffect">
                                      <p:stCondLst>
                                        <p:cond delay="0"/>
                                      </p:stCondLst>
                                      <p:childTnLst>
                                        <p:animScale>
                                          <p:cBhvr>
                                            <p:cTn id="22" dur="250" fill="hold"/>
                                            <p:tgtEl>
                                              <p:spTgt spid="33"/>
                                            </p:tgtEl>
                                          </p:cBhvr>
                                          <p:by x="91000" y="91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par>
                                    <p:cTn id="28" presetID="42" presetClass="path" presetSubtype="0" decel="100000" fill="hold" grpId="1" nodeType="withEffect">
                                      <p:stCondLst>
                                        <p:cond delay="0"/>
                                      </p:stCondLst>
                                      <p:childTnLst>
                                        <p:animMotion origin="layout" path="M -3.75E-6 -0.03472 L -3.75E-6 1.85185E-6 " pathEditMode="relative" rAng="0" ptsTypes="AA">
                                          <p:cBhvr>
                                            <p:cTn id="29" dur="500" fill="hold"/>
                                            <p:tgtEl>
                                              <p:spTgt spid="18"/>
                                            </p:tgtEl>
                                            <p:attrNameLst>
                                              <p:attrName>ppt_x</p:attrName>
                                              <p:attrName>ppt_y</p:attrName>
                                            </p:attrNameLst>
                                          </p:cBhvr>
                                          <p:rCtr x="0" y="1736"/>
                                        </p:animMotion>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50"/>
                                            <p:tgtEl>
                                              <p:spTgt spid="25"/>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25"/>
                                            </p:tgtEl>
                                            <p:attrNameLst>
                                              <p:attrName>ppt_x</p:attrName>
                                              <p:attrName>ppt_y</p:attrName>
                                            </p:attrNameLst>
                                          </p:cBhvr>
                                          <p:rCtr x="0" y="-1944"/>
                                        </p:animMotion>
                                      </p:childTnLst>
                                    </p:cTn>
                                  </p:par>
                                  <p:par>
                                    <p:cTn id="35" presetID="23"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200" fill="hold"/>
                                            <p:tgtEl>
                                              <p:spTgt spid="29"/>
                                            </p:tgtEl>
                                            <p:attrNameLst>
                                              <p:attrName>ppt_w</p:attrName>
                                            </p:attrNameLst>
                                          </p:cBhvr>
                                          <p:tavLst>
                                            <p:tav tm="0">
                                              <p:val>
                                                <p:fltVal val="0"/>
                                              </p:val>
                                            </p:tav>
                                            <p:tav tm="100000">
                                              <p:val>
                                                <p:strVal val="#ppt_w"/>
                                              </p:val>
                                            </p:tav>
                                          </p:tavLst>
                                        </p:anim>
                                        <p:anim calcmode="lin" valueType="num">
                                          <p:cBhvr>
                                            <p:cTn id="38" dur="200" fill="hold"/>
                                            <p:tgtEl>
                                              <p:spTgt spid="29"/>
                                            </p:tgtEl>
                                            <p:attrNameLst>
                                              <p:attrName>ppt_h</p:attrName>
                                            </p:attrNameLst>
                                          </p:cBhvr>
                                          <p:tavLst>
                                            <p:tav tm="0">
                                              <p:val>
                                                <p:fltVal val="0"/>
                                              </p:val>
                                            </p:tav>
                                            <p:tav tm="100000">
                                              <p:val>
                                                <p:strVal val="#ppt_h"/>
                                              </p:val>
                                            </p:tav>
                                          </p:tavLst>
                                        </p:anim>
                                      </p:childTnLst>
                                    </p:cTn>
                                  </p:par>
                                  <p:par>
                                    <p:cTn id="39" presetID="6" presetClass="emph" presetSubtype="0" fill="hold" nodeType="withEffect">
                                      <p:stCondLst>
                                        <p:cond delay="0"/>
                                      </p:stCondLst>
                                      <p:childTnLst>
                                        <p:animScale>
                                          <p:cBhvr>
                                            <p:cTn id="40" dur="1000" fill="hold"/>
                                            <p:tgtEl>
                                              <p:spTgt spid="29"/>
                                            </p:tgtEl>
                                          </p:cBhvr>
                                          <p:by x="110000" y="110000"/>
                                        </p:animScale>
                                      </p:childTnLst>
                                    </p:cTn>
                                  </p:par>
                                  <p:par>
                                    <p:cTn id="41" presetID="6" presetClass="emph" presetSubtype="0" accel="50000" decel="50000" fill="hold" nodeType="withEffect">
                                      <p:stCondLst>
                                        <p:cond delay="0"/>
                                      </p:stCondLst>
                                      <p:childTnLst>
                                        <p:animScale>
                                          <p:cBhvr>
                                            <p:cTn id="42" dur="250" fill="hold"/>
                                            <p:tgtEl>
                                              <p:spTgt spid="29"/>
                                            </p:tgtEl>
                                          </p:cBhvr>
                                          <p:by x="91000" y="91000"/>
                                        </p:animScale>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200" fill="hold"/>
                                            <p:tgtEl>
                                              <p:spTgt spid="31"/>
                                            </p:tgtEl>
                                            <p:attrNameLst>
                                              <p:attrName>ppt_w</p:attrName>
                                            </p:attrNameLst>
                                          </p:cBhvr>
                                          <p:tavLst>
                                            <p:tav tm="0">
                                              <p:val>
                                                <p:fltVal val="0"/>
                                              </p:val>
                                            </p:tav>
                                            <p:tav tm="100000">
                                              <p:val>
                                                <p:strVal val="#ppt_w"/>
                                              </p:val>
                                            </p:tav>
                                          </p:tavLst>
                                        </p:anim>
                                        <p:anim calcmode="lin" valueType="num">
                                          <p:cBhvr>
                                            <p:cTn id="48" dur="200" fill="hold"/>
                                            <p:tgtEl>
                                              <p:spTgt spid="31"/>
                                            </p:tgtEl>
                                            <p:attrNameLst>
                                              <p:attrName>ppt_h</p:attrName>
                                            </p:attrNameLst>
                                          </p:cBhvr>
                                          <p:tavLst>
                                            <p:tav tm="0">
                                              <p:val>
                                                <p:fltVal val="0"/>
                                              </p:val>
                                            </p:tav>
                                            <p:tav tm="100000">
                                              <p:val>
                                                <p:strVal val="#ppt_h"/>
                                              </p:val>
                                            </p:tav>
                                          </p:tavLst>
                                        </p:anim>
                                      </p:childTnLst>
                                    </p:cTn>
                                  </p:par>
                                  <p:par>
                                    <p:cTn id="49" presetID="6" presetClass="emph" presetSubtype="0" fill="hold" nodeType="withEffect">
                                      <p:stCondLst>
                                        <p:cond delay="0"/>
                                      </p:stCondLst>
                                      <p:childTnLst>
                                        <p:animScale>
                                          <p:cBhvr>
                                            <p:cTn id="50" dur="1000" fill="hold"/>
                                            <p:tgtEl>
                                              <p:spTgt spid="31"/>
                                            </p:tgtEl>
                                          </p:cBhvr>
                                          <p:by x="110000" y="110000"/>
                                        </p:animScale>
                                      </p:childTnLst>
                                    </p:cTn>
                                  </p:par>
                                  <p:par>
                                    <p:cTn id="51" presetID="6" presetClass="emph" presetSubtype="0" accel="50000" decel="50000" fill="hold" nodeType="withEffect">
                                      <p:stCondLst>
                                        <p:cond delay="0"/>
                                      </p:stCondLst>
                                      <p:childTnLst>
                                        <p:animScale>
                                          <p:cBhvr>
                                            <p:cTn id="52" dur="250" fill="hold"/>
                                            <p:tgtEl>
                                              <p:spTgt spid="31"/>
                                            </p:tgtEl>
                                          </p:cBhvr>
                                          <p:by x="91000" y="91000"/>
                                        </p:animScale>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50"/>
                                            <p:tgtEl>
                                              <p:spTgt spid="20"/>
                                            </p:tgtEl>
                                          </p:cBhvr>
                                        </p:animEffect>
                                      </p:childTnLst>
                                    </p:cTn>
                                  </p:par>
                                  <p:par>
                                    <p:cTn id="56" presetID="42" presetClass="path" presetSubtype="0" decel="100000" fill="hold" grpId="1" nodeType="withEffect">
                                      <p:stCondLst>
                                        <p:cond delay="0"/>
                                      </p:stCondLst>
                                      <p:childTnLst>
                                        <p:animMotion origin="layout" path="M -3.75E-6 -0.03472 L -3.75E-6 1.85185E-6 " pathEditMode="relative" rAng="0" ptsTypes="AA">
                                          <p:cBhvr>
                                            <p:cTn id="57" dur="500" fill="hold"/>
                                            <p:tgtEl>
                                              <p:spTgt spid="20"/>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250"/>
                                            <p:tgtEl>
                                              <p:spTgt spid="23"/>
                                            </p:tgtEl>
                                          </p:cBhvr>
                                        </p:animEffect>
                                      </p:childTnLst>
                                    </p:cTn>
                                  </p:par>
                                  <p:par>
                                    <p:cTn id="61" presetID="42" presetClass="path" presetSubtype="0" decel="100000" fill="hold" grpId="1" nodeType="withEffect">
                                      <p:stCondLst>
                                        <p:cond delay="0"/>
                                      </p:stCondLst>
                                      <p:childTnLst>
                                        <p:animMotion origin="layout" path="M 1.25E-6 0.03889 L 1.25E-6 1.85185E-6 " pathEditMode="relative" rAng="0" ptsTypes="AA">
                                          <p:cBhvr>
                                            <p:cTn id="62" dur="500" fill="hold"/>
                                            <p:tgtEl>
                                              <p:spTgt spid="2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0" grpId="0"/>
          <p:bldP spid="20" grpId="1"/>
          <p:bldP spid="23" grpId="0"/>
          <p:bldP spid="23" grpId="1"/>
          <p:bldP spid="24" grpId="0"/>
          <p:bldP spid="24" grpId="1"/>
          <p:bldP spid="25" grpId="0"/>
          <p:bldP spid="25"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Screenshot, Licht, Nacht enthält.&#10;&#10;KI-generierte Inhalte können fehlerhaft sein.">
            <a:extLst>
              <a:ext uri="{FF2B5EF4-FFF2-40B4-BE49-F238E27FC236}">
                <a16:creationId xmlns:a16="http://schemas.microsoft.com/office/drawing/2014/main" id="{B7B811F5-053A-B881-7E74-084B19D84F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987" r="2763"/>
          <a:stretch>
            <a:fillRect/>
          </a:stretch>
        </p:blipFill>
        <p:spPr>
          <a:xfrm>
            <a:off x="1246118" y="2082441"/>
            <a:ext cx="3326746" cy="3326746"/>
          </a:xfrm>
          <a:prstGeom prst="ellipse">
            <a:avLst/>
          </a:prstGeom>
        </p:spPr>
      </p:pic>
      <p:sp>
        <p:nvSpPr>
          <p:cNvPr id="2" name="Title 1">
            <a:extLst>
              <a:ext uri="{FF2B5EF4-FFF2-40B4-BE49-F238E27FC236}">
                <a16:creationId xmlns:a16="http://schemas.microsoft.com/office/drawing/2014/main" id="{26C0C4D0-5F1B-D3E6-9F2F-2EDB14CA311E}"/>
              </a:ext>
            </a:extLst>
          </p:cNvPr>
          <p:cNvSpPr>
            <a:spLocks noGrp="1"/>
          </p:cNvSpPr>
          <p:nvPr>
            <p:ph type="title"/>
          </p:nvPr>
        </p:nvSpPr>
        <p:spPr/>
        <p:txBody>
          <a:bodyPr/>
          <a:lstStyle/>
          <a:p>
            <a:r>
              <a:rPr lang="en-US" dirty="0">
                <a:ea typeface="Calibri Light"/>
                <a:cs typeface="Calibri Light"/>
              </a:rPr>
              <a:t>Barriers to interconnection </a:t>
            </a:r>
            <a:endParaRPr lang="en-US" dirty="0"/>
          </a:p>
        </p:txBody>
      </p:sp>
      <p:sp>
        <p:nvSpPr>
          <p:cNvPr id="3" name="Freihandform: Form 2">
            <a:extLst>
              <a:ext uri="{FF2B5EF4-FFF2-40B4-BE49-F238E27FC236}">
                <a16:creationId xmlns:a16="http://schemas.microsoft.com/office/drawing/2014/main" id="{894C4ACB-0AB3-51C4-39AE-F9357AF130F0}"/>
              </a:ext>
            </a:extLst>
          </p:cNvPr>
          <p:cNvSpPr/>
          <p:nvPr/>
        </p:nvSpPr>
        <p:spPr bwMode="gray">
          <a:xfrm rot="10800000" flipV="1">
            <a:off x="3393364" y="1346355"/>
            <a:ext cx="2019256" cy="2016244"/>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0" scaled="0"/>
          </a:gradFill>
          <a:ln w="88900" cap="flat">
            <a:noFill/>
            <a:prstDash val="solid"/>
            <a:miter/>
          </a:ln>
        </p:spPr>
        <p:txBody>
          <a:bodyPr vert="horz" lIns="0" tIns="0" rIns="0" bIns="0" rtlCol="0" anchor="ctr" anchorCtr="0"/>
          <a:lstStyle/>
          <a:p>
            <a:pPr algn="ctr"/>
            <a:r>
              <a:rPr lang="en-US" sz="2400" b="1" dirty="0">
                <a:ea typeface="Calibri"/>
                <a:cs typeface="Calibri"/>
              </a:rPr>
              <a:t>Regional </a:t>
            </a:r>
            <a:br>
              <a:rPr lang="en-US" sz="2400" b="1" dirty="0">
                <a:ea typeface="Calibri"/>
                <a:cs typeface="Calibri"/>
              </a:rPr>
            </a:br>
            <a:r>
              <a:rPr lang="en-US" sz="2400" b="1" dirty="0">
                <a:ea typeface="Calibri"/>
                <a:cs typeface="Calibri"/>
              </a:rPr>
              <a:t>Gaps</a:t>
            </a:r>
          </a:p>
        </p:txBody>
      </p:sp>
      <p:pic>
        <p:nvPicPr>
          <p:cNvPr id="14" name="Grafik 13" descr="Ein Bild, das Text, Kugel, Glühbirne, Screenshot enthält.&#10;&#10;KI-generierte Inhalte können fehlerhaft sein.">
            <a:extLst>
              <a:ext uri="{FF2B5EF4-FFF2-40B4-BE49-F238E27FC236}">
                <a16:creationId xmlns:a16="http://schemas.microsoft.com/office/drawing/2014/main" id="{4EAD1CFE-1704-5586-5574-31FEF8ABA1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4879" r="8871"/>
          <a:stretch>
            <a:fillRect/>
          </a:stretch>
        </p:blipFill>
        <p:spPr>
          <a:xfrm>
            <a:off x="7053106" y="1054246"/>
            <a:ext cx="3326746" cy="3326746"/>
          </a:xfrm>
          <a:prstGeom prst="ellipse">
            <a:avLst/>
          </a:prstGeom>
        </p:spPr>
      </p:pic>
      <p:sp>
        <p:nvSpPr>
          <p:cNvPr id="4" name="Freihandform: Form 3">
            <a:extLst>
              <a:ext uri="{FF2B5EF4-FFF2-40B4-BE49-F238E27FC236}">
                <a16:creationId xmlns:a16="http://schemas.microsoft.com/office/drawing/2014/main" id="{2DA47AB2-B7C8-2B0A-C619-1C91584EF350}"/>
              </a:ext>
            </a:extLst>
          </p:cNvPr>
          <p:cNvSpPr/>
          <p:nvPr/>
        </p:nvSpPr>
        <p:spPr bwMode="gray">
          <a:xfrm rot="10800000" flipV="1">
            <a:off x="6381794" y="3372870"/>
            <a:ext cx="2019256" cy="2016244"/>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alpha val="82000"/>
                </a:srgbClr>
              </a:gs>
              <a:gs pos="50000">
                <a:srgbClr val="ECF3F3"/>
              </a:gs>
              <a:gs pos="100000">
                <a:srgbClr val="D8E7E6"/>
              </a:gs>
            </a:gsLst>
            <a:lin ang="0" scaled="0"/>
          </a:gradFill>
          <a:ln w="88900" cap="flat">
            <a:noFill/>
            <a:prstDash val="solid"/>
            <a:miter/>
          </a:ln>
        </p:spPr>
        <p:txBody>
          <a:bodyPr vert="horz" lIns="0" tIns="0" rIns="0" bIns="0" rtlCol="0" anchor="ctr" anchorCtr="0"/>
          <a:lstStyle/>
          <a:p>
            <a:pPr algn="ctr"/>
            <a:r>
              <a:rPr lang="en-US" sz="2400" b="1" dirty="0">
                <a:ea typeface="Calibri"/>
                <a:cs typeface="Calibri"/>
              </a:rPr>
              <a:t>Knowledge </a:t>
            </a:r>
            <a:br>
              <a:rPr lang="en-US" sz="2400" b="1" dirty="0">
                <a:ea typeface="Calibri"/>
                <a:cs typeface="Calibri"/>
              </a:rPr>
            </a:br>
            <a:r>
              <a:rPr lang="en-US" sz="2400" b="1" dirty="0">
                <a:ea typeface="Calibri"/>
                <a:cs typeface="Calibri"/>
              </a:rPr>
              <a:t>limitations </a:t>
            </a:r>
          </a:p>
        </p:txBody>
      </p:sp>
    </p:spTree>
    <p:extLst>
      <p:ext uri="{BB962C8B-B14F-4D97-AF65-F5344CB8AC3E}">
        <p14:creationId xmlns:p14="http://schemas.microsoft.com/office/powerpoint/2010/main" val="391226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 presetClass="emph" presetSubtype="0" fill="hold" nodeType="withEffect">
                                      <p:stCondLst>
                                        <p:cond delay="0"/>
                                      </p:stCondLst>
                                      <p:childTnLst>
                                        <p:animScale>
                                          <p:cBhvr>
                                            <p:cTn id="9" dur="10" fill="hold"/>
                                            <p:tgtEl>
                                              <p:spTgt spid="12"/>
                                            </p:tgtEl>
                                          </p:cBhvr>
                                          <p:by x="125000" y="125000"/>
                                        </p:animScale>
                                      </p:childTnLst>
                                    </p:cTn>
                                  </p:par>
                                  <p:par>
                                    <p:cTn id="10" presetID="6" presetClass="emph" presetSubtype="0" decel="100000" fill="hold" nodeType="withEffect">
                                      <p:stCondLst>
                                        <p:cond delay="0"/>
                                      </p:stCondLst>
                                      <p:childTnLst>
                                        <p:animScale>
                                          <p:cBhvr>
                                            <p:cTn id="11" dur="750" fill="hold"/>
                                            <p:tgtEl>
                                              <p:spTgt spid="12"/>
                                            </p:tgtEl>
                                          </p:cBhvr>
                                          <p:by x="80000" y="80000"/>
                                        </p:animScale>
                                      </p:childTnLst>
                                    </p:cTn>
                                  </p:par>
                                  <p:par>
                                    <p:cTn id="12" presetID="23"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 fill="hold"/>
                                            <p:tgtEl>
                                              <p:spTgt spid="3"/>
                                            </p:tgtEl>
                                            <p:attrNameLst>
                                              <p:attrName>ppt_w</p:attrName>
                                            </p:attrNameLst>
                                          </p:cBhvr>
                                          <p:tavLst>
                                            <p:tav tm="0">
                                              <p:val>
                                                <p:fltVal val="0"/>
                                              </p:val>
                                            </p:tav>
                                            <p:tav tm="100000">
                                              <p:val>
                                                <p:strVal val="#ppt_w"/>
                                              </p:val>
                                            </p:tav>
                                          </p:tavLst>
                                        </p:anim>
                                        <p:anim calcmode="lin" valueType="num">
                                          <p:cBhvr>
                                            <p:cTn id="15" dur="200" fill="hold"/>
                                            <p:tgtEl>
                                              <p:spTgt spid="3"/>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0"/>
                                      </p:stCondLst>
                                      <p:childTnLst>
                                        <p:animScale p14:bounceEnd="99000">
                                          <p:cBhvr>
                                            <p:cTn id="17" dur="1000" fill="hold"/>
                                            <p:tgtEl>
                                              <p:spTgt spid="3"/>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3"/>
                                            </p:tgtEl>
                                          </p:cBhvr>
                                          <p:by x="91000" y="91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6" presetClass="emph" presetSubtype="0" fill="hold" nodeType="withEffect">
                                      <p:stCondLst>
                                        <p:cond delay="0"/>
                                      </p:stCondLst>
                                      <p:childTnLst>
                                        <p:animScale>
                                          <p:cBhvr>
                                            <p:cTn id="26" dur="10" fill="hold"/>
                                            <p:tgtEl>
                                              <p:spTgt spid="14"/>
                                            </p:tgtEl>
                                          </p:cBhvr>
                                          <p:by x="125000" y="125000"/>
                                        </p:animScale>
                                      </p:childTnLst>
                                    </p:cTn>
                                  </p:par>
                                  <p:par>
                                    <p:cTn id="27" presetID="6" presetClass="emph" presetSubtype="0" decel="100000" fill="hold" nodeType="withEffect">
                                      <p:stCondLst>
                                        <p:cond delay="0"/>
                                      </p:stCondLst>
                                      <p:childTnLst>
                                        <p:animScale>
                                          <p:cBhvr>
                                            <p:cTn id="28" dur="750" fill="hold"/>
                                            <p:tgtEl>
                                              <p:spTgt spid="14"/>
                                            </p:tgtEl>
                                          </p:cBhvr>
                                          <p:by x="80000" y="80000"/>
                                        </p:animScale>
                                      </p:childTnLst>
                                    </p:cTn>
                                  </p:par>
                                  <p:par>
                                    <p:cTn id="29" presetID="23"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00" fill="hold"/>
                                            <p:tgtEl>
                                              <p:spTgt spid="4"/>
                                            </p:tgtEl>
                                            <p:attrNameLst>
                                              <p:attrName>ppt_w</p:attrName>
                                            </p:attrNameLst>
                                          </p:cBhvr>
                                          <p:tavLst>
                                            <p:tav tm="0">
                                              <p:val>
                                                <p:fltVal val="0"/>
                                              </p:val>
                                            </p:tav>
                                            <p:tav tm="100000">
                                              <p:val>
                                                <p:strVal val="#ppt_w"/>
                                              </p:val>
                                            </p:tav>
                                          </p:tavLst>
                                        </p:anim>
                                        <p:anim calcmode="lin" valueType="num">
                                          <p:cBhvr>
                                            <p:cTn id="32" dur="200" fill="hold"/>
                                            <p:tgtEl>
                                              <p:spTgt spid="4"/>
                                            </p:tgtEl>
                                            <p:attrNameLst>
                                              <p:attrName>ppt_h</p:attrName>
                                            </p:attrNameLst>
                                          </p:cBhvr>
                                          <p:tavLst>
                                            <p:tav tm="0">
                                              <p:val>
                                                <p:fltVal val="0"/>
                                              </p:val>
                                            </p:tav>
                                            <p:tav tm="100000">
                                              <p:val>
                                                <p:strVal val="#ppt_h"/>
                                              </p:val>
                                            </p:tav>
                                          </p:tavLst>
                                        </p:anim>
                                      </p:childTnLst>
                                    </p:cTn>
                                  </p:par>
                                  <p:par>
                                    <p:cTn id="33" presetID="6" presetClass="emph" presetSubtype="0" fill="hold" grpId="1" nodeType="withEffect" p14:presetBounceEnd="99000">
                                      <p:stCondLst>
                                        <p:cond delay="0"/>
                                      </p:stCondLst>
                                      <p:childTnLst>
                                        <p:animScale p14:bounceEnd="99000">
                                          <p:cBhvr>
                                            <p:cTn id="34" dur="1000" fill="hold"/>
                                            <p:tgtEl>
                                              <p:spTgt spid="4"/>
                                            </p:tgtEl>
                                          </p:cBhvr>
                                          <p:by x="110000" y="110000"/>
                                        </p:animScale>
                                      </p:childTnLst>
                                    </p:cTn>
                                  </p:par>
                                  <p:par>
                                    <p:cTn id="35" presetID="6" presetClass="emph" presetSubtype="0" accel="50000" decel="50000" fill="hold" grpId="2" nodeType="withEffect">
                                      <p:stCondLst>
                                        <p:cond delay="0"/>
                                      </p:stCondLst>
                                      <p:childTnLst>
                                        <p:animScale>
                                          <p:cBhvr>
                                            <p:cTn id="36" dur="250" fill="hold"/>
                                            <p:tgtEl>
                                              <p:spTgt spid="4"/>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 presetClass="emph" presetSubtype="0" fill="hold" nodeType="withEffect">
                                      <p:stCondLst>
                                        <p:cond delay="0"/>
                                      </p:stCondLst>
                                      <p:childTnLst>
                                        <p:animScale>
                                          <p:cBhvr>
                                            <p:cTn id="9" dur="10" fill="hold"/>
                                            <p:tgtEl>
                                              <p:spTgt spid="12"/>
                                            </p:tgtEl>
                                          </p:cBhvr>
                                          <p:by x="125000" y="125000"/>
                                        </p:animScale>
                                      </p:childTnLst>
                                    </p:cTn>
                                  </p:par>
                                  <p:par>
                                    <p:cTn id="10" presetID="6" presetClass="emph" presetSubtype="0" decel="100000" fill="hold" nodeType="withEffect">
                                      <p:stCondLst>
                                        <p:cond delay="0"/>
                                      </p:stCondLst>
                                      <p:childTnLst>
                                        <p:animScale>
                                          <p:cBhvr>
                                            <p:cTn id="11" dur="750" fill="hold"/>
                                            <p:tgtEl>
                                              <p:spTgt spid="12"/>
                                            </p:tgtEl>
                                          </p:cBhvr>
                                          <p:by x="80000" y="80000"/>
                                        </p:animScale>
                                      </p:childTnLst>
                                    </p:cTn>
                                  </p:par>
                                  <p:par>
                                    <p:cTn id="12" presetID="23"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 fill="hold"/>
                                            <p:tgtEl>
                                              <p:spTgt spid="3"/>
                                            </p:tgtEl>
                                            <p:attrNameLst>
                                              <p:attrName>ppt_w</p:attrName>
                                            </p:attrNameLst>
                                          </p:cBhvr>
                                          <p:tavLst>
                                            <p:tav tm="0">
                                              <p:val>
                                                <p:fltVal val="0"/>
                                              </p:val>
                                            </p:tav>
                                            <p:tav tm="100000">
                                              <p:val>
                                                <p:strVal val="#ppt_w"/>
                                              </p:val>
                                            </p:tav>
                                          </p:tavLst>
                                        </p:anim>
                                        <p:anim calcmode="lin" valueType="num">
                                          <p:cBhvr>
                                            <p:cTn id="15" dur="200" fill="hold"/>
                                            <p:tgtEl>
                                              <p:spTgt spid="3"/>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0"/>
                                      </p:stCondLst>
                                      <p:childTnLst>
                                        <p:animScale>
                                          <p:cBhvr>
                                            <p:cTn id="17" dur="1000" fill="hold"/>
                                            <p:tgtEl>
                                              <p:spTgt spid="3"/>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3"/>
                                            </p:tgtEl>
                                          </p:cBhvr>
                                          <p:by x="91000" y="91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6" presetClass="emph" presetSubtype="0" fill="hold" nodeType="withEffect">
                                      <p:stCondLst>
                                        <p:cond delay="0"/>
                                      </p:stCondLst>
                                      <p:childTnLst>
                                        <p:animScale>
                                          <p:cBhvr>
                                            <p:cTn id="26" dur="10" fill="hold"/>
                                            <p:tgtEl>
                                              <p:spTgt spid="14"/>
                                            </p:tgtEl>
                                          </p:cBhvr>
                                          <p:by x="125000" y="125000"/>
                                        </p:animScale>
                                      </p:childTnLst>
                                    </p:cTn>
                                  </p:par>
                                  <p:par>
                                    <p:cTn id="27" presetID="6" presetClass="emph" presetSubtype="0" decel="100000" fill="hold" nodeType="withEffect">
                                      <p:stCondLst>
                                        <p:cond delay="0"/>
                                      </p:stCondLst>
                                      <p:childTnLst>
                                        <p:animScale>
                                          <p:cBhvr>
                                            <p:cTn id="28" dur="750" fill="hold"/>
                                            <p:tgtEl>
                                              <p:spTgt spid="14"/>
                                            </p:tgtEl>
                                          </p:cBhvr>
                                          <p:by x="80000" y="80000"/>
                                        </p:animScale>
                                      </p:childTnLst>
                                    </p:cTn>
                                  </p:par>
                                  <p:par>
                                    <p:cTn id="29" presetID="23"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00" fill="hold"/>
                                            <p:tgtEl>
                                              <p:spTgt spid="4"/>
                                            </p:tgtEl>
                                            <p:attrNameLst>
                                              <p:attrName>ppt_w</p:attrName>
                                            </p:attrNameLst>
                                          </p:cBhvr>
                                          <p:tavLst>
                                            <p:tav tm="0">
                                              <p:val>
                                                <p:fltVal val="0"/>
                                              </p:val>
                                            </p:tav>
                                            <p:tav tm="100000">
                                              <p:val>
                                                <p:strVal val="#ppt_w"/>
                                              </p:val>
                                            </p:tav>
                                          </p:tavLst>
                                        </p:anim>
                                        <p:anim calcmode="lin" valueType="num">
                                          <p:cBhvr>
                                            <p:cTn id="32" dur="200" fill="hold"/>
                                            <p:tgtEl>
                                              <p:spTgt spid="4"/>
                                            </p:tgtEl>
                                            <p:attrNameLst>
                                              <p:attrName>ppt_h</p:attrName>
                                            </p:attrNameLst>
                                          </p:cBhvr>
                                          <p:tavLst>
                                            <p:tav tm="0">
                                              <p:val>
                                                <p:fltVal val="0"/>
                                              </p:val>
                                            </p:tav>
                                            <p:tav tm="100000">
                                              <p:val>
                                                <p:strVal val="#ppt_h"/>
                                              </p:val>
                                            </p:tav>
                                          </p:tavLst>
                                        </p:anim>
                                      </p:childTnLst>
                                    </p:cTn>
                                  </p:par>
                                  <p:par>
                                    <p:cTn id="33" presetID="6" presetClass="emph" presetSubtype="0" fill="hold" grpId="1" nodeType="withEffect">
                                      <p:stCondLst>
                                        <p:cond delay="0"/>
                                      </p:stCondLst>
                                      <p:childTnLst>
                                        <p:animScale>
                                          <p:cBhvr>
                                            <p:cTn id="34" dur="1000" fill="hold"/>
                                            <p:tgtEl>
                                              <p:spTgt spid="4"/>
                                            </p:tgtEl>
                                          </p:cBhvr>
                                          <p:by x="110000" y="110000"/>
                                        </p:animScale>
                                      </p:childTnLst>
                                    </p:cTn>
                                  </p:par>
                                  <p:par>
                                    <p:cTn id="35" presetID="6" presetClass="emph" presetSubtype="0" accel="50000" decel="50000" fill="hold" grpId="2" nodeType="withEffect">
                                      <p:stCondLst>
                                        <p:cond delay="0"/>
                                      </p:stCondLst>
                                      <p:childTnLst>
                                        <p:animScale>
                                          <p:cBhvr>
                                            <p:cTn id="36" dur="250" fill="hold"/>
                                            <p:tgtEl>
                                              <p:spTgt spid="4"/>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5BDFEE9A-7DA8-B906-619C-D0FD8C2CDA0B}"/>
              </a:ext>
            </a:extLst>
          </p:cNvPr>
          <p:cNvGrpSpPr/>
          <p:nvPr/>
        </p:nvGrpSpPr>
        <p:grpSpPr>
          <a:xfrm>
            <a:off x="2083619" y="1333501"/>
            <a:ext cx="8550362" cy="5258604"/>
            <a:chOff x="-749822" y="2047013"/>
            <a:chExt cx="6982982" cy="4294641"/>
          </a:xfrm>
        </p:grpSpPr>
        <p:sp>
          <p:nvSpPr>
            <p:cNvPr id="14" name="Rechteck 13">
              <a:extLst>
                <a:ext uri="{FF2B5EF4-FFF2-40B4-BE49-F238E27FC236}">
                  <a16:creationId xmlns:a16="http://schemas.microsoft.com/office/drawing/2014/main" id="{9A8945AD-E91B-D6C9-A499-85EE2C5DE7F8}"/>
                </a:ext>
              </a:extLst>
            </p:cNvPr>
            <p:cNvSpPr/>
            <p:nvPr/>
          </p:nvSpPr>
          <p:spPr>
            <a:xfrm>
              <a:off x="1432560" y="2202180"/>
              <a:ext cx="4663440" cy="3566160"/>
            </a:xfrm>
            <a:prstGeom prst="rect">
              <a:avLst/>
            </a:prstGeom>
            <a:solidFill>
              <a:srgbClr val="F3EF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000" dirty="0" err="1"/>
            </a:p>
          </p:txBody>
        </p:sp>
        <p:pic>
          <p:nvPicPr>
            <p:cNvPr id="12" name="Grafik 11">
              <a:extLst>
                <a:ext uri="{FF2B5EF4-FFF2-40B4-BE49-F238E27FC236}">
                  <a16:creationId xmlns:a16="http://schemas.microsoft.com/office/drawing/2014/main" id="{A60BA03B-952E-37A0-2E6A-C0C9C1FEA7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2560" y="2626059"/>
              <a:ext cx="4663440" cy="2677461"/>
            </a:xfrm>
            <a:prstGeom prst="rect">
              <a:avLst/>
            </a:prstGeom>
          </p:spPr>
        </p:pic>
        <p:pic>
          <p:nvPicPr>
            <p:cNvPr id="13" name="Grafik 12">
              <a:extLst>
                <a:ext uri="{FF2B5EF4-FFF2-40B4-BE49-F238E27FC236}">
                  <a16:creationId xmlns:a16="http://schemas.microsoft.com/office/drawing/2014/main" id="{E4520D73-2DC5-656F-5293-64EA42F4D5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822" y="2047013"/>
              <a:ext cx="6982982" cy="4294641"/>
            </a:xfrm>
            <a:prstGeom prst="rect">
              <a:avLst/>
            </a:prstGeom>
          </p:spPr>
        </p:pic>
      </p:grpSp>
      <p:pic>
        <p:nvPicPr>
          <p:cNvPr id="16" name="Picture 5">
            <a:extLst>
              <a:ext uri="{FF2B5EF4-FFF2-40B4-BE49-F238E27FC236}">
                <a16:creationId xmlns:a16="http://schemas.microsoft.com/office/drawing/2014/main" id="{9DE55CEA-33D8-2712-874F-4CB23B1F8C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387" y="770138"/>
            <a:ext cx="3131994" cy="1066282"/>
          </a:xfrm>
          <a:prstGeom prst="rect">
            <a:avLst/>
          </a:prstGeom>
        </p:spPr>
      </p:pic>
      <p:sp>
        <p:nvSpPr>
          <p:cNvPr id="17" name="TextBox 3">
            <a:extLst>
              <a:ext uri="{FF2B5EF4-FFF2-40B4-BE49-F238E27FC236}">
                <a16:creationId xmlns:a16="http://schemas.microsoft.com/office/drawing/2014/main" id="{9FB86E50-7959-D54C-2A1C-86F9E8AA6E27}"/>
              </a:ext>
            </a:extLst>
          </p:cNvPr>
          <p:cNvSpPr txBox="1"/>
          <p:nvPr/>
        </p:nvSpPr>
        <p:spPr>
          <a:xfrm>
            <a:off x="556847" y="2207437"/>
            <a:ext cx="3695114" cy="2308324"/>
          </a:xfrm>
          <a:prstGeom prst="rect">
            <a:avLst/>
          </a:prstGeom>
          <a:noFill/>
        </p:spPr>
        <p:txBody>
          <a:bodyPr wrap="square">
            <a:spAutoFit/>
          </a:bodyPr>
          <a:lstStyle/>
          <a:p>
            <a:r>
              <a:rPr lang="en-US" sz="2400" b="0" i="0" u="none" strike="noStrike" dirty="0">
                <a:solidFill>
                  <a:srgbClr val="000000"/>
                </a:solidFill>
                <a:effectLst/>
                <a:latin typeface="Aptos" panose="020B0004020202020204" pitchFamily="34" charset="0"/>
              </a:rPr>
              <a:t>World-class training that blends technical expertise with business insight to power smarter, future-ready connectivity strategies.</a:t>
            </a:r>
            <a:endParaRPr lang="en-US" sz="2400" dirty="0"/>
          </a:p>
        </p:txBody>
      </p:sp>
      <p:grpSp>
        <p:nvGrpSpPr>
          <p:cNvPr id="2" name="Gruppieren 1">
            <a:extLst>
              <a:ext uri="{FF2B5EF4-FFF2-40B4-BE49-F238E27FC236}">
                <a16:creationId xmlns:a16="http://schemas.microsoft.com/office/drawing/2014/main" id="{BA868504-EFBE-B01C-33A1-E3EFAE38815E}"/>
              </a:ext>
            </a:extLst>
          </p:cNvPr>
          <p:cNvGrpSpPr/>
          <p:nvPr/>
        </p:nvGrpSpPr>
        <p:grpSpPr>
          <a:xfrm>
            <a:off x="9509759" y="245510"/>
            <a:ext cx="2318265" cy="2314809"/>
            <a:chOff x="9509759" y="245510"/>
            <a:chExt cx="2318265" cy="2314809"/>
          </a:xfrm>
        </p:grpSpPr>
        <p:grpSp>
          <p:nvGrpSpPr>
            <p:cNvPr id="19" name="Gruppieren 18">
              <a:extLst>
                <a:ext uri="{FF2B5EF4-FFF2-40B4-BE49-F238E27FC236}">
                  <a16:creationId xmlns:a16="http://schemas.microsoft.com/office/drawing/2014/main" id="{C3DF7F53-C26F-115F-D6E1-F7649D2FE095}"/>
                </a:ext>
              </a:extLst>
            </p:cNvPr>
            <p:cNvGrpSpPr/>
            <p:nvPr/>
          </p:nvGrpSpPr>
          <p:grpSpPr>
            <a:xfrm>
              <a:off x="9509759" y="245510"/>
              <a:ext cx="2318265" cy="2314809"/>
              <a:chOff x="9494520" y="215031"/>
              <a:chExt cx="2240280" cy="2236940"/>
            </a:xfrm>
          </p:grpSpPr>
          <p:sp>
            <p:nvSpPr>
              <p:cNvPr id="18" name="Freihandform: Form 17">
                <a:extLst>
                  <a:ext uri="{FF2B5EF4-FFF2-40B4-BE49-F238E27FC236}">
                    <a16:creationId xmlns:a16="http://schemas.microsoft.com/office/drawing/2014/main" id="{3E3B8D0A-1AA9-4CC9-B26B-5443D702CD28}"/>
                  </a:ext>
                </a:extLst>
              </p:cNvPr>
              <p:cNvSpPr/>
              <p:nvPr/>
            </p:nvSpPr>
            <p:spPr bwMode="gray">
              <a:xfrm rot="10800000" flipH="1" flipV="1">
                <a:off x="9494520" y="215031"/>
                <a:ext cx="2240280" cy="2236940"/>
              </a:xfrm>
              <a:custGeom>
                <a:avLst/>
                <a:gdLst>
                  <a:gd name="connsiteX0" fmla="*/ 3778634 w 3778597"/>
                  <a:gd name="connsiteY0" fmla="*/ 1885920 h 3772958"/>
                  <a:gd name="connsiteX1" fmla="*/ 1889335 w 3778597"/>
                  <a:gd name="connsiteY1" fmla="*/ 3772400 h 3772958"/>
                  <a:gd name="connsiteX2" fmla="*/ 36 w 3778597"/>
                  <a:gd name="connsiteY2" fmla="*/ 1885920 h 3772958"/>
                  <a:gd name="connsiteX3" fmla="*/ 1889335 w 3778597"/>
                  <a:gd name="connsiteY3" fmla="*/ -559 h 3772958"/>
                  <a:gd name="connsiteX4" fmla="*/ 3778634 w 3778597"/>
                  <a:gd name="connsiteY4" fmla="*/ 1885920 h 377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597" h="3772958">
                    <a:moveTo>
                      <a:pt x="3778634" y="1885920"/>
                    </a:moveTo>
                    <a:cubicBezTo>
                      <a:pt x="3778634" y="2927794"/>
                      <a:pt x="2932766" y="3772400"/>
                      <a:pt x="1889335" y="3772400"/>
                    </a:cubicBezTo>
                    <a:cubicBezTo>
                      <a:pt x="845904" y="3772400"/>
                      <a:pt x="36" y="2927794"/>
                      <a:pt x="36" y="1885920"/>
                    </a:cubicBezTo>
                    <a:cubicBezTo>
                      <a:pt x="36" y="844047"/>
                      <a:pt x="845904" y="-559"/>
                      <a:pt x="1889335" y="-559"/>
                    </a:cubicBezTo>
                    <a:cubicBezTo>
                      <a:pt x="2932766" y="-559"/>
                      <a:pt x="3778634" y="844047"/>
                      <a:pt x="3778634" y="1885920"/>
                    </a:cubicBezTo>
                    <a:close/>
                  </a:path>
                </a:pathLst>
              </a:custGeom>
              <a:gradFill>
                <a:gsLst>
                  <a:gs pos="0">
                    <a:srgbClr val="FBFDFC"/>
                  </a:gs>
                  <a:gs pos="50000">
                    <a:srgbClr val="ECF3F3"/>
                  </a:gs>
                  <a:gs pos="100000">
                    <a:srgbClr val="D8E7E6"/>
                  </a:gs>
                </a:gsLst>
                <a:lin ang="0" scaled="0"/>
              </a:gradFill>
              <a:ln w="88900" cap="flat">
                <a:noFill/>
                <a:prstDash val="solid"/>
                <a:miter/>
              </a:ln>
            </p:spPr>
            <p:txBody>
              <a:bodyPr vert="horz" lIns="0" tIns="0" rIns="0" bIns="0" rtlCol="0" anchor="ctr" anchorCtr="0"/>
              <a:lstStyle/>
              <a:p>
                <a:pPr algn="ctr"/>
                <a:endParaRPr lang="en-US" sz="2400" b="1" dirty="0">
                  <a:ea typeface="Calibri"/>
                  <a:cs typeface="Calibri"/>
                </a:endParaRPr>
              </a:p>
            </p:txBody>
          </p:sp>
          <p:pic>
            <p:nvPicPr>
              <p:cNvPr id="8" name="Grafik 7">
                <a:extLst>
                  <a:ext uri="{FF2B5EF4-FFF2-40B4-BE49-F238E27FC236}">
                    <a16:creationId xmlns:a16="http://schemas.microsoft.com/office/drawing/2014/main" id="{8B98C3E6-110B-4502-CCE3-0F61313A227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914603" y="574535"/>
                <a:ext cx="1400113" cy="1400113"/>
              </a:xfrm>
              <a:prstGeom prst="rect">
                <a:avLst/>
              </a:prstGeom>
            </p:spPr>
          </p:pic>
        </p:grpSp>
        <p:sp>
          <p:nvSpPr>
            <p:cNvPr id="5" name="TextBox 4">
              <a:extLst>
                <a:ext uri="{FF2B5EF4-FFF2-40B4-BE49-F238E27FC236}">
                  <a16:creationId xmlns:a16="http://schemas.microsoft.com/office/drawing/2014/main" id="{33A59FE6-44A7-A302-3293-2E24F422B98E}"/>
                </a:ext>
              </a:extLst>
            </p:cNvPr>
            <p:cNvSpPr txBox="1"/>
            <p:nvPr/>
          </p:nvSpPr>
          <p:spPr>
            <a:xfrm>
              <a:off x="9974353" y="2090498"/>
              <a:ext cx="1363440" cy="215444"/>
            </a:xfrm>
            <a:prstGeom prst="rect">
              <a:avLst/>
            </a:prstGeom>
            <a:noFill/>
          </p:spPr>
          <p:txBody>
            <a:bodyPr wrap="square" lIns="0" tIns="0" rIns="0" bIns="0" rtlCol="0">
              <a:spAutoFit/>
            </a:bodyPr>
            <a:lstStyle/>
            <a:p>
              <a:pPr algn="ctr"/>
              <a:r>
                <a:rPr lang="en-US" sz="1400" dirty="0"/>
                <a:t>Learn more</a:t>
              </a:r>
            </a:p>
          </p:txBody>
        </p:sp>
      </p:grpSp>
    </p:spTree>
    <p:extLst>
      <p:ext uri="{BB962C8B-B14F-4D97-AF65-F5344CB8AC3E}">
        <p14:creationId xmlns:p14="http://schemas.microsoft.com/office/powerpoint/2010/main" val="330823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42" presetClass="path" presetSubtype="0" decel="100000" fill="hold" nodeType="withEffect">
                                      <p:stCondLst>
                                        <p:cond delay="0"/>
                                      </p:stCondLst>
                                      <p:childTnLst>
                                        <p:animMotion origin="layout" path="M -3.75E-6 -0.03472 L -3.75E-6 1.85185E-6 " pathEditMode="relative" rAng="0" ptsTypes="AA">
                                          <p:cBhvr>
                                            <p:cTn id="9" dur="500" fill="hold"/>
                                            <p:tgtEl>
                                              <p:spTgt spid="16"/>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17"/>
                                            </p:tgtEl>
                                            <p:attrNameLst>
                                              <p:attrName>ppt_x</p:attrName>
                                              <p:attrName>ppt_y</p:attrName>
                                            </p:attrNameLst>
                                          </p:cBhvr>
                                          <p:rCtr x="0" y="-1944"/>
                                        </p:animMotion>
                                      </p:childTnLst>
                                    </p:cTn>
                                  </p:par>
                                  <p:par>
                                    <p:cTn id="15" presetID="10"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par>
                                    <p:cTn id="18" presetID="42" presetClass="path" presetSubtype="0" decel="100000" fill="hold" nodeType="withEffect">
                                      <p:stCondLst>
                                        <p:cond delay="500"/>
                                      </p:stCondLst>
                                      <p:childTnLst>
                                        <p:animMotion origin="layout" path="M 0.01666 -0.00046 L 3.75E-6 1.85185E-6 " pathEditMode="relative" rAng="0" ptsTypes="AA">
                                          <p:cBhvr>
                                            <p:cTn id="19" dur="500" fill="hold"/>
                                            <p:tgtEl>
                                              <p:spTgt spid="15"/>
                                            </p:tgtEl>
                                            <p:attrNameLst>
                                              <p:attrName>ppt_x</p:attrName>
                                              <p:attrName>ppt_y</p:attrName>
                                            </p:attrNameLst>
                                          </p:cBhvr>
                                          <p:rCtr x="-833" y="23"/>
                                        </p:animMotion>
                                      </p:childTnLst>
                                    </p:cTn>
                                  </p:par>
                                  <p:par>
                                    <p:cTn id="20" presetID="23" presetClass="entr" presetSubtype="16" fill="hold" nodeType="withEffect">
                                      <p:stCondLst>
                                        <p:cond delay="1000"/>
                                      </p:stCondLst>
                                      <p:childTnLst>
                                        <p:set>
                                          <p:cBhvr>
                                            <p:cTn id="21" dur="1" fill="hold">
                                              <p:stCondLst>
                                                <p:cond delay="0"/>
                                              </p:stCondLst>
                                            </p:cTn>
                                            <p:tgtEl>
                                              <p:spTgt spid="2"/>
                                            </p:tgtEl>
                                            <p:attrNameLst>
                                              <p:attrName>style.visibility</p:attrName>
                                            </p:attrNameLst>
                                          </p:cBhvr>
                                          <p:to>
                                            <p:strVal val="visible"/>
                                          </p:to>
                                        </p:set>
                                        <p:anim calcmode="lin" valueType="num">
                                          <p:cBhvr>
                                            <p:cTn id="22" dur="200" fill="hold"/>
                                            <p:tgtEl>
                                              <p:spTgt spid="2"/>
                                            </p:tgtEl>
                                            <p:attrNameLst>
                                              <p:attrName>ppt_w</p:attrName>
                                            </p:attrNameLst>
                                          </p:cBhvr>
                                          <p:tavLst>
                                            <p:tav tm="0">
                                              <p:val>
                                                <p:fltVal val="0"/>
                                              </p:val>
                                            </p:tav>
                                            <p:tav tm="100000">
                                              <p:val>
                                                <p:strVal val="#ppt_w"/>
                                              </p:val>
                                            </p:tav>
                                          </p:tavLst>
                                        </p:anim>
                                        <p:anim calcmode="lin" valueType="num">
                                          <p:cBhvr>
                                            <p:cTn id="23" dur="200" fill="hold"/>
                                            <p:tgtEl>
                                              <p:spTgt spid="2"/>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1000"/>
                                      </p:stCondLst>
                                      <p:childTnLst>
                                        <p:animScale p14:bounceEnd="99000">
                                          <p:cBhvr>
                                            <p:cTn id="25" dur="1000" fill="hold"/>
                                            <p:tgtEl>
                                              <p:spTgt spid="2"/>
                                            </p:tgtEl>
                                          </p:cBhvr>
                                          <p:by x="110000" y="110000"/>
                                        </p:animScale>
                                      </p:childTnLst>
                                    </p:cTn>
                                  </p:par>
                                  <p:par>
                                    <p:cTn id="26" presetID="6" presetClass="emph" presetSubtype="0" accel="50000" decel="50000" fill="hold" nodeType="withEffect">
                                      <p:stCondLst>
                                        <p:cond delay="1000"/>
                                      </p:stCondLst>
                                      <p:childTnLst>
                                        <p:animScale>
                                          <p:cBhvr>
                                            <p:cTn id="27" dur="250" fill="hold"/>
                                            <p:tgtEl>
                                              <p:spTgt spid="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42" presetClass="path" presetSubtype="0" decel="100000" fill="hold" nodeType="withEffect">
                                      <p:stCondLst>
                                        <p:cond delay="0"/>
                                      </p:stCondLst>
                                      <p:childTnLst>
                                        <p:animMotion origin="layout" path="M -3.75E-6 -0.03472 L -3.75E-6 1.85185E-6 " pathEditMode="relative" rAng="0" ptsTypes="AA">
                                          <p:cBhvr>
                                            <p:cTn id="9" dur="500" fill="hold"/>
                                            <p:tgtEl>
                                              <p:spTgt spid="16"/>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17"/>
                                            </p:tgtEl>
                                            <p:attrNameLst>
                                              <p:attrName>ppt_x</p:attrName>
                                              <p:attrName>ppt_y</p:attrName>
                                            </p:attrNameLst>
                                          </p:cBhvr>
                                          <p:rCtr x="0" y="-1944"/>
                                        </p:animMotion>
                                      </p:childTnLst>
                                    </p:cTn>
                                  </p:par>
                                  <p:par>
                                    <p:cTn id="15" presetID="10"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par>
                                    <p:cTn id="18" presetID="42" presetClass="path" presetSubtype="0" decel="100000" fill="hold" nodeType="withEffect">
                                      <p:stCondLst>
                                        <p:cond delay="500"/>
                                      </p:stCondLst>
                                      <p:childTnLst>
                                        <p:animMotion origin="layout" path="M 0.01666 -0.00046 L 3.75E-6 1.85185E-6 " pathEditMode="relative" rAng="0" ptsTypes="AA">
                                          <p:cBhvr>
                                            <p:cTn id="19" dur="500" fill="hold"/>
                                            <p:tgtEl>
                                              <p:spTgt spid="15"/>
                                            </p:tgtEl>
                                            <p:attrNameLst>
                                              <p:attrName>ppt_x</p:attrName>
                                              <p:attrName>ppt_y</p:attrName>
                                            </p:attrNameLst>
                                          </p:cBhvr>
                                          <p:rCtr x="-833" y="23"/>
                                        </p:animMotion>
                                      </p:childTnLst>
                                    </p:cTn>
                                  </p:par>
                                  <p:par>
                                    <p:cTn id="20" presetID="23" presetClass="entr" presetSubtype="16" fill="hold" nodeType="withEffect">
                                      <p:stCondLst>
                                        <p:cond delay="1000"/>
                                      </p:stCondLst>
                                      <p:childTnLst>
                                        <p:set>
                                          <p:cBhvr>
                                            <p:cTn id="21" dur="1" fill="hold">
                                              <p:stCondLst>
                                                <p:cond delay="0"/>
                                              </p:stCondLst>
                                            </p:cTn>
                                            <p:tgtEl>
                                              <p:spTgt spid="2"/>
                                            </p:tgtEl>
                                            <p:attrNameLst>
                                              <p:attrName>style.visibility</p:attrName>
                                            </p:attrNameLst>
                                          </p:cBhvr>
                                          <p:to>
                                            <p:strVal val="visible"/>
                                          </p:to>
                                        </p:set>
                                        <p:anim calcmode="lin" valueType="num">
                                          <p:cBhvr>
                                            <p:cTn id="22" dur="200" fill="hold"/>
                                            <p:tgtEl>
                                              <p:spTgt spid="2"/>
                                            </p:tgtEl>
                                            <p:attrNameLst>
                                              <p:attrName>ppt_w</p:attrName>
                                            </p:attrNameLst>
                                          </p:cBhvr>
                                          <p:tavLst>
                                            <p:tav tm="0">
                                              <p:val>
                                                <p:fltVal val="0"/>
                                              </p:val>
                                            </p:tav>
                                            <p:tav tm="100000">
                                              <p:val>
                                                <p:strVal val="#ppt_w"/>
                                              </p:val>
                                            </p:tav>
                                          </p:tavLst>
                                        </p:anim>
                                        <p:anim calcmode="lin" valueType="num">
                                          <p:cBhvr>
                                            <p:cTn id="23" dur="200" fill="hold"/>
                                            <p:tgtEl>
                                              <p:spTgt spid="2"/>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1000"/>
                                      </p:stCondLst>
                                      <p:childTnLst>
                                        <p:animScale>
                                          <p:cBhvr>
                                            <p:cTn id="25" dur="1000" fill="hold"/>
                                            <p:tgtEl>
                                              <p:spTgt spid="2"/>
                                            </p:tgtEl>
                                          </p:cBhvr>
                                          <p:by x="110000" y="110000"/>
                                        </p:animScale>
                                      </p:childTnLst>
                                    </p:cTn>
                                  </p:par>
                                  <p:par>
                                    <p:cTn id="26" presetID="6" presetClass="emph" presetSubtype="0" accel="50000" decel="50000" fill="hold" nodeType="withEffect">
                                      <p:stCondLst>
                                        <p:cond delay="1000"/>
                                      </p:stCondLst>
                                      <p:childTnLst>
                                        <p:animScale>
                                          <p:cBhvr>
                                            <p:cTn id="27" dur="250" fill="hold"/>
                                            <p:tgtEl>
                                              <p:spTgt spid="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3846EEF2-897F-CFFE-BB8B-87A6FA24867C}"/>
              </a:ext>
            </a:extLst>
          </p:cNvPr>
          <p:cNvGrpSpPr/>
          <p:nvPr/>
        </p:nvGrpSpPr>
        <p:grpSpPr>
          <a:xfrm>
            <a:off x="8490965" y="2587972"/>
            <a:ext cx="3262299" cy="2676992"/>
            <a:chOff x="8490965" y="2587972"/>
            <a:chExt cx="3262299" cy="2676992"/>
          </a:xfrm>
        </p:grpSpPr>
        <p:pic>
          <p:nvPicPr>
            <p:cNvPr id="1026" name="Picture 2" descr="Nice to meet you again, for the first time.">
              <a:extLst>
                <a:ext uri="{FF2B5EF4-FFF2-40B4-BE49-F238E27FC236}">
                  <a16:creationId xmlns:a16="http://schemas.microsoft.com/office/drawing/2014/main" id="{A526C12C-30B2-48DB-8B5D-F748B7D8B4DC}"/>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14734" t="28775" r="14219" b="28447"/>
            <a:stretch/>
          </p:blipFill>
          <p:spPr bwMode="auto">
            <a:xfrm>
              <a:off x="10626177" y="3588879"/>
              <a:ext cx="660673" cy="265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tivisionBlizzard.com for leading gaming brands">
              <a:extLst>
                <a:ext uri="{FF2B5EF4-FFF2-40B4-BE49-F238E27FC236}">
                  <a16:creationId xmlns:a16="http://schemas.microsoft.com/office/drawing/2014/main" id="{FE4D71E4-4010-9478-89B0-C3DB9196BD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30716" y="3283673"/>
              <a:ext cx="448177" cy="2520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ot Games reveals new logo, launches media site">
              <a:extLst>
                <a:ext uri="{FF2B5EF4-FFF2-40B4-BE49-F238E27FC236}">
                  <a16:creationId xmlns:a16="http://schemas.microsoft.com/office/drawing/2014/main" id="{2A9F891E-BB93-745A-68BB-73DA5D9BBB7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1748" b="27180"/>
            <a:stretch/>
          </p:blipFill>
          <p:spPr bwMode="auto">
            <a:xfrm>
              <a:off x="10971435" y="4433866"/>
              <a:ext cx="781829" cy="2394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8D5E84B-2E27-3AC8-AFF0-5584AEA1421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72196" y="4011697"/>
              <a:ext cx="780308" cy="2371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ownload PlayStation (PS) Logo in SVG Vector or PNG File ...">
              <a:extLst>
                <a:ext uri="{FF2B5EF4-FFF2-40B4-BE49-F238E27FC236}">
                  <a16:creationId xmlns:a16="http://schemas.microsoft.com/office/drawing/2014/main" id="{53D35D11-9994-E4C2-08D7-CEFBCA0D516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15666" y="2587972"/>
              <a:ext cx="638828" cy="4258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ony Logo PNG Vector (EPS) Free Download">
              <a:extLst>
                <a:ext uri="{FF2B5EF4-FFF2-40B4-BE49-F238E27FC236}">
                  <a16:creationId xmlns:a16="http://schemas.microsoft.com/office/drawing/2014/main" id="{0690CE77-CA70-F008-1BDF-96B844B7D6D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38861" b="39201"/>
            <a:stretch/>
          </p:blipFill>
          <p:spPr bwMode="auto">
            <a:xfrm>
              <a:off x="9712531" y="2732005"/>
              <a:ext cx="744002" cy="16322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icrosoft Unveils a New Look - The Official Microsoft Blog">
              <a:extLst>
                <a:ext uri="{FF2B5EF4-FFF2-40B4-BE49-F238E27FC236}">
                  <a16:creationId xmlns:a16="http://schemas.microsoft.com/office/drawing/2014/main" id="{5C3ADA2C-AF16-05C6-2C76-3B25A9EE78A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9440" t="25342" r="9611" b="23509"/>
            <a:stretch/>
          </p:blipFill>
          <p:spPr bwMode="auto">
            <a:xfrm>
              <a:off x="10438881" y="3248234"/>
              <a:ext cx="889394" cy="20635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9B17AFC3-3721-867A-CB91-4C25B538B625}"/>
                </a:ext>
              </a:extLst>
            </p:cNvPr>
            <p:cNvGrpSpPr/>
            <p:nvPr/>
          </p:nvGrpSpPr>
          <p:grpSpPr>
            <a:xfrm>
              <a:off x="9120691" y="3107677"/>
              <a:ext cx="1577192" cy="1577192"/>
              <a:chOff x="9055795" y="2639071"/>
              <a:chExt cx="1874324" cy="1874324"/>
            </a:xfrm>
          </p:grpSpPr>
          <p:pic>
            <p:nvPicPr>
              <p:cNvPr id="31" name="Grafik 30">
                <a:extLst>
                  <a:ext uri="{FF2B5EF4-FFF2-40B4-BE49-F238E27FC236}">
                    <a16:creationId xmlns:a16="http://schemas.microsoft.com/office/drawing/2014/main" id="{55386968-8297-CE3F-DED1-A9CEA4F18B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55795" y="2639071"/>
                <a:ext cx="1874324" cy="1874324"/>
              </a:xfrm>
              <a:prstGeom prst="rect">
                <a:avLst/>
              </a:prstGeom>
            </p:spPr>
          </p:pic>
          <p:pic>
            <p:nvPicPr>
              <p:cNvPr id="35" name="Grafik 34">
                <a:extLst>
                  <a:ext uri="{FF2B5EF4-FFF2-40B4-BE49-F238E27FC236}">
                    <a16:creationId xmlns:a16="http://schemas.microsoft.com/office/drawing/2014/main" id="{7625B0EE-CA34-FF45-2F76-2C6AE3AA26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32918" y="3910675"/>
                <a:ext cx="432793" cy="317462"/>
              </a:xfrm>
              <a:prstGeom prst="rect">
                <a:avLst/>
              </a:prstGeom>
            </p:spPr>
          </p:pic>
          <p:pic>
            <p:nvPicPr>
              <p:cNvPr id="36" name="Grafik 35">
                <a:extLst>
                  <a:ext uri="{FF2B5EF4-FFF2-40B4-BE49-F238E27FC236}">
                    <a16:creationId xmlns:a16="http://schemas.microsoft.com/office/drawing/2014/main" id="{CCDB7DBE-F163-4188-E1DD-BA462C2CDE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84609" y="3910675"/>
                <a:ext cx="432793" cy="317462"/>
              </a:xfrm>
              <a:prstGeom prst="rect">
                <a:avLst/>
              </a:prstGeom>
            </p:spPr>
          </p:pic>
          <p:pic>
            <p:nvPicPr>
              <p:cNvPr id="37" name="Grafik 36">
                <a:extLst>
                  <a:ext uri="{FF2B5EF4-FFF2-40B4-BE49-F238E27FC236}">
                    <a16:creationId xmlns:a16="http://schemas.microsoft.com/office/drawing/2014/main" id="{8E501A37-5562-9CF6-298F-EC25D62C4D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58763" y="2759500"/>
                <a:ext cx="432793" cy="317462"/>
              </a:xfrm>
              <a:prstGeom prst="rect">
                <a:avLst/>
              </a:prstGeom>
            </p:spPr>
          </p:pic>
        </p:grpSp>
        <p:sp>
          <p:nvSpPr>
            <p:cNvPr id="1045" name="Textplatzhalter 15">
              <a:extLst>
                <a:ext uri="{FF2B5EF4-FFF2-40B4-BE49-F238E27FC236}">
                  <a16:creationId xmlns:a16="http://schemas.microsoft.com/office/drawing/2014/main" id="{2C25095C-E3EA-044A-4B6A-FC6B06990071}"/>
                </a:ext>
              </a:extLst>
            </p:cNvPr>
            <p:cNvSpPr txBox="1">
              <a:spLocks/>
            </p:cNvSpPr>
            <p:nvPr/>
          </p:nvSpPr>
          <p:spPr bwMode="gray">
            <a:xfrm>
              <a:off x="8490965" y="4959161"/>
              <a:ext cx="2968436" cy="30580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2200" kern="1200">
                  <a:solidFill>
                    <a:schemeClr val="tx2"/>
                  </a:solidFill>
                  <a:latin typeface="Aptos" panose="020B0004020202020204" pitchFamily="34" charset="0"/>
                  <a:ea typeface="+mn-ea"/>
                  <a:cs typeface="+mn-cs"/>
                </a:defRPr>
              </a:lvl1pPr>
              <a:lvl2pPr marL="449263" indent="-266700" algn="l" defTabSz="914400" rtl="0" eaLnBrk="1" latinLnBrk="0" hangingPunct="1">
                <a:lnSpc>
                  <a:spcPct val="100000"/>
                </a:lnSpc>
                <a:spcBef>
                  <a:spcPts val="1000"/>
                </a:spcBef>
                <a:buClr>
                  <a:schemeClr val="accent3"/>
                </a:buClr>
                <a:buSzPct val="100000"/>
                <a:buFont typeface="Arial" panose="020B0604020202020204" pitchFamily="34" charset="0"/>
                <a:buChar char="•"/>
                <a:defRPr sz="2000" kern="1200">
                  <a:solidFill>
                    <a:schemeClr val="tx2"/>
                  </a:solidFill>
                  <a:latin typeface="Aptos" panose="020B0004020202020204" pitchFamily="34" charset="0"/>
                  <a:ea typeface="+mn-ea"/>
                  <a:cs typeface="+mn-cs"/>
                </a:defRPr>
              </a:lvl2pPr>
              <a:lvl3pPr marL="808038" indent="-266700" algn="l" defTabSz="914400" rtl="0" eaLnBrk="1" latinLnBrk="0" hangingPunct="1">
                <a:lnSpc>
                  <a:spcPct val="100000"/>
                </a:lnSpc>
                <a:spcBef>
                  <a:spcPts val="800"/>
                </a:spcBef>
                <a:buClr>
                  <a:schemeClr val="accent3"/>
                </a:buClr>
                <a:buSzPct val="100000"/>
                <a:buFont typeface="Symbol" panose="05050102010706020507" pitchFamily="18" charset="2"/>
                <a:buChar char="-"/>
                <a:defRPr sz="1800" kern="1200">
                  <a:solidFill>
                    <a:schemeClr val="tx2"/>
                  </a:solidFill>
                  <a:latin typeface="Aptos" panose="020B0004020202020204" pitchFamily="34" charset="0"/>
                  <a:ea typeface="+mn-ea"/>
                  <a:cs typeface="+mn-cs"/>
                </a:defRPr>
              </a:lvl3pPr>
              <a:lvl4pPr marL="1074738" indent="-176213" algn="l" defTabSz="914400" rtl="0" eaLnBrk="1" latinLnBrk="0" hangingPunct="1">
                <a:lnSpc>
                  <a:spcPct val="100000"/>
                </a:lnSpc>
                <a:spcBef>
                  <a:spcPts val="600"/>
                </a:spcBef>
                <a:buClr>
                  <a:schemeClr val="accent3"/>
                </a:buClr>
                <a:buSzPct val="100000"/>
                <a:buFont typeface="Arial" panose="020B0604020202020204" pitchFamily="34" charset="0"/>
                <a:buChar char="•"/>
                <a:defRPr sz="1600" kern="1200">
                  <a:solidFill>
                    <a:schemeClr val="tx2"/>
                  </a:solidFill>
                  <a:latin typeface="Aptos" panose="020B0004020202020204" pitchFamily="34" charset="0"/>
                  <a:ea typeface="+mn-ea"/>
                  <a:cs typeface="+mn-cs"/>
                </a:defRPr>
              </a:lvl4pPr>
              <a:lvl5pPr marL="1371600" indent="-206375" algn="l" defTabSz="914400" rtl="0" eaLnBrk="1" latinLnBrk="0" hangingPunct="1">
                <a:lnSpc>
                  <a:spcPct val="100000"/>
                </a:lnSpc>
                <a:spcBef>
                  <a:spcPts val="600"/>
                </a:spcBef>
                <a:buClr>
                  <a:schemeClr val="accent3"/>
                </a:buClr>
                <a:buSzPct val="100000"/>
                <a:buFont typeface="Symbol" panose="05050102010706020507" pitchFamily="18" charset="2"/>
                <a:buChar char="-"/>
                <a:tabLst/>
                <a:defRPr sz="1400" kern="1200">
                  <a:solidFill>
                    <a:schemeClr val="tx2"/>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 Gaming Networks</a:t>
              </a:r>
              <a:endParaRPr lang="en-US" sz="3600" b="1" dirty="0"/>
            </a:p>
          </p:txBody>
        </p:sp>
      </p:grpSp>
      <p:sp>
        <p:nvSpPr>
          <p:cNvPr id="2" name="Title 1">
            <a:extLst>
              <a:ext uri="{FF2B5EF4-FFF2-40B4-BE49-F238E27FC236}">
                <a16:creationId xmlns:a16="http://schemas.microsoft.com/office/drawing/2014/main" id="{DF2B5F6F-02B6-E082-FD4E-21E587952746}"/>
              </a:ext>
            </a:extLst>
          </p:cNvPr>
          <p:cNvSpPr>
            <a:spLocks noGrp="1"/>
          </p:cNvSpPr>
          <p:nvPr>
            <p:ph type="title"/>
          </p:nvPr>
        </p:nvSpPr>
        <p:spPr/>
        <p:txBody>
          <a:bodyPr/>
          <a:lstStyle/>
          <a:p>
            <a:r>
              <a:rPr lang="en-US" dirty="0">
                <a:ea typeface="Calibri Light"/>
                <a:cs typeface="Calibri Light"/>
              </a:rPr>
              <a:t>Use case: Gaming </a:t>
            </a:r>
            <a:endParaRPr lang="en-US" dirty="0"/>
          </a:p>
        </p:txBody>
      </p:sp>
      <p:sp>
        <p:nvSpPr>
          <p:cNvPr id="3" name="AutoShape 2" descr="Computer with solid fill">
            <a:extLst>
              <a:ext uri="{FF2B5EF4-FFF2-40B4-BE49-F238E27FC236}">
                <a16:creationId xmlns:a16="http://schemas.microsoft.com/office/drawing/2014/main" id="{D5C882DD-4119-A9CB-9427-03813B897B09}"/>
              </a:ext>
            </a:extLst>
          </p:cNvPr>
          <p:cNvSpPr>
            <a:spLocks noChangeAspect="1" noChangeArrowheads="1"/>
          </p:cNvSpPr>
          <p:nvPr/>
        </p:nvSpPr>
        <p:spPr bwMode="auto">
          <a:xfrm>
            <a:off x="2870587" y="42622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descr="Computer with solid fill">
            <a:extLst>
              <a:ext uri="{FF2B5EF4-FFF2-40B4-BE49-F238E27FC236}">
                <a16:creationId xmlns:a16="http://schemas.microsoft.com/office/drawing/2014/main" id="{E787CE9B-FF42-9A26-FBF2-05525BF146E7}"/>
              </a:ext>
            </a:extLst>
          </p:cNvPr>
          <p:cNvSpPr>
            <a:spLocks noChangeAspect="1" noChangeArrowheads="1"/>
          </p:cNvSpPr>
          <p:nvPr/>
        </p:nvSpPr>
        <p:spPr bwMode="auto">
          <a:xfrm>
            <a:off x="3330962" y="42622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0" name="Straight Connector 26">
            <a:extLst>
              <a:ext uri="{FF2B5EF4-FFF2-40B4-BE49-F238E27FC236}">
                <a16:creationId xmlns:a16="http://schemas.microsoft.com/office/drawing/2014/main" id="{9943E2E5-48D0-AACE-84CD-64018172D8AA}"/>
              </a:ext>
            </a:extLst>
          </p:cNvPr>
          <p:cNvCxnSpPr>
            <a:cxnSpLocks/>
          </p:cNvCxnSpPr>
          <p:nvPr/>
        </p:nvCxnSpPr>
        <p:spPr>
          <a:xfrm>
            <a:off x="2585322" y="4020185"/>
            <a:ext cx="5693775" cy="23182"/>
          </a:xfrm>
          <a:prstGeom prst="line">
            <a:avLst/>
          </a:prstGeom>
          <a:ln w="41275" cap="rnd">
            <a:solidFill>
              <a:schemeClr val="accent3"/>
            </a:solidFill>
            <a:headEnd type="none" w="lg" len="med"/>
            <a:tailEnd type="none" w="lg" len="med"/>
          </a:ln>
        </p:spPr>
        <p:style>
          <a:lnRef idx="2">
            <a:schemeClr val="accent1"/>
          </a:lnRef>
          <a:fillRef idx="0">
            <a:schemeClr val="accent1"/>
          </a:fillRef>
          <a:effectRef idx="1">
            <a:schemeClr val="accent1"/>
          </a:effectRef>
          <a:fontRef idx="minor">
            <a:schemeClr val="tx1"/>
          </a:fontRef>
        </p:style>
      </p:cxnSp>
      <p:sp>
        <p:nvSpPr>
          <p:cNvPr id="41" name="TextBox 37">
            <a:extLst>
              <a:ext uri="{FF2B5EF4-FFF2-40B4-BE49-F238E27FC236}">
                <a16:creationId xmlns:a16="http://schemas.microsoft.com/office/drawing/2014/main" id="{5B71D49C-DE2F-8FA9-92E4-114D2C164D4A}"/>
              </a:ext>
            </a:extLst>
          </p:cNvPr>
          <p:cNvSpPr txBox="1"/>
          <p:nvPr/>
        </p:nvSpPr>
        <p:spPr>
          <a:xfrm>
            <a:off x="2344246" y="4108375"/>
            <a:ext cx="6224953" cy="461665"/>
          </a:xfrm>
          <a:prstGeom prst="rect">
            <a:avLst/>
          </a:prstGeom>
          <a:noFill/>
        </p:spPr>
        <p:txBody>
          <a:bodyPr wrap="square" rtlCol="0">
            <a:spAutoFit/>
          </a:bodyPr>
          <a:lstStyle/>
          <a:p>
            <a:pPr algn="ctr"/>
            <a:r>
              <a:rPr lang="en-US" sz="2400" b="1" dirty="0">
                <a:solidFill>
                  <a:schemeClr val="accent3"/>
                </a:solidFill>
              </a:rPr>
              <a:t>Interconnection platform</a:t>
            </a:r>
          </a:p>
        </p:txBody>
      </p:sp>
      <p:grpSp>
        <p:nvGrpSpPr>
          <p:cNvPr id="8" name="Gruppieren 7">
            <a:extLst>
              <a:ext uri="{FF2B5EF4-FFF2-40B4-BE49-F238E27FC236}">
                <a16:creationId xmlns:a16="http://schemas.microsoft.com/office/drawing/2014/main" id="{D2035EE1-78CF-CC8D-9E9C-0346409A682D}"/>
              </a:ext>
            </a:extLst>
          </p:cNvPr>
          <p:cNvGrpSpPr/>
          <p:nvPr/>
        </p:nvGrpSpPr>
        <p:grpSpPr>
          <a:xfrm>
            <a:off x="794148" y="2414081"/>
            <a:ext cx="1399334" cy="2850883"/>
            <a:chOff x="794148" y="2414081"/>
            <a:chExt cx="1399334" cy="2850883"/>
          </a:xfrm>
        </p:grpSpPr>
        <p:sp>
          <p:nvSpPr>
            <p:cNvPr id="22" name="Textplatzhalter 15">
              <a:extLst>
                <a:ext uri="{FF2B5EF4-FFF2-40B4-BE49-F238E27FC236}">
                  <a16:creationId xmlns:a16="http://schemas.microsoft.com/office/drawing/2014/main" id="{D3A40AC4-215B-FE33-55A9-D78AF001F534}"/>
                </a:ext>
              </a:extLst>
            </p:cNvPr>
            <p:cNvSpPr txBox="1">
              <a:spLocks/>
            </p:cNvSpPr>
            <p:nvPr/>
          </p:nvSpPr>
          <p:spPr bwMode="gray">
            <a:xfrm>
              <a:off x="801768" y="4959161"/>
              <a:ext cx="1391714" cy="30580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2200" kern="1200">
                  <a:solidFill>
                    <a:schemeClr val="tx2"/>
                  </a:solidFill>
                  <a:latin typeface="Aptos" panose="020B0004020202020204" pitchFamily="34" charset="0"/>
                  <a:ea typeface="+mn-ea"/>
                  <a:cs typeface="+mn-cs"/>
                </a:defRPr>
              </a:lvl1pPr>
              <a:lvl2pPr marL="449263" indent="-266700" algn="l" defTabSz="914400" rtl="0" eaLnBrk="1" latinLnBrk="0" hangingPunct="1">
                <a:lnSpc>
                  <a:spcPct val="100000"/>
                </a:lnSpc>
                <a:spcBef>
                  <a:spcPts val="1000"/>
                </a:spcBef>
                <a:buClr>
                  <a:schemeClr val="accent3"/>
                </a:buClr>
                <a:buSzPct val="100000"/>
                <a:buFont typeface="Arial" panose="020B0604020202020204" pitchFamily="34" charset="0"/>
                <a:buChar char="•"/>
                <a:defRPr sz="2000" kern="1200">
                  <a:solidFill>
                    <a:schemeClr val="tx2"/>
                  </a:solidFill>
                  <a:latin typeface="Aptos" panose="020B0004020202020204" pitchFamily="34" charset="0"/>
                  <a:ea typeface="+mn-ea"/>
                  <a:cs typeface="+mn-cs"/>
                </a:defRPr>
              </a:lvl2pPr>
              <a:lvl3pPr marL="808038" indent="-266700" algn="l" defTabSz="914400" rtl="0" eaLnBrk="1" latinLnBrk="0" hangingPunct="1">
                <a:lnSpc>
                  <a:spcPct val="100000"/>
                </a:lnSpc>
                <a:spcBef>
                  <a:spcPts val="800"/>
                </a:spcBef>
                <a:buClr>
                  <a:schemeClr val="accent3"/>
                </a:buClr>
                <a:buSzPct val="100000"/>
                <a:buFont typeface="Symbol" panose="05050102010706020507" pitchFamily="18" charset="2"/>
                <a:buChar char="-"/>
                <a:defRPr sz="1800" kern="1200">
                  <a:solidFill>
                    <a:schemeClr val="tx2"/>
                  </a:solidFill>
                  <a:latin typeface="Aptos" panose="020B0004020202020204" pitchFamily="34" charset="0"/>
                  <a:ea typeface="+mn-ea"/>
                  <a:cs typeface="+mn-cs"/>
                </a:defRPr>
              </a:lvl3pPr>
              <a:lvl4pPr marL="1074738" indent="-176213" algn="l" defTabSz="914400" rtl="0" eaLnBrk="1" latinLnBrk="0" hangingPunct="1">
                <a:lnSpc>
                  <a:spcPct val="100000"/>
                </a:lnSpc>
                <a:spcBef>
                  <a:spcPts val="600"/>
                </a:spcBef>
                <a:buClr>
                  <a:schemeClr val="accent3"/>
                </a:buClr>
                <a:buSzPct val="100000"/>
                <a:buFont typeface="Arial" panose="020B0604020202020204" pitchFamily="34" charset="0"/>
                <a:buChar char="•"/>
                <a:defRPr sz="1600" kern="1200">
                  <a:solidFill>
                    <a:schemeClr val="tx2"/>
                  </a:solidFill>
                  <a:latin typeface="Aptos" panose="020B0004020202020204" pitchFamily="34" charset="0"/>
                  <a:ea typeface="+mn-ea"/>
                  <a:cs typeface="+mn-cs"/>
                </a:defRPr>
              </a:lvl4pPr>
              <a:lvl5pPr marL="1371600" indent="-206375" algn="l" defTabSz="914400" rtl="0" eaLnBrk="1" latinLnBrk="0" hangingPunct="1">
                <a:lnSpc>
                  <a:spcPct val="100000"/>
                </a:lnSpc>
                <a:spcBef>
                  <a:spcPts val="600"/>
                </a:spcBef>
                <a:buClr>
                  <a:schemeClr val="accent3"/>
                </a:buClr>
                <a:buSzPct val="100000"/>
                <a:buFont typeface="Symbol" panose="05050102010706020507" pitchFamily="18" charset="2"/>
                <a:buChar char="-"/>
                <a:tabLst/>
                <a:defRPr sz="1400" kern="1200">
                  <a:solidFill>
                    <a:schemeClr val="tx2"/>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Gamer</a:t>
              </a:r>
            </a:p>
            <a:p>
              <a:endParaRPr lang="en-US" sz="3600" b="1" dirty="0"/>
            </a:p>
          </p:txBody>
        </p:sp>
        <p:grpSp>
          <p:nvGrpSpPr>
            <p:cNvPr id="1063" name="Gruppieren 1062">
              <a:extLst>
                <a:ext uri="{FF2B5EF4-FFF2-40B4-BE49-F238E27FC236}">
                  <a16:creationId xmlns:a16="http://schemas.microsoft.com/office/drawing/2014/main" id="{E053A14E-D03C-EF17-3113-5F9053F22A81}"/>
                </a:ext>
              </a:extLst>
            </p:cNvPr>
            <p:cNvGrpSpPr/>
            <p:nvPr/>
          </p:nvGrpSpPr>
          <p:grpSpPr>
            <a:xfrm>
              <a:off x="1136530" y="4201808"/>
              <a:ext cx="675952" cy="495656"/>
              <a:chOff x="1526126" y="3803453"/>
              <a:chExt cx="432317" cy="317005"/>
            </a:xfrm>
          </p:grpSpPr>
          <p:sp>
            <p:nvSpPr>
              <p:cNvPr id="1034" name="Freihandform: Form 1033">
                <a:extLst>
                  <a:ext uri="{FF2B5EF4-FFF2-40B4-BE49-F238E27FC236}">
                    <a16:creationId xmlns:a16="http://schemas.microsoft.com/office/drawing/2014/main" id="{4CDCC3FC-1C12-3AE5-BA93-6AAC08C777D2}"/>
                  </a:ext>
                </a:extLst>
              </p:cNvPr>
              <p:cNvSpPr/>
              <p:nvPr/>
            </p:nvSpPr>
            <p:spPr>
              <a:xfrm>
                <a:off x="1526126" y="3803453"/>
                <a:ext cx="432317" cy="317005"/>
              </a:xfrm>
              <a:custGeom>
                <a:avLst/>
                <a:gdLst>
                  <a:gd name="csX0" fmla="*/ 347207 w 432317"/>
                  <a:gd name="csY0" fmla="*/ 308745 h 317005"/>
                  <a:gd name="csX1" fmla="*/ 264227 w 432317"/>
                  <a:gd name="csY1" fmla="*/ 248391 h 317005"/>
                  <a:gd name="csX2" fmla="*/ 166468 w 432317"/>
                  <a:gd name="csY2" fmla="*/ 248605 h 317005"/>
                  <a:gd name="csX3" fmla="*/ 117565 w 432317"/>
                  <a:gd name="csY3" fmla="*/ 278366 h 317005"/>
                  <a:gd name="csX4" fmla="*/ 37974 w 432317"/>
                  <a:gd name="csY4" fmla="*/ 313631 h 317005"/>
                  <a:gd name="csX5" fmla="*/ 711 w 432317"/>
                  <a:gd name="csY5" fmla="*/ 213720 h 317005"/>
                  <a:gd name="csX6" fmla="*/ 28724 w 432317"/>
                  <a:gd name="csY6" fmla="*/ 86616 h 317005"/>
                  <a:gd name="csX7" fmla="*/ 95747 w 432317"/>
                  <a:gd name="csY7" fmla="*/ 5788 h 317005"/>
                  <a:gd name="csX8" fmla="*/ 161724 w 432317"/>
                  <a:gd name="csY8" fmla="*/ 5551 h 317005"/>
                  <a:gd name="csX9" fmla="*/ 272812 w 432317"/>
                  <a:gd name="csY9" fmla="*/ 4968 h 317005"/>
                  <a:gd name="csX10" fmla="*/ 376837 w 432317"/>
                  <a:gd name="csY10" fmla="*/ 38010 h 317005"/>
                  <a:gd name="csX11" fmla="*/ 404112 w 432317"/>
                  <a:gd name="csY11" fmla="*/ 90600 h 317005"/>
                  <a:gd name="csX12" fmla="*/ 431423 w 432317"/>
                  <a:gd name="csY12" fmla="*/ 216764 h 317005"/>
                  <a:gd name="csX13" fmla="*/ 396479 w 432317"/>
                  <a:gd name="csY13" fmla="*/ 312573 h 317005"/>
                  <a:gd name="csX14" fmla="*/ 347207 w 432317"/>
                  <a:gd name="csY14" fmla="*/ 308769 h 317005"/>
                  <a:gd name="csX15" fmla="*/ 336161 w 432317"/>
                  <a:gd name="csY15" fmla="*/ 260412 h 317005"/>
                  <a:gd name="csX16" fmla="*/ 385172 w 432317"/>
                  <a:gd name="csY16" fmla="*/ 286035 h 317005"/>
                  <a:gd name="csX17" fmla="*/ 403161 w 432317"/>
                  <a:gd name="csY17" fmla="*/ 224433 h 317005"/>
                  <a:gd name="csX18" fmla="*/ 375862 w 432317"/>
                  <a:gd name="csY18" fmla="*/ 97389 h 317005"/>
                  <a:gd name="csX19" fmla="*/ 350061 w 432317"/>
                  <a:gd name="csY19" fmla="*/ 50756 h 317005"/>
                  <a:gd name="csX20" fmla="*/ 275844 w 432317"/>
                  <a:gd name="csY20" fmla="*/ 33944 h 317005"/>
                  <a:gd name="csX21" fmla="*/ 155256 w 432317"/>
                  <a:gd name="csY21" fmla="*/ 33623 h 317005"/>
                  <a:gd name="csX22" fmla="*/ 78186 w 432317"/>
                  <a:gd name="csY22" fmla="*/ 54466 h 317005"/>
                  <a:gd name="csX23" fmla="*/ 29187 w 432317"/>
                  <a:gd name="csY23" fmla="*/ 218429 h 317005"/>
                  <a:gd name="csX24" fmla="*/ 48092 w 432317"/>
                  <a:gd name="csY24" fmla="*/ 286677 h 317005"/>
                  <a:gd name="csX25" fmla="*/ 94427 w 432317"/>
                  <a:gd name="csY25" fmla="*/ 261185 h 317005"/>
                  <a:gd name="csX26" fmla="*/ 163948 w 432317"/>
                  <a:gd name="csY26" fmla="*/ 219820 h 317005"/>
                  <a:gd name="csX27" fmla="*/ 267045 w 432317"/>
                  <a:gd name="csY27" fmla="*/ 219629 h 317005"/>
                  <a:gd name="csX28" fmla="*/ 336161 w 432317"/>
                  <a:gd name="csY28" fmla="*/ 260424 h 3170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432317" h="317005">
                    <a:moveTo>
                      <a:pt x="347207" y="308745"/>
                    </a:moveTo>
                    <a:cubicBezTo>
                      <a:pt x="309813" y="286546"/>
                      <a:pt x="309694" y="255466"/>
                      <a:pt x="264227" y="248391"/>
                    </a:cubicBezTo>
                    <a:cubicBezTo>
                      <a:pt x="231839" y="243350"/>
                      <a:pt x="198833" y="243374"/>
                      <a:pt x="166468" y="248605"/>
                    </a:cubicBezTo>
                    <a:cubicBezTo>
                      <a:pt x="145946" y="251923"/>
                      <a:pt x="130002" y="262481"/>
                      <a:pt x="117565" y="278366"/>
                    </a:cubicBezTo>
                    <a:cubicBezTo>
                      <a:pt x="97638" y="303846"/>
                      <a:pt x="70101" y="325343"/>
                      <a:pt x="37974" y="313631"/>
                    </a:cubicBezTo>
                    <a:cubicBezTo>
                      <a:pt x="1127" y="300196"/>
                      <a:pt x="-1917" y="247167"/>
                      <a:pt x="711" y="213720"/>
                    </a:cubicBezTo>
                    <a:cubicBezTo>
                      <a:pt x="4159" y="169917"/>
                      <a:pt x="13683" y="127696"/>
                      <a:pt x="28724" y="86616"/>
                    </a:cubicBezTo>
                    <a:cubicBezTo>
                      <a:pt x="40697" y="53919"/>
                      <a:pt x="61695" y="18320"/>
                      <a:pt x="95747" y="5788"/>
                    </a:cubicBezTo>
                    <a:cubicBezTo>
                      <a:pt x="117232" y="-2118"/>
                      <a:pt x="139954" y="-1583"/>
                      <a:pt x="161724" y="5551"/>
                    </a:cubicBezTo>
                    <a:cubicBezTo>
                      <a:pt x="198785" y="17690"/>
                      <a:pt x="235977" y="16929"/>
                      <a:pt x="272812" y="4968"/>
                    </a:cubicBezTo>
                    <a:cubicBezTo>
                      <a:pt x="312358" y="-7885"/>
                      <a:pt x="352653" y="4576"/>
                      <a:pt x="376837" y="38010"/>
                    </a:cubicBezTo>
                    <a:cubicBezTo>
                      <a:pt x="388584" y="54240"/>
                      <a:pt x="397371" y="71255"/>
                      <a:pt x="404112" y="90600"/>
                    </a:cubicBezTo>
                    <a:cubicBezTo>
                      <a:pt x="418356" y="131465"/>
                      <a:pt x="427500" y="173401"/>
                      <a:pt x="431423" y="216764"/>
                    </a:cubicBezTo>
                    <a:cubicBezTo>
                      <a:pt x="434432" y="249996"/>
                      <a:pt x="431495" y="297509"/>
                      <a:pt x="396479" y="312573"/>
                    </a:cubicBezTo>
                    <a:cubicBezTo>
                      <a:pt x="379227" y="319993"/>
                      <a:pt x="362224" y="317674"/>
                      <a:pt x="347207" y="308769"/>
                    </a:cubicBezTo>
                    <a:close/>
                    <a:moveTo>
                      <a:pt x="336161" y="260412"/>
                    </a:moveTo>
                    <a:cubicBezTo>
                      <a:pt x="347813" y="275488"/>
                      <a:pt x="367705" y="294227"/>
                      <a:pt x="385172" y="286035"/>
                    </a:cubicBezTo>
                    <a:cubicBezTo>
                      <a:pt x="403720" y="277331"/>
                      <a:pt x="404600" y="242006"/>
                      <a:pt x="403161" y="224433"/>
                    </a:cubicBezTo>
                    <a:cubicBezTo>
                      <a:pt x="399582" y="180809"/>
                      <a:pt x="390629" y="138445"/>
                      <a:pt x="375862" y="97389"/>
                    </a:cubicBezTo>
                    <a:cubicBezTo>
                      <a:pt x="369620" y="80029"/>
                      <a:pt x="361499" y="64584"/>
                      <a:pt x="350061" y="50756"/>
                    </a:cubicBezTo>
                    <a:cubicBezTo>
                      <a:pt x="330395" y="26976"/>
                      <a:pt x="303833" y="25133"/>
                      <a:pt x="275844" y="33944"/>
                    </a:cubicBezTo>
                    <a:cubicBezTo>
                      <a:pt x="235989" y="46488"/>
                      <a:pt x="195135" y="46274"/>
                      <a:pt x="155256" y="33623"/>
                    </a:cubicBezTo>
                    <a:cubicBezTo>
                      <a:pt x="125080" y="24051"/>
                      <a:pt x="97769" y="28249"/>
                      <a:pt x="78186" y="54466"/>
                    </a:cubicBezTo>
                    <a:cubicBezTo>
                      <a:pt x="48449" y="94274"/>
                      <a:pt x="32992" y="169454"/>
                      <a:pt x="29187" y="218429"/>
                    </a:cubicBezTo>
                    <a:cubicBezTo>
                      <a:pt x="27832" y="235978"/>
                      <a:pt x="28367" y="279329"/>
                      <a:pt x="48092" y="286677"/>
                    </a:cubicBezTo>
                    <a:cubicBezTo>
                      <a:pt x="65166" y="293038"/>
                      <a:pt x="83893" y="275013"/>
                      <a:pt x="94427" y="261185"/>
                    </a:cubicBezTo>
                    <a:cubicBezTo>
                      <a:pt x="111703" y="238511"/>
                      <a:pt x="135115" y="224159"/>
                      <a:pt x="163948" y="219820"/>
                    </a:cubicBezTo>
                    <a:cubicBezTo>
                      <a:pt x="198155" y="214671"/>
                      <a:pt x="232826" y="214648"/>
                      <a:pt x="267045" y="219629"/>
                    </a:cubicBezTo>
                    <a:cubicBezTo>
                      <a:pt x="295391" y="223755"/>
                      <a:pt x="318588" y="237678"/>
                      <a:pt x="336161" y="260424"/>
                    </a:cubicBezTo>
                    <a:close/>
                  </a:path>
                </a:pathLst>
              </a:custGeom>
              <a:solidFill>
                <a:schemeClr val="tx2"/>
              </a:solidFill>
              <a:ln w="6350" cap="flat">
                <a:solidFill>
                  <a:schemeClr val="bg1"/>
                </a:solidFill>
                <a:prstDash val="solid"/>
                <a:miter/>
              </a:ln>
            </p:spPr>
            <p:txBody>
              <a:bodyPr/>
              <a:lstStyle/>
              <a:p>
                <a:endParaRPr lang="de-DE"/>
              </a:p>
            </p:txBody>
          </p:sp>
          <p:sp>
            <p:nvSpPr>
              <p:cNvPr id="1035" name="Freihandform: Form 1034">
                <a:extLst>
                  <a:ext uri="{FF2B5EF4-FFF2-40B4-BE49-F238E27FC236}">
                    <a16:creationId xmlns:a16="http://schemas.microsoft.com/office/drawing/2014/main" id="{3890D00E-AA0B-BF31-D227-666E743C6DF9}"/>
                  </a:ext>
                </a:extLst>
              </p:cNvPr>
              <p:cNvSpPr/>
              <p:nvPr/>
            </p:nvSpPr>
            <p:spPr>
              <a:xfrm>
                <a:off x="1598143" y="3875596"/>
                <a:ext cx="115175" cy="115208"/>
              </a:xfrm>
              <a:custGeom>
                <a:avLst/>
                <a:gdLst>
                  <a:gd name="csX0" fmla="*/ 71837 w 115175"/>
                  <a:gd name="csY0" fmla="*/ 101223 h 115208"/>
                  <a:gd name="csX1" fmla="*/ 57426 w 115175"/>
                  <a:gd name="csY1" fmla="*/ 115206 h 115208"/>
                  <a:gd name="csX2" fmla="*/ 43325 w 115175"/>
                  <a:gd name="csY2" fmla="*/ 101449 h 115208"/>
                  <a:gd name="csX3" fmla="*/ 43004 w 115175"/>
                  <a:gd name="csY3" fmla="*/ 72212 h 115208"/>
                  <a:gd name="csX4" fmla="*/ 13743 w 115175"/>
                  <a:gd name="csY4" fmla="*/ 71855 h 115208"/>
                  <a:gd name="csX5" fmla="*/ 45 w 115175"/>
                  <a:gd name="csY5" fmla="*/ 56565 h 115208"/>
                  <a:gd name="csX6" fmla="*/ 16465 w 115175"/>
                  <a:gd name="csY6" fmla="*/ 43105 h 115208"/>
                  <a:gd name="csX7" fmla="*/ 42980 w 115175"/>
                  <a:gd name="csY7" fmla="*/ 43355 h 115208"/>
                  <a:gd name="csX8" fmla="*/ 43372 w 115175"/>
                  <a:gd name="csY8" fmla="*/ 13154 h 115208"/>
                  <a:gd name="csX9" fmla="*/ 57272 w 115175"/>
                  <a:gd name="csY9" fmla="*/ 4 h 115208"/>
                  <a:gd name="csX10" fmla="*/ 71682 w 115175"/>
                  <a:gd name="csY10" fmla="*/ 12572 h 115208"/>
                  <a:gd name="csX11" fmla="*/ 72039 w 115175"/>
                  <a:gd name="csY11" fmla="*/ 43081 h 115208"/>
                  <a:gd name="csX12" fmla="*/ 102608 w 115175"/>
                  <a:gd name="csY12" fmla="*/ 43462 h 115208"/>
                  <a:gd name="csX13" fmla="*/ 115092 w 115175"/>
                  <a:gd name="csY13" fmla="*/ 59276 h 115208"/>
                  <a:gd name="csX14" fmla="*/ 99433 w 115175"/>
                  <a:gd name="csY14" fmla="*/ 72045 h 115208"/>
                  <a:gd name="csX15" fmla="*/ 71908 w 115175"/>
                  <a:gd name="csY15" fmla="*/ 72081 h 115208"/>
                  <a:gd name="csX16" fmla="*/ 71837 w 115175"/>
                  <a:gd name="csY16" fmla="*/ 101212 h 1152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15175" h="115208">
                    <a:moveTo>
                      <a:pt x="71837" y="101223"/>
                    </a:moveTo>
                    <a:cubicBezTo>
                      <a:pt x="71813" y="109867"/>
                      <a:pt x="64477" y="115349"/>
                      <a:pt x="57426" y="115206"/>
                    </a:cubicBezTo>
                    <a:cubicBezTo>
                      <a:pt x="50376" y="115063"/>
                      <a:pt x="43420" y="109392"/>
                      <a:pt x="43325" y="101449"/>
                    </a:cubicBezTo>
                    <a:lnTo>
                      <a:pt x="43004" y="72212"/>
                    </a:lnTo>
                    <a:lnTo>
                      <a:pt x="13743" y="71855"/>
                    </a:lnTo>
                    <a:cubicBezTo>
                      <a:pt x="5170" y="71748"/>
                      <a:pt x="-573" y="63544"/>
                      <a:pt x="45" y="56565"/>
                    </a:cubicBezTo>
                    <a:cubicBezTo>
                      <a:pt x="830" y="47742"/>
                      <a:pt x="7714" y="43022"/>
                      <a:pt x="16465" y="43105"/>
                    </a:cubicBezTo>
                    <a:lnTo>
                      <a:pt x="42980" y="43355"/>
                    </a:lnTo>
                    <a:lnTo>
                      <a:pt x="43372" y="13154"/>
                    </a:lnTo>
                    <a:cubicBezTo>
                      <a:pt x="43479" y="5295"/>
                      <a:pt x="50708" y="171"/>
                      <a:pt x="57272" y="4"/>
                    </a:cubicBezTo>
                    <a:cubicBezTo>
                      <a:pt x="63835" y="-162"/>
                      <a:pt x="71599" y="4701"/>
                      <a:pt x="71682" y="12572"/>
                    </a:cubicBezTo>
                    <a:lnTo>
                      <a:pt x="72039" y="43081"/>
                    </a:lnTo>
                    <a:lnTo>
                      <a:pt x="102608" y="43462"/>
                    </a:lnTo>
                    <a:cubicBezTo>
                      <a:pt x="111074" y="43569"/>
                      <a:pt x="115877" y="52272"/>
                      <a:pt x="115092" y="59276"/>
                    </a:cubicBezTo>
                    <a:cubicBezTo>
                      <a:pt x="114236" y="66968"/>
                      <a:pt x="107839" y="72034"/>
                      <a:pt x="99433" y="72045"/>
                    </a:cubicBezTo>
                    <a:lnTo>
                      <a:pt x="71908" y="72081"/>
                    </a:lnTo>
                    <a:lnTo>
                      <a:pt x="71837" y="101212"/>
                    </a:lnTo>
                    <a:close/>
                  </a:path>
                </a:pathLst>
              </a:custGeom>
              <a:solidFill>
                <a:schemeClr val="tx2"/>
              </a:solidFill>
              <a:ln w="6350" cap="flat">
                <a:solidFill>
                  <a:schemeClr val="bg1"/>
                </a:solidFill>
                <a:prstDash val="solid"/>
                <a:miter/>
              </a:ln>
            </p:spPr>
            <p:txBody>
              <a:bodyPr/>
              <a:lstStyle/>
              <a:p>
                <a:endParaRPr lang="de-DE"/>
              </a:p>
            </p:txBody>
          </p:sp>
          <p:sp>
            <p:nvSpPr>
              <p:cNvPr id="1036" name="Ellipse 1035">
                <a:extLst>
                  <a:ext uri="{FF2B5EF4-FFF2-40B4-BE49-F238E27FC236}">
                    <a16:creationId xmlns:a16="http://schemas.microsoft.com/office/drawing/2014/main" id="{81B3A81E-1A36-0CB7-5775-3DB1E87A63D2}"/>
                  </a:ext>
                </a:extLst>
              </p:cNvPr>
              <p:cNvSpPr/>
              <p:nvPr/>
            </p:nvSpPr>
            <p:spPr>
              <a:xfrm>
                <a:off x="1796286" y="3954775"/>
                <a:ext cx="35978" cy="35979"/>
              </a:xfrm>
              <a:prstGeom prst="ellipse">
                <a:avLst/>
              </a:prstGeom>
              <a:solidFill>
                <a:schemeClr val="tx2"/>
              </a:solidFill>
              <a:ln w="6350" cap="flat">
                <a:solidFill>
                  <a:schemeClr val="bg1"/>
                </a:solidFill>
                <a:prstDash val="solid"/>
                <a:miter/>
              </a:ln>
            </p:spPr>
            <p:txBody>
              <a:bodyPr/>
              <a:lstStyle/>
              <a:p>
                <a:endParaRPr lang="de-DE"/>
              </a:p>
            </p:txBody>
          </p:sp>
          <p:sp>
            <p:nvSpPr>
              <p:cNvPr id="1037" name="Ellipse 1036">
                <a:extLst>
                  <a:ext uri="{FF2B5EF4-FFF2-40B4-BE49-F238E27FC236}">
                    <a16:creationId xmlns:a16="http://schemas.microsoft.com/office/drawing/2014/main" id="{4849ECAF-E623-E797-D4BB-15071CDD43A4}"/>
                  </a:ext>
                </a:extLst>
              </p:cNvPr>
              <p:cNvSpPr/>
              <p:nvPr/>
            </p:nvSpPr>
            <p:spPr>
              <a:xfrm>
                <a:off x="1756681" y="3915158"/>
                <a:ext cx="36002" cy="36002"/>
              </a:xfrm>
              <a:prstGeom prst="ellipse">
                <a:avLst/>
              </a:prstGeom>
              <a:solidFill>
                <a:schemeClr val="tx2"/>
              </a:solidFill>
              <a:ln w="6350" cap="flat">
                <a:solidFill>
                  <a:schemeClr val="bg1"/>
                </a:solidFill>
                <a:prstDash val="solid"/>
                <a:miter/>
              </a:ln>
            </p:spPr>
            <p:txBody>
              <a:bodyPr/>
              <a:lstStyle/>
              <a:p>
                <a:endParaRPr lang="de-DE"/>
              </a:p>
            </p:txBody>
          </p:sp>
          <p:sp>
            <p:nvSpPr>
              <p:cNvPr id="1039" name="Ellipse 1038">
                <a:extLst>
                  <a:ext uri="{FF2B5EF4-FFF2-40B4-BE49-F238E27FC236}">
                    <a16:creationId xmlns:a16="http://schemas.microsoft.com/office/drawing/2014/main" id="{0E15583A-70CD-6AB1-5D9E-DF49C9F05CFF}"/>
                  </a:ext>
                </a:extLst>
              </p:cNvPr>
              <p:cNvSpPr/>
              <p:nvPr/>
            </p:nvSpPr>
            <p:spPr>
              <a:xfrm>
                <a:off x="1835939" y="3915193"/>
                <a:ext cx="35955" cy="35955"/>
              </a:xfrm>
              <a:prstGeom prst="ellipse">
                <a:avLst/>
              </a:prstGeom>
              <a:solidFill>
                <a:schemeClr val="tx2"/>
              </a:solidFill>
              <a:ln w="6350" cap="flat">
                <a:solidFill>
                  <a:schemeClr val="bg1"/>
                </a:solidFill>
                <a:prstDash val="solid"/>
                <a:miter/>
              </a:ln>
            </p:spPr>
            <p:txBody>
              <a:bodyPr/>
              <a:lstStyle/>
              <a:p>
                <a:endParaRPr lang="de-DE"/>
              </a:p>
            </p:txBody>
          </p:sp>
          <p:sp>
            <p:nvSpPr>
              <p:cNvPr id="1041" name="Ellipse 1040">
                <a:extLst>
                  <a:ext uri="{FF2B5EF4-FFF2-40B4-BE49-F238E27FC236}">
                    <a16:creationId xmlns:a16="http://schemas.microsoft.com/office/drawing/2014/main" id="{ED9835A4-D750-04D8-95DA-B2D2577D244B}"/>
                  </a:ext>
                </a:extLst>
              </p:cNvPr>
              <p:cNvSpPr/>
              <p:nvPr/>
            </p:nvSpPr>
            <p:spPr>
              <a:xfrm>
                <a:off x="1796298" y="3875528"/>
                <a:ext cx="35978" cy="35979"/>
              </a:xfrm>
              <a:prstGeom prst="ellipse">
                <a:avLst/>
              </a:prstGeom>
              <a:solidFill>
                <a:schemeClr val="tx2"/>
              </a:solidFill>
              <a:ln w="6350" cap="flat">
                <a:solidFill>
                  <a:schemeClr val="bg1"/>
                </a:solidFill>
                <a:prstDash val="solid"/>
                <a:miter/>
              </a:ln>
            </p:spPr>
            <p:txBody>
              <a:bodyPr/>
              <a:lstStyle/>
              <a:p>
                <a:endParaRPr lang="de-DE"/>
              </a:p>
            </p:txBody>
          </p:sp>
        </p:grpSp>
        <p:grpSp>
          <p:nvGrpSpPr>
            <p:cNvPr id="1061" name="Gruppieren 1060">
              <a:extLst>
                <a:ext uri="{FF2B5EF4-FFF2-40B4-BE49-F238E27FC236}">
                  <a16:creationId xmlns:a16="http://schemas.microsoft.com/office/drawing/2014/main" id="{7AEE9872-BFDD-CAD9-6B5B-50C6D30E5DCF}"/>
                </a:ext>
              </a:extLst>
            </p:cNvPr>
            <p:cNvGrpSpPr/>
            <p:nvPr/>
          </p:nvGrpSpPr>
          <p:grpSpPr>
            <a:xfrm>
              <a:off x="1193354" y="3192946"/>
              <a:ext cx="741047" cy="741047"/>
              <a:chOff x="1514473" y="2545246"/>
              <a:chExt cx="650701" cy="650701"/>
            </a:xfrm>
          </p:grpSpPr>
          <p:sp>
            <p:nvSpPr>
              <p:cNvPr id="1051" name="Ellipse 1050">
                <a:extLst>
                  <a:ext uri="{FF2B5EF4-FFF2-40B4-BE49-F238E27FC236}">
                    <a16:creationId xmlns:a16="http://schemas.microsoft.com/office/drawing/2014/main" id="{1BD56C8B-5EA6-67E7-A64A-DA6F6691C1E5}"/>
                  </a:ext>
                </a:extLst>
              </p:cNvPr>
              <p:cNvSpPr/>
              <p:nvPr/>
            </p:nvSpPr>
            <p:spPr>
              <a:xfrm>
                <a:off x="1571056" y="2545246"/>
                <a:ext cx="141456" cy="141456"/>
              </a:xfrm>
              <a:prstGeom prst="ellipse">
                <a:avLst/>
              </a:prstGeom>
              <a:noFill/>
              <a:ln w="34925" cap="rnd">
                <a:solidFill>
                  <a:schemeClr val="tx2"/>
                </a:solidFill>
                <a:prstDash val="solid"/>
                <a:round/>
              </a:ln>
            </p:spPr>
            <p:txBody>
              <a:bodyPr/>
              <a:lstStyle/>
              <a:p>
                <a:endParaRPr lang="de-DE"/>
              </a:p>
            </p:txBody>
          </p:sp>
          <p:sp>
            <p:nvSpPr>
              <p:cNvPr id="1052" name="Freihandform: Form 1051">
                <a:extLst>
                  <a:ext uri="{FF2B5EF4-FFF2-40B4-BE49-F238E27FC236}">
                    <a16:creationId xmlns:a16="http://schemas.microsoft.com/office/drawing/2014/main" id="{E2914C1B-2A3B-73FE-5604-7F8EBEBFB93F}"/>
                  </a:ext>
                </a:extLst>
              </p:cNvPr>
              <p:cNvSpPr/>
              <p:nvPr/>
            </p:nvSpPr>
            <p:spPr>
              <a:xfrm>
                <a:off x="1839824" y="2913034"/>
                <a:ext cx="311204" cy="28291"/>
              </a:xfrm>
              <a:custGeom>
                <a:avLst/>
                <a:gdLst>
                  <a:gd name="csX0" fmla="*/ 0 w 311204"/>
                  <a:gd name="csY0" fmla="*/ 0 h 28291"/>
                  <a:gd name="csX1" fmla="*/ 311205 w 311204"/>
                  <a:gd name="csY1" fmla="*/ 0 h 28291"/>
                </a:gdLst>
                <a:ahLst/>
                <a:cxnLst>
                  <a:cxn ang="0">
                    <a:pos x="csX0" y="csY0"/>
                  </a:cxn>
                  <a:cxn ang="0">
                    <a:pos x="csX1" y="csY1"/>
                  </a:cxn>
                </a:cxnLst>
                <a:rect l="l" t="t" r="r" b="b"/>
                <a:pathLst>
                  <a:path w="311204" h="28291">
                    <a:moveTo>
                      <a:pt x="0" y="0"/>
                    </a:moveTo>
                    <a:lnTo>
                      <a:pt x="311205" y="0"/>
                    </a:lnTo>
                  </a:path>
                </a:pathLst>
              </a:custGeom>
              <a:ln w="34925" cap="rnd">
                <a:solidFill>
                  <a:schemeClr val="tx2"/>
                </a:solidFill>
                <a:prstDash val="solid"/>
                <a:round/>
              </a:ln>
            </p:spPr>
            <p:txBody>
              <a:bodyPr/>
              <a:lstStyle/>
              <a:p>
                <a:endParaRPr lang="de-DE"/>
              </a:p>
            </p:txBody>
          </p:sp>
          <p:sp>
            <p:nvSpPr>
              <p:cNvPr id="1053" name="Freihandform: Form 1052">
                <a:extLst>
                  <a:ext uri="{FF2B5EF4-FFF2-40B4-BE49-F238E27FC236}">
                    <a16:creationId xmlns:a16="http://schemas.microsoft.com/office/drawing/2014/main" id="{780D6B46-7ACA-2DD1-0EE7-05389C567DA6}"/>
                  </a:ext>
                </a:extLst>
              </p:cNvPr>
              <p:cNvSpPr/>
              <p:nvPr/>
            </p:nvSpPr>
            <p:spPr>
              <a:xfrm>
                <a:off x="1952989" y="2700849"/>
                <a:ext cx="212185" cy="155602"/>
              </a:xfrm>
              <a:custGeom>
                <a:avLst/>
                <a:gdLst>
                  <a:gd name="csX0" fmla="*/ 212185 w 212185"/>
                  <a:gd name="csY0" fmla="*/ 0 h 155602"/>
                  <a:gd name="csX1" fmla="*/ 162364 w 212185"/>
                  <a:gd name="csY1" fmla="*/ 136958 h 155602"/>
                  <a:gd name="csX2" fmla="*/ 135798 w 212185"/>
                  <a:gd name="csY2" fmla="*/ 155602 h 155602"/>
                  <a:gd name="csX3" fmla="*/ 0 w 212185"/>
                  <a:gd name="csY3" fmla="*/ 155602 h 155602"/>
                </a:gdLst>
                <a:ahLst/>
                <a:cxnLst>
                  <a:cxn ang="0">
                    <a:pos x="csX0" y="csY0"/>
                  </a:cxn>
                  <a:cxn ang="0">
                    <a:pos x="csX1" y="csY1"/>
                  </a:cxn>
                  <a:cxn ang="0">
                    <a:pos x="csX2" y="csY2"/>
                  </a:cxn>
                  <a:cxn ang="0">
                    <a:pos x="csX3" y="csY3"/>
                  </a:cxn>
                </a:cxnLst>
                <a:rect l="l" t="t" r="r" b="b"/>
                <a:pathLst>
                  <a:path w="212185" h="155602">
                    <a:moveTo>
                      <a:pt x="212185" y="0"/>
                    </a:moveTo>
                    <a:lnTo>
                      <a:pt x="162364" y="136958"/>
                    </a:lnTo>
                    <a:cubicBezTo>
                      <a:pt x="158307" y="148139"/>
                      <a:pt x="147692" y="155591"/>
                      <a:pt x="135798" y="155602"/>
                    </a:cubicBezTo>
                    <a:lnTo>
                      <a:pt x="0" y="155602"/>
                    </a:lnTo>
                  </a:path>
                </a:pathLst>
              </a:custGeom>
              <a:noFill/>
              <a:ln w="34925" cap="rnd">
                <a:solidFill>
                  <a:schemeClr val="tx2"/>
                </a:solidFill>
                <a:prstDash val="solid"/>
                <a:round/>
              </a:ln>
            </p:spPr>
            <p:txBody>
              <a:bodyPr/>
              <a:lstStyle/>
              <a:p>
                <a:endParaRPr lang="de-DE"/>
              </a:p>
            </p:txBody>
          </p:sp>
          <p:sp>
            <p:nvSpPr>
              <p:cNvPr id="1054" name="Freihandform: Form 1053">
                <a:extLst>
                  <a:ext uri="{FF2B5EF4-FFF2-40B4-BE49-F238E27FC236}">
                    <a16:creationId xmlns:a16="http://schemas.microsoft.com/office/drawing/2014/main" id="{419D9A76-8DA4-2639-F03A-D765EDB0CF7F}"/>
                  </a:ext>
                </a:extLst>
              </p:cNvPr>
              <p:cNvSpPr/>
              <p:nvPr/>
            </p:nvSpPr>
            <p:spPr>
              <a:xfrm>
                <a:off x="1967135" y="2913034"/>
                <a:ext cx="28291" cy="282913"/>
              </a:xfrm>
              <a:custGeom>
                <a:avLst/>
                <a:gdLst>
                  <a:gd name="csX0" fmla="*/ 0 w 28291"/>
                  <a:gd name="csY0" fmla="*/ 0 h 282913"/>
                  <a:gd name="csX1" fmla="*/ 0 w 28291"/>
                  <a:gd name="csY1" fmla="*/ 282913 h 282913"/>
                </a:gdLst>
                <a:ahLst/>
                <a:cxnLst>
                  <a:cxn ang="0">
                    <a:pos x="csX0" y="csY0"/>
                  </a:cxn>
                  <a:cxn ang="0">
                    <a:pos x="csX1" y="csY1"/>
                  </a:cxn>
                </a:cxnLst>
                <a:rect l="l" t="t" r="r" b="b"/>
                <a:pathLst>
                  <a:path w="28291" h="282913">
                    <a:moveTo>
                      <a:pt x="0" y="0"/>
                    </a:moveTo>
                    <a:lnTo>
                      <a:pt x="0" y="282913"/>
                    </a:lnTo>
                  </a:path>
                </a:pathLst>
              </a:custGeom>
              <a:ln w="34925" cap="rnd">
                <a:solidFill>
                  <a:schemeClr val="tx2"/>
                </a:solidFill>
                <a:prstDash val="solid"/>
                <a:round/>
              </a:ln>
            </p:spPr>
            <p:txBody>
              <a:bodyPr/>
              <a:lstStyle/>
              <a:p>
                <a:endParaRPr lang="de-DE"/>
              </a:p>
            </p:txBody>
          </p:sp>
          <p:sp>
            <p:nvSpPr>
              <p:cNvPr id="1055" name="Freihandform: Form 1054">
                <a:extLst>
                  <a:ext uri="{FF2B5EF4-FFF2-40B4-BE49-F238E27FC236}">
                    <a16:creationId xmlns:a16="http://schemas.microsoft.com/office/drawing/2014/main" id="{F0B97BE3-FDD7-B36C-D526-F3BA241ECEB5}"/>
                  </a:ext>
                </a:extLst>
              </p:cNvPr>
              <p:cNvSpPr/>
              <p:nvPr/>
            </p:nvSpPr>
            <p:spPr>
              <a:xfrm>
                <a:off x="1514473" y="3040345"/>
                <a:ext cx="42437" cy="155602"/>
              </a:xfrm>
              <a:custGeom>
                <a:avLst/>
                <a:gdLst>
                  <a:gd name="csX0" fmla="*/ 42437 w 42437"/>
                  <a:gd name="csY0" fmla="*/ 0 h 155602"/>
                  <a:gd name="csX1" fmla="*/ 0 w 42437"/>
                  <a:gd name="csY1" fmla="*/ 155602 h 155602"/>
                </a:gdLst>
                <a:ahLst/>
                <a:cxnLst>
                  <a:cxn ang="0">
                    <a:pos x="csX0" y="csY0"/>
                  </a:cxn>
                  <a:cxn ang="0">
                    <a:pos x="csX1" y="csY1"/>
                  </a:cxn>
                </a:cxnLst>
                <a:rect l="l" t="t" r="r" b="b"/>
                <a:pathLst>
                  <a:path w="42437" h="155602">
                    <a:moveTo>
                      <a:pt x="42437" y="0"/>
                    </a:moveTo>
                    <a:lnTo>
                      <a:pt x="0" y="155602"/>
                    </a:lnTo>
                  </a:path>
                </a:pathLst>
              </a:custGeom>
              <a:ln w="34925" cap="rnd">
                <a:solidFill>
                  <a:schemeClr val="tx2"/>
                </a:solidFill>
                <a:prstDash val="solid"/>
                <a:round/>
              </a:ln>
            </p:spPr>
            <p:txBody>
              <a:bodyPr/>
              <a:lstStyle/>
              <a:p>
                <a:endParaRPr lang="de-DE"/>
              </a:p>
            </p:txBody>
          </p:sp>
          <p:sp>
            <p:nvSpPr>
              <p:cNvPr id="1056" name="Freihandform: Form 1055">
                <a:extLst>
                  <a:ext uri="{FF2B5EF4-FFF2-40B4-BE49-F238E27FC236}">
                    <a16:creationId xmlns:a16="http://schemas.microsoft.com/office/drawing/2014/main" id="{3AA3ABAE-411A-6243-DBB4-1115C34A5855}"/>
                  </a:ext>
                </a:extLst>
              </p:cNvPr>
              <p:cNvSpPr/>
              <p:nvPr/>
            </p:nvSpPr>
            <p:spPr>
              <a:xfrm>
                <a:off x="1514473" y="2771577"/>
                <a:ext cx="127311" cy="268767"/>
              </a:xfrm>
              <a:custGeom>
                <a:avLst/>
                <a:gdLst>
                  <a:gd name="csX0" fmla="*/ 0 w 127311"/>
                  <a:gd name="csY0" fmla="*/ 0 h 268767"/>
                  <a:gd name="csX1" fmla="*/ 42437 w 127311"/>
                  <a:gd name="csY1" fmla="*/ 268768 h 268767"/>
                  <a:gd name="csX2" fmla="*/ 127311 w 127311"/>
                  <a:gd name="csY2" fmla="*/ 268768 h 268767"/>
                </a:gdLst>
                <a:ahLst/>
                <a:cxnLst>
                  <a:cxn ang="0">
                    <a:pos x="csX0" y="csY0"/>
                  </a:cxn>
                  <a:cxn ang="0">
                    <a:pos x="csX1" y="csY1"/>
                  </a:cxn>
                  <a:cxn ang="0">
                    <a:pos x="csX2" y="csY2"/>
                  </a:cxn>
                </a:cxnLst>
                <a:rect l="l" t="t" r="r" b="b"/>
                <a:pathLst>
                  <a:path w="127311" h="268767">
                    <a:moveTo>
                      <a:pt x="0" y="0"/>
                    </a:moveTo>
                    <a:lnTo>
                      <a:pt x="42437" y="268768"/>
                    </a:lnTo>
                    <a:lnTo>
                      <a:pt x="127311" y="268768"/>
                    </a:lnTo>
                  </a:path>
                </a:pathLst>
              </a:custGeom>
              <a:noFill/>
              <a:ln w="34925" cap="rnd">
                <a:solidFill>
                  <a:schemeClr val="tx2"/>
                </a:solidFill>
                <a:prstDash val="solid"/>
                <a:round/>
              </a:ln>
            </p:spPr>
            <p:txBody>
              <a:bodyPr/>
              <a:lstStyle/>
              <a:p>
                <a:endParaRPr lang="de-DE"/>
              </a:p>
            </p:txBody>
          </p:sp>
          <p:sp>
            <p:nvSpPr>
              <p:cNvPr id="1057" name="Freihandform: Form 1056">
                <a:extLst>
                  <a:ext uri="{FF2B5EF4-FFF2-40B4-BE49-F238E27FC236}">
                    <a16:creationId xmlns:a16="http://schemas.microsoft.com/office/drawing/2014/main" id="{B89FABDF-C411-33EF-9F4F-581009241D36}"/>
                  </a:ext>
                </a:extLst>
              </p:cNvPr>
              <p:cNvSpPr/>
              <p:nvPr/>
            </p:nvSpPr>
            <p:spPr>
              <a:xfrm>
                <a:off x="1599347" y="2729142"/>
                <a:ext cx="297059" cy="466805"/>
              </a:xfrm>
              <a:custGeom>
                <a:avLst/>
                <a:gdLst>
                  <a:gd name="csX0" fmla="*/ 251227 w 297059"/>
                  <a:gd name="csY0" fmla="*/ 466806 h 466805"/>
                  <a:gd name="csX1" fmla="*/ 212185 w 297059"/>
                  <a:gd name="csY1" fmla="*/ 441060 h 466805"/>
                  <a:gd name="csX2" fmla="*/ 166919 w 297059"/>
                  <a:gd name="csY2" fmla="*/ 336920 h 466805"/>
                  <a:gd name="csX3" fmla="*/ 127933 w 297059"/>
                  <a:gd name="csY3" fmla="*/ 311203 h 466805"/>
                  <a:gd name="csX4" fmla="*/ 42437 w 297059"/>
                  <a:gd name="csY4" fmla="*/ 311203 h 466805"/>
                  <a:gd name="csX5" fmla="*/ 0 w 297059"/>
                  <a:gd name="csY5" fmla="*/ 268766 h 466805"/>
                  <a:gd name="csX6" fmla="*/ 0 w 297059"/>
                  <a:gd name="csY6" fmla="*/ 42436 h 466805"/>
                  <a:gd name="csX7" fmla="*/ 42438 w 297059"/>
                  <a:gd name="csY7" fmla="*/ 0 h 466805"/>
                  <a:gd name="csX8" fmla="*/ 74661 w 297059"/>
                  <a:gd name="csY8" fmla="*/ 14823 h 466805"/>
                  <a:gd name="csX9" fmla="*/ 125585 w 297059"/>
                  <a:gd name="csY9" fmla="*/ 74235 h 466805"/>
                  <a:gd name="csX10" fmla="*/ 179339 w 297059"/>
                  <a:gd name="csY10" fmla="*/ 98933 h 466805"/>
                  <a:gd name="csX11" fmla="*/ 254622 w 297059"/>
                  <a:gd name="csY11" fmla="*/ 98933 h 466805"/>
                  <a:gd name="csX12" fmla="*/ 297059 w 297059"/>
                  <a:gd name="csY12" fmla="*/ 141370 h 466805"/>
                  <a:gd name="csX13" fmla="*/ 254622 w 297059"/>
                  <a:gd name="csY13" fmla="*/ 183807 h 466805"/>
                  <a:gd name="csX14" fmla="*/ 179367 w 297059"/>
                  <a:gd name="csY14" fmla="*/ 183807 h 466805"/>
                  <a:gd name="csX15" fmla="*/ 84874 w 297059"/>
                  <a:gd name="csY15" fmla="*/ 151923 h 466805"/>
                  <a:gd name="csX16" fmla="*/ 84874 w 297059"/>
                  <a:gd name="csY16" fmla="*/ 226329 h 466805"/>
                  <a:gd name="csX17" fmla="*/ 127933 w 297059"/>
                  <a:gd name="csY17" fmla="*/ 226329 h 466805"/>
                  <a:gd name="csX18" fmla="*/ 244946 w 297059"/>
                  <a:gd name="csY18" fmla="*/ 303565 h 466805"/>
                  <a:gd name="csX19" fmla="*/ 290213 w 297059"/>
                  <a:gd name="csY19" fmla="*/ 407705 h 466805"/>
                  <a:gd name="csX20" fmla="*/ 267848 w 297059"/>
                  <a:gd name="csY20" fmla="*/ 463397 h 466805"/>
                  <a:gd name="csX21" fmla="*/ 251227 w 297059"/>
                  <a:gd name="csY21" fmla="*/ 466806 h 4668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97059" h="466805">
                    <a:moveTo>
                      <a:pt x="251227" y="466806"/>
                    </a:moveTo>
                    <a:cubicBezTo>
                      <a:pt x="234232" y="466817"/>
                      <a:pt x="218870" y="456686"/>
                      <a:pt x="212185" y="441060"/>
                    </a:cubicBezTo>
                    <a:lnTo>
                      <a:pt x="166919" y="336920"/>
                    </a:lnTo>
                    <a:cubicBezTo>
                      <a:pt x="160234" y="321326"/>
                      <a:pt x="144901" y="311212"/>
                      <a:pt x="127933" y="311203"/>
                    </a:cubicBezTo>
                    <a:lnTo>
                      <a:pt x="42437" y="311203"/>
                    </a:lnTo>
                    <a:cubicBezTo>
                      <a:pt x="19000" y="311203"/>
                      <a:pt x="0" y="292203"/>
                      <a:pt x="0" y="268766"/>
                    </a:cubicBezTo>
                    <a:lnTo>
                      <a:pt x="0" y="42436"/>
                    </a:lnTo>
                    <a:cubicBezTo>
                      <a:pt x="1" y="18998"/>
                      <a:pt x="19001" y="-1"/>
                      <a:pt x="42438" y="0"/>
                    </a:cubicBezTo>
                    <a:cubicBezTo>
                      <a:pt x="54828" y="1"/>
                      <a:pt x="66599" y="5416"/>
                      <a:pt x="74661" y="14823"/>
                    </a:cubicBezTo>
                    <a:lnTo>
                      <a:pt x="125585" y="74235"/>
                    </a:lnTo>
                    <a:cubicBezTo>
                      <a:pt x="139034" y="89925"/>
                      <a:pt x="158673" y="98948"/>
                      <a:pt x="179339" y="98933"/>
                    </a:cubicBezTo>
                    <a:lnTo>
                      <a:pt x="254622" y="98933"/>
                    </a:lnTo>
                    <a:cubicBezTo>
                      <a:pt x="278059" y="98933"/>
                      <a:pt x="297059" y="117934"/>
                      <a:pt x="297059" y="141370"/>
                    </a:cubicBezTo>
                    <a:cubicBezTo>
                      <a:pt x="297059" y="164807"/>
                      <a:pt x="278059" y="183807"/>
                      <a:pt x="254622" y="183807"/>
                    </a:cubicBezTo>
                    <a:lnTo>
                      <a:pt x="179367" y="183807"/>
                    </a:lnTo>
                    <a:cubicBezTo>
                      <a:pt x="145221" y="183853"/>
                      <a:pt x="112012" y="172646"/>
                      <a:pt x="84874" y="151923"/>
                    </a:cubicBezTo>
                    <a:lnTo>
                      <a:pt x="84874" y="226329"/>
                    </a:lnTo>
                    <a:lnTo>
                      <a:pt x="127933" y="226329"/>
                    </a:lnTo>
                    <a:cubicBezTo>
                      <a:pt x="178878" y="226343"/>
                      <a:pt x="224908" y="256725"/>
                      <a:pt x="244946" y="303565"/>
                    </a:cubicBezTo>
                    <a:lnTo>
                      <a:pt x="290213" y="407705"/>
                    </a:lnTo>
                    <a:cubicBezTo>
                      <a:pt x="299416" y="429260"/>
                      <a:pt x="289403" y="454193"/>
                      <a:pt x="267848" y="463397"/>
                    </a:cubicBezTo>
                    <a:cubicBezTo>
                      <a:pt x="262595" y="465640"/>
                      <a:pt x="256939" y="466800"/>
                      <a:pt x="251227" y="466806"/>
                    </a:cubicBezTo>
                    <a:close/>
                  </a:path>
                </a:pathLst>
              </a:custGeom>
              <a:noFill/>
              <a:ln w="34925" cap="rnd">
                <a:solidFill>
                  <a:schemeClr val="tx2"/>
                </a:solidFill>
                <a:prstDash val="solid"/>
                <a:round/>
              </a:ln>
            </p:spPr>
            <p:txBody>
              <a:bodyPr/>
              <a:lstStyle/>
              <a:p>
                <a:endParaRPr lang="de-DE"/>
              </a:p>
            </p:txBody>
          </p:sp>
        </p:grpSp>
        <p:sp>
          <p:nvSpPr>
            <p:cNvPr id="1062" name="Textplatzhalter 15">
              <a:extLst>
                <a:ext uri="{FF2B5EF4-FFF2-40B4-BE49-F238E27FC236}">
                  <a16:creationId xmlns:a16="http://schemas.microsoft.com/office/drawing/2014/main" id="{9DB41C4C-E06A-C1FF-AC53-C08614FFE151}"/>
                </a:ext>
              </a:extLst>
            </p:cNvPr>
            <p:cNvSpPr txBox="1">
              <a:spLocks/>
            </p:cNvSpPr>
            <p:nvPr/>
          </p:nvSpPr>
          <p:spPr bwMode="gray">
            <a:xfrm>
              <a:off x="794148" y="2414081"/>
              <a:ext cx="1391714" cy="30580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2200" kern="1200">
                  <a:solidFill>
                    <a:schemeClr val="tx2"/>
                  </a:solidFill>
                  <a:latin typeface="Aptos" panose="020B0004020202020204" pitchFamily="34" charset="0"/>
                  <a:ea typeface="+mn-ea"/>
                  <a:cs typeface="+mn-cs"/>
                </a:defRPr>
              </a:lvl1pPr>
              <a:lvl2pPr marL="449263" indent="-266700" algn="l" defTabSz="914400" rtl="0" eaLnBrk="1" latinLnBrk="0" hangingPunct="1">
                <a:lnSpc>
                  <a:spcPct val="100000"/>
                </a:lnSpc>
                <a:spcBef>
                  <a:spcPts val="1000"/>
                </a:spcBef>
                <a:buClr>
                  <a:schemeClr val="accent3"/>
                </a:buClr>
                <a:buSzPct val="100000"/>
                <a:buFont typeface="Arial" panose="020B0604020202020204" pitchFamily="34" charset="0"/>
                <a:buChar char="•"/>
                <a:defRPr sz="2000" kern="1200">
                  <a:solidFill>
                    <a:schemeClr val="tx2"/>
                  </a:solidFill>
                  <a:latin typeface="Aptos" panose="020B0004020202020204" pitchFamily="34" charset="0"/>
                  <a:ea typeface="+mn-ea"/>
                  <a:cs typeface="+mn-cs"/>
                </a:defRPr>
              </a:lvl2pPr>
              <a:lvl3pPr marL="808038" indent="-266700" algn="l" defTabSz="914400" rtl="0" eaLnBrk="1" latinLnBrk="0" hangingPunct="1">
                <a:lnSpc>
                  <a:spcPct val="100000"/>
                </a:lnSpc>
                <a:spcBef>
                  <a:spcPts val="800"/>
                </a:spcBef>
                <a:buClr>
                  <a:schemeClr val="accent3"/>
                </a:buClr>
                <a:buSzPct val="100000"/>
                <a:buFont typeface="Symbol" panose="05050102010706020507" pitchFamily="18" charset="2"/>
                <a:buChar char="-"/>
                <a:defRPr sz="1800" kern="1200">
                  <a:solidFill>
                    <a:schemeClr val="tx2"/>
                  </a:solidFill>
                  <a:latin typeface="Aptos" panose="020B0004020202020204" pitchFamily="34" charset="0"/>
                  <a:ea typeface="+mn-ea"/>
                  <a:cs typeface="+mn-cs"/>
                </a:defRPr>
              </a:lvl3pPr>
              <a:lvl4pPr marL="1074738" indent="-176213" algn="l" defTabSz="914400" rtl="0" eaLnBrk="1" latinLnBrk="0" hangingPunct="1">
                <a:lnSpc>
                  <a:spcPct val="100000"/>
                </a:lnSpc>
                <a:spcBef>
                  <a:spcPts val="600"/>
                </a:spcBef>
                <a:buClr>
                  <a:schemeClr val="accent3"/>
                </a:buClr>
                <a:buSzPct val="100000"/>
                <a:buFont typeface="Arial" panose="020B0604020202020204" pitchFamily="34" charset="0"/>
                <a:buChar char="•"/>
                <a:defRPr sz="1600" kern="1200">
                  <a:solidFill>
                    <a:schemeClr val="tx2"/>
                  </a:solidFill>
                  <a:latin typeface="Aptos" panose="020B0004020202020204" pitchFamily="34" charset="0"/>
                  <a:ea typeface="+mn-ea"/>
                  <a:cs typeface="+mn-cs"/>
                </a:defRPr>
              </a:lvl4pPr>
              <a:lvl5pPr marL="1371600" indent="-206375" algn="l" defTabSz="914400" rtl="0" eaLnBrk="1" latinLnBrk="0" hangingPunct="1">
                <a:lnSpc>
                  <a:spcPct val="100000"/>
                </a:lnSpc>
                <a:spcBef>
                  <a:spcPts val="600"/>
                </a:spcBef>
                <a:buClr>
                  <a:schemeClr val="accent3"/>
                </a:buClr>
                <a:buSzPct val="100000"/>
                <a:buFont typeface="Symbol" panose="05050102010706020507" pitchFamily="18" charset="2"/>
                <a:buChar char="-"/>
                <a:tabLst/>
                <a:defRPr sz="1400" kern="1200">
                  <a:solidFill>
                    <a:schemeClr val="tx2"/>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Home</a:t>
              </a:r>
            </a:p>
            <a:p>
              <a:pPr algn="ctr"/>
              <a:r>
                <a:rPr lang="en-US" sz="2000" b="1" dirty="0"/>
                <a:t>Network</a:t>
              </a:r>
              <a:endParaRPr lang="en-US" sz="3600" b="1" dirty="0"/>
            </a:p>
          </p:txBody>
        </p:sp>
      </p:grpSp>
      <p:cxnSp>
        <p:nvCxnSpPr>
          <p:cNvPr id="1078" name="Straight Connector 26">
            <a:extLst>
              <a:ext uri="{FF2B5EF4-FFF2-40B4-BE49-F238E27FC236}">
                <a16:creationId xmlns:a16="http://schemas.microsoft.com/office/drawing/2014/main" id="{81C2E6D2-64FE-7127-C8D7-0113D8E35E48}"/>
              </a:ext>
            </a:extLst>
          </p:cNvPr>
          <p:cNvCxnSpPr>
            <a:cxnSpLocks/>
          </p:cNvCxnSpPr>
          <p:nvPr/>
        </p:nvCxnSpPr>
        <p:spPr>
          <a:xfrm flipV="1">
            <a:off x="2486485" y="2813810"/>
            <a:ext cx="1163495" cy="954966"/>
          </a:xfrm>
          <a:prstGeom prst="line">
            <a:avLst/>
          </a:prstGeom>
          <a:ln w="28575" cap="rnd">
            <a:solidFill>
              <a:schemeClr val="accent3"/>
            </a:solidFill>
            <a:headEnd type="none" w="lg" len="med"/>
            <a:tailEnd type="none" w="lg" len="med"/>
          </a:ln>
        </p:spPr>
        <p:style>
          <a:lnRef idx="2">
            <a:schemeClr val="accent1"/>
          </a:lnRef>
          <a:fillRef idx="0">
            <a:schemeClr val="accent1"/>
          </a:fillRef>
          <a:effectRef idx="1">
            <a:schemeClr val="accent1"/>
          </a:effectRef>
          <a:fontRef idx="minor">
            <a:schemeClr val="tx1"/>
          </a:fontRef>
        </p:style>
      </p:cxnSp>
      <p:sp>
        <p:nvSpPr>
          <p:cNvPr id="1081" name="Ellipse 1080">
            <a:extLst>
              <a:ext uri="{FF2B5EF4-FFF2-40B4-BE49-F238E27FC236}">
                <a16:creationId xmlns:a16="http://schemas.microsoft.com/office/drawing/2014/main" id="{FF1D6E56-5C3D-D06E-8737-D4304BBEBF6F}"/>
              </a:ext>
            </a:extLst>
          </p:cNvPr>
          <p:cNvSpPr/>
          <p:nvPr/>
        </p:nvSpPr>
        <p:spPr>
          <a:xfrm>
            <a:off x="2067766" y="3854079"/>
            <a:ext cx="355394" cy="35539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000" dirty="0" err="1"/>
          </a:p>
        </p:txBody>
      </p:sp>
      <p:grpSp>
        <p:nvGrpSpPr>
          <p:cNvPr id="9" name="Gruppieren 8">
            <a:extLst>
              <a:ext uri="{FF2B5EF4-FFF2-40B4-BE49-F238E27FC236}">
                <a16:creationId xmlns:a16="http://schemas.microsoft.com/office/drawing/2014/main" id="{7079F967-A865-32D7-12E4-BA2C24BA24D4}"/>
              </a:ext>
            </a:extLst>
          </p:cNvPr>
          <p:cNvGrpSpPr/>
          <p:nvPr/>
        </p:nvGrpSpPr>
        <p:grpSpPr>
          <a:xfrm>
            <a:off x="3248671" y="1352240"/>
            <a:ext cx="1926757" cy="1532323"/>
            <a:chOff x="3248671" y="1352240"/>
            <a:chExt cx="1926757" cy="1532323"/>
          </a:xfrm>
        </p:grpSpPr>
        <p:pic>
          <p:nvPicPr>
            <p:cNvPr id="1074" name="Grafik 1073">
              <a:extLst>
                <a:ext uri="{FF2B5EF4-FFF2-40B4-BE49-F238E27FC236}">
                  <a16:creationId xmlns:a16="http://schemas.microsoft.com/office/drawing/2014/main" id="{ECAF53CB-5A31-E8A2-4CF9-10A0EDAA1D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08669" y="2107071"/>
              <a:ext cx="777492" cy="777492"/>
            </a:xfrm>
            <a:prstGeom prst="rect">
              <a:avLst/>
            </a:prstGeom>
          </p:spPr>
        </p:pic>
        <p:sp>
          <p:nvSpPr>
            <p:cNvPr id="1083" name="Textplatzhalter 15">
              <a:extLst>
                <a:ext uri="{FF2B5EF4-FFF2-40B4-BE49-F238E27FC236}">
                  <a16:creationId xmlns:a16="http://schemas.microsoft.com/office/drawing/2014/main" id="{385C02C6-D0BE-8DB2-0157-D7F08A6F89A1}"/>
                </a:ext>
              </a:extLst>
            </p:cNvPr>
            <p:cNvSpPr txBox="1">
              <a:spLocks/>
            </p:cNvSpPr>
            <p:nvPr/>
          </p:nvSpPr>
          <p:spPr bwMode="gray">
            <a:xfrm>
              <a:off x="3248671" y="1352240"/>
              <a:ext cx="1926757" cy="615553"/>
            </a:xfrm>
            <a:prstGeom prst="rect">
              <a:avLst/>
            </a:prstGeom>
          </p:spPr>
          <p:txBody>
            <a:bodyPr vert="horz" lIns="0" tIns="0" rIns="0" bIns="0" rtlCol="0" anchor="b">
              <a:sp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2200" kern="1200">
                  <a:solidFill>
                    <a:schemeClr val="tx2"/>
                  </a:solidFill>
                  <a:latin typeface="Aptos" panose="020B0004020202020204" pitchFamily="34" charset="0"/>
                  <a:ea typeface="+mn-ea"/>
                  <a:cs typeface="+mn-cs"/>
                </a:defRPr>
              </a:lvl1pPr>
              <a:lvl2pPr marL="449263" indent="-266700" algn="l" defTabSz="914400" rtl="0" eaLnBrk="1" latinLnBrk="0" hangingPunct="1">
                <a:lnSpc>
                  <a:spcPct val="100000"/>
                </a:lnSpc>
                <a:spcBef>
                  <a:spcPts val="1000"/>
                </a:spcBef>
                <a:buClr>
                  <a:schemeClr val="accent3"/>
                </a:buClr>
                <a:buSzPct val="100000"/>
                <a:buFont typeface="Arial" panose="020B0604020202020204" pitchFamily="34" charset="0"/>
                <a:buChar char="•"/>
                <a:defRPr sz="2000" kern="1200">
                  <a:solidFill>
                    <a:schemeClr val="tx2"/>
                  </a:solidFill>
                  <a:latin typeface="Aptos" panose="020B0004020202020204" pitchFamily="34" charset="0"/>
                  <a:ea typeface="+mn-ea"/>
                  <a:cs typeface="+mn-cs"/>
                </a:defRPr>
              </a:lvl2pPr>
              <a:lvl3pPr marL="808038" indent="-266700" algn="l" defTabSz="914400" rtl="0" eaLnBrk="1" latinLnBrk="0" hangingPunct="1">
                <a:lnSpc>
                  <a:spcPct val="100000"/>
                </a:lnSpc>
                <a:spcBef>
                  <a:spcPts val="800"/>
                </a:spcBef>
                <a:buClr>
                  <a:schemeClr val="accent3"/>
                </a:buClr>
                <a:buSzPct val="100000"/>
                <a:buFont typeface="Symbol" panose="05050102010706020507" pitchFamily="18" charset="2"/>
                <a:buChar char="-"/>
                <a:defRPr sz="1800" kern="1200">
                  <a:solidFill>
                    <a:schemeClr val="tx2"/>
                  </a:solidFill>
                  <a:latin typeface="Aptos" panose="020B0004020202020204" pitchFamily="34" charset="0"/>
                  <a:ea typeface="+mn-ea"/>
                  <a:cs typeface="+mn-cs"/>
                </a:defRPr>
              </a:lvl3pPr>
              <a:lvl4pPr marL="1074738" indent="-176213" algn="l" defTabSz="914400" rtl="0" eaLnBrk="1" latinLnBrk="0" hangingPunct="1">
                <a:lnSpc>
                  <a:spcPct val="100000"/>
                </a:lnSpc>
                <a:spcBef>
                  <a:spcPts val="600"/>
                </a:spcBef>
                <a:buClr>
                  <a:schemeClr val="accent3"/>
                </a:buClr>
                <a:buSzPct val="100000"/>
                <a:buFont typeface="Arial" panose="020B0604020202020204" pitchFamily="34" charset="0"/>
                <a:buChar char="•"/>
                <a:defRPr sz="1600" kern="1200">
                  <a:solidFill>
                    <a:schemeClr val="tx2"/>
                  </a:solidFill>
                  <a:latin typeface="Aptos" panose="020B0004020202020204" pitchFamily="34" charset="0"/>
                  <a:ea typeface="+mn-ea"/>
                  <a:cs typeface="+mn-cs"/>
                </a:defRPr>
              </a:lvl4pPr>
              <a:lvl5pPr marL="1371600" indent="-206375" algn="l" defTabSz="914400" rtl="0" eaLnBrk="1" latinLnBrk="0" hangingPunct="1">
                <a:lnSpc>
                  <a:spcPct val="100000"/>
                </a:lnSpc>
                <a:spcBef>
                  <a:spcPts val="600"/>
                </a:spcBef>
                <a:buClr>
                  <a:schemeClr val="accent3"/>
                </a:buClr>
                <a:buSzPct val="100000"/>
                <a:buFont typeface="Symbol" panose="05050102010706020507" pitchFamily="18" charset="2"/>
                <a:buChar char="-"/>
                <a:tabLst/>
                <a:defRPr sz="1400" kern="1200">
                  <a:solidFill>
                    <a:schemeClr val="tx2"/>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Transit </a:t>
              </a:r>
              <a:br>
                <a:rPr lang="en-US" sz="2000" b="1" dirty="0"/>
              </a:br>
              <a:r>
                <a:rPr lang="en-US" sz="2000" b="1" dirty="0"/>
                <a:t>Provider</a:t>
              </a:r>
            </a:p>
          </p:txBody>
        </p:sp>
      </p:grpSp>
      <p:cxnSp>
        <p:nvCxnSpPr>
          <p:cNvPr id="1084" name="Straight Connector 26">
            <a:extLst>
              <a:ext uri="{FF2B5EF4-FFF2-40B4-BE49-F238E27FC236}">
                <a16:creationId xmlns:a16="http://schemas.microsoft.com/office/drawing/2014/main" id="{16FD372B-9BCF-0B18-CA1A-74C2EBF5D1BC}"/>
              </a:ext>
            </a:extLst>
          </p:cNvPr>
          <p:cNvCxnSpPr>
            <a:cxnSpLocks/>
          </p:cNvCxnSpPr>
          <p:nvPr/>
        </p:nvCxnSpPr>
        <p:spPr>
          <a:xfrm>
            <a:off x="4822381" y="2445073"/>
            <a:ext cx="1243139" cy="0"/>
          </a:xfrm>
          <a:prstGeom prst="line">
            <a:avLst/>
          </a:prstGeom>
          <a:ln w="28575" cap="rnd">
            <a:solidFill>
              <a:schemeClr val="accent3"/>
            </a:solidFill>
            <a:headEnd type="none" w="lg" len="med"/>
            <a:tailEnd type="none" w="lg" len="med"/>
          </a:ln>
        </p:spPr>
        <p:style>
          <a:lnRef idx="2">
            <a:schemeClr val="accent1"/>
          </a:lnRef>
          <a:fillRef idx="0">
            <a:schemeClr val="accent1"/>
          </a:fillRef>
          <a:effectRef idx="1">
            <a:schemeClr val="accent1"/>
          </a:effectRef>
          <a:fontRef idx="minor">
            <a:schemeClr val="tx1"/>
          </a:fontRef>
        </p:style>
      </p:cxnSp>
      <p:grpSp>
        <p:nvGrpSpPr>
          <p:cNvPr id="10" name="Gruppieren 9">
            <a:extLst>
              <a:ext uri="{FF2B5EF4-FFF2-40B4-BE49-F238E27FC236}">
                <a16:creationId xmlns:a16="http://schemas.microsoft.com/office/drawing/2014/main" id="{5D1C328D-A077-1FA7-BA58-5773E7AC9BF6}"/>
              </a:ext>
            </a:extLst>
          </p:cNvPr>
          <p:cNvGrpSpPr/>
          <p:nvPr/>
        </p:nvGrpSpPr>
        <p:grpSpPr>
          <a:xfrm>
            <a:off x="5691020" y="1352240"/>
            <a:ext cx="1926757" cy="1532323"/>
            <a:chOff x="5691020" y="1352240"/>
            <a:chExt cx="1926757" cy="1532323"/>
          </a:xfrm>
        </p:grpSpPr>
        <p:sp>
          <p:nvSpPr>
            <p:cNvPr id="1070" name="Textplatzhalter 15">
              <a:extLst>
                <a:ext uri="{FF2B5EF4-FFF2-40B4-BE49-F238E27FC236}">
                  <a16:creationId xmlns:a16="http://schemas.microsoft.com/office/drawing/2014/main" id="{71109A95-09BA-9998-9214-5EE45DE1315B}"/>
                </a:ext>
              </a:extLst>
            </p:cNvPr>
            <p:cNvSpPr txBox="1">
              <a:spLocks/>
            </p:cNvSpPr>
            <p:nvPr/>
          </p:nvSpPr>
          <p:spPr bwMode="gray">
            <a:xfrm>
              <a:off x="5691020" y="1352240"/>
              <a:ext cx="1926757" cy="615553"/>
            </a:xfrm>
            <a:prstGeom prst="rect">
              <a:avLst/>
            </a:prstGeom>
          </p:spPr>
          <p:txBody>
            <a:bodyPr vert="horz" lIns="0" tIns="0" rIns="0" bIns="0" rtlCol="0" anchor="b">
              <a:sp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2200" kern="1200">
                  <a:solidFill>
                    <a:schemeClr val="tx2"/>
                  </a:solidFill>
                  <a:latin typeface="Aptos" panose="020B0004020202020204" pitchFamily="34" charset="0"/>
                  <a:ea typeface="+mn-ea"/>
                  <a:cs typeface="+mn-cs"/>
                </a:defRPr>
              </a:lvl1pPr>
              <a:lvl2pPr marL="449263" indent="-266700" algn="l" defTabSz="914400" rtl="0" eaLnBrk="1" latinLnBrk="0" hangingPunct="1">
                <a:lnSpc>
                  <a:spcPct val="100000"/>
                </a:lnSpc>
                <a:spcBef>
                  <a:spcPts val="1000"/>
                </a:spcBef>
                <a:buClr>
                  <a:schemeClr val="accent3"/>
                </a:buClr>
                <a:buSzPct val="100000"/>
                <a:buFont typeface="Arial" panose="020B0604020202020204" pitchFamily="34" charset="0"/>
                <a:buChar char="•"/>
                <a:defRPr sz="2000" kern="1200">
                  <a:solidFill>
                    <a:schemeClr val="tx2"/>
                  </a:solidFill>
                  <a:latin typeface="Aptos" panose="020B0004020202020204" pitchFamily="34" charset="0"/>
                  <a:ea typeface="+mn-ea"/>
                  <a:cs typeface="+mn-cs"/>
                </a:defRPr>
              </a:lvl2pPr>
              <a:lvl3pPr marL="808038" indent="-266700" algn="l" defTabSz="914400" rtl="0" eaLnBrk="1" latinLnBrk="0" hangingPunct="1">
                <a:lnSpc>
                  <a:spcPct val="100000"/>
                </a:lnSpc>
                <a:spcBef>
                  <a:spcPts val="800"/>
                </a:spcBef>
                <a:buClr>
                  <a:schemeClr val="accent3"/>
                </a:buClr>
                <a:buSzPct val="100000"/>
                <a:buFont typeface="Symbol" panose="05050102010706020507" pitchFamily="18" charset="2"/>
                <a:buChar char="-"/>
                <a:defRPr sz="1800" kern="1200">
                  <a:solidFill>
                    <a:schemeClr val="tx2"/>
                  </a:solidFill>
                  <a:latin typeface="Aptos" panose="020B0004020202020204" pitchFamily="34" charset="0"/>
                  <a:ea typeface="+mn-ea"/>
                  <a:cs typeface="+mn-cs"/>
                </a:defRPr>
              </a:lvl3pPr>
              <a:lvl4pPr marL="1074738" indent="-176213" algn="l" defTabSz="914400" rtl="0" eaLnBrk="1" latinLnBrk="0" hangingPunct="1">
                <a:lnSpc>
                  <a:spcPct val="100000"/>
                </a:lnSpc>
                <a:spcBef>
                  <a:spcPts val="600"/>
                </a:spcBef>
                <a:buClr>
                  <a:schemeClr val="accent3"/>
                </a:buClr>
                <a:buSzPct val="100000"/>
                <a:buFont typeface="Arial" panose="020B0604020202020204" pitchFamily="34" charset="0"/>
                <a:buChar char="•"/>
                <a:defRPr sz="1600" kern="1200">
                  <a:solidFill>
                    <a:schemeClr val="tx2"/>
                  </a:solidFill>
                  <a:latin typeface="Aptos" panose="020B0004020202020204" pitchFamily="34" charset="0"/>
                  <a:ea typeface="+mn-ea"/>
                  <a:cs typeface="+mn-cs"/>
                </a:defRPr>
              </a:lvl4pPr>
              <a:lvl5pPr marL="1371600" indent="-206375" algn="l" defTabSz="914400" rtl="0" eaLnBrk="1" latinLnBrk="0" hangingPunct="1">
                <a:lnSpc>
                  <a:spcPct val="100000"/>
                </a:lnSpc>
                <a:spcBef>
                  <a:spcPts val="600"/>
                </a:spcBef>
                <a:buClr>
                  <a:schemeClr val="accent3"/>
                </a:buClr>
                <a:buSzPct val="100000"/>
                <a:buFont typeface="Symbol" panose="05050102010706020507" pitchFamily="18" charset="2"/>
                <a:buChar char="-"/>
                <a:tabLst/>
                <a:defRPr sz="1400" kern="1200">
                  <a:solidFill>
                    <a:schemeClr val="tx2"/>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t>3</a:t>
              </a:r>
              <a:r>
                <a:rPr lang="en-US" sz="2000" b="1" baseline="30000" dirty="0"/>
                <a:t>rd </a:t>
              </a:r>
              <a:r>
                <a:rPr lang="en-US" sz="2000" b="1" dirty="0"/>
                <a:t>Party Network</a:t>
              </a:r>
            </a:p>
          </p:txBody>
        </p:sp>
        <p:pic>
          <p:nvPicPr>
            <p:cNvPr id="1087" name="Grafik 1086">
              <a:extLst>
                <a:ext uri="{FF2B5EF4-FFF2-40B4-BE49-F238E27FC236}">
                  <a16:creationId xmlns:a16="http://schemas.microsoft.com/office/drawing/2014/main" id="{F102BF66-F6B2-FDFF-0996-C916E7AF2A3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47069" y="2107071"/>
              <a:ext cx="777492" cy="777492"/>
            </a:xfrm>
            <a:prstGeom prst="rect">
              <a:avLst/>
            </a:prstGeom>
          </p:spPr>
        </p:pic>
      </p:grpSp>
      <p:sp>
        <p:nvSpPr>
          <p:cNvPr id="1088" name="Ellipse 1087">
            <a:extLst>
              <a:ext uri="{FF2B5EF4-FFF2-40B4-BE49-F238E27FC236}">
                <a16:creationId xmlns:a16="http://schemas.microsoft.com/office/drawing/2014/main" id="{8CCCA29D-F542-8E54-E161-FFCD73A6A968}"/>
              </a:ext>
            </a:extLst>
          </p:cNvPr>
          <p:cNvSpPr/>
          <p:nvPr/>
        </p:nvSpPr>
        <p:spPr>
          <a:xfrm>
            <a:off x="8506666" y="3854079"/>
            <a:ext cx="355394" cy="35539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000" dirty="0" err="1"/>
          </a:p>
        </p:txBody>
      </p:sp>
      <p:cxnSp>
        <p:nvCxnSpPr>
          <p:cNvPr id="1089" name="Straight Connector 26">
            <a:extLst>
              <a:ext uri="{FF2B5EF4-FFF2-40B4-BE49-F238E27FC236}">
                <a16:creationId xmlns:a16="http://schemas.microsoft.com/office/drawing/2014/main" id="{F2844C8A-1393-1C68-086C-37A606D82369}"/>
              </a:ext>
            </a:extLst>
          </p:cNvPr>
          <p:cNvCxnSpPr>
            <a:cxnSpLocks/>
          </p:cNvCxnSpPr>
          <p:nvPr/>
        </p:nvCxnSpPr>
        <p:spPr>
          <a:xfrm flipH="1" flipV="1">
            <a:off x="7180891" y="2796540"/>
            <a:ext cx="1184537" cy="972236"/>
          </a:xfrm>
          <a:prstGeom prst="line">
            <a:avLst/>
          </a:prstGeom>
          <a:ln w="28575" cap="rnd">
            <a:solidFill>
              <a:schemeClr val="accent3"/>
            </a:solidFill>
            <a:headEnd type="none" w="lg" len="med"/>
            <a:tailEnd type="none" w="lg" len="med"/>
          </a:ln>
        </p:spPr>
        <p:style>
          <a:lnRef idx="2">
            <a:schemeClr val="accent1"/>
          </a:lnRef>
          <a:fillRef idx="0">
            <a:schemeClr val="accent1"/>
          </a:fillRef>
          <a:effectRef idx="1">
            <a:schemeClr val="accent1"/>
          </a:effectRef>
          <a:fontRef idx="minor">
            <a:schemeClr val="tx1"/>
          </a:fontRef>
        </p:style>
      </p:cxnSp>
      <p:sp>
        <p:nvSpPr>
          <p:cNvPr id="11" name="Rechteck 10">
            <a:extLst>
              <a:ext uri="{FF2B5EF4-FFF2-40B4-BE49-F238E27FC236}">
                <a16:creationId xmlns:a16="http://schemas.microsoft.com/office/drawing/2014/main" id="{EBCC05B1-D8A7-1201-E37F-1D545F310573}"/>
              </a:ext>
            </a:extLst>
          </p:cNvPr>
          <p:cNvSpPr/>
          <p:nvPr/>
        </p:nvSpPr>
        <p:spPr>
          <a:xfrm>
            <a:off x="2419349" y="1038225"/>
            <a:ext cx="6074835" cy="2895768"/>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000" dirty="0" err="1"/>
          </a:p>
        </p:txBody>
      </p:sp>
    </p:spTree>
    <p:extLst>
      <p:ext uri="{BB962C8B-B14F-4D97-AF65-F5344CB8AC3E}">
        <p14:creationId xmlns:p14="http://schemas.microsoft.com/office/powerpoint/2010/main" val="11498850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81"/>
                                            </p:tgtEl>
                                            <p:attrNameLst>
                                              <p:attrName>style.visibility</p:attrName>
                                            </p:attrNameLst>
                                          </p:cBhvr>
                                          <p:to>
                                            <p:strVal val="visible"/>
                                          </p:to>
                                        </p:set>
                                        <p:anim calcmode="lin" valueType="num">
                                          <p:cBhvr>
                                            <p:cTn id="7" dur="200" fill="hold"/>
                                            <p:tgtEl>
                                              <p:spTgt spid="1081"/>
                                            </p:tgtEl>
                                            <p:attrNameLst>
                                              <p:attrName>ppt_w</p:attrName>
                                            </p:attrNameLst>
                                          </p:cBhvr>
                                          <p:tavLst>
                                            <p:tav tm="0">
                                              <p:val>
                                                <p:fltVal val="0"/>
                                              </p:val>
                                            </p:tav>
                                            <p:tav tm="100000">
                                              <p:val>
                                                <p:strVal val="#ppt_w"/>
                                              </p:val>
                                            </p:tav>
                                          </p:tavLst>
                                        </p:anim>
                                        <p:anim calcmode="lin" valueType="num">
                                          <p:cBhvr>
                                            <p:cTn id="8" dur="200" fill="hold"/>
                                            <p:tgtEl>
                                              <p:spTgt spid="1081"/>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1081"/>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1081"/>
                                            </p:tgtEl>
                                          </p:cBhvr>
                                          <p:by x="91000" y="91000"/>
                                        </p:animScale>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42" presetClass="path" presetSubtype="0" decel="100000" fill="hold" nodeType="withEffect">
                                      <p:stCondLst>
                                        <p:cond delay="0"/>
                                      </p:stCondLst>
                                      <p:childTnLst>
                                        <p:animMotion origin="layout" path="M -0.01719 -0.00023 L -1.25E-6 1.85185E-6 " pathEditMode="relative" rAng="0" ptsTypes="AA">
                                          <p:cBhvr>
                                            <p:cTn id="17" dur="500" fill="hold"/>
                                            <p:tgtEl>
                                              <p:spTgt spid="8"/>
                                            </p:tgtEl>
                                            <p:attrNameLst>
                                              <p:attrName>ppt_x</p:attrName>
                                              <p:attrName>ppt_y</p:attrName>
                                            </p:attrNameLst>
                                          </p:cBhvr>
                                          <p:rCtr x="859" y="0"/>
                                        </p:animMotion>
                                      </p:childTnLst>
                                    </p:cTn>
                                  </p:par>
                                  <p:par>
                                    <p:cTn id="18" presetID="22" presetClass="entr" presetSubtype="8" fill="hold" nodeType="withEffect">
                                      <p:stCondLst>
                                        <p:cond delay="500"/>
                                      </p:stCondLst>
                                      <p:childTnLst>
                                        <p:set>
                                          <p:cBhvr>
                                            <p:cTn id="19" dur="1" fill="hold">
                                              <p:stCondLst>
                                                <p:cond delay="0"/>
                                              </p:stCondLst>
                                            </p:cTn>
                                            <p:tgtEl>
                                              <p:spTgt spid="1078"/>
                                            </p:tgtEl>
                                            <p:attrNameLst>
                                              <p:attrName>style.visibility</p:attrName>
                                            </p:attrNameLst>
                                          </p:cBhvr>
                                          <p:to>
                                            <p:strVal val="visible"/>
                                          </p:to>
                                        </p:set>
                                        <p:animEffect transition="in" filter="wipe(left)">
                                          <p:cBhvr>
                                            <p:cTn id="20" dur="500"/>
                                            <p:tgtEl>
                                              <p:spTgt spid="1078"/>
                                            </p:tgtEl>
                                          </p:cBhvr>
                                        </p:animEffect>
                                      </p:childTnLst>
                                    </p:cTn>
                                  </p:par>
                                  <p:par>
                                    <p:cTn id="21" presetID="23" presetClass="entr" presetSubtype="16"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 fill="hold"/>
                                            <p:tgtEl>
                                              <p:spTgt spid="9"/>
                                            </p:tgtEl>
                                            <p:attrNameLst>
                                              <p:attrName>ppt_w</p:attrName>
                                            </p:attrNameLst>
                                          </p:cBhvr>
                                          <p:tavLst>
                                            <p:tav tm="0">
                                              <p:val>
                                                <p:fltVal val="0"/>
                                              </p:val>
                                            </p:tav>
                                            <p:tav tm="100000">
                                              <p:val>
                                                <p:strVal val="#ppt_w"/>
                                              </p:val>
                                            </p:tav>
                                          </p:tavLst>
                                        </p:anim>
                                        <p:anim calcmode="lin" valueType="num">
                                          <p:cBhvr>
                                            <p:cTn id="24" dur="20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nodeType="withEffect" p14:presetBounceEnd="99000">
                                      <p:stCondLst>
                                        <p:cond delay="1000"/>
                                      </p:stCondLst>
                                      <p:childTnLst>
                                        <p:animScale p14:bounceEnd="99000">
                                          <p:cBhvr>
                                            <p:cTn id="26" dur="1000" fill="hold"/>
                                            <p:tgtEl>
                                              <p:spTgt spid="9"/>
                                            </p:tgtEl>
                                          </p:cBhvr>
                                          <p:by x="110000" y="110000"/>
                                        </p:animScale>
                                      </p:childTnLst>
                                    </p:cTn>
                                  </p:par>
                                  <p:par>
                                    <p:cTn id="27" presetID="6" presetClass="emph" presetSubtype="0" accel="50000" decel="50000" fill="hold" nodeType="withEffect">
                                      <p:stCondLst>
                                        <p:cond delay="1000"/>
                                      </p:stCondLst>
                                      <p:childTnLst>
                                        <p:animScale>
                                          <p:cBhvr>
                                            <p:cTn id="28" dur="250" fill="hold"/>
                                            <p:tgtEl>
                                              <p:spTgt spid="9"/>
                                            </p:tgtEl>
                                          </p:cBhvr>
                                          <p:by x="91000" y="91000"/>
                                        </p:animScale>
                                      </p:childTnLst>
                                    </p:cTn>
                                  </p:par>
                                  <p:par>
                                    <p:cTn id="29" presetID="22" presetClass="entr" presetSubtype="8" fill="hold" nodeType="withEffect">
                                      <p:stCondLst>
                                        <p:cond delay="1500"/>
                                      </p:stCondLst>
                                      <p:childTnLst>
                                        <p:set>
                                          <p:cBhvr>
                                            <p:cTn id="30" dur="1" fill="hold">
                                              <p:stCondLst>
                                                <p:cond delay="0"/>
                                              </p:stCondLst>
                                            </p:cTn>
                                            <p:tgtEl>
                                              <p:spTgt spid="1084"/>
                                            </p:tgtEl>
                                            <p:attrNameLst>
                                              <p:attrName>style.visibility</p:attrName>
                                            </p:attrNameLst>
                                          </p:cBhvr>
                                          <p:to>
                                            <p:strVal val="visible"/>
                                          </p:to>
                                        </p:set>
                                        <p:animEffect transition="in" filter="wipe(left)">
                                          <p:cBhvr>
                                            <p:cTn id="31" dur="500"/>
                                            <p:tgtEl>
                                              <p:spTgt spid="1084"/>
                                            </p:tgtEl>
                                          </p:cBhvr>
                                        </p:animEffect>
                                      </p:childTnLst>
                                    </p:cTn>
                                  </p:par>
                                  <p:par>
                                    <p:cTn id="32" presetID="23" presetClass="entr" presetSubtype="16"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00" fill="hold"/>
                                            <p:tgtEl>
                                              <p:spTgt spid="10"/>
                                            </p:tgtEl>
                                            <p:attrNameLst>
                                              <p:attrName>ppt_w</p:attrName>
                                            </p:attrNameLst>
                                          </p:cBhvr>
                                          <p:tavLst>
                                            <p:tav tm="0">
                                              <p:val>
                                                <p:fltVal val="0"/>
                                              </p:val>
                                            </p:tav>
                                            <p:tav tm="100000">
                                              <p:val>
                                                <p:strVal val="#ppt_w"/>
                                              </p:val>
                                            </p:tav>
                                          </p:tavLst>
                                        </p:anim>
                                        <p:anim calcmode="lin" valueType="num">
                                          <p:cBhvr>
                                            <p:cTn id="35" dur="200" fill="hold"/>
                                            <p:tgtEl>
                                              <p:spTgt spid="10"/>
                                            </p:tgtEl>
                                            <p:attrNameLst>
                                              <p:attrName>ppt_h</p:attrName>
                                            </p:attrNameLst>
                                          </p:cBhvr>
                                          <p:tavLst>
                                            <p:tav tm="0">
                                              <p:val>
                                                <p:fltVal val="0"/>
                                              </p:val>
                                            </p:tav>
                                            <p:tav tm="100000">
                                              <p:val>
                                                <p:strVal val="#ppt_h"/>
                                              </p:val>
                                            </p:tav>
                                          </p:tavLst>
                                        </p:anim>
                                      </p:childTnLst>
                                    </p:cTn>
                                  </p:par>
                                  <p:par>
                                    <p:cTn id="36" presetID="6" presetClass="emph" presetSubtype="0" fill="hold" nodeType="withEffect" p14:presetBounceEnd="99000">
                                      <p:stCondLst>
                                        <p:cond delay="2000"/>
                                      </p:stCondLst>
                                      <p:childTnLst>
                                        <p:animScale p14:bounceEnd="99000">
                                          <p:cBhvr>
                                            <p:cTn id="37" dur="1000" fill="hold"/>
                                            <p:tgtEl>
                                              <p:spTgt spid="10"/>
                                            </p:tgtEl>
                                          </p:cBhvr>
                                          <p:by x="110000" y="110000"/>
                                        </p:animScale>
                                      </p:childTnLst>
                                    </p:cTn>
                                  </p:par>
                                  <p:par>
                                    <p:cTn id="38" presetID="6" presetClass="emph" presetSubtype="0" accel="50000" decel="50000" fill="hold" nodeType="withEffect">
                                      <p:stCondLst>
                                        <p:cond delay="2000"/>
                                      </p:stCondLst>
                                      <p:childTnLst>
                                        <p:animScale>
                                          <p:cBhvr>
                                            <p:cTn id="39" dur="250" fill="hold"/>
                                            <p:tgtEl>
                                              <p:spTgt spid="10"/>
                                            </p:tgtEl>
                                          </p:cBhvr>
                                          <p:by x="91000" y="91000"/>
                                        </p:animScale>
                                      </p:childTnLst>
                                    </p:cTn>
                                  </p:par>
                                  <p:par>
                                    <p:cTn id="40" presetID="22" presetClass="entr" presetSubtype="8" fill="hold" nodeType="withEffect">
                                      <p:stCondLst>
                                        <p:cond delay="2500"/>
                                      </p:stCondLst>
                                      <p:childTnLst>
                                        <p:set>
                                          <p:cBhvr>
                                            <p:cTn id="41" dur="1" fill="hold">
                                              <p:stCondLst>
                                                <p:cond delay="0"/>
                                              </p:stCondLst>
                                            </p:cTn>
                                            <p:tgtEl>
                                              <p:spTgt spid="1089"/>
                                            </p:tgtEl>
                                            <p:attrNameLst>
                                              <p:attrName>style.visibility</p:attrName>
                                            </p:attrNameLst>
                                          </p:cBhvr>
                                          <p:to>
                                            <p:strVal val="visible"/>
                                          </p:to>
                                        </p:set>
                                        <p:animEffect transition="in" filter="wipe(left)">
                                          <p:cBhvr>
                                            <p:cTn id="42" dur="500"/>
                                            <p:tgtEl>
                                              <p:spTgt spid="1089"/>
                                            </p:tgtEl>
                                          </p:cBhvr>
                                        </p:animEffect>
                                      </p:childTnLst>
                                    </p:cTn>
                                  </p:par>
                                  <p:par>
                                    <p:cTn id="43" presetID="23" presetClass="entr" presetSubtype="16" fill="hold" grpId="0" nodeType="withEffect">
                                      <p:stCondLst>
                                        <p:cond delay="3000"/>
                                      </p:stCondLst>
                                      <p:childTnLst>
                                        <p:set>
                                          <p:cBhvr>
                                            <p:cTn id="44" dur="1" fill="hold">
                                              <p:stCondLst>
                                                <p:cond delay="0"/>
                                              </p:stCondLst>
                                            </p:cTn>
                                            <p:tgtEl>
                                              <p:spTgt spid="1088"/>
                                            </p:tgtEl>
                                            <p:attrNameLst>
                                              <p:attrName>style.visibility</p:attrName>
                                            </p:attrNameLst>
                                          </p:cBhvr>
                                          <p:to>
                                            <p:strVal val="visible"/>
                                          </p:to>
                                        </p:set>
                                        <p:anim calcmode="lin" valueType="num">
                                          <p:cBhvr>
                                            <p:cTn id="45" dur="200" fill="hold"/>
                                            <p:tgtEl>
                                              <p:spTgt spid="1088"/>
                                            </p:tgtEl>
                                            <p:attrNameLst>
                                              <p:attrName>ppt_w</p:attrName>
                                            </p:attrNameLst>
                                          </p:cBhvr>
                                          <p:tavLst>
                                            <p:tav tm="0">
                                              <p:val>
                                                <p:fltVal val="0"/>
                                              </p:val>
                                            </p:tav>
                                            <p:tav tm="100000">
                                              <p:val>
                                                <p:strVal val="#ppt_w"/>
                                              </p:val>
                                            </p:tav>
                                          </p:tavLst>
                                        </p:anim>
                                        <p:anim calcmode="lin" valueType="num">
                                          <p:cBhvr>
                                            <p:cTn id="46" dur="200" fill="hold"/>
                                            <p:tgtEl>
                                              <p:spTgt spid="1088"/>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14:presetBounceEnd="99000">
                                      <p:stCondLst>
                                        <p:cond delay="3000"/>
                                      </p:stCondLst>
                                      <p:childTnLst>
                                        <p:animScale p14:bounceEnd="99000">
                                          <p:cBhvr>
                                            <p:cTn id="48" dur="1000" fill="hold"/>
                                            <p:tgtEl>
                                              <p:spTgt spid="1088"/>
                                            </p:tgtEl>
                                          </p:cBhvr>
                                          <p:by x="110000" y="110000"/>
                                        </p:animScale>
                                      </p:childTnLst>
                                    </p:cTn>
                                  </p:par>
                                  <p:par>
                                    <p:cTn id="49" presetID="6" presetClass="emph" presetSubtype="0" accel="50000" decel="50000" fill="hold" grpId="2" nodeType="withEffect">
                                      <p:stCondLst>
                                        <p:cond delay="3000"/>
                                      </p:stCondLst>
                                      <p:childTnLst>
                                        <p:animScale>
                                          <p:cBhvr>
                                            <p:cTn id="50" dur="250" fill="hold"/>
                                            <p:tgtEl>
                                              <p:spTgt spid="1088"/>
                                            </p:tgtEl>
                                          </p:cBhvr>
                                          <p:by x="91000" y="91000"/>
                                        </p:animScale>
                                      </p:childTnLst>
                                    </p:cTn>
                                  </p:par>
                                  <p:par>
                                    <p:cTn id="51" presetID="10" presetClass="entr" presetSubtype="0" fill="hold" nodeType="withEffect">
                                      <p:stCondLst>
                                        <p:cond delay="300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50"/>
                                            <p:tgtEl>
                                              <p:spTgt spid="7"/>
                                            </p:tgtEl>
                                          </p:cBhvr>
                                        </p:animEffect>
                                      </p:childTnLst>
                                    </p:cTn>
                                  </p:par>
                                  <p:par>
                                    <p:cTn id="54" presetID="42" presetClass="path" presetSubtype="0" decel="100000" fill="hold" nodeType="withEffect">
                                      <p:stCondLst>
                                        <p:cond delay="3000"/>
                                      </p:stCondLst>
                                      <p:childTnLst>
                                        <p:animMotion origin="layout" path="M 0.01666 -0.00046 L 3.75E-6 1.85185E-6 " pathEditMode="relative" rAng="0" ptsTypes="AA">
                                          <p:cBhvr>
                                            <p:cTn id="55" dur="500" fill="hold"/>
                                            <p:tgtEl>
                                              <p:spTgt spid="7"/>
                                            </p:tgtEl>
                                            <p:attrNameLst>
                                              <p:attrName>ppt_x</p:attrName>
                                              <p:attrName>ppt_y</p:attrName>
                                            </p:attrNameLst>
                                          </p:cBhvr>
                                          <p:rCtr x="-833" y="23"/>
                                        </p:animMotion>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250"/>
                                            <p:tgtEl>
                                              <p:spTgt spid="41"/>
                                            </p:tgtEl>
                                          </p:cBhvr>
                                        </p:animEffect>
                                      </p:childTnLst>
                                    </p:cTn>
                                  </p:par>
                                  <p:par>
                                    <p:cTn id="64" presetID="42" presetClass="path" presetSubtype="0" decel="100000" fill="hold" grpId="1" nodeType="withEffect">
                                      <p:stCondLst>
                                        <p:cond delay="0"/>
                                      </p:stCondLst>
                                      <p:childTnLst>
                                        <p:animMotion origin="layout" path="M 1.25E-6 0.03889 L 1.25E-6 1.85185E-6 " pathEditMode="relative" rAng="0" ptsTypes="AA">
                                          <p:cBhvr>
                                            <p:cTn id="65" dur="500" fill="hold"/>
                                            <p:tgtEl>
                                              <p:spTgt spid="41"/>
                                            </p:tgtEl>
                                            <p:attrNameLst>
                                              <p:attrName>ppt_x</p:attrName>
                                              <p:attrName>ppt_y</p:attrName>
                                            </p:attrNameLst>
                                          </p:cBhvr>
                                          <p:rCtr x="0" y="-1944"/>
                                        </p:animMotion>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1081" grpId="0" animBg="1"/>
          <p:bldP spid="1081" grpId="1" animBg="1"/>
          <p:bldP spid="1081" grpId="2" animBg="1"/>
          <p:bldP spid="1088" grpId="0" animBg="1"/>
          <p:bldP spid="1088" grpId="1" animBg="1"/>
          <p:bldP spid="1088" grpId="2"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81"/>
                                            </p:tgtEl>
                                            <p:attrNameLst>
                                              <p:attrName>style.visibility</p:attrName>
                                            </p:attrNameLst>
                                          </p:cBhvr>
                                          <p:to>
                                            <p:strVal val="visible"/>
                                          </p:to>
                                        </p:set>
                                        <p:anim calcmode="lin" valueType="num">
                                          <p:cBhvr>
                                            <p:cTn id="7" dur="200" fill="hold"/>
                                            <p:tgtEl>
                                              <p:spTgt spid="1081"/>
                                            </p:tgtEl>
                                            <p:attrNameLst>
                                              <p:attrName>ppt_w</p:attrName>
                                            </p:attrNameLst>
                                          </p:cBhvr>
                                          <p:tavLst>
                                            <p:tav tm="0">
                                              <p:val>
                                                <p:fltVal val="0"/>
                                              </p:val>
                                            </p:tav>
                                            <p:tav tm="100000">
                                              <p:val>
                                                <p:strVal val="#ppt_w"/>
                                              </p:val>
                                            </p:tav>
                                          </p:tavLst>
                                        </p:anim>
                                        <p:anim calcmode="lin" valueType="num">
                                          <p:cBhvr>
                                            <p:cTn id="8" dur="200" fill="hold"/>
                                            <p:tgtEl>
                                              <p:spTgt spid="1081"/>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1081"/>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1081"/>
                                            </p:tgtEl>
                                          </p:cBhvr>
                                          <p:by x="91000" y="91000"/>
                                        </p:animScale>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42" presetClass="path" presetSubtype="0" decel="100000" fill="hold" nodeType="withEffect">
                                      <p:stCondLst>
                                        <p:cond delay="0"/>
                                      </p:stCondLst>
                                      <p:childTnLst>
                                        <p:animMotion origin="layout" path="M -0.01719 -0.00023 L -1.25E-6 1.85185E-6 " pathEditMode="relative" rAng="0" ptsTypes="AA">
                                          <p:cBhvr>
                                            <p:cTn id="17" dur="500" fill="hold"/>
                                            <p:tgtEl>
                                              <p:spTgt spid="8"/>
                                            </p:tgtEl>
                                            <p:attrNameLst>
                                              <p:attrName>ppt_x</p:attrName>
                                              <p:attrName>ppt_y</p:attrName>
                                            </p:attrNameLst>
                                          </p:cBhvr>
                                          <p:rCtr x="859" y="0"/>
                                        </p:animMotion>
                                      </p:childTnLst>
                                    </p:cTn>
                                  </p:par>
                                  <p:par>
                                    <p:cTn id="18" presetID="22" presetClass="entr" presetSubtype="8" fill="hold" nodeType="withEffect">
                                      <p:stCondLst>
                                        <p:cond delay="500"/>
                                      </p:stCondLst>
                                      <p:childTnLst>
                                        <p:set>
                                          <p:cBhvr>
                                            <p:cTn id="19" dur="1" fill="hold">
                                              <p:stCondLst>
                                                <p:cond delay="0"/>
                                              </p:stCondLst>
                                            </p:cTn>
                                            <p:tgtEl>
                                              <p:spTgt spid="1078"/>
                                            </p:tgtEl>
                                            <p:attrNameLst>
                                              <p:attrName>style.visibility</p:attrName>
                                            </p:attrNameLst>
                                          </p:cBhvr>
                                          <p:to>
                                            <p:strVal val="visible"/>
                                          </p:to>
                                        </p:set>
                                        <p:animEffect transition="in" filter="wipe(left)">
                                          <p:cBhvr>
                                            <p:cTn id="20" dur="500"/>
                                            <p:tgtEl>
                                              <p:spTgt spid="1078"/>
                                            </p:tgtEl>
                                          </p:cBhvr>
                                        </p:animEffect>
                                      </p:childTnLst>
                                    </p:cTn>
                                  </p:par>
                                  <p:par>
                                    <p:cTn id="21" presetID="23" presetClass="entr" presetSubtype="16"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 fill="hold"/>
                                            <p:tgtEl>
                                              <p:spTgt spid="9"/>
                                            </p:tgtEl>
                                            <p:attrNameLst>
                                              <p:attrName>ppt_w</p:attrName>
                                            </p:attrNameLst>
                                          </p:cBhvr>
                                          <p:tavLst>
                                            <p:tav tm="0">
                                              <p:val>
                                                <p:fltVal val="0"/>
                                              </p:val>
                                            </p:tav>
                                            <p:tav tm="100000">
                                              <p:val>
                                                <p:strVal val="#ppt_w"/>
                                              </p:val>
                                            </p:tav>
                                          </p:tavLst>
                                        </p:anim>
                                        <p:anim calcmode="lin" valueType="num">
                                          <p:cBhvr>
                                            <p:cTn id="24" dur="20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nodeType="withEffect">
                                      <p:stCondLst>
                                        <p:cond delay="1000"/>
                                      </p:stCondLst>
                                      <p:childTnLst>
                                        <p:animScale>
                                          <p:cBhvr>
                                            <p:cTn id="26" dur="1000" fill="hold"/>
                                            <p:tgtEl>
                                              <p:spTgt spid="9"/>
                                            </p:tgtEl>
                                          </p:cBhvr>
                                          <p:by x="110000" y="110000"/>
                                        </p:animScale>
                                      </p:childTnLst>
                                    </p:cTn>
                                  </p:par>
                                  <p:par>
                                    <p:cTn id="27" presetID="6" presetClass="emph" presetSubtype="0" accel="50000" decel="50000" fill="hold" nodeType="withEffect">
                                      <p:stCondLst>
                                        <p:cond delay="1000"/>
                                      </p:stCondLst>
                                      <p:childTnLst>
                                        <p:animScale>
                                          <p:cBhvr>
                                            <p:cTn id="28" dur="250" fill="hold"/>
                                            <p:tgtEl>
                                              <p:spTgt spid="9"/>
                                            </p:tgtEl>
                                          </p:cBhvr>
                                          <p:by x="91000" y="91000"/>
                                        </p:animScale>
                                      </p:childTnLst>
                                    </p:cTn>
                                  </p:par>
                                  <p:par>
                                    <p:cTn id="29" presetID="22" presetClass="entr" presetSubtype="8" fill="hold" nodeType="withEffect">
                                      <p:stCondLst>
                                        <p:cond delay="1500"/>
                                      </p:stCondLst>
                                      <p:childTnLst>
                                        <p:set>
                                          <p:cBhvr>
                                            <p:cTn id="30" dur="1" fill="hold">
                                              <p:stCondLst>
                                                <p:cond delay="0"/>
                                              </p:stCondLst>
                                            </p:cTn>
                                            <p:tgtEl>
                                              <p:spTgt spid="1084"/>
                                            </p:tgtEl>
                                            <p:attrNameLst>
                                              <p:attrName>style.visibility</p:attrName>
                                            </p:attrNameLst>
                                          </p:cBhvr>
                                          <p:to>
                                            <p:strVal val="visible"/>
                                          </p:to>
                                        </p:set>
                                        <p:animEffect transition="in" filter="wipe(left)">
                                          <p:cBhvr>
                                            <p:cTn id="31" dur="500"/>
                                            <p:tgtEl>
                                              <p:spTgt spid="1084"/>
                                            </p:tgtEl>
                                          </p:cBhvr>
                                        </p:animEffect>
                                      </p:childTnLst>
                                    </p:cTn>
                                  </p:par>
                                  <p:par>
                                    <p:cTn id="32" presetID="23" presetClass="entr" presetSubtype="16"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00" fill="hold"/>
                                            <p:tgtEl>
                                              <p:spTgt spid="10"/>
                                            </p:tgtEl>
                                            <p:attrNameLst>
                                              <p:attrName>ppt_w</p:attrName>
                                            </p:attrNameLst>
                                          </p:cBhvr>
                                          <p:tavLst>
                                            <p:tav tm="0">
                                              <p:val>
                                                <p:fltVal val="0"/>
                                              </p:val>
                                            </p:tav>
                                            <p:tav tm="100000">
                                              <p:val>
                                                <p:strVal val="#ppt_w"/>
                                              </p:val>
                                            </p:tav>
                                          </p:tavLst>
                                        </p:anim>
                                        <p:anim calcmode="lin" valueType="num">
                                          <p:cBhvr>
                                            <p:cTn id="35" dur="200" fill="hold"/>
                                            <p:tgtEl>
                                              <p:spTgt spid="10"/>
                                            </p:tgtEl>
                                            <p:attrNameLst>
                                              <p:attrName>ppt_h</p:attrName>
                                            </p:attrNameLst>
                                          </p:cBhvr>
                                          <p:tavLst>
                                            <p:tav tm="0">
                                              <p:val>
                                                <p:fltVal val="0"/>
                                              </p:val>
                                            </p:tav>
                                            <p:tav tm="100000">
                                              <p:val>
                                                <p:strVal val="#ppt_h"/>
                                              </p:val>
                                            </p:tav>
                                          </p:tavLst>
                                        </p:anim>
                                      </p:childTnLst>
                                    </p:cTn>
                                  </p:par>
                                  <p:par>
                                    <p:cTn id="36" presetID="6" presetClass="emph" presetSubtype="0" fill="hold" nodeType="withEffect">
                                      <p:stCondLst>
                                        <p:cond delay="2000"/>
                                      </p:stCondLst>
                                      <p:childTnLst>
                                        <p:animScale>
                                          <p:cBhvr>
                                            <p:cTn id="37" dur="1000" fill="hold"/>
                                            <p:tgtEl>
                                              <p:spTgt spid="10"/>
                                            </p:tgtEl>
                                          </p:cBhvr>
                                          <p:by x="110000" y="110000"/>
                                        </p:animScale>
                                      </p:childTnLst>
                                    </p:cTn>
                                  </p:par>
                                  <p:par>
                                    <p:cTn id="38" presetID="6" presetClass="emph" presetSubtype="0" accel="50000" decel="50000" fill="hold" nodeType="withEffect">
                                      <p:stCondLst>
                                        <p:cond delay="2000"/>
                                      </p:stCondLst>
                                      <p:childTnLst>
                                        <p:animScale>
                                          <p:cBhvr>
                                            <p:cTn id="39" dur="250" fill="hold"/>
                                            <p:tgtEl>
                                              <p:spTgt spid="10"/>
                                            </p:tgtEl>
                                          </p:cBhvr>
                                          <p:by x="91000" y="91000"/>
                                        </p:animScale>
                                      </p:childTnLst>
                                    </p:cTn>
                                  </p:par>
                                  <p:par>
                                    <p:cTn id="40" presetID="22" presetClass="entr" presetSubtype="8" fill="hold" nodeType="withEffect">
                                      <p:stCondLst>
                                        <p:cond delay="2500"/>
                                      </p:stCondLst>
                                      <p:childTnLst>
                                        <p:set>
                                          <p:cBhvr>
                                            <p:cTn id="41" dur="1" fill="hold">
                                              <p:stCondLst>
                                                <p:cond delay="0"/>
                                              </p:stCondLst>
                                            </p:cTn>
                                            <p:tgtEl>
                                              <p:spTgt spid="1089"/>
                                            </p:tgtEl>
                                            <p:attrNameLst>
                                              <p:attrName>style.visibility</p:attrName>
                                            </p:attrNameLst>
                                          </p:cBhvr>
                                          <p:to>
                                            <p:strVal val="visible"/>
                                          </p:to>
                                        </p:set>
                                        <p:animEffect transition="in" filter="wipe(left)">
                                          <p:cBhvr>
                                            <p:cTn id="42" dur="500"/>
                                            <p:tgtEl>
                                              <p:spTgt spid="1089"/>
                                            </p:tgtEl>
                                          </p:cBhvr>
                                        </p:animEffect>
                                      </p:childTnLst>
                                    </p:cTn>
                                  </p:par>
                                  <p:par>
                                    <p:cTn id="43" presetID="23" presetClass="entr" presetSubtype="16" fill="hold" grpId="0" nodeType="withEffect">
                                      <p:stCondLst>
                                        <p:cond delay="3000"/>
                                      </p:stCondLst>
                                      <p:childTnLst>
                                        <p:set>
                                          <p:cBhvr>
                                            <p:cTn id="44" dur="1" fill="hold">
                                              <p:stCondLst>
                                                <p:cond delay="0"/>
                                              </p:stCondLst>
                                            </p:cTn>
                                            <p:tgtEl>
                                              <p:spTgt spid="1088"/>
                                            </p:tgtEl>
                                            <p:attrNameLst>
                                              <p:attrName>style.visibility</p:attrName>
                                            </p:attrNameLst>
                                          </p:cBhvr>
                                          <p:to>
                                            <p:strVal val="visible"/>
                                          </p:to>
                                        </p:set>
                                        <p:anim calcmode="lin" valueType="num">
                                          <p:cBhvr>
                                            <p:cTn id="45" dur="200" fill="hold"/>
                                            <p:tgtEl>
                                              <p:spTgt spid="1088"/>
                                            </p:tgtEl>
                                            <p:attrNameLst>
                                              <p:attrName>ppt_w</p:attrName>
                                            </p:attrNameLst>
                                          </p:cBhvr>
                                          <p:tavLst>
                                            <p:tav tm="0">
                                              <p:val>
                                                <p:fltVal val="0"/>
                                              </p:val>
                                            </p:tav>
                                            <p:tav tm="100000">
                                              <p:val>
                                                <p:strVal val="#ppt_w"/>
                                              </p:val>
                                            </p:tav>
                                          </p:tavLst>
                                        </p:anim>
                                        <p:anim calcmode="lin" valueType="num">
                                          <p:cBhvr>
                                            <p:cTn id="46" dur="200" fill="hold"/>
                                            <p:tgtEl>
                                              <p:spTgt spid="1088"/>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stCondLst>
                                        <p:cond delay="3000"/>
                                      </p:stCondLst>
                                      <p:childTnLst>
                                        <p:animScale>
                                          <p:cBhvr>
                                            <p:cTn id="48" dur="1000" fill="hold"/>
                                            <p:tgtEl>
                                              <p:spTgt spid="1088"/>
                                            </p:tgtEl>
                                          </p:cBhvr>
                                          <p:by x="110000" y="110000"/>
                                        </p:animScale>
                                      </p:childTnLst>
                                    </p:cTn>
                                  </p:par>
                                  <p:par>
                                    <p:cTn id="49" presetID="6" presetClass="emph" presetSubtype="0" accel="50000" decel="50000" fill="hold" grpId="2" nodeType="withEffect">
                                      <p:stCondLst>
                                        <p:cond delay="3000"/>
                                      </p:stCondLst>
                                      <p:childTnLst>
                                        <p:animScale>
                                          <p:cBhvr>
                                            <p:cTn id="50" dur="250" fill="hold"/>
                                            <p:tgtEl>
                                              <p:spTgt spid="1088"/>
                                            </p:tgtEl>
                                          </p:cBhvr>
                                          <p:by x="91000" y="91000"/>
                                        </p:animScale>
                                      </p:childTnLst>
                                    </p:cTn>
                                  </p:par>
                                  <p:par>
                                    <p:cTn id="51" presetID="10" presetClass="entr" presetSubtype="0" fill="hold" nodeType="withEffect">
                                      <p:stCondLst>
                                        <p:cond delay="300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50"/>
                                            <p:tgtEl>
                                              <p:spTgt spid="7"/>
                                            </p:tgtEl>
                                          </p:cBhvr>
                                        </p:animEffect>
                                      </p:childTnLst>
                                    </p:cTn>
                                  </p:par>
                                  <p:par>
                                    <p:cTn id="54" presetID="42" presetClass="path" presetSubtype="0" decel="100000" fill="hold" nodeType="withEffect">
                                      <p:stCondLst>
                                        <p:cond delay="3000"/>
                                      </p:stCondLst>
                                      <p:childTnLst>
                                        <p:animMotion origin="layout" path="M 0.01666 -0.00046 L 3.75E-6 1.85185E-6 " pathEditMode="relative" rAng="0" ptsTypes="AA">
                                          <p:cBhvr>
                                            <p:cTn id="55" dur="500" fill="hold"/>
                                            <p:tgtEl>
                                              <p:spTgt spid="7"/>
                                            </p:tgtEl>
                                            <p:attrNameLst>
                                              <p:attrName>ppt_x</p:attrName>
                                              <p:attrName>ppt_y</p:attrName>
                                            </p:attrNameLst>
                                          </p:cBhvr>
                                          <p:rCtr x="-833" y="23"/>
                                        </p:animMotion>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250"/>
                                            <p:tgtEl>
                                              <p:spTgt spid="41"/>
                                            </p:tgtEl>
                                          </p:cBhvr>
                                        </p:animEffect>
                                      </p:childTnLst>
                                    </p:cTn>
                                  </p:par>
                                  <p:par>
                                    <p:cTn id="64" presetID="42" presetClass="path" presetSubtype="0" decel="100000" fill="hold" grpId="1" nodeType="withEffect">
                                      <p:stCondLst>
                                        <p:cond delay="0"/>
                                      </p:stCondLst>
                                      <p:childTnLst>
                                        <p:animMotion origin="layout" path="M 1.25E-6 0.03889 L 1.25E-6 1.85185E-6 " pathEditMode="relative" rAng="0" ptsTypes="AA">
                                          <p:cBhvr>
                                            <p:cTn id="65" dur="500" fill="hold"/>
                                            <p:tgtEl>
                                              <p:spTgt spid="41"/>
                                            </p:tgtEl>
                                            <p:attrNameLst>
                                              <p:attrName>ppt_x</p:attrName>
                                              <p:attrName>ppt_y</p:attrName>
                                            </p:attrNameLst>
                                          </p:cBhvr>
                                          <p:rCtr x="0" y="-1944"/>
                                        </p:animMotion>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1081" grpId="0" animBg="1"/>
          <p:bldP spid="1081" grpId="1" animBg="1"/>
          <p:bldP spid="1081" grpId="2" animBg="1"/>
          <p:bldP spid="1088" grpId="0" animBg="1"/>
          <p:bldP spid="1088" grpId="1" animBg="1"/>
          <p:bldP spid="1088" grpId="2"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EMEIDC" val="4"/>
</p:tagLst>
</file>

<file path=ppt/tags/tag10.xml><?xml version="1.0" encoding="utf-8"?>
<p:tagLst xmlns:a="http://schemas.openxmlformats.org/drawingml/2006/main" xmlns:r="http://schemas.openxmlformats.org/officeDocument/2006/relationships" xmlns:p="http://schemas.openxmlformats.org/presentationml/2006/main">
  <p:tag name="THEMEIDC" val="4"/>
</p:tagLst>
</file>

<file path=ppt/tags/tag11.xml><?xml version="1.0" encoding="utf-8"?>
<p:tagLst xmlns:a="http://schemas.openxmlformats.org/drawingml/2006/main" xmlns:r="http://schemas.openxmlformats.org/officeDocument/2006/relationships" xmlns:p="http://schemas.openxmlformats.org/presentationml/2006/main">
  <p:tag name="THEMEID" val="5"/>
</p:tagLst>
</file>

<file path=ppt/tags/tag12.xml><?xml version="1.0" encoding="utf-8"?>
<p:tagLst xmlns:a="http://schemas.openxmlformats.org/drawingml/2006/main" xmlns:r="http://schemas.openxmlformats.org/officeDocument/2006/relationships" xmlns:p="http://schemas.openxmlformats.org/presentationml/2006/main">
  <p:tag name="THEMEIDC" val="5"/>
</p:tagLst>
</file>

<file path=ppt/tags/tag13.xml><?xml version="1.0" encoding="utf-8"?>
<p:tagLst xmlns:a="http://schemas.openxmlformats.org/drawingml/2006/main" xmlns:r="http://schemas.openxmlformats.org/officeDocument/2006/relationships" xmlns:p="http://schemas.openxmlformats.org/presentationml/2006/main">
  <p:tag name="THEMEID" val="6"/>
</p:tagLst>
</file>

<file path=ppt/tags/tag14.xml><?xml version="1.0" encoding="utf-8"?>
<p:tagLst xmlns:a="http://schemas.openxmlformats.org/drawingml/2006/main" xmlns:r="http://schemas.openxmlformats.org/officeDocument/2006/relationships" xmlns:p="http://schemas.openxmlformats.org/presentationml/2006/main">
  <p:tag name="THEMEIDC" val="6"/>
</p:tagLst>
</file>

<file path=ppt/tags/tag15.xml><?xml version="1.0" encoding="utf-8"?>
<p:tagLst xmlns:a="http://schemas.openxmlformats.org/drawingml/2006/main" xmlns:r="http://schemas.openxmlformats.org/officeDocument/2006/relationships" xmlns:p="http://schemas.openxmlformats.org/presentationml/2006/main">
  <p:tag name="THEMEIDC" val="7"/>
</p:tagLst>
</file>

<file path=ppt/tags/tag16.xml><?xml version="1.0" encoding="utf-8"?>
<p:tagLst xmlns:a="http://schemas.openxmlformats.org/drawingml/2006/main" xmlns:r="http://schemas.openxmlformats.org/officeDocument/2006/relationships" xmlns:p="http://schemas.openxmlformats.org/presentationml/2006/main">
  <p:tag name="THEMEID" val="8"/>
</p:tagLst>
</file>

<file path=ppt/tags/tag17.xml><?xml version="1.0" encoding="utf-8"?>
<p:tagLst xmlns:a="http://schemas.openxmlformats.org/drawingml/2006/main" xmlns:r="http://schemas.openxmlformats.org/officeDocument/2006/relationships" xmlns:p="http://schemas.openxmlformats.org/presentationml/2006/main">
  <p:tag name="THEMEIDC" val="8"/>
</p:tagLst>
</file>

<file path=ppt/tags/tag18.xml><?xml version="1.0" encoding="utf-8"?>
<p:tagLst xmlns:a="http://schemas.openxmlformats.org/drawingml/2006/main" xmlns:r="http://schemas.openxmlformats.org/officeDocument/2006/relationships" xmlns:p="http://schemas.openxmlformats.org/presentationml/2006/main">
  <p:tag name="THEMEID" val="9"/>
</p:tagLst>
</file>

<file path=ppt/tags/tag19.xml><?xml version="1.0" encoding="utf-8"?>
<p:tagLst xmlns:a="http://schemas.openxmlformats.org/drawingml/2006/main" xmlns:r="http://schemas.openxmlformats.org/officeDocument/2006/relationships" xmlns:p="http://schemas.openxmlformats.org/presentationml/2006/main">
  <p:tag name="THEMEIDC" val="9"/>
</p:tagLst>
</file>

<file path=ppt/tags/tag2.xml><?xml version="1.0" encoding="utf-8"?>
<p:tagLst xmlns:a="http://schemas.openxmlformats.org/drawingml/2006/main" xmlns:r="http://schemas.openxmlformats.org/officeDocument/2006/relationships" xmlns:p="http://schemas.openxmlformats.org/presentationml/2006/main">
  <p:tag name="THEMEID" val="7"/>
</p:tagLst>
</file>

<file path=ppt/tags/tag20.xml><?xml version="1.0" encoding="utf-8"?>
<p:tagLst xmlns:a="http://schemas.openxmlformats.org/drawingml/2006/main" xmlns:r="http://schemas.openxmlformats.org/officeDocument/2006/relationships" xmlns:p="http://schemas.openxmlformats.org/presentationml/2006/main">
  <p:tag name="THEMEIDC" val="10"/>
</p:tagLst>
</file>

<file path=ppt/tags/tag21.xml><?xml version="1.0" encoding="utf-8"?>
<p:tagLst xmlns:a="http://schemas.openxmlformats.org/drawingml/2006/main" xmlns:r="http://schemas.openxmlformats.org/officeDocument/2006/relationships" xmlns:p="http://schemas.openxmlformats.org/presentationml/2006/main">
  <p:tag name="THEMEID" val="11"/>
</p:tagLst>
</file>

<file path=ppt/tags/tag22.xml><?xml version="1.0" encoding="utf-8"?>
<p:tagLst xmlns:a="http://schemas.openxmlformats.org/drawingml/2006/main" xmlns:r="http://schemas.openxmlformats.org/officeDocument/2006/relationships" xmlns:p="http://schemas.openxmlformats.org/presentationml/2006/main">
  <p:tag name="THEMEIDC" val="11"/>
</p:tagLst>
</file>

<file path=ppt/tags/tag23.xml><?xml version="1.0" encoding="utf-8"?>
<p:tagLst xmlns:a="http://schemas.openxmlformats.org/drawingml/2006/main" xmlns:r="http://schemas.openxmlformats.org/officeDocument/2006/relationships" xmlns:p="http://schemas.openxmlformats.org/presentationml/2006/main">
  <p:tag name="THEMEIDC" val="12"/>
</p:tagLst>
</file>

<file path=ppt/tags/tag24.xml><?xml version="1.0" encoding="utf-8"?>
<p:tagLst xmlns:a="http://schemas.openxmlformats.org/drawingml/2006/main" xmlns:r="http://schemas.openxmlformats.org/officeDocument/2006/relationships" xmlns:p="http://schemas.openxmlformats.org/presentationml/2006/main">
  <p:tag name="THEMEID" val="11"/>
</p:tagLst>
</file>

<file path=ppt/tags/tag25.xml><?xml version="1.0" encoding="utf-8"?>
<p:tagLst xmlns:a="http://schemas.openxmlformats.org/drawingml/2006/main" xmlns:r="http://schemas.openxmlformats.org/officeDocument/2006/relationships" xmlns:p="http://schemas.openxmlformats.org/presentationml/2006/main">
  <p:tag name="THEMEID" val="4"/>
</p:tagLst>
</file>

<file path=ppt/tags/tag26.xml><?xml version="1.0" encoding="utf-8"?>
<p:tagLst xmlns:a="http://schemas.openxmlformats.org/drawingml/2006/main" xmlns:r="http://schemas.openxmlformats.org/officeDocument/2006/relationships" xmlns:p="http://schemas.openxmlformats.org/presentationml/2006/main">
  <p:tag name="THEMEIDC" val="9"/>
</p:tagLst>
</file>

<file path=ppt/tags/tag27.xml><?xml version="1.0" encoding="utf-8"?>
<p:tagLst xmlns:a="http://schemas.openxmlformats.org/drawingml/2006/main" xmlns:r="http://schemas.openxmlformats.org/officeDocument/2006/relationships" xmlns:p="http://schemas.openxmlformats.org/presentationml/2006/main">
  <p:tag name="THEMEIDC" val="9"/>
</p:tagLst>
</file>

<file path=ppt/tags/tag28.xml><?xml version="1.0" encoding="utf-8"?>
<p:tagLst xmlns:a="http://schemas.openxmlformats.org/drawingml/2006/main" xmlns:r="http://schemas.openxmlformats.org/officeDocument/2006/relationships" xmlns:p="http://schemas.openxmlformats.org/presentationml/2006/main">
  <p:tag name="THEMEIDC" val="7"/>
</p:tagLst>
</file>

<file path=ppt/tags/tag29.xml><?xml version="1.0" encoding="utf-8"?>
<p:tagLst xmlns:a="http://schemas.openxmlformats.org/drawingml/2006/main" xmlns:r="http://schemas.openxmlformats.org/officeDocument/2006/relationships" xmlns:p="http://schemas.openxmlformats.org/presentationml/2006/main">
  <p:tag name="THEMEIDC" val="6"/>
</p:tagLst>
</file>

<file path=ppt/tags/tag3.xml><?xml version="1.0" encoding="utf-8"?>
<p:tagLst xmlns:a="http://schemas.openxmlformats.org/drawingml/2006/main" xmlns:r="http://schemas.openxmlformats.org/officeDocument/2006/relationships" xmlns:p="http://schemas.openxmlformats.org/presentationml/2006/main">
  <p:tag name="THEMEID" val="3"/>
</p:tagLst>
</file>

<file path=ppt/tags/tag30.xml><?xml version="1.0" encoding="utf-8"?>
<p:tagLst xmlns:a="http://schemas.openxmlformats.org/drawingml/2006/main" xmlns:r="http://schemas.openxmlformats.org/officeDocument/2006/relationships" xmlns:p="http://schemas.openxmlformats.org/presentationml/2006/main">
  <p:tag name="THEMEIDC" val="5"/>
</p:tagLst>
</file>

<file path=ppt/tags/tag31.xml><?xml version="1.0" encoding="utf-8"?>
<p:tagLst xmlns:a="http://schemas.openxmlformats.org/drawingml/2006/main" xmlns:r="http://schemas.openxmlformats.org/officeDocument/2006/relationships" xmlns:p="http://schemas.openxmlformats.org/presentationml/2006/main">
  <p:tag name="THEMEIDC" val="3"/>
</p:tagLst>
</file>

<file path=ppt/tags/tag32.xml><?xml version="1.0" encoding="utf-8"?>
<p:tagLst xmlns:a="http://schemas.openxmlformats.org/drawingml/2006/main" xmlns:r="http://schemas.openxmlformats.org/officeDocument/2006/relationships" xmlns:p="http://schemas.openxmlformats.org/presentationml/2006/main">
  <p:tag name="THEMEIDC" val="4"/>
</p:tagLst>
</file>

<file path=ppt/tags/tag33.xml><?xml version="1.0" encoding="utf-8"?>
<p:tagLst xmlns:a="http://schemas.openxmlformats.org/drawingml/2006/main" xmlns:r="http://schemas.openxmlformats.org/officeDocument/2006/relationships" xmlns:p="http://schemas.openxmlformats.org/presentationml/2006/main">
  <p:tag name="THEMEIDC" val="6"/>
</p:tagLst>
</file>

<file path=ppt/tags/tag34.xml><?xml version="1.0" encoding="utf-8"?>
<p:tagLst xmlns:a="http://schemas.openxmlformats.org/drawingml/2006/main" xmlns:r="http://schemas.openxmlformats.org/officeDocument/2006/relationships" xmlns:p="http://schemas.openxmlformats.org/presentationml/2006/main">
  <p:tag name="THEMEIDC" val="7"/>
</p:tagLst>
</file>

<file path=ppt/tags/tag35.xml><?xml version="1.0" encoding="utf-8"?>
<p:tagLst xmlns:a="http://schemas.openxmlformats.org/drawingml/2006/main" xmlns:r="http://schemas.openxmlformats.org/officeDocument/2006/relationships" xmlns:p="http://schemas.openxmlformats.org/presentationml/2006/main">
  <p:tag name="THEMEIDC" val="5"/>
</p:tagLst>
</file>

<file path=ppt/tags/tag36.xml><?xml version="1.0" encoding="utf-8"?>
<p:tagLst xmlns:a="http://schemas.openxmlformats.org/drawingml/2006/main" xmlns:r="http://schemas.openxmlformats.org/officeDocument/2006/relationships" xmlns:p="http://schemas.openxmlformats.org/presentationml/2006/main">
  <p:tag name="THEMEIDC" val="6"/>
</p:tagLst>
</file>

<file path=ppt/tags/tag37.xml><?xml version="1.0" encoding="utf-8"?>
<p:tagLst xmlns:a="http://schemas.openxmlformats.org/drawingml/2006/main" xmlns:r="http://schemas.openxmlformats.org/officeDocument/2006/relationships" xmlns:p="http://schemas.openxmlformats.org/presentationml/2006/main">
  <p:tag name="THEMEIDC" val="5"/>
</p:tagLst>
</file>

<file path=ppt/tags/tag38.xml><?xml version="1.0" encoding="utf-8"?>
<p:tagLst xmlns:a="http://schemas.openxmlformats.org/drawingml/2006/main" xmlns:r="http://schemas.openxmlformats.org/officeDocument/2006/relationships" xmlns:p="http://schemas.openxmlformats.org/presentationml/2006/main">
  <p:tag name="THEMEIDC" val="6"/>
</p:tagLst>
</file>

<file path=ppt/tags/tag39.xml><?xml version="1.0" encoding="utf-8"?>
<p:tagLst xmlns:a="http://schemas.openxmlformats.org/drawingml/2006/main" xmlns:r="http://schemas.openxmlformats.org/officeDocument/2006/relationships" xmlns:p="http://schemas.openxmlformats.org/presentationml/2006/main">
  <p:tag name="THEMEID" val="7"/>
</p:tagLst>
</file>

<file path=ppt/tags/tag4.xml><?xml version="1.0" encoding="utf-8"?>
<p:tagLst xmlns:a="http://schemas.openxmlformats.org/drawingml/2006/main" xmlns:r="http://schemas.openxmlformats.org/officeDocument/2006/relationships" xmlns:p="http://schemas.openxmlformats.org/presentationml/2006/main">
  <p:tag name="THEMEID" val="1"/>
</p:tagLst>
</file>

<file path=ppt/tags/tag40.xml><?xml version="1.0" encoding="utf-8"?>
<p:tagLst xmlns:a="http://schemas.openxmlformats.org/drawingml/2006/main" xmlns:r="http://schemas.openxmlformats.org/officeDocument/2006/relationships" xmlns:p="http://schemas.openxmlformats.org/presentationml/2006/main">
  <p:tag name="THEMEID" val="3"/>
</p:tagLst>
</file>

<file path=ppt/tags/tag41.xml><?xml version="1.0" encoding="utf-8"?>
<p:tagLst xmlns:a="http://schemas.openxmlformats.org/drawingml/2006/main" xmlns:r="http://schemas.openxmlformats.org/officeDocument/2006/relationships" xmlns:p="http://schemas.openxmlformats.org/presentationml/2006/main">
  <p:tag name="THEMEID" val="1"/>
</p:tagLst>
</file>

<file path=ppt/tags/tag42.xml><?xml version="1.0" encoding="utf-8"?>
<p:tagLst xmlns:a="http://schemas.openxmlformats.org/drawingml/2006/main" xmlns:r="http://schemas.openxmlformats.org/officeDocument/2006/relationships" xmlns:p="http://schemas.openxmlformats.org/presentationml/2006/main">
  <p:tag name="THEMEID" val="5"/>
</p:tagLst>
</file>

<file path=ppt/tags/tag43.xml><?xml version="1.0" encoding="utf-8"?>
<p:tagLst xmlns:a="http://schemas.openxmlformats.org/drawingml/2006/main" xmlns:r="http://schemas.openxmlformats.org/officeDocument/2006/relationships" xmlns:p="http://schemas.openxmlformats.org/presentationml/2006/main">
  <p:tag name="THEMEID" val="8"/>
</p:tagLst>
</file>

<file path=ppt/tags/tag44.xml><?xml version="1.0" encoding="utf-8"?>
<p:tagLst xmlns:a="http://schemas.openxmlformats.org/drawingml/2006/main" xmlns:r="http://schemas.openxmlformats.org/officeDocument/2006/relationships" xmlns:p="http://schemas.openxmlformats.org/presentationml/2006/main">
  <p:tag name="THEMEID" val="11"/>
</p:tagLst>
</file>

<file path=ppt/tags/tag45.xml><?xml version="1.0" encoding="utf-8"?>
<p:tagLst xmlns:a="http://schemas.openxmlformats.org/drawingml/2006/main" xmlns:r="http://schemas.openxmlformats.org/officeDocument/2006/relationships" xmlns:p="http://schemas.openxmlformats.org/presentationml/2006/main">
  <p:tag name="THEMEID" val="4"/>
</p:tagLst>
</file>

<file path=ppt/tags/tag46.xml><?xml version="1.0" encoding="utf-8"?>
<p:tagLst xmlns:a="http://schemas.openxmlformats.org/drawingml/2006/main" xmlns:r="http://schemas.openxmlformats.org/officeDocument/2006/relationships" xmlns:p="http://schemas.openxmlformats.org/presentationml/2006/main">
  <p:tag name="THEMEID" val="9"/>
</p:tagLst>
</file>

<file path=ppt/tags/tag5.xml><?xml version="1.0" encoding="utf-8"?>
<p:tagLst xmlns:a="http://schemas.openxmlformats.org/drawingml/2006/main" xmlns:r="http://schemas.openxmlformats.org/officeDocument/2006/relationships" xmlns:p="http://schemas.openxmlformats.org/presentationml/2006/main">
  <p:tag name="THEMEIDC" val="1"/>
</p:tagLst>
</file>

<file path=ppt/tags/tag6.xml><?xml version="1.0" encoding="utf-8"?>
<p:tagLst xmlns:a="http://schemas.openxmlformats.org/drawingml/2006/main" xmlns:r="http://schemas.openxmlformats.org/officeDocument/2006/relationships" xmlns:p="http://schemas.openxmlformats.org/presentationml/2006/main">
  <p:tag name="THEMEID" val="2"/>
</p:tagLst>
</file>

<file path=ppt/tags/tag7.xml><?xml version="1.0" encoding="utf-8"?>
<p:tagLst xmlns:a="http://schemas.openxmlformats.org/drawingml/2006/main" xmlns:r="http://schemas.openxmlformats.org/officeDocument/2006/relationships" xmlns:p="http://schemas.openxmlformats.org/presentationml/2006/main">
  <p:tag name="THEMEIDC" val="2"/>
</p:tagLst>
</file>

<file path=ppt/tags/tag8.xml><?xml version="1.0" encoding="utf-8"?>
<p:tagLst xmlns:a="http://schemas.openxmlformats.org/drawingml/2006/main" xmlns:r="http://schemas.openxmlformats.org/officeDocument/2006/relationships" xmlns:p="http://schemas.openxmlformats.org/presentationml/2006/main">
  <p:tag name="THEMEIDC" val="3"/>
</p:tagLst>
</file>

<file path=ppt/tags/tag9.xml><?xml version="1.0" encoding="utf-8"?>
<p:tagLst xmlns:a="http://schemas.openxmlformats.org/drawingml/2006/main" xmlns:r="http://schemas.openxmlformats.org/officeDocument/2006/relationships" xmlns:p="http://schemas.openxmlformats.org/presentationml/2006/main">
  <p:tag name="THEMEID" val="4"/>
</p:tagLst>
</file>

<file path=ppt/theme/theme1.xml><?xml version="1.0" encoding="utf-8"?>
<a:theme xmlns:a="http://schemas.openxmlformats.org/drawingml/2006/main" name="DE-CIX">
  <a:themeElements>
    <a:clrScheme name="Benutzerdefiniert 4">
      <a:dk1>
        <a:srgbClr val="000000"/>
      </a:dk1>
      <a:lt1>
        <a:srgbClr val="FFFFFF"/>
      </a:lt1>
      <a:dk2>
        <a:srgbClr val="0A404F"/>
      </a:dk2>
      <a:lt2>
        <a:srgbClr val="C9E1E7"/>
      </a:lt2>
      <a:accent1>
        <a:srgbClr val="002A3A"/>
      </a:accent1>
      <a:accent2>
        <a:srgbClr val="0A404F"/>
      </a:accent2>
      <a:accent3>
        <a:srgbClr val="57A6BB"/>
      </a:accent3>
      <a:accent4>
        <a:srgbClr val="B2D4DD"/>
      </a:accent4>
      <a:accent5>
        <a:srgbClr val="FA001B"/>
      </a:accent5>
      <a:accent6>
        <a:srgbClr val="F0F7F8"/>
      </a:accent6>
      <a:hlink>
        <a:srgbClr val="57A6BB"/>
      </a:hlink>
      <a:folHlink>
        <a:srgbClr val="0A404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2000"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2000" dirty="0" err="1" smtClean="0">
            <a:solidFill>
              <a:schemeClr val="tx2"/>
            </a:solidFill>
          </a:defRPr>
        </a:defPPr>
      </a:lstStyle>
    </a:txDef>
  </a:objectDefaults>
  <a:extraClrSchemeLst/>
  <a:extLst>
    <a:ext uri="{05A4C25C-085E-4340-85A3-A5531E510DB2}">
      <thm15:themeFamily xmlns:thm15="http://schemas.microsoft.com/office/thememl/2012/main" name="FINAL-2025 DE-CIX template and corporate presentation loaded 03062025_MF2025_09_07.1.potx" id="{27EE382A-C36D-4873-933D-B81C1A4DF0F3}" vid="{873D00C9-0729-4E72-8DB6-E9E9F8EE543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FINAL-2025 DE-CIX template and corporate presentation loaded 03062025_MF2025_09_07.1</Template>
  <TotalTime>34</TotalTime>
  <Words>2124</Words>
  <Application>Microsoft Macintosh PowerPoint</Application>
  <PresentationFormat>Widescreen</PresentationFormat>
  <Paragraphs>369</Paragraphs>
  <Slides>28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Aptos Display</vt:lpstr>
      <vt:lpstr>Arial</vt:lpstr>
      <vt:lpstr>Calibri</vt:lpstr>
      <vt:lpstr>Calibri Light</vt:lpstr>
      <vt:lpstr>Symbol</vt:lpstr>
      <vt:lpstr>DE-CIX</vt:lpstr>
      <vt:lpstr>Aloha! </vt:lpstr>
      <vt:lpstr>The Future of Interconnection:     </vt:lpstr>
      <vt:lpstr>What is interconnection?</vt:lpstr>
      <vt:lpstr>What is interconnection?</vt:lpstr>
      <vt:lpstr>Interconnection Platforms</vt:lpstr>
      <vt:lpstr>Why is interconnection important? </vt:lpstr>
      <vt:lpstr>Barriers to interconnection </vt:lpstr>
      <vt:lpstr>PowerPoint Presentation</vt:lpstr>
      <vt:lpstr>Use case: Gaming </vt:lpstr>
      <vt:lpstr>The hot topic:  AI</vt:lpstr>
      <vt:lpstr>PowerPoint Presentation</vt:lpstr>
      <vt:lpstr>PowerPoint Presentation</vt:lpstr>
      <vt:lpstr>PowerPoint Presentation</vt:lpstr>
      <vt:lpstr>AI Training requires manageability of multi-cloud data sourcing &amp; computing</vt:lpstr>
      <vt:lpstr>AI Inference Triangle</vt:lpstr>
      <vt:lpstr>AI Inference Triangle</vt:lpstr>
      <vt:lpstr>AI Inference requires manageability of multi-AI models</vt:lpstr>
      <vt:lpstr>AI Inference requires manageability of multi-AI models</vt:lpstr>
      <vt:lpstr>AI Inference requires manageability of multi-AI models</vt:lpstr>
      <vt:lpstr>AI Inference requires manageability of multi-AI models</vt:lpstr>
      <vt:lpstr>AI Inference requires the speed of human perception</vt:lpstr>
      <vt:lpstr>Use case: Healthcare – a community where the seamless interconnection of the end-to-end value chain is vital </vt:lpstr>
      <vt:lpstr>PowerPoint Presentation</vt:lpstr>
      <vt:lpstr>5G Connected Ambulance &amp; Haptic enabled remote surgery</vt:lpstr>
      <vt:lpstr>5G Connected Ambulance &amp; Haptic enabled remote surgery</vt:lpstr>
      <vt:lpstr>PowerPoint Presentation</vt:lpstr>
      <vt:lpstr>What’s next?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Aloha!</dc:title>
  <dc:subject>Master Template</dc:subject>
  <dc:creator>Mathias Friedrich</dc:creator>
  <cp:lastModifiedBy>Roger Proeis</cp:lastModifiedBy>
  <cp:revision>29</cp:revision>
  <dcterms:created xsi:type="dcterms:W3CDTF">2026-01-08T10:05:24Z</dcterms:created>
  <dcterms:modified xsi:type="dcterms:W3CDTF">2026-01-18T10:17:25Z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49db95-76e0-4a2a-ad0f-ae7279377aec_Enabled">
    <vt:lpwstr>true</vt:lpwstr>
  </property>
  <property fmtid="{D5CDD505-2E9C-101B-9397-08002B2CF9AE}" pid="3" name="MSIP_Label_0549db95-76e0-4a2a-ad0f-ae7279377aec_SetDate">
    <vt:lpwstr>2025-06-03T08:33:12Z</vt:lpwstr>
  </property>
  <property fmtid="{D5CDD505-2E9C-101B-9397-08002B2CF9AE}" pid="4" name="MSIP_Label_0549db95-76e0-4a2a-ad0f-ae7279377aec_Method">
    <vt:lpwstr>Standard</vt:lpwstr>
  </property>
  <property fmtid="{D5CDD505-2E9C-101B-9397-08002B2CF9AE}" pid="5" name="MSIP_Label_0549db95-76e0-4a2a-ad0f-ae7279377aec_Name">
    <vt:lpwstr>Public</vt:lpwstr>
  </property>
  <property fmtid="{D5CDD505-2E9C-101B-9397-08002B2CF9AE}" pid="6" name="MSIP_Label_0549db95-76e0-4a2a-ad0f-ae7279377aec_SiteId">
    <vt:lpwstr>442d55f0-10e0-4a5d-9894-57c58a5de2c0</vt:lpwstr>
  </property>
  <property fmtid="{D5CDD505-2E9C-101B-9397-08002B2CF9AE}" pid="7" name="MSIP_Label_0549db95-76e0-4a2a-ad0f-ae7279377aec_ActionId">
    <vt:lpwstr>759d7da5-0463-4d47-874d-b37dfbb72bb1</vt:lpwstr>
  </property>
  <property fmtid="{D5CDD505-2E9C-101B-9397-08002B2CF9AE}" pid="8" name="MSIP_Label_0549db95-76e0-4a2a-ad0f-ae7279377aec_ContentBits">
    <vt:lpwstr>0</vt:lpwstr>
  </property>
  <property fmtid="{D5CDD505-2E9C-101B-9397-08002B2CF9AE}" pid="9" name="MSIP_Label_0549db95-76e0-4a2a-ad0f-ae7279377aec_Tag">
    <vt:lpwstr>10, 3, 0, 1</vt:lpwstr>
  </property>
</Properties>
</file>