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media/image54.jpg" ContentType="image/jpeg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autoCompressPictures="0">
  <p:sldMasterIdLst>
    <p:sldMasterId id="2147483648" r:id="rId4"/>
  </p:sldMasterIdLst>
  <p:notesMasterIdLst>
    <p:notesMasterId r:id="rId14"/>
  </p:notesMasterIdLst>
  <p:sldIdLst>
    <p:sldId id="256" r:id="rId5"/>
    <p:sldId id="262" r:id="rId6"/>
    <p:sldId id="272" r:id="rId7"/>
    <p:sldId id="273" r:id="rId8"/>
    <p:sldId id="274" r:id="rId9"/>
    <p:sldId id="276" r:id="rId10"/>
    <p:sldId id="277" r:id="rId11"/>
    <p:sldId id="278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710597-DEF1-C5CD-7EDE-7494FBDE699C}" name="Srikanth Murugan" initials="" userId="S::srikanth.murugan@dxn.solutions::1b767d11-c050-4a3c-905a-ee7b9b80c231" providerId="AD"/>
  <p188:author id="{397B33DD-33C9-0C69-6A31-DACCFDDFCC6E}" name="Shalini Lagrutta" initials="SL" userId="S::shalini.lagrutta@dxn.solutions::dfed442b-b281-46e1-b87a-09c1f819dd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4CA"/>
    <a:srgbClr val="868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78669A-D9A3-4781-817D-365BB50FAD9B}" v="278" dt="2026-01-13T07:37:54.354"/>
    <p1510:client id="{AC6162EE-72F5-F26B-C254-46F08216C97E}" v="18" dt="2026-01-13T07:12:55.975"/>
    <p1510:client id="{D0CC7601-2F82-4E12-AF15-9E020519A91A}" v="8" dt="2026-01-13T06:07:32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3"/>
    <p:restoredTop sz="94635"/>
  </p:normalViewPr>
  <p:slideViewPr>
    <p:cSldViewPr snapToGrid="0">
      <p:cViewPr varScale="1">
        <p:scale>
          <a:sx n="78" d="100"/>
          <a:sy n="78" d="100"/>
        </p:scale>
        <p:origin x="84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38D014B-F634-854B-96DA-23EF3EE612DD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ABAC083-CC60-D54A-A3C0-47316328A4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2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6D2DD8-FE25-FE63-5AB8-90ED0F98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" y="-1"/>
            <a:ext cx="12190195" cy="6859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C982F-F972-930F-B4AD-48AC3E718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229" y="3135087"/>
            <a:ext cx="10308771" cy="2530248"/>
          </a:xfrm>
        </p:spPr>
        <p:txBody>
          <a:bodyPr anchor="b"/>
          <a:lstStyle>
            <a:lvl1pPr algn="l">
              <a:defRPr sz="6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AE8B5-5C79-4C82-C6D8-4559E0B1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229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18-21 January 2026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23BEC78-608E-475D-F802-1EAE83234C2F}"/>
              </a:ext>
            </a:extLst>
          </p:cNvPr>
          <p:cNvSpPr txBox="1">
            <a:spLocks/>
          </p:cNvSpPr>
          <p:nvPr userDrawn="1"/>
        </p:nvSpPr>
        <p:spPr>
          <a:xfrm>
            <a:off x="6286500" y="6356350"/>
            <a:ext cx="5339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1" i="0" kern="1200">
                <a:solidFill>
                  <a:schemeClr val="bg1"/>
                </a:solidFill>
                <a:latin typeface="HelveticaNowDisplay Bold" panose="020B0504030202020204" pitchFamily="34" charset="77"/>
                <a:ea typeface="+mn-ea"/>
                <a:cs typeface="HelveticaNowDisplay Bold" panose="020B0504030202020204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ack and blue logo&#10;&#10;AI-generated content may be incorrect.">
            <a:extLst>
              <a:ext uri="{FF2B5EF4-FFF2-40B4-BE49-F238E27FC236}">
                <a16:creationId xmlns:a16="http://schemas.microsoft.com/office/drawing/2014/main" id="{CEBF80E1-F193-D5AB-9D52-93DDD0E90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6960" y="358838"/>
            <a:ext cx="330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4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9308-0E96-6B1A-B839-A3C67EE9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A5E1-5448-BF5B-AD6F-0E51E3000C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8014" y="1024114"/>
            <a:ext cx="10682208" cy="519380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E0BF-76DF-8741-F478-21FA9C80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93983-77B8-3B82-C044-5EBBE223F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3C52D9-D1FE-E82D-0B35-D73C1BA39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6012" y="6361475"/>
            <a:ext cx="828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1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9308-0E96-6B1A-B839-A3C67EE9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5A5E1-5448-BF5B-AD6F-0E51E3000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024114"/>
            <a:ext cx="10682208" cy="519380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DE0BF-76DF-8741-F478-21FA9C805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8A76E-2447-0375-3F7B-F63CCFB16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539B0-8131-2A6B-11FF-8377317B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5CEE6-D91E-64C5-C26D-9CB69A732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1598D-6A56-351B-C656-46E8C9D73B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816E3F-666E-AB9E-138B-FE0E72535E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6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6EA17C-2B13-9C1A-8382-E848EC643D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1998" cy="685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FD56E-E7C2-CE5A-0171-FF71154E9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014" y="283779"/>
            <a:ext cx="9541004" cy="5352249"/>
          </a:xfrm>
        </p:spPr>
        <p:txBody>
          <a:bodyPr>
            <a:normAutofit/>
          </a:bodyPr>
          <a:lstStyle>
            <a:lvl1pPr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Separator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B8890-D8E5-1651-7A0B-0D192679AB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B5C46-AAD0-1427-3262-3E2B476F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2DC3B-A2C9-6442-AA7F-1AAE21BE909D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2EECFC-8F9E-CEA0-5CAA-3FF891AFA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414307"/>
            <a:ext cx="412750" cy="4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blue text&#10;&#10;AI-generated content may be incorrect.">
            <a:extLst>
              <a:ext uri="{FF2B5EF4-FFF2-40B4-BE49-F238E27FC236}">
                <a16:creationId xmlns:a16="http://schemas.microsoft.com/office/drawing/2014/main" id="{5BF2A14A-5597-0C40-FE93-3252F49EF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A367E-31DA-E37F-897D-F1197E59C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E7F7-B619-BF4E-120D-F6F55E76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014" y="102411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A4712-6906-691E-0DE0-21CE8A23A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10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2DC3B-A2C9-6442-AA7F-1AAE21BE90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560A75-0E68-F075-15AF-9C2AE22C9DF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00211" y="-840618"/>
            <a:ext cx="4491789" cy="5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2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4" r:id="rId4"/>
    <p:sldLayoutId id="2147483658" r:id="rId5"/>
    <p:sldLayoutId id="2147483659" r:id="rId6"/>
    <p:sldLayoutId id="2147483660" r:id="rId7"/>
    <p:sldLayoutId id="2147483655" r:id="rId8"/>
    <p:sldLayoutId id="2147483656" r:id="rId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6868B"/>
        </a:buClr>
        <a:buFont typeface="System Font Regular"/>
        <a:buChar char="⎯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600" b="0" i="0" kern="1200">
          <a:solidFill>
            <a:srgbClr val="8686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6868B"/>
        </a:buClr>
        <a:buFont typeface="System Font Regular"/>
        <a:buChar char="⎯"/>
        <a:defRPr sz="1400" b="0" i="0" kern="1200">
          <a:solidFill>
            <a:srgbClr val="86868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26" Type="http://schemas.openxmlformats.org/officeDocument/2006/relationships/image" Target="../media/image46.jpeg"/><Relationship Id="rId3" Type="http://schemas.openxmlformats.org/officeDocument/2006/relationships/image" Target="../media/image23.jpeg"/><Relationship Id="rId21" Type="http://schemas.openxmlformats.org/officeDocument/2006/relationships/image" Target="../media/image41.jpeg"/><Relationship Id="rId7" Type="http://schemas.openxmlformats.org/officeDocument/2006/relationships/image" Target="../media/image27.jpeg"/><Relationship Id="rId12" Type="http://schemas.openxmlformats.org/officeDocument/2006/relationships/image" Target="../media/image32.jpg"/><Relationship Id="rId17" Type="http://schemas.openxmlformats.org/officeDocument/2006/relationships/image" Target="../media/image37.jpeg"/><Relationship Id="rId25" Type="http://schemas.openxmlformats.org/officeDocument/2006/relationships/image" Target="../media/image45.png"/><Relationship Id="rId2" Type="http://schemas.openxmlformats.org/officeDocument/2006/relationships/image" Target="../media/image22.jpeg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29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g"/><Relationship Id="rId24" Type="http://schemas.openxmlformats.org/officeDocument/2006/relationships/image" Target="../media/image44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23" Type="http://schemas.openxmlformats.org/officeDocument/2006/relationships/image" Target="../media/image43.jpeg"/><Relationship Id="rId28" Type="http://schemas.openxmlformats.org/officeDocument/2006/relationships/image" Target="../media/image48.pn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Relationship Id="rId27" Type="http://schemas.openxmlformats.org/officeDocument/2006/relationships/image" Target="../media/image47.jpeg"/><Relationship Id="rId30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tiff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354743-A0F4-2DE6-2817-2C4063E45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39" y="2082464"/>
            <a:ext cx="10327131" cy="2530248"/>
          </a:xfrm>
        </p:spPr>
        <p:txBody>
          <a:bodyPr>
            <a:normAutofit/>
          </a:bodyPr>
          <a:lstStyle/>
          <a:p>
            <a:r>
              <a:rPr lang="en-US" sz="4000" b="1" spc="-100" dirty="0"/>
              <a:t>Next-Gen Prefabricated Digital Infrastructure – Earth Stations, Cable Systems and Data Centres – Powering Regional Asia Pacific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1C5E9-1093-2E4C-D205-C6335984441F}"/>
              </a:ext>
            </a:extLst>
          </p:cNvPr>
          <p:cNvSpPr txBox="1"/>
          <p:nvPr/>
        </p:nvSpPr>
        <p:spPr>
          <a:xfrm>
            <a:off x="8906969" y="415636"/>
            <a:ext cx="2925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18-21 January 2026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E3C64BA-1240-B7C2-043A-74AB1CA84FE6}"/>
              </a:ext>
            </a:extLst>
          </p:cNvPr>
          <p:cNvSpPr txBox="1">
            <a:spLocks/>
          </p:cNvSpPr>
          <p:nvPr/>
        </p:nvSpPr>
        <p:spPr>
          <a:xfrm>
            <a:off x="8460954" y="3429000"/>
            <a:ext cx="3371817" cy="3165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NowDisplay Medium" panose="020B0504030202020204" pitchFamily="34" charset="77"/>
                <a:ea typeface="+mj-ea"/>
                <a:cs typeface="HelveticaNowDisplay Medium" panose="020B0504030202020204" pitchFamily="34" charset="77"/>
              </a:defRPr>
            </a:lvl1pPr>
          </a:lstStyle>
          <a:p>
            <a:pPr algn="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Shalini Lagrutta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Director,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DXN Limited, Australia</a:t>
            </a:r>
          </a:p>
        </p:txBody>
      </p:sp>
    </p:spTree>
    <p:extLst>
      <p:ext uri="{BB962C8B-B14F-4D97-AF65-F5344CB8AC3E}">
        <p14:creationId xmlns:p14="http://schemas.microsoft.com/office/powerpoint/2010/main" val="13868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3C958-3CC1-3FFC-98EA-59D63D61E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9D3D-1E69-ACDE-4F58-14456095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Prefabricated Digital Infrastructure now can be seen across market segments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003512-7B1B-0B07-1E53-4BBF908B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E231E4-1DCC-9D42-6678-D0E26D73873F}"/>
              </a:ext>
            </a:extLst>
          </p:cNvPr>
          <p:cNvSpPr/>
          <p:nvPr/>
        </p:nvSpPr>
        <p:spPr>
          <a:xfrm>
            <a:off x="422275" y="679208"/>
            <a:ext cx="9917655" cy="396000"/>
          </a:xfrm>
          <a:prstGeom prst="roundRect">
            <a:avLst/>
          </a:prstGeom>
          <a:solidFill>
            <a:srgbClr val="CCE8FF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365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EDGE Market Segments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26365D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74C236-1AB0-B563-CE3E-900D36D887CE}"/>
              </a:ext>
            </a:extLst>
          </p:cNvPr>
          <p:cNvGrpSpPr/>
          <p:nvPr/>
        </p:nvGrpSpPr>
        <p:grpSpPr>
          <a:xfrm>
            <a:off x="422276" y="1137629"/>
            <a:ext cx="2448000" cy="2147433"/>
            <a:chOff x="422276" y="2176708"/>
            <a:chExt cx="2448000" cy="214743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705E91-537C-7B71-46A8-8D2B6A801616}"/>
                </a:ext>
              </a:extLst>
            </p:cNvPr>
            <p:cNvSpPr/>
            <p:nvPr/>
          </p:nvSpPr>
          <p:spPr>
            <a:xfrm>
              <a:off x="422277" y="2663095"/>
              <a:ext cx="2447999" cy="1661046"/>
            </a:xfrm>
            <a:prstGeom prst="rect">
              <a:avLst/>
            </a:prstGeom>
            <a:solidFill>
              <a:srgbClr val="EFEFEF"/>
            </a:solidFill>
            <a:ln w="15875" cap="flat" cmpd="sng" algn="ctr">
              <a:noFill/>
              <a:prstDash val="solid"/>
            </a:ln>
            <a:effectLst/>
          </p:spPr>
          <p:txBody>
            <a:bodyPr tIns="360000" rtlCol="0" anchor="b"/>
            <a:lstStyle/>
            <a:p>
              <a:pPr algn="ctr" rtl="0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Montserrat" panose="00000500000000000000" pitchFamily="2" charset="0"/>
                  <a:ea typeface="+mn-ea"/>
                  <a:cs typeface="Arial"/>
                </a:rPr>
                <a:t>30kw to 2MW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37B7173-2861-1582-0E4B-B19D26A60E22}"/>
                </a:ext>
              </a:extLst>
            </p:cNvPr>
            <p:cNvSpPr/>
            <p:nvPr/>
          </p:nvSpPr>
          <p:spPr>
            <a:xfrm>
              <a:off x="422276" y="2176708"/>
              <a:ext cx="2448000" cy="432000"/>
            </a:xfrm>
            <a:prstGeom prst="roundRect">
              <a:avLst/>
            </a:prstGeom>
            <a:solidFill>
              <a:srgbClr val="26365D"/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/>
                </a:rPr>
                <a:t>Cable and Satellite Landing Stations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3B9D60-E4F5-04D2-1CFF-C7E28D91F053}"/>
                </a:ext>
              </a:extLst>
            </p:cNvPr>
            <p:cNvSpPr txBox="1"/>
            <p:nvPr/>
          </p:nvSpPr>
          <p:spPr>
            <a:xfrm>
              <a:off x="482321" y="2210752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Montserrat" panose="00000500000000000000" pitchFamily="2" charset="0"/>
                </a:rPr>
                <a:t>1.</a:t>
              </a:r>
              <a:endParaRPr lang="en-AU" b="1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B58E79-0D22-6B50-7460-9233B6618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370" y="2733945"/>
              <a:ext cx="2261812" cy="129856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1D0B16-2DF0-5B56-AFE2-251B4DC9D2E0}"/>
              </a:ext>
            </a:extLst>
          </p:cNvPr>
          <p:cNvGrpSpPr/>
          <p:nvPr/>
        </p:nvGrpSpPr>
        <p:grpSpPr>
          <a:xfrm>
            <a:off x="2913129" y="1137629"/>
            <a:ext cx="2448000" cy="2147433"/>
            <a:chOff x="422276" y="2176708"/>
            <a:chExt cx="2448000" cy="21474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208A58-EC7E-9AFA-FD84-A3C9D3EA2716}"/>
                </a:ext>
              </a:extLst>
            </p:cNvPr>
            <p:cNvSpPr/>
            <p:nvPr/>
          </p:nvSpPr>
          <p:spPr>
            <a:xfrm>
              <a:off x="422277" y="2663095"/>
              <a:ext cx="2447999" cy="1661046"/>
            </a:xfrm>
            <a:prstGeom prst="rect">
              <a:avLst/>
            </a:prstGeom>
            <a:solidFill>
              <a:srgbClr val="EFEFEF"/>
            </a:solidFill>
            <a:ln w="15875" cap="flat" cmpd="sng" algn="ctr">
              <a:noFill/>
              <a:prstDash val="solid"/>
            </a:ln>
            <a:effectLst/>
          </p:spPr>
          <p:txBody>
            <a:bodyPr tIns="360000" rtlCol="0" anchor="b"/>
            <a:lstStyle/>
            <a:p>
              <a:pPr algn="ctr" rtl="0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Montserrat" panose="00000500000000000000" pitchFamily="2" charset="0"/>
                  <a:ea typeface="+mn-ea"/>
                  <a:cs typeface="Arial"/>
                </a:rPr>
                <a:t>100 to 500kW Modules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A0DA126-0265-DE0C-C528-C531EB564AB4}"/>
                </a:ext>
              </a:extLst>
            </p:cNvPr>
            <p:cNvSpPr/>
            <p:nvPr/>
          </p:nvSpPr>
          <p:spPr>
            <a:xfrm>
              <a:off x="422276" y="2176708"/>
              <a:ext cx="2448000" cy="432000"/>
            </a:xfrm>
            <a:prstGeom prst="roundRect">
              <a:avLst/>
            </a:prstGeom>
            <a:solidFill>
              <a:srgbClr val="26365D"/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/>
                </a:rPr>
                <a:t>Mining Modules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D021DF-AB82-1CF7-7B45-0894A4E98DF5}"/>
                </a:ext>
              </a:extLst>
            </p:cNvPr>
            <p:cNvSpPr txBox="1"/>
            <p:nvPr/>
          </p:nvSpPr>
          <p:spPr>
            <a:xfrm>
              <a:off x="482321" y="2210752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Montserrat" panose="00000500000000000000" pitchFamily="2" charset="0"/>
                </a:rPr>
                <a:t>2.</a:t>
              </a:r>
              <a:endParaRPr lang="en-AU" b="1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A45F81F-7039-B6D3-0082-7B827D383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23" y="1694865"/>
            <a:ext cx="2261812" cy="129856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AA664AA-7A32-86ED-8E41-873980AD5FC4}"/>
              </a:ext>
            </a:extLst>
          </p:cNvPr>
          <p:cNvGrpSpPr/>
          <p:nvPr/>
        </p:nvGrpSpPr>
        <p:grpSpPr>
          <a:xfrm>
            <a:off x="5403982" y="1137629"/>
            <a:ext cx="2448000" cy="2147433"/>
            <a:chOff x="422276" y="2176708"/>
            <a:chExt cx="2448000" cy="21474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08E308F-6CDC-1FE6-B683-58B07D1997E8}"/>
                </a:ext>
              </a:extLst>
            </p:cNvPr>
            <p:cNvSpPr/>
            <p:nvPr/>
          </p:nvSpPr>
          <p:spPr>
            <a:xfrm>
              <a:off x="422277" y="2663095"/>
              <a:ext cx="2447999" cy="1661046"/>
            </a:xfrm>
            <a:prstGeom prst="rect">
              <a:avLst/>
            </a:prstGeom>
            <a:solidFill>
              <a:srgbClr val="EFEFEF"/>
            </a:solidFill>
            <a:ln w="15875" cap="flat" cmpd="sng" algn="ctr">
              <a:noFill/>
              <a:prstDash val="solid"/>
            </a:ln>
            <a:effectLst/>
          </p:spPr>
          <p:txBody>
            <a:bodyPr tIns="360000" rtlCol="0" anchor="b"/>
            <a:lstStyle/>
            <a:p>
              <a:pPr algn="ctr" rtl="0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Montserrat" panose="00000500000000000000" pitchFamily="2" charset="0"/>
                  <a:ea typeface="+mn-ea"/>
                  <a:cs typeface="Arial"/>
                </a:rPr>
                <a:t>50kw to 10MW multi module edge sites (AI HPC Modules, Edge Colo DC’s)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372E4DC-BC9D-0C99-3810-2264CEB04290}"/>
                </a:ext>
              </a:extLst>
            </p:cNvPr>
            <p:cNvSpPr/>
            <p:nvPr/>
          </p:nvSpPr>
          <p:spPr>
            <a:xfrm>
              <a:off x="422276" y="2176708"/>
              <a:ext cx="2448000" cy="432000"/>
            </a:xfrm>
            <a:prstGeom prst="roundRect">
              <a:avLst/>
            </a:prstGeom>
            <a:solidFill>
              <a:srgbClr val="26365D"/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/>
                </a:rPr>
                <a:t> Edge Data </a:t>
              </a:r>
              <a:r>
                <a:rPr kumimoji="0" lang="en-US" sz="14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/>
                </a:rPr>
                <a:t>Centres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6C5FF0-FD1A-905B-712F-DFBAB55F4590}"/>
                </a:ext>
              </a:extLst>
            </p:cNvPr>
            <p:cNvSpPr txBox="1"/>
            <p:nvPr/>
          </p:nvSpPr>
          <p:spPr>
            <a:xfrm>
              <a:off x="482321" y="2210752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Montserrat" panose="00000500000000000000" pitchFamily="2" charset="0"/>
                </a:rPr>
                <a:t>3.</a:t>
              </a:r>
              <a:endParaRPr lang="en-AU" b="1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8BBB570-622F-DF0D-7E27-7E0946186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229" y="1624696"/>
            <a:ext cx="2075985" cy="107378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6AC22D9-BBBF-4FE1-A61E-A5815D38B930}"/>
              </a:ext>
            </a:extLst>
          </p:cNvPr>
          <p:cNvGrpSpPr/>
          <p:nvPr/>
        </p:nvGrpSpPr>
        <p:grpSpPr>
          <a:xfrm>
            <a:off x="7891931" y="1137629"/>
            <a:ext cx="2448000" cy="2147433"/>
            <a:chOff x="422276" y="2176708"/>
            <a:chExt cx="2448000" cy="214743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48A542-9420-1092-0F5A-FF693449F8C3}"/>
                </a:ext>
              </a:extLst>
            </p:cNvPr>
            <p:cNvSpPr/>
            <p:nvPr/>
          </p:nvSpPr>
          <p:spPr>
            <a:xfrm>
              <a:off x="422277" y="2663095"/>
              <a:ext cx="2447999" cy="1661046"/>
            </a:xfrm>
            <a:prstGeom prst="rect">
              <a:avLst/>
            </a:prstGeom>
            <a:solidFill>
              <a:srgbClr val="EFEFEF"/>
            </a:solidFill>
            <a:ln w="15875" cap="flat" cmpd="sng" algn="ctr">
              <a:noFill/>
              <a:prstDash val="solid"/>
            </a:ln>
            <a:effectLst/>
          </p:spPr>
          <p:txBody>
            <a:bodyPr tIns="360000" rtlCol="0" anchor="b"/>
            <a:lstStyle/>
            <a:p>
              <a:pPr algn="ctr" rtl="0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Montserrat" panose="00000500000000000000" pitchFamily="2" charset="0"/>
                  <a:ea typeface="+mn-ea"/>
                  <a:cs typeface="Arial"/>
                </a:rPr>
                <a:t>Portable Data </a:t>
              </a:r>
              <a:r>
                <a:rPr lang="en-US" sz="1200" kern="1200" err="1">
                  <a:solidFill>
                    <a:srgbClr val="000000"/>
                  </a:solidFill>
                  <a:latin typeface="Montserrat" panose="00000500000000000000" pitchFamily="2" charset="0"/>
                  <a:ea typeface="+mn-ea"/>
                  <a:cs typeface="Arial"/>
                </a:rPr>
                <a:t>Centres</a:t>
              </a:r>
              <a:endParaRPr lang="en-US" sz="12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Arial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32D6403-AFC4-51C9-CCC5-A6F3743A1594}"/>
                </a:ext>
              </a:extLst>
            </p:cNvPr>
            <p:cNvSpPr/>
            <p:nvPr/>
          </p:nvSpPr>
          <p:spPr>
            <a:xfrm>
              <a:off x="422276" y="2176708"/>
              <a:ext cx="2448000" cy="432000"/>
            </a:xfrm>
            <a:prstGeom prst="roundRect">
              <a:avLst/>
            </a:prstGeom>
            <a:solidFill>
              <a:srgbClr val="26365D"/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b="1" kern="1200">
                  <a:solidFill>
                    <a:srgbClr val="FFFFFF"/>
                  </a:solidFill>
                  <a:latin typeface="Montserrat" panose="00000500000000000000" pitchFamily="2" charset="0"/>
                  <a:ea typeface="+mn-ea"/>
                  <a:cs typeface="Arial"/>
                </a:rPr>
                <a:t> Defence &amp; Government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289475-B301-E0E2-CE73-522ACCD0DFEF}"/>
                </a:ext>
              </a:extLst>
            </p:cNvPr>
            <p:cNvSpPr txBox="1"/>
            <p:nvPr/>
          </p:nvSpPr>
          <p:spPr>
            <a:xfrm>
              <a:off x="482321" y="2210752"/>
              <a:ext cx="40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Montserrat" panose="00000500000000000000" pitchFamily="2" charset="0"/>
                </a:rPr>
                <a:t>4.</a:t>
              </a:r>
              <a:endParaRPr lang="en-AU" b="1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0917E384-4936-1058-1AB2-A3042850867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77" t="2957" r="14065" b="9438"/>
          <a:stretch>
            <a:fillRect/>
          </a:stretch>
        </p:blipFill>
        <p:spPr>
          <a:xfrm>
            <a:off x="8324853" y="1624016"/>
            <a:ext cx="1406681" cy="1384446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FE333FB-D12D-67B5-F597-62943A9413C2}"/>
              </a:ext>
            </a:extLst>
          </p:cNvPr>
          <p:cNvSpPr/>
          <p:nvPr/>
        </p:nvSpPr>
        <p:spPr>
          <a:xfrm>
            <a:off x="422275" y="3373841"/>
            <a:ext cx="9917655" cy="396000"/>
          </a:xfrm>
          <a:prstGeom prst="roundRect">
            <a:avLst/>
          </a:prstGeom>
          <a:solidFill>
            <a:srgbClr val="CCE8FF"/>
          </a:solidFill>
          <a:ln w="158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6365D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Hyperscale Market Segments</a:t>
            </a:r>
            <a:endParaRPr kumimoji="0" lang="en-US" sz="1400" b="1" i="0" u="none" strike="noStrike" kern="1200" cap="none" spc="0" normalizeH="0" baseline="30000" noProof="0">
              <a:ln>
                <a:noFill/>
              </a:ln>
              <a:solidFill>
                <a:srgbClr val="26365D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BE9076C-7539-58D0-6F8E-4E608ED5C94B}"/>
              </a:ext>
            </a:extLst>
          </p:cNvPr>
          <p:cNvGrpSpPr/>
          <p:nvPr/>
        </p:nvGrpSpPr>
        <p:grpSpPr>
          <a:xfrm>
            <a:off x="422276" y="3882502"/>
            <a:ext cx="4924424" cy="2147433"/>
            <a:chOff x="422276" y="2176708"/>
            <a:chExt cx="2448000" cy="21474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433DB80-AFFE-43BF-0D34-82921713C83C}"/>
                </a:ext>
              </a:extLst>
            </p:cNvPr>
            <p:cNvSpPr/>
            <p:nvPr/>
          </p:nvSpPr>
          <p:spPr>
            <a:xfrm>
              <a:off x="422277" y="2663095"/>
              <a:ext cx="2447999" cy="1661046"/>
            </a:xfrm>
            <a:prstGeom prst="rect">
              <a:avLst/>
            </a:prstGeom>
            <a:solidFill>
              <a:srgbClr val="EFEFEF"/>
            </a:solidFill>
            <a:ln w="15875" cap="flat" cmpd="sng" algn="ctr">
              <a:noFill/>
              <a:prstDash val="solid"/>
            </a:ln>
            <a:effectLst/>
          </p:spPr>
          <p:txBody>
            <a:bodyPr tIns="360000" rtlCol="0" anchor="b"/>
            <a:lstStyle/>
            <a:p>
              <a:pPr algn="ctr" rtl="0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US" sz="1200" b="1" kern="1200">
                  <a:solidFill>
                    <a:schemeClr val="tx2"/>
                  </a:solidFill>
                  <a:latin typeface="Montserrat" panose="00000500000000000000" pitchFamily="2" charset="0"/>
                  <a:ea typeface="+mn-ea"/>
                  <a:cs typeface="Arial"/>
                </a:rPr>
                <a:t>(DXN </a:t>
              </a:r>
              <a:r>
                <a:rPr lang="en-US" sz="1200" b="1" kern="1200" err="1">
                  <a:solidFill>
                    <a:schemeClr val="tx2"/>
                  </a:solidFill>
                  <a:latin typeface="Montserrat" panose="00000500000000000000" pitchFamily="2" charset="0"/>
                  <a:ea typeface="+mn-ea"/>
                  <a:cs typeface="Arial"/>
                </a:rPr>
                <a:t>StructCoreHAC</a:t>
              </a:r>
              <a:r>
                <a:rPr lang="en-US" sz="1200" b="1" kern="1200">
                  <a:solidFill>
                    <a:schemeClr val="tx2"/>
                  </a:solidFill>
                  <a:latin typeface="Montserrat" panose="00000500000000000000" pitchFamily="2" charset="0"/>
                  <a:ea typeface="+mn-ea"/>
                  <a:cs typeface="Arial"/>
                </a:rPr>
                <a:t>)</a:t>
              </a:r>
              <a:r>
                <a:rPr lang="en-US" sz="1200" b="1" kern="1200" baseline="30000">
                  <a:solidFill>
                    <a:schemeClr val="tx2"/>
                  </a:solidFill>
                  <a:latin typeface="Montserrat" panose="00000500000000000000" pitchFamily="2" charset="0"/>
                  <a:ea typeface="+mn-ea"/>
                  <a:cs typeface="Arial"/>
                </a:rPr>
                <a:t>2</a:t>
              </a:r>
            </a:p>
            <a:p>
              <a:pPr algn="ctr" rtl="0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US" sz="1200" kern="1200">
                  <a:solidFill>
                    <a:srgbClr val="000000"/>
                  </a:solidFill>
                  <a:latin typeface="Montserrat" panose="00000500000000000000" pitchFamily="2" charset="0"/>
                  <a:ea typeface="+mn-ea"/>
                  <a:cs typeface="Arial"/>
                </a:rPr>
                <a:t>100MW to 1GW Data </a:t>
              </a:r>
              <a:r>
                <a:rPr lang="en-US" sz="1200" kern="1200" err="1">
                  <a:solidFill>
                    <a:srgbClr val="000000"/>
                  </a:solidFill>
                  <a:latin typeface="Montserrat" panose="00000500000000000000" pitchFamily="2" charset="0"/>
                  <a:ea typeface="+mn-ea"/>
                  <a:cs typeface="Arial"/>
                </a:rPr>
                <a:t>Centres</a:t>
              </a:r>
              <a:endParaRPr lang="en-US" sz="1200" kern="1200">
                <a:solidFill>
                  <a:srgbClr val="000000"/>
                </a:solidFill>
                <a:latin typeface="Montserrat" panose="00000500000000000000" pitchFamily="2" charset="0"/>
                <a:ea typeface="+mn-ea"/>
                <a:cs typeface="Arial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EDA8070-3074-5557-0350-A655530F8D02}"/>
                </a:ext>
              </a:extLst>
            </p:cNvPr>
            <p:cNvSpPr/>
            <p:nvPr/>
          </p:nvSpPr>
          <p:spPr>
            <a:xfrm>
              <a:off x="422276" y="2176708"/>
              <a:ext cx="2448000" cy="432000"/>
            </a:xfrm>
            <a:prstGeom prst="roundRect">
              <a:avLst/>
            </a:prstGeom>
            <a:solidFill>
              <a:srgbClr val="26365D"/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/>
                </a:rPr>
                <a:t>Hyperscale Data Hall Super-Structures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E738658-D001-B1E3-7DB2-143571463D6C}"/>
                </a:ext>
              </a:extLst>
            </p:cNvPr>
            <p:cNvSpPr txBox="1"/>
            <p:nvPr/>
          </p:nvSpPr>
          <p:spPr>
            <a:xfrm>
              <a:off x="482321" y="2210752"/>
              <a:ext cx="190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Montserrat" panose="00000500000000000000" pitchFamily="2" charset="0"/>
                </a:rPr>
                <a:t>5.</a:t>
              </a:r>
              <a:endParaRPr lang="en-AU" b="1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F63839-A278-FDF0-E044-559427E5C7EE}"/>
              </a:ext>
            </a:extLst>
          </p:cNvPr>
          <p:cNvGrpSpPr/>
          <p:nvPr/>
        </p:nvGrpSpPr>
        <p:grpSpPr>
          <a:xfrm>
            <a:off x="5403981" y="3882502"/>
            <a:ext cx="4935949" cy="2147433"/>
            <a:chOff x="422276" y="2176708"/>
            <a:chExt cx="2448000" cy="214743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E37D76C-6F49-2164-B738-BEBFAFB4A494}"/>
                </a:ext>
              </a:extLst>
            </p:cNvPr>
            <p:cNvSpPr/>
            <p:nvPr/>
          </p:nvSpPr>
          <p:spPr>
            <a:xfrm>
              <a:off x="422277" y="2663095"/>
              <a:ext cx="2447999" cy="1661046"/>
            </a:xfrm>
            <a:prstGeom prst="rect">
              <a:avLst/>
            </a:prstGeom>
            <a:solidFill>
              <a:srgbClr val="EFEFEF"/>
            </a:solidFill>
            <a:ln w="15875" cap="flat" cmpd="sng" algn="ctr">
              <a:noFill/>
              <a:prstDash val="solid"/>
            </a:ln>
            <a:effectLst/>
          </p:spPr>
          <p:txBody>
            <a:bodyPr tIns="360000" rtlCol="0" anchor="b"/>
            <a:lstStyle/>
            <a:p>
              <a:pPr algn="ctr" rtl="0" eaLnBrk="0" fontAlgn="base" hangingPunct="0">
                <a:spcBef>
                  <a:spcPct val="0"/>
                </a:spcBef>
                <a:spcAft>
                  <a:spcPts val="600"/>
                </a:spcAft>
              </a:pPr>
              <a:r>
                <a:rPr lang="en-US" sz="1200" kern="1200" dirty="0">
                  <a:solidFill>
                    <a:srgbClr val="000000"/>
                  </a:solidFill>
                  <a:latin typeface="Montserrat" panose="00000500000000000000" pitchFamily="2" charset="0"/>
                  <a:ea typeface="+mn-ea"/>
                  <a:cs typeface="Arial"/>
                </a:rPr>
                <a:t>Power Train Units (PTU’s), Chiller rooms, Pump Rooms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3C0E9B1-3E99-C805-FE57-3BB29C1A78FC}"/>
                </a:ext>
              </a:extLst>
            </p:cNvPr>
            <p:cNvSpPr/>
            <p:nvPr/>
          </p:nvSpPr>
          <p:spPr>
            <a:xfrm>
              <a:off x="422276" y="2176708"/>
              <a:ext cx="2448000" cy="432000"/>
            </a:xfrm>
            <a:prstGeom prst="roundRect">
              <a:avLst/>
            </a:prstGeom>
            <a:solidFill>
              <a:srgbClr val="26365D"/>
            </a:solidFill>
            <a:ln w="158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/>
                </a:rPr>
                <a:t> Critical Support Infrastructure Rooms for </a:t>
              </a:r>
              <a:r>
                <a:rPr kumimoji="0" lang="en-US" sz="1400" b="1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Arial"/>
                </a:rPr>
                <a:t>Hyperscalers</a:t>
              </a: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44AA297-E044-4B4E-5173-5A0FD4BE63BE}"/>
                </a:ext>
              </a:extLst>
            </p:cNvPr>
            <p:cNvSpPr txBox="1"/>
            <p:nvPr/>
          </p:nvSpPr>
          <p:spPr>
            <a:xfrm>
              <a:off x="482321" y="2210752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Montserrat" panose="00000500000000000000" pitchFamily="2" charset="0"/>
                </a:rPr>
                <a:t>6.</a:t>
              </a:r>
              <a:endParaRPr lang="en-AU" b="1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CDD9095C-8464-D0C9-1F43-D83C4EDA8C3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063" y="4405504"/>
            <a:ext cx="2198927" cy="11781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8DEE870-5632-9670-D9B4-8A3719CD777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392" y="4368889"/>
            <a:ext cx="1852048" cy="11781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07058DC-FBCD-386D-436D-4A61DCCAC99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0135" y="4285878"/>
            <a:ext cx="2522718" cy="13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52F75-31C7-4B2C-2779-24E6EA8D3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F5A43-6DE9-1032-CE30-B3CB5680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Diversified exposure reduces concentration risk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FF38182-273A-D8C4-C64F-1F6DB4A0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B1628B-6B0B-9F0A-20C7-A0EF2F9EF254}"/>
              </a:ext>
            </a:extLst>
          </p:cNvPr>
          <p:cNvSpPr/>
          <p:nvPr/>
        </p:nvSpPr>
        <p:spPr>
          <a:xfrm>
            <a:off x="770970" y="851298"/>
            <a:ext cx="2791425" cy="2809004"/>
          </a:xfrm>
          <a:prstGeom prst="rect">
            <a:avLst/>
          </a:prstGeom>
          <a:solidFill>
            <a:srgbClr val="26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16000" rIns="180000" bIns="144000" rtlCol="0" anchor="t"/>
          <a:lstStyle/>
          <a:p>
            <a:pPr algn="l"/>
            <a:r>
              <a:rPr lang="en-US" sz="1800" b="1">
                <a:solidFill>
                  <a:schemeClr val="bg1"/>
                </a:solidFill>
                <a:latin typeface="Montserrat" panose="00000500000000000000" pitchFamily="2" charset="0"/>
                <a:cs typeface="Arial"/>
              </a:rPr>
              <a:t>Cable and Satellite Landing Stations</a:t>
            </a:r>
          </a:p>
          <a:p>
            <a:pPr algn="l"/>
            <a:endParaRPr lang="en-US" b="1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/>
              </a:rPr>
              <a:t>30kw to 2 MW designs</a:t>
            </a: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/>
              </a:rPr>
              <a:t>Subsea and LEO technology expanding at a high-rate </a:t>
            </a: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/>
              </a:rPr>
              <a:t>High growth</a:t>
            </a: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/>
              </a:rPr>
              <a:t>Average volumes</a:t>
            </a: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/>
              </a:rPr>
              <a:t>Historically brick and mortar, prefab adoption now high</a:t>
            </a:r>
            <a:endParaRPr lang="en-US" sz="120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l"/>
            <a:endParaRPr lang="en-US" b="1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989059-A86E-A1BE-EB6A-BB1561638B9B}"/>
              </a:ext>
            </a:extLst>
          </p:cNvPr>
          <p:cNvSpPr/>
          <p:nvPr/>
        </p:nvSpPr>
        <p:spPr>
          <a:xfrm>
            <a:off x="3653215" y="851296"/>
            <a:ext cx="2017945" cy="2809005"/>
          </a:xfrm>
          <a:prstGeom prst="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16000" rIns="180000" bIns="144000" rtlCol="0" anchor="t"/>
          <a:lstStyle/>
          <a:p>
            <a:pPr algn="l"/>
            <a:r>
              <a:rPr lang="en-US" sz="1800" b="1">
                <a:solidFill>
                  <a:srgbClr val="26365D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Mining Modules</a:t>
            </a:r>
          </a:p>
          <a:p>
            <a:pPr algn="l"/>
            <a:endParaRPr lang="en-US" sz="1800" b="1">
              <a:solidFill>
                <a:srgbClr val="26365D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Montserrat" panose="00000500000000000000" pitchFamily="2" charset="0"/>
                <a:cs typeface="Arial"/>
              </a:rPr>
              <a:t>30kw to 250kw designs</a:t>
            </a: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Montserrat" panose="00000500000000000000" pitchFamily="2" charset="0"/>
                <a:cs typeface="Arial"/>
              </a:rPr>
              <a:t>AI is driving on-prem requirements</a:t>
            </a: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Montserrat" panose="00000500000000000000" pitchFamily="2" charset="0"/>
                <a:cs typeface="Arial"/>
              </a:rPr>
              <a:t>Average growth</a:t>
            </a: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Montserrat" panose="00000500000000000000" pitchFamily="2" charset="0"/>
                <a:cs typeface="Arial"/>
              </a:rPr>
              <a:t>Average volume</a:t>
            </a: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  <a:latin typeface="Montserrat" panose="00000500000000000000" pitchFamily="2" charset="0"/>
                <a:cs typeface="Arial"/>
              </a:rPr>
              <a:t>Prefab adoption is high</a:t>
            </a:r>
            <a:endParaRPr lang="en-US" sz="1200">
              <a:solidFill>
                <a:schemeClr val="tx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algn="l"/>
            <a:endParaRPr lang="en-US" sz="1800" b="1">
              <a:solidFill>
                <a:srgbClr val="26365D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34BCAE-67BA-E909-DEE6-520BA8BF8954}"/>
              </a:ext>
            </a:extLst>
          </p:cNvPr>
          <p:cNvSpPr/>
          <p:nvPr/>
        </p:nvSpPr>
        <p:spPr>
          <a:xfrm>
            <a:off x="7964499" y="851296"/>
            <a:ext cx="2606850" cy="2809005"/>
          </a:xfrm>
          <a:prstGeom prst="rect">
            <a:avLst/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16000" rIns="180000" bIns="144000" rtlCol="0" anchor="t"/>
          <a:lstStyle/>
          <a:p>
            <a:pPr algn="l"/>
            <a:r>
              <a:rPr lang="en-US" sz="1800" b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Defense and Government Portable DC</a:t>
            </a:r>
          </a:p>
          <a:p>
            <a:pPr algn="l"/>
            <a:endParaRPr lang="en-US" b="1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Sovereign Government and Defense workloads with unique custom requirements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Prefab adoption increasing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Contracts typically for global deployment</a:t>
            </a:r>
          </a:p>
          <a:p>
            <a:pPr marL="171450" indent="-171450" algn="l">
              <a:buFontTx/>
              <a:buChar char="-"/>
            </a:pPr>
            <a:endParaRPr lang="en-US" sz="120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171450" indent="-171450" algn="l">
              <a:buFontTx/>
              <a:buChar char="-"/>
            </a:pPr>
            <a:endParaRPr lang="en-US" sz="1200" b="1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B8E46F-2EAA-33DA-7D14-0975B15E5C21}"/>
              </a:ext>
            </a:extLst>
          </p:cNvPr>
          <p:cNvSpPr/>
          <p:nvPr/>
        </p:nvSpPr>
        <p:spPr>
          <a:xfrm>
            <a:off x="5761980" y="851296"/>
            <a:ext cx="2111699" cy="280900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16000" rIns="180000" bIns="144000" rtlCol="0" anchor="t"/>
          <a:lstStyle/>
          <a:p>
            <a:pPr algn="l"/>
            <a:r>
              <a:rPr lang="en-US" sz="1800" b="1">
                <a:solidFill>
                  <a:srgbClr val="26365D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Prefab E</a:t>
            </a:r>
            <a:r>
              <a:rPr lang="en-US" b="1">
                <a:solidFill>
                  <a:srgbClr val="26365D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DGE</a:t>
            </a:r>
            <a:r>
              <a:rPr lang="en-US" sz="1800" b="1">
                <a:solidFill>
                  <a:srgbClr val="26365D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Data </a:t>
            </a:r>
            <a:r>
              <a:rPr lang="en-US" sz="1800" b="1" err="1">
                <a:solidFill>
                  <a:srgbClr val="26365D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Centres</a:t>
            </a:r>
            <a:endParaRPr lang="en-US" sz="1800" b="1">
              <a:solidFill>
                <a:srgbClr val="26365D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Colo/ telco end users for 50kw to 10MW</a:t>
            </a: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Also 1-2MW per module AI HPC for NeoCloud</a:t>
            </a:r>
            <a:r>
              <a:rPr lang="en-US" sz="1100" baseline="3000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2</a:t>
            </a:r>
            <a:r>
              <a:rPr lang="en-US" sz="110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 operators</a:t>
            </a: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High-growth in APAC markets</a:t>
            </a: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Prefab adoption increasing</a:t>
            </a:r>
          </a:p>
          <a:p>
            <a:pPr marL="179705" indent="-179705" algn="l">
              <a:buFont typeface="Arial" panose="020B0604020202020204" pitchFamily="34" charset="0"/>
              <a:buChar char="•"/>
            </a:pPr>
            <a:r>
              <a:rPr lang="en-US" sz="110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High Growth, Average volumes. High customization</a:t>
            </a:r>
          </a:p>
          <a:p>
            <a:pPr algn="l"/>
            <a:r>
              <a:rPr lang="en-US" sz="1100" b="1">
                <a:solidFill>
                  <a:srgbClr val="26365D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8F98B5-4F39-93AA-B39F-AB50A259A5EB}"/>
              </a:ext>
            </a:extLst>
          </p:cNvPr>
          <p:cNvSpPr/>
          <p:nvPr/>
        </p:nvSpPr>
        <p:spPr>
          <a:xfrm>
            <a:off x="770970" y="3760780"/>
            <a:ext cx="6357061" cy="2287963"/>
          </a:xfrm>
          <a:prstGeom prst="rect">
            <a:avLst/>
          </a:prstGeom>
          <a:solidFill>
            <a:srgbClr val="009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16000" rIns="180000" bIns="144000" rtlCol="0" anchor="t"/>
          <a:lstStyle/>
          <a:p>
            <a:pPr algn="l"/>
            <a:r>
              <a:rPr lang="en-US" sz="1600" b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Hyperscale Prefabricated Data Hall Super-Structures (DXN </a:t>
            </a:r>
            <a:r>
              <a:rPr lang="en-US" sz="1600" b="1" err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StructCoreHAC</a:t>
            </a:r>
            <a:r>
              <a:rPr lang="en-US" sz="1600" b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) </a:t>
            </a:r>
          </a:p>
          <a:p>
            <a:pPr algn="l"/>
            <a:endParaRPr lang="en-US" sz="1600" b="1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Target Customer: </a:t>
            </a:r>
            <a:r>
              <a:rPr lang="en-US" sz="1200" err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Hyperscalers</a:t>
            </a: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and global internet companies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High growth, High volume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Growth with traditional </a:t>
            </a:r>
            <a:r>
              <a:rPr lang="en-US" sz="1200" err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Hyperscalers</a:t>
            </a: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in both AU and SEA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100MW to 1GW Data </a:t>
            </a:r>
            <a:r>
              <a:rPr lang="en-US" sz="1200" err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Centres</a:t>
            </a: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with multiple Data Halls (20 to 50 Data Halls in each DC)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Volume manufacturing of standardized solution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2F4293-6403-A710-7066-91A069763516}"/>
              </a:ext>
            </a:extLst>
          </p:cNvPr>
          <p:cNvSpPr/>
          <p:nvPr/>
        </p:nvSpPr>
        <p:spPr>
          <a:xfrm>
            <a:off x="7218787" y="3760780"/>
            <a:ext cx="3352562" cy="2287963"/>
          </a:xfrm>
          <a:prstGeom prst="rect">
            <a:avLst/>
          </a:prstGeom>
          <a:solidFill>
            <a:srgbClr val="CCE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216000" rIns="180000" bIns="144000" rtlCol="0" anchor="t"/>
          <a:lstStyle/>
          <a:p>
            <a:pPr algn="l"/>
            <a:r>
              <a:rPr lang="en-US" sz="1800" b="1" dirty="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Critical Support Infrastructure Rooms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Target Customer: Hyperscalers and global internet companies.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High Growth, High volume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PTU (Power train Unit)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Skids (Base of a chiller/ generator)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Chiller rooms, pump rooms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MMR rooms</a:t>
            </a:r>
          </a:p>
        </p:txBody>
      </p:sp>
    </p:spTree>
    <p:extLst>
      <p:ext uri="{BB962C8B-B14F-4D97-AF65-F5344CB8AC3E}">
        <p14:creationId xmlns:p14="http://schemas.microsoft.com/office/powerpoint/2010/main" val="5346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7E129-08ED-82DD-33E8-83D348072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7752C-BBDF-B8C7-3D4A-D13617E9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Why Prefabricated Modular Data </a:t>
            </a:r>
            <a:r>
              <a:rPr lang="en-US" dirty="0" err="1">
                <a:latin typeface="Arial"/>
                <a:cs typeface="Arial"/>
              </a:rPr>
              <a:t>Centres</a:t>
            </a:r>
            <a:r>
              <a:rPr lang="en-US" dirty="0">
                <a:latin typeface="Arial"/>
                <a:cs typeface="Arial"/>
              </a:rPr>
              <a:t> for Hyperscale Builds?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76F8995-79A9-D084-78E1-56CF4AA3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FEE351F-28CA-1991-4D5E-B220625B5021}"/>
              </a:ext>
            </a:extLst>
          </p:cNvPr>
          <p:cNvSpPr txBox="1">
            <a:spLocks/>
          </p:cNvSpPr>
          <p:nvPr/>
        </p:nvSpPr>
        <p:spPr>
          <a:xfrm>
            <a:off x="354716" y="873422"/>
            <a:ext cx="9788400" cy="485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High Level Project Schedule for a 100MW HAC deployment in 7 data Halls</a:t>
            </a:r>
          </a:p>
        </p:txBody>
      </p:sp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85F62872-70D8-2909-582B-95D1278196BA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832157"/>
              </p:ext>
            </p:extLst>
          </p:nvPr>
        </p:nvGraphicFramePr>
        <p:xfrm>
          <a:off x="362063" y="1274195"/>
          <a:ext cx="10243913" cy="5064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81">
                  <a:extLst>
                    <a:ext uri="{9D8B030D-6E8A-4147-A177-3AD203B41FA5}">
                      <a16:colId xmlns:a16="http://schemas.microsoft.com/office/drawing/2014/main" val="2405247651"/>
                    </a:ext>
                  </a:extLst>
                </a:gridCol>
                <a:gridCol w="9172332">
                  <a:extLst>
                    <a:ext uri="{9D8B030D-6E8A-4147-A177-3AD203B41FA5}">
                      <a16:colId xmlns:a16="http://schemas.microsoft.com/office/drawing/2014/main" val="1837633036"/>
                    </a:ext>
                  </a:extLst>
                </a:gridCol>
              </a:tblGrid>
              <a:tr h="1891091">
                <a:tc rowSpan="2">
                  <a:txBody>
                    <a:bodyPr/>
                    <a:lstStyle/>
                    <a:p>
                      <a:pPr algn="ctr"/>
                      <a:r>
                        <a:rPr lang="en-AU" sz="900" b="1" dirty="0">
                          <a:solidFill>
                            <a:schemeClr val="tx1"/>
                          </a:solidFill>
                        </a:rPr>
                        <a:t>DXN </a:t>
                      </a:r>
                      <a:r>
                        <a:rPr lang="en-AU" sz="900" b="1" dirty="0" err="1">
                          <a:solidFill>
                            <a:schemeClr val="tx1"/>
                          </a:solidFill>
                        </a:rPr>
                        <a:t>StructCoreHAC</a:t>
                      </a:r>
                      <a:r>
                        <a:rPr lang="en-AU" sz="900" b="1" dirty="0">
                          <a:solidFill>
                            <a:schemeClr val="tx1"/>
                          </a:solidFill>
                        </a:rPr>
                        <a:t> for a Hyperscale customer</a:t>
                      </a:r>
                    </a:p>
                  </a:txBody>
                  <a:tcPr marL="38862" marR="38862" marT="38862" marB="38862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99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98708" marR="98708" marT="49354" marB="493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742356"/>
                  </a:ext>
                </a:extLst>
              </a:tr>
              <a:tr h="31737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38862" marR="38862" marT="38862" marB="3886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100" dirty="0"/>
                    </a:p>
                  </a:txBody>
                  <a:tcPr marL="98708" marR="98708" marT="49354" marB="4935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517457"/>
                  </a:ext>
                </a:extLst>
              </a:tr>
            </a:tbl>
          </a:graphicData>
        </a:graphic>
      </p:graphicFrame>
      <p:sp>
        <p:nvSpPr>
          <p:cNvPr id="5" name="Arrow: Pentagon 4">
            <a:extLst>
              <a:ext uri="{FF2B5EF4-FFF2-40B4-BE49-F238E27FC236}">
                <a16:creationId xmlns:a16="http://schemas.microsoft.com/office/drawing/2014/main" id="{BB30D9FC-5A39-643B-53C7-8A3BF97C4F51}"/>
              </a:ext>
            </a:extLst>
          </p:cNvPr>
          <p:cNvSpPr/>
          <p:nvPr/>
        </p:nvSpPr>
        <p:spPr>
          <a:xfrm>
            <a:off x="1448550" y="1497403"/>
            <a:ext cx="1270810" cy="2308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Design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E83EDA-51FA-6941-1A64-4CF09E81F3ED}"/>
              </a:ext>
            </a:extLst>
          </p:cNvPr>
          <p:cNvCxnSpPr>
            <a:cxnSpLocks/>
          </p:cNvCxnSpPr>
          <p:nvPr/>
        </p:nvCxnSpPr>
        <p:spPr>
          <a:xfrm>
            <a:off x="1448550" y="1434814"/>
            <a:ext cx="1228595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5B8E90-F0A9-F11D-7409-DBCE828BFEDD}"/>
              </a:ext>
            </a:extLst>
          </p:cNvPr>
          <p:cNvSpPr txBox="1"/>
          <p:nvPr/>
        </p:nvSpPr>
        <p:spPr>
          <a:xfrm>
            <a:off x="1657098" y="1242300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6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6BFD0F5A-D17B-16FE-E349-D6A8EFDC1575}"/>
              </a:ext>
            </a:extLst>
          </p:cNvPr>
          <p:cNvSpPr/>
          <p:nvPr/>
        </p:nvSpPr>
        <p:spPr>
          <a:xfrm>
            <a:off x="2411588" y="1996625"/>
            <a:ext cx="1270810" cy="369831"/>
          </a:xfrm>
          <a:prstGeom prst="homePlat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DH1 - Fabrication &amp; production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39E1FB-D1AA-328D-2A69-50663E24924F}"/>
              </a:ext>
            </a:extLst>
          </p:cNvPr>
          <p:cNvCxnSpPr>
            <a:cxnSpLocks/>
          </p:cNvCxnSpPr>
          <p:nvPr/>
        </p:nvCxnSpPr>
        <p:spPr>
          <a:xfrm>
            <a:off x="2435941" y="1951494"/>
            <a:ext cx="1209104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9273836-AEF7-E9E1-6F80-A843E66E68E1}"/>
              </a:ext>
            </a:extLst>
          </p:cNvPr>
          <p:cNvSpPr txBox="1"/>
          <p:nvPr/>
        </p:nvSpPr>
        <p:spPr>
          <a:xfrm>
            <a:off x="2559849" y="1757873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6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1B5A4078-B6BD-22A2-08DE-07D5FE8EB244}"/>
              </a:ext>
            </a:extLst>
          </p:cNvPr>
          <p:cNvSpPr/>
          <p:nvPr/>
        </p:nvSpPr>
        <p:spPr>
          <a:xfrm>
            <a:off x="3724047" y="1996625"/>
            <a:ext cx="723532" cy="369831"/>
          </a:xfrm>
          <a:prstGeom prst="homePlat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DH1 – On-Site Install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C74C8E-E74A-CC84-5036-0CEFF97DDB48}"/>
              </a:ext>
            </a:extLst>
          </p:cNvPr>
          <p:cNvCxnSpPr>
            <a:cxnSpLocks/>
          </p:cNvCxnSpPr>
          <p:nvPr/>
        </p:nvCxnSpPr>
        <p:spPr>
          <a:xfrm>
            <a:off x="3748400" y="1951494"/>
            <a:ext cx="699179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A572F24-B130-61DB-AD93-A62651FEE4C8}"/>
              </a:ext>
            </a:extLst>
          </p:cNvPr>
          <p:cNvSpPr txBox="1"/>
          <p:nvPr/>
        </p:nvSpPr>
        <p:spPr>
          <a:xfrm>
            <a:off x="3684608" y="1760456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3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C6C164EB-5CEF-3FFF-26CA-4CD2C0E45E4E}"/>
              </a:ext>
            </a:extLst>
          </p:cNvPr>
          <p:cNvSpPr/>
          <p:nvPr/>
        </p:nvSpPr>
        <p:spPr>
          <a:xfrm>
            <a:off x="3322744" y="2674317"/>
            <a:ext cx="1270810" cy="369831"/>
          </a:xfrm>
          <a:prstGeom prst="homePlat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DH2 - Fabrication &amp; production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5FDF44-D917-0BCF-75D2-7D5322733CB0}"/>
              </a:ext>
            </a:extLst>
          </p:cNvPr>
          <p:cNvCxnSpPr>
            <a:cxnSpLocks/>
          </p:cNvCxnSpPr>
          <p:nvPr/>
        </p:nvCxnSpPr>
        <p:spPr>
          <a:xfrm>
            <a:off x="3347097" y="2629186"/>
            <a:ext cx="1209104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CA91885-3708-8515-B3C0-D3A14C7A7FE0}"/>
              </a:ext>
            </a:extLst>
          </p:cNvPr>
          <p:cNvSpPr txBox="1"/>
          <p:nvPr/>
        </p:nvSpPr>
        <p:spPr>
          <a:xfrm>
            <a:off x="3481636" y="2429379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5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835C9A20-9151-C886-C320-A8959247EC06}"/>
              </a:ext>
            </a:extLst>
          </p:cNvPr>
          <p:cNvSpPr/>
          <p:nvPr/>
        </p:nvSpPr>
        <p:spPr>
          <a:xfrm>
            <a:off x="4635203" y="2674317"/>
            <a:ext cx="723532" cy="369831"/>
          </a:xfrm>
          <a:prstGeom prst="homePlat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DH2 – On-Site Install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328ABD-5E13-B4A2-9B0A-4ADA70E525DB}"/>
              </a:ext>
            </a:extLst>
          </p:cNvPr>
          <p:cNvCxnSpPr>
            <a:cxnSpLocks/>
          </p:cNvCxnSpPr>
          <p:nvPr/>
        </p:nvCxnSpPr>
        <p:spPr>
          <a:xfrm>
            <a:off x="4659556" y="2629186"/>
            <a:ext cx="699179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B33125A-D3E2-303F-0F49-813013910F0F}"/>
              </a:ext>
            </a:extLst>
          </p:cNvPr>
          <p:cNvSpPr txBox="1"/>
          <p:nvPr/>
        </p:nvSpPr>
        <p:spPr>
          <a:xfrm>
            <a:off x="4585509" y="2429379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3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3C46D395-8AD6-BD04-BE3B-153FE2237E88}"/>
              </a:ext>
            </a:extLst>
          </p:cNvPr>
          <p:cNvSpPr/>
          <p:nvPr/>
        </p:nvSpPr>
        <p:spPr>
          <a:xfrm>
            <a:off x="4405732" y="3325965"/>
            <a:ext cx="1209104" cy="369831"/>
          </a:xfrm>
          <a:prstGeom prst="homePlat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DH3 - Fabrication &amp; production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5A92F9-E57C-C12B-CAC8-13EE8F0AAAAF}"/>
              </a:ext>
            </a:extLst>
          </p:cNvPr>
          <p:cNvCxnSpPr>
            <a:cxnSpLocks/>
          </p:cNvCxnSpPr>
          <p:nvPr/>
        </p:nvCxnSpPr>
        <p:spPr>
          <a:xfrm>
            <a:off x="4430085" y="3280834"/>
            <a:ext cx="1184751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185441A-52D4-9C6D-C8DE-DC8F89C8E1FC}"/>
              </a:ext>
            </a:extLst>
          </p:cNvPr>
          <p:cNvSpPr txBox="1"/>
          <p:nvPr/>
        </p:nvSpPr>
        <p:spPr>
          <a:xfrm>
            <a:off x="4527408" y="3081023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4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E58E9815-3998-21C7-621D-7BDA8DBFE46A}"/>
              </a:ext>
            </a:extLst>
          </p:cNvPr>
          <p:cNvSpPr/>
          <p:nvPr/>
        </p:nvSpPr>
        <p:spPr>
          <a:xfrm>
            <a:off x="5718191" y="3325965"/>
            <a:ext cx="723532" cy="369831"/>
          </a:xfrm>
          <a:prstGeom prst="homePlat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DH3 – On-Site Install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6D074B-58E3-D81D-734E-959DB84FE6ED}"/>
              </a:ext>
            </a:extLst>
          </p:cNvPr>
          <p:cNvCxnSpPr>
            <a:cxnSpLocks/>
          </p:cNvCxnSpPr>
          <p:nvPr/>
        </p:nvCxnSpPr>
        <p:spPr>
          <a:xfrm>
            <a:off x="5742544" y="3280834"/>
            <a:ext cx="699179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5B09352-F140-BDB6-B444-B28B4CA3C103}"/>
              </a:ext>
            </a:extLst>
          </p:cNvPr>
          <p:cNvSpPr txBox="1"/>
          <p:nvPr/>
        </p:nvSpPr>
        <p:spPr>
          <a:xfrm>
            <a:off x="5631281" y="3081023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3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8163CD36-6FB6-2798-1845-5C6C9065C364}"/>
              </a:ext>
            </a:extLst>
          </p:cNvPr>
          <p:cNvSpPr/>
          <p:nvPr/>
        </p:nvSpPr>
        <p:spPr>
          <a:xfrm>
            <a:off x="5453077" y="3924451"/>
            <a:ext cx="1209104" cy="369831"/>
          </a:xfrm>
          <a:prstGeom prst="homePlat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DH4 - Fabrication &amp; production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46011B-0E15-5C87-3F6E-4D602487124F}"/>
              </a:ext>
            </a:extLst>
          </p:cNvPr>
          <p:cNvCxnSpPr>
            <a:cxnSpLocks/>
          </p:cNvCxnSpPr>
          <p:nvPr/>
        </p:nvCxnSpPr>
        <p:spPr>
          <a:xfrm>
            <a:off x="5477430" y="3879320"/>
            <a:ext cx="1184751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9BFF52A5-D82D-89D8-2D8C-D7C358485D97}"/>
              </a:ext>
            </a:extLst>
          </p:cNvPr>
          <p:cNvSpPr/>
          <p:nvPr/>
        </p:nvSpPr>
        <p:spPr>
          <a:xfrm>
            <a:off x="6765536" y="3924451"/>
            <a:ext cx="723532" cy="369831"/>
          </a:xfrm>
          <a:prstGeom prst="homePlat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DH4 – On-Site Install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63DF10-7DBF-6056-74A0-A07262B301F3}"/>
              </a:ext>
            </a:extLst>
          </p:cNvPr>
          <p:cNvCxnSpPr>
            <a:cxnSpLocks/>
          </p:cNvCxnSpPr>
          <p:nvPr/>
        </p:nvCxnSpPr>
        <p:spPr>
          <a:xfrm>
            <a:off x="6789889" y="3879320"/>
            <a:ext cx="699179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98184BA1-86EE-09E1-E57C-9D4B513980BA}"/>
              </a:ext>
            </a:extLst>
          </p:cNvPr>
          <p:cNvSpPr/>
          <p:nvPr/>
        </p:nvSpPr>
        <p:spPr>
          <a:xfrm>
            <a:off x="6441698" y="4596511"/>
            <a:ext cx="1209104" cy="369831"/>
          </a:xfrm>
          <a:prstGeom prst="homePlat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DH5 - Fabrication &amp; production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C5403F0-A083-7903-8303-8EAC9021BBBB}"/>
              </a:ext>
            </a:extLst>
          </p:cNvPr>
          <p:cNvCxnSpPr>
            <a:cxnSpLocks/>
          </p:cNvCxnSpPr>
          <p:nvPr/>
        </p:nvCxnSpPr>
        <p:spPr>
          <a:xfrm>
            <a:off x="6466051" y="4551380"/>
            <a:ext cx="1184751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row: Pentagon 38">
            <a:extLst>
              <a:ext uri="{FF2B5EF4-FFF2-40B4-BE49-F238E27FC236}">
                <a16:creationId xmlns:a16="http://schemas.microsoft.com/office/drawing/2014/main" id="{0470C516-C3D2-EAFC-AD29-0BBA2D6D5D21}"/>
              </a:ext>
            </a:extLst>
          </p:cNvPr>
          <p:cNvSpPr/>
          <p:nvPr/>
        </p:nvSpPr>
        <p:spPr>
          <a:xfrm>
            <a:off x="7754157" y="4596511"/>
            <a:ext cx="723532" cy="369831"/>
          </a:xfrm>
          <a:prstGeom prst="homePlat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DH5– On-Site Install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239E978-297B-9810-1BDE-6D1C621814EB}"/>
              </a:ext>
            </a:extLst>
          </p:cNvPr>
          <p:cNvCxnSpPr>
            <a:cxnSpLocks/>
          </p:cNvCxnSpPr>
          <p:nvPr/>
        </p:nvCxnSpPr>
        <p:spPr>
          <a:xfrm>
            <a:off x="7778510" y="4551380"/>
            <a:ext cx="699179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329CC3F1-B988-586D-8DE6-1F11BCF18225}"/>
              </a:ext>
            </a:extLst>
          </p:cNvPr>
          <p:cNvSpPr/>
          <p:nvPr/>
        </p:nvSpPr>
        <p:spPr>
          <a:xfrm>
            <a:off x="7505257" y="5242305"/>
            <a:ext cx="1209104" cy="369831"/>
          </a:xfrm>
          <a:prstGeom prst="homePlat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DH6 - Fabrication &amp; production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3B54876-BC7C-1C10-2D52-4087BE13E121}"/>
              </a:ext>
            </a:extLst>
          </p:cNvPr>
          <p:cNvCxnSpPr>
            <a:cxnSpLocks/>
          </p:cNvCxnSpPr>
          <p:nvPr/>
        </p:nvCxnSpPr>
        <p:spPr>
          <a:xfrm>
            <a:off x="7529610" y="5197174"/>
            <a:ext cx="1184751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2D43EDEA-E8FB-4BC9-D898-D86B8B16A792}"/>
              </a:ext>
            </a:extLst>
          </p:cNvPr>
          <p:cNvSpPr/>
          <p:nvPr/>
        </p:nvSpPr>
        <p:spPr>
          <a:xfrm>
            <a:off x="8817716" y="5242305"/>
            <a:ext cx="723532" cy="369831"/>
          </a:xfrm>
          <a:prstGeom prst="homePlat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DH6– On-Site Install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4D0F9E-48A0-30C4-8DBE-E16C3DFB1C86}"/>
              </a:ext>
            </a:extLst>
          </p:cNvPr>
          <p:cNvCxnSpPr>
            <a:cxnSpLocks/>
          </p:cNvCxnSpPr>
          <p:nvPr/>
        </p:nvCxnSpPr>
        <p:spPr>
          <a:xfrm>
            <a:off x="8842069" y="5197174"/>
            <a:ext cx="699179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0BE5BCBB-B50A-835E-7C01-AA4E878DCFBA}"/>
              </a:ext>
            </a:extLst>
          </p:cNvPr>
          <p:cNvSpPr/>
          <p:nvPr/>
        </p:nvSpPr>
        <p:spPr>
          <a:xfrm>
            <a:off x="8514388" y="5836761"/>
            <a:ext cx="1209104" cy="369831"/>
          </a:xfrm>
          <a:prstGeom prst="homePlat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DH7 - Fabrication &amp; production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04F9CFA-662F-BE1C-D457-88124276F27D}"/>
              </a:ext>
            </a:extLst>
          </p:cNvPr>
          <p:cNvCxnSpPr>
            <a:cxnSpLocks/>
          </p:cNvCxnSpPr>
          <p:nvPr/>
        </p:nvCxnSpPr>
        <p:spPr>
          <a:xfrm>
            <a:off x="8538741" y="5791630"/>
            <a:ext cx="1184751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39C55AC6-A2A4-E600-C800-5C2B83D60472}"/>
              </a:ext>
            </a:extLst>
          </p:cNvPr>
          <p:cNvSpPr/>
          <p:nvPr/>
        </p:nvSpPr>
        <p:spPr>
          <a:xfrm>
            <a:off x="9826847" y="5836761"/>
            <a:ext cx="723532" cy="369831"/>
          </a:xfrm>
          <a:prstGeom prst="homePlat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4" b="1">
                <a:solidFill>
                  <a:schemeClr val="bg1"/>
                </a:solidFill>
              </a:rPr>
              <a:t>DH7– On-Site Install</a:t>
            </a:r>
            <a:endParaRPr lang="en-AU" sz="864" b="1">
              <a:solidFill>
                <a:schemeClr val="bg1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5916195-40A1-2B32-B304-5CC5B2A64140}"/>
              </a:ext>
            </a:extLst>
          </p:cNvPr>
          <p:cNvCxnSpPr>
            <a:cxnSpLocks/>
          </p:cNvCxnSpPr>
          <p:nvPr/>
        </p:nvCxnSpPr>
        <p:spPr>
          <a:xfrm>
            <a:off x="9851200" y="5791630"/>
            <a:ext cx="699179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ADCEF30-50EC-963F-8F9E-37B5514BAFAB}"/>
              </a:ext>
            </a:extLst>
          </p:cNvPr>
          <p:cNvSpPr txBox="1"/>
          <p:nvPr/>
        </p:nvSpPr>
        <p:spPr>
          <a:xfrm>
            <a:off x="5572926" y="3679508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4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5C8126-8CB4-F3DE-8B55-99C43E2E1F4E}"/>
              </a:ext>
            </a:extLst>
          </p:cNvPr>
          <p:cNvSpPr txBox="1"/>
          <p:nvPr/>
        </p:nvSpPr>
        <p:spPr>
          <a:xfrm>
            <a:off x="6676799" y="3679508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3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DB5695-EC4C-4168-30A1-28C5C8582E2C}"/>
              </a:ext>
            </a:extLst>
          </p:cNvPr>
          <p:cNvSpPr txBox="1"/>
          <p:nvPr/>
        </p:nvSpPr>
        <p:spPr>
          <a:xfrm>
            <a:off x="6562798" y="4349731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4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5665341-9698-788A-44F4-F44307CE98BC}"/>
              </a:ext>
            </a:extLst>
          </p:cNvPr>
          <p:cNvSpPr txBox="1"/>
          <p:nvPr/>
        </p:nvSpPr>
        <p:spPr>
          <a:xfrm>
            <a:off x="7666671" y="4349731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3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87B3CB-33E1-F5A1-E866-D9B6F4C518A6}"/>
              </a:ext>
            </a:extLst>
          </p:cNvPr>
          <p:cNvSpPr txBox="1"/>
          <p:nvPr/>
        </p:nvSpPr>
        <p:spPr>
          <a:xfrm>
            <a:off x="7610488" y="5005180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4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1085C38-64FD-19EA-6964-269449E7035B}"/>
              </a:ext>
            </a:extLst>
          </p:cNvPr>
          <p:cNvSpPr txBox="1"/>
          <p:nvPr/>
        </p:nvSpPr>
        <p:spPr>
          <a:xfrm>
            <a:off x="8714361" y="5005180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3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827FD66-7C48-5D7D-C496-EDA7900C7032}"/>
              </a:ext>
            </a:extLst>
          </p:cNvPr>
          <p:cNvSpPr txBox="1"/>
          <p:nvPr/>
        </p:nvSpPr>
        <p:spPr>
          <a:xfrm>
            <a:off x="8668768" y="5607732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4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661554-F6A9-E237-0BBA-3610904D7A1F}"/>
              </a:ext>
            </a:extLst>
          </p:cNvPr>
          <p:cNvSpPr txBox="1"/>
          <p:nvPr/>
        </p:nvSpPr>
        <p:spPr>
          <a:xfrm>
            <a:off x="9772641" y="5607732"/>
            <a:ext cx="740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chemeClr val="tx1"/>
                </a:solidFill>
                <a:highlight>
                  <a:srgbClr val="FFFFFF"/>
                </a:highlight>
              </a:rPr>
              <a:t>3 weeks</a:t>
            </a:r>
            <a:endParaRPr lang="en-AU" sz="900" b="1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cxnSp>
        <p:nvCxnSpPr>
          <p:cNvPr id="7" name="Rak 31">
            <a:extLst>
              <a:ext uri="{FF2B5EF4-FFF2-40B4-BE49-F238E27FC236}">
                <a16:creationId xmlns:a16="http://schemas.microsoft.com/office/drawing/2014/main" id="{3690B9AF-A387-80EC-7730-E1F9E8494B62}"/>
              </a:ext>
            </a:extLst>
          </p:cNvPr>
          <p:cNvCxnSpPr>
            <a:cxnSpLocks/>
          </p:cNvCxnSpPr>
          <p:nvPr/>
        </p:nvCxnSpPr>
        <p:spPr>
          <a:xfrm flipH="1">
            <a:off x="10522365" y="1240464"/>
            <a:ext cx="8860" cy="50912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931667-CF34-0960-B73F-66659AAB891F}"/>
              </a:ext>
            </a:extLst>
          </p:cNvPr>
          <p:cNvSpPr txBox="1"/>
          <p:nvPr/>
        </p:nvSpPr>
        <p:spPr>
          <a:xfrm>
            <a:off x="10606044" y="3670746"/>
            <a:ext cx="96564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MY" sz="1400" b="1" dirty="0"/>
              <a:t>43 weeks</a:t>
            </a:r>
          </a:p>
        </p:txBody>
      </p:sp>
    </p:spTree>
    <p:extLst>
      <p:ext uri="{BB962C8B-B14F-4D97-AF65-F5344CB8AC3E}">
        <p14:creationId xmlns:p14="http://schemas.microsoft.com/office/powerpoint/2010/main" val="5684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9153A-106E-A99B-2F08-C1E64519E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21B8-EBB7-5448-2A7C-514908BF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Why Prefabricated Modular Data Centres for Edge Builds?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F6E252B-798D-32E2-A185-D56FDA45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8AF5E21-B92C-BF50-92E5-62AFBF23AB28}"/>
              </a:ext>
            </a:extLst>
          </p:cNvPr>
          <p:cNvSpPr txBox="1">
            <a:spLocks/>
          </p:cNvSpPr>
          <p:nvPr/>
        </p:nvSpPr>
        <p:spPr>
          <a:xfrm>
            <a:off x="373112" y="746071"/>
            <a:ext cx="9788400" cy="485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6868B"/>
              </a:buClr>
              <a:buFont typeface="System Font Regular"/>
              <a:buChar char="⎯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6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868B"/>
              </a:buClr>
              <a:buFont typeface="System Font Regular"/>
              <a:buChar char="⎯"/>
              <a:defRPr sz="1400" b="0" i="0" kern="1200">
                <a:solidFill>
                  <a:srgbClr val="86868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Time to Market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BF659A-8E0E-774B-B12C-FBE5D21924B1}"/>
              </a:ext>
            </a:extLst>
          </p:cNvPr>
          <p:cNvGrpSpPr/>
          <p:nvPr/>
        </p:nvGrpSpPr>
        <p:grpSpPr>
          <a:xfrm>
            <a:off x="1120262" y="1232070"/>
            <a:ext cx="8790654" cy="4913607"/>
            <a:chOff x="371652" y="1063514"/>
            <a:chExt cx="9577233" cy="5127050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6CB361BA-28EC-34D9-79B9-5222DE8EACA2}"/>
                </a:ext>
              </a:extLst>
            </p:cNvPr>
            <p:cNvSpPr txBox="1">
              <a:spLocks/>
            </p:cNvSpPr>
            <p:nvPr/>
          </p:nvSpPr>
          <p:spPr>
            <a:xfrm>
              <a:off x="662891" y="2403950"/>
              <a:ext cx="866607" cy="6158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99FF"/>
                </a:buClr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FF"/>
                </a:buClr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FF"/>
                </a:buClr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FF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99FF"/>
                </a:buClr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MY" sz="1600">
                  <a:ln w="0"/>
                  <a:solidFill>
                    <a:srgbClr val="0099F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DXN</a:t>
              </a:r>
            </a:p>
          </p:txBody>
        </p:sp>
        <p:sp>
          <p:nvSpPr>
            <p:cNvPr id="8" name="Femhörning 6">
              <a:extLst>
                <a:ext uri="{FF2B5EF4-FFF2-40B4-BE49-F238E27FC236}">
                  <a16:creationId xmlns:a16="http://schemas.microsoft.com/office/drawing/2014/main" id="{17D0DD8C-1E13-53C5-CA51-BA0046612F77}"/>
                </a:ext>
              </a:extLst>
            </p:cNvPr>
            <p:cNvSpPr/>
            <p:nvPr/>
          </p:nvSpPr>
          <p:spPr>
            <a:xfrm>
              <a:off x="747990" y="1063514"/>
              <a:ext cx="865188" cy="431800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1600">
                  <a:solidFill>
                    <a:srgbClr val="FFFFFF"/>
                  </a:solidFill>
                </a:rPr>
                <a:t>PO</a:t>
              </a:r>
              <a:endParaRPr lang="en-US" sz="1600">
                <a:solidFill>
                  <a:srgbClr val="FFFFFF"/>
                </a:solidFill>
              </a:endParaRPr>
            </a:p>
          </p:txBody>
        </p:sp>
        <p:sp>
          <p:nvSpPr>
            <p:cNvPr id="12" name="Femhörning 7">
              <a:extLst>
                <a:ext uri="{FF2B5EF4-FFF2-40B4-BE49-F238E27FC236}">
                  <a16:creationId xmlns:a16="http://schemas.microsoft.com/office/drawing/2014/main" id="{3F93C300-26AF-CB2E-B3A9-ECC5E8949236}"/>
                </a:ext>
              </a:extLst>
            </p:cNvPr>
            <p:cNvSpPr/>
            <p:nvPr/>
          </p:nvSpPr>
          <p:spPr>
            <a:xfrm>
              <a:off x="1623062" y="1063514"/>
              <a:ext cx="1957021" cy="431800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1000">
                  <a:solidFill>
                    <a:srgbClr val="FFFFFF"/>
                  </a:solidFill>
                </a:rPr>
                <a:t>Project Delivery</a:t>
              </a:r>
              <a:endParaRPr lang="en-US" sz="1000">
                <a:solidFill>
                  <a:srgbClr val="FFFFFF"/>
                </a:solidFill>
              </a:endParaRPr>
            </a:p>
          </p:txBody>
        </p:sp>
        <p:sp>
          <p:nvSpPr>
            <p:cNvPr id="13" name="Femhörning 12">
              <a:extLst>
                <a:ext uri="{FF2B5EF4-FFF2-40B4-BE49-F238E27FC236}">
                  <a16:creationId xmlns:a16="http://schemas.microsoft.com/office/drawing/2014/main" id="{5F9BDF90-78FB-8071-DDD0-72A24A35E871}"/>
                </a:ext>
              </a:extLst>
            </p:cNvPr>
            <p:cNvSpPr/>
            <p:nvPr/>
          </p:nvSpPr>
          <p:spPr>
            <a:xfrm>
              <a:off x="3590225" y="1099111"/>
              <a:ext cx="808533" cy="431800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800">
                  <a:solidFill>
                    <a:srgbClr val="FFFFFF"/>
                  </a:solidFill>
                </a:rPr>
                <a:t>Ready for Service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cxnSp>
          <p:nvCxnSpPr>
            <p:cNvPr id="14" name="Rak 31">
              <a:extLst>
                <a:ext uri="{FF2B5EF4-FFF2-40B4-BE49-F238E27FC236}">
                  <a16:creationId xmlns:a16="http://schemas.microsoft.com/office/drawing/2014/main" id="{E8BC0AF5-E9FF-63DF-089A-8EF5C406B43C}"/>
                </a:ext>
              </a:extLst>
            </p:cNvPr>
            <p:cNvCxnSpPr>
              <a:cxnSpLocks/>
            </p:cNvCxnSpPr>
            <p:nvPr/>
          </p:nvCxnSpPr>
          <p:spPr>
            <a:xfrm>
              <a:off x="1613178" y="1063514"/>
              <a:ext cx="0" cy="512705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ak 31">
              <a:extLst>
                <a:ext uri="{FF2B5EF4-FFF2-40B4-BE49-F238E27FC236}">
                  <a16:creationId xmlns:a16="http://schemas.microsoft.com/office/drawing/2014/main" id="{DC3A5557-F230-49CE-7110-FE52C37F3C52}"/>
                </a:ext>
              </a:extLst>
            </p:cNvPr>
            <p:cNvCxnSpPr>
              <a:cxnSpLocks/>
            </p:cNvCxnSpPr>
            <p:nvPr/>
          </p:nvCxnSpPr>
          <p:spPr>
            <a:xfrm>
              <a:off x="8964333" y="1155479"/>
              <a:ext cx="0" cy="503508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emhörning 11">
              <a:extLst>
                <a:ext uri="{FF2B5EF4-FFF2-40B4-BE49-F238E27FC236}">
                  <a16:creationId xmlns:a16="http://schemas.microsoft.com/office/drawing/2014/main" id="{66453D77-BA65-6F2B-2938-D701C22B63DF}"/>
                </a:ext>
              </a:extLst>
            </p:cNvPr>
            <p:cNvSpPr/>
            <p:nvPr/>
          </p:nvSpPr>
          <p:spPr>
            <a:xfrm>
              <a:off x="1613179" y="1622314"/>
              <a:ext cx="962236" cy="431800"/>
            </a:xfrm>
            <a:prstGeom prst="homePlat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800" err="1">
                  <a:solidFill>
                    <a:srgbClr val="FFFFFF"/>
                  </a:solidFill>
                </a:rPr>
                <a:t>Permits</a:t>
              </a:r>
              <a:r>
                <a:rPr lang="sv-SE" sz="800">
                  <a:solidFill>
                    <a:srgbClr val="FFFFFF"/>
                  </a:solidFill>
                </a:rPr>
                <a:t>/</a:t>
              </a:r>
              <a:br>
                <a:rPr lang="sv-SE" sz="800">
                  <a:solidFill>
                    <a:srgbClr val="FFFFFF"/>
                  </a:solidFill>
                </a:rPr>
              </a:br>
              <a:r>
                <a:rPr lang="sv-SE" sz="800" err="1">
                  <a:solidFill>
                    <a:srgbClr val="FFFFFF"/>
                  </a:solidFill>
                </a:rPr>
                <a:t>Approval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F18E21B-D4FA-A830-CEE3-95564F8FA14F}"/>
                </a:ext>
              </a:extLst>
            </p:cNvPr>
            <p:cNvSpPr txBox="1"/>
            <p:nvPr/>
          </p:nvSpPr>
          <p:spPr>
            <a:xfrm>
              <a:off x="1682155" y="1991753"/>
              <a:ext cx="796212" cy="268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900"/>
                <a:t>4 wks</a:t>
              </a:r>
            </a:p>
          </p:txBody>
        </p:sp>
        <p:sp>
          <p:nvSpPr>
            <p:cNvPr id="60" name="Femhörning 8">
              <a:extLst>
                <a:ext uri="{FF2B5EF4-FFF2-40B4-BE49-F238E27FC236}">
                  <a16:creationId xmlns:a16="http://schemas.microsoft.com/office/drawing/2014/main" id="{7D2E40B9-00CC-D9FC-7494-D4CDFE59FFF1}"/>
                </a:ext>
              </a:extLst>
            </p:cNvPr>
            <p:cNvSpPr/>
            <p:nvPr/>
          </p:nvSpPr>
          <p:spPr>
            <a:xfrm>
              <a:off x="2646284" y="1612790"/>
              <a:ext cx="1223963" cy="431800"/>
            </a:xfrm>
            <a:prstGeom prst="homePlat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800">
                  <a:solidFill>
                    <a:srgbClr val="FFFFFF"/>
                  </a:solidFill>
                </a:rPr>
                <a:t>Civil foundation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24AF30E-2A97-32D9-0D5C-D3F93113CF6E}"/>
                </a:ext>
              </a:extLst>
            </p:cNvPr>
            <p:cNvSpPr txBox="1"/>
            <p:nvPr/>
          </p:nvSpPr>
          <p:spPr>
            <a:xfrm>
              <a:off x="2759792" y="1981501"/>
              <a:ext cx="1097428" cy="268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900"/>
                <a:t>8 wks</a:t>
              </a:r>
            </a:p>
          </p:txBody>
        </p:sp>
        <p:sp>
          <p:nvSpPr>
            <p:cNvPr id="62" name="Femhörning 11">
              <a:extLst>
                <a:ext uri="{FF2B5EF4-FFF2-40B4-BE49-F238E27FC236}">
                  <a16:creationId xmlns:a16="http://schemas.microsoft.com/office/drawing/2014/main" id="{8920225F-184E-8326-D0DE-0D97703AFDB9}"/>
                </a:ext>
              </a:extLst>
            </p:cNvPr>
            <p:cNvSpPr/>
            <p:nvPr/>
          </p:nvSpPr>
          <p:spPr>
            <a:xfrm>
              <a:off x="1613178" y="2352854"/>
              <a:ext cx="649777" cy="431800"/>
            </a:xfrm>
            <a:prstGeom prst="homePlat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800">
                  <a:solidFill>
                    <a:srgbClr val="FFFFFF"/>
                  </a:solidFill>
                </a:rPr>
                <a:t>Design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63" name="Femhörning 11">
              <a:extLst>
                <a:ext uri="{FF2B5EF4-FFF2-40B4-BE49-F238E27FC236}">
                  <a16:creationId xmlns:a16="http://schemas.microsoft.com/office/drawing/2014/main" id="{A261FDAE-9F19-1D04-B914-52FB94F50916}"/>
                </a:ext>
              </a:extLst>
            </p:cNvPr>
            <p:cNvSpPr/>
            <p:nvPr/>
          </p:nvSpPr>
          <p:spPr>
            <a:xfrm>
              <a:off x="2243326" y="2595700"/>
              <a:ext cx="875788" cy="431800"/>
            </a:xfrm>
            <a:prstGeom prst="homePlat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800">
                  <a:solidFill>
                    <a:srgbClr val="FFFFFF"/>
                  </a:solidFill>
                </a:rPr>
                <a:t>Fabrication &amp; Production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CB5BF8A-AF5D-1A6A-6ABF-FCD1E70407F8}"/>
                </a:ext>
              </a:extLst>
            </p:cNvPr>
            <p:cNvSpPr txBox="1"/>
            <p:nvPr/>
          </p:nvSpPr>
          <p:spPr>
            <a:xfrm>
              <a:off x="1542948" y="2775329"/>
              <a:ext cx="720006" cy="322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200"/>
                <a:t>2 wks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0EC80E9-B605-8F0B-0A6D-2CC06A902BC7}"/>
                </a:ext>
              </a:extLst>
            </p:cNvPr>
            <p:cNvSpPr txBox="1"/>
            <p:nvPr/>
          </p:nvSpPr>
          <p:spPr>
            <a:xfrm>
              <a:off x="2173245" y="3031775"/>
              <a:ext cx="10649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MY"/>
                <a:t>16 wks</a:t>
              </a:r>
            </a:p>
          </p:txBody>
        </p:sp>
        <p:sp>
          <p:nvSpPr>
            <p:cNvPr id="66" name="Femhörning 11">
              <a:extLst>
                <a:ext uri="{FF2B5EF4-FFF2-40B4-BE49-F238E27FC236}">
                  <a16:creationId xmlns:a16="http://schemas.microsoft.com/office/drawing/2014/main" id="{09CC37F8-A256-E4CA-DD15-3D9C48B90DEB}"/>
                </a:ext>
              </a:extLst>
            </p:cNvPr>
            <p:cNvSpPr/>
            <p:nvPr/>
          </p:nvSpPr>
          <p:spPr>
            <a:xfrm>
              <a:off x="3092216" y="2851179"/>
              <a:ext cx="776095" cy="431800"/>
            </a:xfrm>
            <a:prstGeom prst="homePlat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800">
                  <a:solidFill>
                    <a:srgbClr val="FFFFFF"/>
                  </a:solidFill>
                </a:rPr>
                <a:t>Shipping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BFFFF9B-7136-C09F-9A96-EB4A56E95752}"/>
                </a:ext>
              </a:extLst>
            </p:cNvPr>
            <p:cNvSpPr txBox="1"/>
            <p:nvPr/>
          </p:nvSpPr>
          <p:spPr>
            <a:xfrm>
              <a:off x="3269774" y="3243448"/>
              <a:ext cx="1064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MY"/>
                <a:t>4 wks</a:t>
              </a:r>
            </a:p>
          </p:txBody>
        </p:sp>
        <p:sp>
          <p:nvSpPr>
            <p:cNvPr id="68" name="Femhörning 11">
              <a:extLst>
                <a:ext uri="{FF2B5EF4-FFF2-40B4-BE49-F238E27FC236}">
                  <a16:creationId xmlns:a16="http://schemas.microsoft.com/office/drawing/2014/main" id="{76F037DC-05E0-95ED-0277-074D81BCF0AC}"/>
                </a:ext>
              </a:extLst>
            </p:cNvPr>
            <p:cNvSpPr/>
            <p:nvPr/>
          </p:nvSpPr>
          <p:spPr>
            <a:xfrm>
              <a:off x="3870248" y="3048395"/>
              <a:ext cx="528509" cy="431800"/>
            </a:xfrm>
            <a:prstGeom prst="homePlat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sv-SE" sz="800">
                  <a:solidFill>
                    <a:srgbClr val="FFFFFF"/>
                  </a:solidFill>
                </a:rPr>
                <a:t>I&amp;C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DE3FCC4-D56C-7265-3CC3-BC9DCD3A0628}"/>
                </a:ext>
              </a:extLst>
            </p:cNvPr>
            <p:cNvSpPr txBox="1"/>
            <p:nvPr/>
          </p:nvSpPr>
          <p:spPr>
            <a:xfrm>
              <a:off x="3857214" y="3446040"/>
              <a:ext cx="10649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MY"/>
                <a:t>2 wks</a:t>
              </a:r>
            </a:p>
          </p:txBody>
        </p:sp>
        <p:sp>
          <p:nvSpPr>
            <p:cNvPr id="70" name="Right Brace 69">
              <a:extLst>
                <a:ext uri="{FF2B5EF4-FFF2-40B4-BE49-F238E27FC236}">
                  <a16:creationId xmlns:a16="http://schemas.microsoft.com/office/drawing/2014/main" id="{A8285C44-A620-9541-2F03-0E992940B90F}"/>
                </a:ext>
              </a:extLst>
            </p:cNvPr>
            <p:cNvSpPr/>
            <p:nvPr/>
          </p:nvSpPr>
          <p:spPr>
            <a:xfrm>
              <a:off x="3791781" y="1559209"/>
              <a:ext cx="586682" cy="1304734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A3C83A3-240F-99CB-893E-2987ED8A8889}"/>
                </a:ext>
              </a:extLst>
            </p:cNvPr>
            <p:cNvSpPr txBox="1"/>
            <p:nvPr/>
          </p:nvSpPr>
          <p:spPr>
            <a:xfrm>
              <a:off x="4541523" y="1607816"/>
              <a:ext cx="1478276" cy="8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000"/>
                <a:t>Civil ground works &amp; modules production occurs in parallel - saving time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08C0D9E-B57F-AFE1-E884-871BAAE5F8F4}"/>
                </a:ext>
              </a:extLst>
            </p:cNvPr>
            <p:cNvSpPr txBox="1"/>
            <p:nvPr/>
          </p:nvSpPr>
          <p:spPr>
            <a:xfrm>
              <a:off x="6051323" y="1161191"/>
              <a:ext cx="2859077" cy="286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400" b="1" dirty="0"/>
                <a:t>Prefab Solutions delivers </a:t>
              </a:r>
              <a:r>
                <a:rPr lang="en-MY" sz="1400" b="1" u="sng" dirty="0"/>
                <a:t>50%-75% </a:t>
              </a:r>
              <a:r>
                <a:rPr lang="en-MY" sz="1400" b="1" dirty="0"/>
                <a:t>quicker than typical brick and mortar construction.</a:t>
              </a:r>
            </a:p>
            <a:p>
              <a:endParaRPr lang="en-MY" sz="1400" b="1" dirty="0"/>
            </a:p>
            <a:p>
              <a:r>
                <a:rPr lang="en-MY" sz="1400" b="1" dirty="0"/>
                <a:t>Prefab Construction 24 weeks from PO to fully installed and ready for service against a 78 week estimate for Brick and Mortar</a:t>
              </a:r>
            </a:p>
          </p:txBody>
        </p:sp>
        <p:cxnSp>
          <p:nvCxnSpPr>
            <p:cNvPr id="73" name="Rak 31">
              <a:extLst>
                <a:ext uri="{FF2B5EF4-FFF2-40B4-BE49-F238E27FC236}">
                  <a16:creationId xmlns:a16="http://schemas.microsoft.com/office/drawing/2014/main" id="{3E08CFD9-4FC7-DEB8-776F-81147DF286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720" y="3870164"/>
              <a:ext cx="884240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emhörning 11">
              <a:extLst>
                <a:ext uri="{FF2B5EF4-FFF2-40B4-BE49-F238E27FC236}">
                  <a16:creationId xmlns:a16="http://schemas.microsoft.com/office/drawing/2014/main" id="{55EC9425-DE77-6F8E-69D5-D8094B8E61DD}"/>
                </a:ext>
              </a:extLst>
            </p:cNvPr>
            <p:cNvSpPr/>
            <p:nvPr/>
          </p:nvSpPr>
          <p:spPr>
            <a:xfrm>
              <a:off x="1623062" y="4370443"/>
              <a:ext cx="1042987" cy="431800"/>
            </a:xfrm>
            <a:prstGeom prst="homePlat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800" err="1">
                  <a:solidFill>
                    <a:srgbClr val="FFFFFF"/>
                  </a:solidFill>
                </a:rPr>
                <a:t>Permits</a:t>
              </a:r>
              <a:r>
                <a:rPr lang="sv-SE" sz="800">
                  <a:solidFill>
                    <a:srgbClr val="FFFFFF"/>
                  </a:solidFill>
                </a:rPr>
                <a:t>/</a:t>
              </a:r>
              <a:br>
                <a:rPr lang="sv-SE" sz="800">
                  <a:solidFill>
                    <a:srgbClr val="FFFFFF"/>
                  </a:solidFill>
                </a:rPr>
              </a:br>
              <a:r>
                <a:rPr lang="sv-SE" sz="800" err="1">
                  <a:solidFill>
                    <a:srgbClr val="FFFFFF"/>
                  </a:solidFill>
                </a:rPr>
                <a:t>Approval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id="{E34FC067-ADF7-4A96-6730-B603A24F2D49}"/>
                </a:ext>
              </a:extLst>
            </p:cNvPr>
            <p:cNvSpPr txBox="1">
              <a:spLocks/>
            </p:cNvSpPr>
            <p:nvPr/>
          </p:nvSpPr>
          <p:spPr>
            <a:xfrm>
              <a:off x="371652" y="4350055"/>
              <a:ext cx="1214627" cy="85210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MY" sz="1000">
                  <a:ln w="0"/>
                  <a:solidFill>
                    <a:schemeClr val="bg2">
                      <a:lumMod val="2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B&amp;M Civil construction</a:t>
              </a:r>
            </a:p>
          </p:txBody>
        </p:sp>
        <p:sp>
          <p:nvSpPr>
            <p:cNvPr id="76" name="Femhörning 11">
              <a:extLst>
                <a:ext uri="{FF2B5EF4-FFF2-40B4-BE49-F238E27FC236}">
                  <a16:creationId xmlns:a16="http://schemas.microsoft.com/office/drawing/2014/main" id="{D88AF57F-9086-396C-0C17-7B1092D42BC6}"/>
                </a:ext>
              </a:extLst>
            </p:cNvPr>
            <p:cNvSpPr/>
            <p:nvPr/>
          </p:nvSpPr>
          <p:spPr>
            <a:xfrm>
              <a:off x="2649396" y="4370443"/>
              <a:ext cx="1207818" cy="431800"/>
            </a:xfrm>
            <a:prstGeom prst="homePlat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800">
                  <a:solidFill>
                    <a:srgbClr val="FFFFFF"/>
                  </a:solidFill>
                </a:rPr>
                <a:t>Civil foundation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77" name="Femhörning 11">
              <a:extLst>
                <a:ext uri="{FF2B5EF4-FFF2-40B4-BE49-F238E27FC236}">
                  <a16:creationId xmlns:a16="http://schemas.microsoft.com/office/drawing/2014/main" id="{CCA0209F-443D-BFEA-CC7F-3C3A8F26D7E3}"/>
                </a:ext>
              </a:extLst>
            </p:cNvPr>
            <p:cNvSpPr/>
            <p:nvPr/>
          </p:nvSpPr>
          <p:spPr>
            <a:xfrm>
              <a:off x="3839001" y="4355857"/>
              <a:ext cx="1819129" cy="431800"/>
            </a:xfrm>
            <a:prstGeom prst="homePlat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800">
                  <a:solidFill>
                    <a:srgbClr val="FFFFFF"/>
                  </a:solidFill>
                </a:rPr>
                <a:t>Building Construction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78" name="Femhörning 11">
              <a:extLst>
                <a:ext uri="{FF2B5EF4-FFF2-40B4-BE49-F238E27FC236}">
                  <a16:creationId xmlns:a16="http://schemas.microsoft.com/office/drawing/2014/main" id="{78525048-0680-5AA2-D0F9-6BB28CAABA52}"/>
                </a:ext>
              </a:extLst>
            </p:cNvPr>
            <p:cNvSpPr/>
            <p:nvPr/>
          </p:nvSpPr>
          <p:spPr>
            <a:xfrm>
              <a:off x="5685028" y="4355857"/>
              <a:ext cx="2060954" cy="431800"/>
            </a:xfrm>
            <a:prstGeom prst="homePlat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800">
                  <a:solidFill>
                    <a:srgbClr val="FFFFFF"/>
                  </a:solidFill>
                </a:rPr>
                <a:t>Internal fitouts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79" name="Femhörning 11">
              <a:extLst>
                <a:ext uri="{FF2B5EF4-FFF2-40B4-BE49-F238E27FC236}">
                  <a16:creationId xmlns:a16="http://schemas.microsoft.com/office/drawing/2014/main" id="{A56C14F9-2981-6632-E853-FD512E0E105B}"/>
                </a:ext>
              </a:extLst>
            </p:cNvPr>
            <p:cNvSpPr/>
            <p:nvPr/>
          </p:nvSpPr>
          <p:spPr>
            <a:xfrm>
              <a:off x="7756515" y="4355857"/>
              <a:ext cx="1207818" cy="431800"/>
            </a:xfrm>
            <a:prstGeom prst="homePlat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800">
                  <a:solidFill>
                    <a:srgbClr val="FFFFFF"/>
                  </a:solidFill>
                </a:rPr>
                <a:t>Testing</a:t>
              </a:r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A323C22-202D-8E8B-441B-FB96CAA3D206}"/>
                </a:ext>
              </a:extLst>
            </p:cNvPr>
            <p:cNvSpPr txBox="1"/>
            <p:nvPr/>
          </p:nvSpPr>
          <p:spPr>
            <a:xfrm>
              <a:off x="1710162" y="5192524"/>
              <a:ext cx="7181525" cy="322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200"/>
                <a:t>All the work happens in series takes more time for complete construction on Site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9F94D53-9A58-7569-9C1A-84AC52ADC420}"/>
                </a:ext>
              </a:extLst>
            </p:cNvPr>
            <p:cNvSpPr txBox="1"/>
            <p:nvPr/>
          </p:nvSpPr>
          <p:spPr>
            <a:xfrm>
              <a:off x="1713811" y="4794894"/>
              <a:ext cx="796212" cy="268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900"/>
                <a:t>4 wks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AD6AE11-04DD-F2FA-AC8D-F3844DC30F8A}"/>
                </a:ext>
              </a:extLst>
            </p:cNvPr>
            <p:cNvSpPr txBox="1"/>
            <p:nvPr/>
          </p:nvSpPr>
          <p:spPr>
            <a:xfrm>
              <a:off x="2796068" y="4790416"/>
              <a:ext cx="878727" cy="268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900"/>
                <a:t>8 wks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A157247-16C7-5EA1-640A-E49E98914D8C}"/>
                </a:ext>
              </a:extLst>
            </p:cNvPr>
            <p:cNvSpPr txBox="1"/>
            <p:nvPr/>
          </p:nvSpPr>
          <p:spPr>
            <a:xfrm>
              <a:off x="4072526" y="4791805"/>
              <a:ext cx="878727" cy="268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900"/>
                <a:t>26 wks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BF0BF38-3FA0-88FF-6C7E-3F7CDA360C3F}"/>
                </a:ext>
              </a:extLst>
            </p:cNvPr>
            <p:cNvSpPr txBox="1"/>
            <p:nvPr/>
          </p:nvSpPr>
          <p:spPr>
            <a:xfrm>
              <a:off x="6023990" y="4761111"/>
              <a:ext cx="878727" cy="268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900"/>
                <a:t>38 wks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69B7A5F-F773-4A32-621C-76C12811F496}"/>
                </a:ext>
              </a:extLst>
            </p:cNvPr>
            <p:cNvSpPr txBox="1"/>
            <p:nvPr/>
          </p:nvSpPr>
          <p:spPr>
            <a:xfrm>
              <a:off x="7883952" y="4787657"/>
              <a:ext cx="878727" cy="2683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900"/>
                <a:t>2 wks</a:t>
              </a:r>
            </a:p>
          </p:txBody>
        </p:sp>
        <p:cxnSp>
          <p:nvCxnSpPr>
            <p:cNvPr id="86" name="Rak 31">
              <a:extLst>
                <a:ext uri="{FF2B5EF4-FFF2-40B4-BE49-F238E27FC236}">
                  <a16:creationId xmlns:a16="http://schemas.microsoft.com/office/drawing/2014/main" id="{B5921A84-1A40-8C73-97A1-24C0BDA1663D}"/>
                </a:ext>
              </a:extLst>
            </p:cNvPr>
            <p:cNvCxnSpPr>
              <a:cxnSpLocks/>
            </p:cNvCxnSpPr>
            <p:nvPr/>
          </p:nvCxnSpPr>
          <p:spPr>
            <a:xfrm>
              <a:off x="4388621" y="1155478"/>
              <a:ext cx="0" cy="503508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emhörning 6">
              <a:extLst>
                <a:ext uri="{FF2B5EF4-FFF2-40B4-BE49-F238E27FC236}">
                  <a16:creationId xmlns:a16="http://schemas.microsoft.com/office/drawing/2014/main" id="{F674CF69-7C6B-260B-9CD6-ACC374996E95}"/>
                </a:ext>
              </a:extLst>
            </p:cNvPr>
            <p:cNvSpPr/>
            <p:nvPr/>
          </p:nvSpPr>
          <p:spPr>
            <a:xfrm>
              <a:off x="730664" y="5518556"/>
              <a:ext cx="865188" cy="431800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1000">
                  <a:solidFill>
                    <a:srgbClr val="FFFFFF"/>
                  </a:solidFill>
                </a:rPr>
                <a:t>PO</a:t>
              </a:r>
              <a:endParaRPr lang="en-US" sz="1000">
                <a:solidFill>
                  <a:srgbClr val="FFFFFF"/>
                </a:solidFill>
              </a:endParaRPr>
            </a:p>
          </p:txBody>
        </p:sp>
        <p:sp>
          <p:nvSpPr>
            <p:cNvPr id="88" name="Femhörning 7">
              <a:extLst>
                <a:ext uri="{FF2B5EF4-FFF2-40B4-BE49-F238E27FC236}">
                  <a16:creationId xmlns:a16="http://schemas.microsoft.com/office/drawing/2014/main" id="{8318A407-EE56-6984-2EF2-18EF26776408}"/>
                </a:ext>
              </a:extLst>
            </p:cNvPr>
            <p:cNvSpPr/>
            <p:nvPr/>
          </p:nvSpPr>
          <p:spPr>
            <a:xfrm>
              <a:off x="1611401" y="5518556"/>
              <a:ext cx="6322694" cy="431800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1000">
                  <a:solidFill>
                    <a:srgbClr val="FFFFFF"/>
                  </a:solidFill>
                </a:rPr>
                <a:t>Project Delivery</a:t>
              </a:r>
              <a:endParaRPr lang="en-US" sz="1000">
                <a:solidFill>
                  <a:srgbClr val="FFFFFF"/>
                </a:solidFill>
              </a:endParaRPr>
            </a:p>
          </p:txBody>
        </p:sp>
        <p:sp>
          <p:nvSpPr>
            <p:cNvPr id="89" name="Femhörning 12">
              <a:extLst>
                <a:ext uri="{FF2B5EF4-FFF2-40B4-BE49-F238E27FC236}">
                  <a16:creationId xmlns:a16="http://schemas.microsoft.com/office/drawing/2014/main" id="{00DF33DC-F5E3-F9EF-6308-2D24D4418684}"/>
                </a:ext>
              </a:extLst>
            </p:cNvPr>
            <p:cNvSpPr/>
            <p:nvPr/>
          </p:nvSpPr>
          <p:spPr>
            <a:xfrm>
              <a:off x="7935872" y="5513478"/>
              <a:ext cx="1026684" cy="431800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sv-SE" sz="1000">
                  <a:solidFill>
                    <a:srgbClr val="FFFFFF"/>
                  </a:solidFill>
                </a:rPr>
                <a:t>Ready for Service</a:t>
              </a:r>
              <a:endParaRPr lang="en-US" sz="1000">
                <a:solidFill>
                  <a:srgbClr val="FFFFFF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DEC3793-A34E-B09F-225C-D059AB3A87AD}"/>
                </a:ext>
              </a:extLst>
            </p:cNvPr>
            <p:cNvSpPr txBox="1"/>
            <p:nvPr/>
          </p:nvSpPr>
          <p:spPr>
            <a:xfrm>
              <a:off x="9035203" y="5575489"/>
              <a:ext cx="913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1400" b="1"/>
                <a:t>78 weeks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0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CBC88-6456-1222-5DB2-FA0FD9678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A16-C8B4-9E5C-F825-4BCB1780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65" y="142787"/>
            <a:ext cx="10682208" cy="732220"/>
          </a:xfrm>
        </p:spPr>
        <p:txBody>
          <a:bodyPr/>
          <a:lstStyle/>
          <a:p>
            <a:r>
              <a:rPr lang="en-US" dirty="0"/>
              <a:t>About DXN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5B3D83-11BC-C1F1-0E94-7EF9AB7E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A8EFE4-5721-8CB7-234B-731A8DCDE006}"/>
              </a:ext>
            </a:extLst>
          </p:cNvPr>
          <p:cNvGrpSpPr/>
          <p:nvPr/>
        </p:nvGrpSpPr>
        <p:grpSpPr>
          <a:xfrm>
            <a:off x="422273" y="1385251"/>
            <a:ext cx="4924419" cy="3079117"/>
            <a:chOff x="2775910" y="3030307"/>
            <a:chExt cx="4354180" cy="2651369"/>
          </a:xfrm>
        </p:grpSpPr>
        <p:sp>
          <p:nvSpPr>
            <p:cNvPr id="5" name="Freeform 161">
              <a:extLst>
                <a:ext uri="{FF2B5EF4-FFF2-40B4-BE49-F238E27FC236}">
                  <a16:creationId xmlns:a16="http://schemas.microsoft.com/office/drawing/2014/main" id="{1594CD92-A5F9-B7B3-E00B-A87B8D8E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79" y="4104226"/>
              <a:ext cx="146254" cy="131628"/>
            </a:xfrm>
            <a:custGeom>
              <a:avLst/>
              <a:gdLst/>
              <a:ahLst/>
              <a:cxnLst>
                <a:cxn ang="0">
                  <a:pos x="98" y="23"/>
                </a:cxn>
                <a:cxn ang="0">
                  <a:pos x="57" y="41"/>
                </a:cxn>
                <a:cxn ang="0">
                  <a:pos x="30" y="55"/>
                </a:cxn>
                <a:cxn ang="0">
                  <a:pos x="23" y="90"/>
                </a:cxn>
                <a:cxn ang="0">
                  <a:pos x="4" y="158"/>
                </a:cxn>
                <a:cxn ang="0">
                  <a:pos x="2" y="210"/>
                </a:cxn>
                <a:cxn ang="0">
                  <a:pos x="23" y="212"/>
                </a:cxn>
                <a:cxn ang="0">
                  <a:pos x="29" y="206"/>
                </a:cxn>
                <a:cxn ang="0">
                  <a:pos x="45" y="207"/>
                </a:cxn>
                <a:cxn ang="0">
                  <a:pos x="73" y="178"/>
                </a:cxn>
                <a:cxn ang="0">
                  <a:pos x="89" y="189"/>
                </a:cxn>
                <a:cxn ang="0">
                  <a:pos x="100" y="204"/>
                </a:cxn>
                <a:cxn ang="0">
                  <a:pos x="126" y="200"/>
                </a:cxn>
                <a:cxn ang="0">
                  <a:pos x="135" y="191"/>
                </a:cxn>
                <a:cxn ang="0">
                  <a:pos x="145" y="202"/>
                </a:cxn>
                <a:cxn ang="0">
                  <a:pos x="159" y="195"/>
                </a:cxn>
                <a:cxn ang="0">
                  <a:pos x="176" y="200"/>
                </a:cxn>
                <a:cxn ang="0">
                  <a:pos x="183" y="201"/>
                </a:cxn>
                <a:cxn ang="0">
                  <a:pos x="217" y="216"/>
                </a:cxn>
                <a:cxn ang="0">
                  <a:pos x="244" y="239"/>
                </a:cxn>
                <a:cxn ang="0">
                  <a:pos x="277" y="268"/>
                </a:cxn>
                <a:cxn ang="0">
                  <a:pos x="289" y="290"/>
                </a:cxn>
                <a:cxn ang="0">
                  <a:pos x="307" y="306"/>
                </a:cxn>
                <a:cxn ang="0">
                  <a:pos x="333" y="301"/>
                </a:cxn>
                <a:cxn ang="0">
                  <a:pos x="340" y="286"/>
                </a:cxn>
                <a:cxn ang="0">
                  <a:pos x="331" y="273"/>
                </a:cxn>
                <a:cxn ang="0">
                  <a:pos x="316" y="268"/>
                </a:cxn>
                <a:cxn ang="0">
                  <a:pos x="309" y="252"/>
                </a:cxn>
                <a:cxn ang="0">
                  <a:pos x="298" y="245"/>
                </a:cxn>
                <a:cxn ang="0">
                  <a:pos x="287" y="234"/>
                </a:cxn>
                <a:cxn ang="0">
                  <a:pos x="278" y="229"/>
                </a:cxn>
                <a:cxn ang="0">
                  <a:pos x="256" y="195"/>
                </a:cxn>
                <a:cxn ang="0">
                  <a:pos x="233" y="186"/>
                </a:cxn>
                <a:cxn ang="0">
                  <a:pos x="222" y="175"/>
                </a:cxn>
                <a:cxn ang="0">
                  <a:pos x="209" y="171"/>
                </a:cxn>
                <a:cxn ang="0">
                  <a:pos x="199" y="174"/>
                </a:cxn>
                <a:cxn ang="0">
                  <a:pos x="189" y="156"/>
                </a:cxn>
                <a:cxn ang="0">
                  <a:pos x="185" y="149"/>
                </a:cxn>
                <a:cxn ang="0">
                  <a:pos x="176" y="149"/>
                </a:cxn>
                <a:cxn ang="0">
                  <a:pos x="179" y="162"/>
                </a:cxn>
                <a:cxn ang="0">
                  <a:pos x="171" y="158"/>
                </a:cxn>
                <a:cxn ang="0">
                  <a:pos x="166" y="140"/>
                </a:cxn>
                <a:cxn ang="0">
                  <a:pos x="157" y="136"/>
                </a:cxn>
                <a:cxn ang="0">
                  <a:pos x="155" y="125"/>
                </a:cxn>
                <a:cxn ang="0">
                  <a:pos x="140" y="100"/>
                </a:cxn>
                <a:cxn ang="0">
                  <a:pos x="135" y="66"/>
                </a:cxn>
                <a:cxn ang="0">
                  <a:pos x="128" y="36"/>
                </a:cxn>
                <a:cxn ang="0">
                  <a:pos x="117" y="14"/>
                </a:cxn>
                <a:cxn ang="0">
                  <a:pos x="110" y="0"/>
                </a:cxn>
              </a:cxnLst>
              <a:rect l="0" t="0" r="r" b="b"/>
              <a:pathLst>
                <a:path w="350" h="313">
                  <a:moveTo>
                    <a:pt x="106" y="0"/>
                  </a:moveTo>
                  <a:lnTo>
                    <a:pt x="104" y="10"/>
                  </a:lnTo>
                  <a:lnTo>
                    <a:pt x="98" y="23"/>
                  </a:lnTo>
                  <a:lnTo>
                    <a:pt x="84" y="29"/>
                  </a:lnTo>
                  <a:lnTo>
                    <a:pt x="76" y="32"/>
                  </a:lnTo>
                  <a:lnTo>
                    <a:pt x="57" y="41"/>
                  </a:lnTo>
                  <a:lnTo>
                    <a:pt x="51" y="47"/>
                  </a:lnTo>
                  <a:lnTo>
                    <a:pt x="43" y="53"/>
                  </a:lnTo>
                  <a:lnTo>
                    <a:pt x="30" y="55"/>
                  </a:lnTo>
                  <a:lnTo>
                    <a:pt x="27" y="63"/>
                  </a:lnTo>
                  <a:lnTo>
                    <a:pt x="23" y="83"/>
                  </a:lnTo>
                  <a:lnTo>
                    <a:pt x="23" y="90"/>
                  </a:lnTo>
                  <a:lnTo>
                    <a:pt x="20" y="112"/>
                  </a:lnTo>
                  <a:lnTo>
                    <a:pt x="10" y="145"/>
                  </a:lnTo>
                  <a:lnTo>
                    <a:pt x="4" y="158"/>
                  </a:lnTo>
                  <a:lnTo>
                    <a:pt x="0" y="175"/>
                  </a:lnTo>
                  <a:lnTo>
                    <a:pt x="0" y="194"/>
                  </a:lnTo>
                  <a:lnTo>
                    <a:pt x="2" y="210"/>
                  </a:lnTo>
                  <a:lnTo>
                    <a:pt x="5" y="210"/>
                  </a:lnTo>
                  <a:lnTo>
                    <a:pt x="18" y="210"/>
                  </a:lnTo>
                  <a:lnTo>
                    <a:pt x="23" y="212"/>
                  </a:lnTo>
                  <a:lnTo>
                    <a:pt x="27" y="212"/>
                  </a:lnTo>
                  <a:lnTo>
                    <a:pt x="29" y="210"/>
                  </a:lnTo>
                  <a:lnTo>
                    <a:pt x="29" y="206"/>
                  </a:lnTo>
                  <a:lnTo>
                    <a:pt x="33" y="202"/>
                  </a:lnTo>
                  <a:lnTo>
                    <a:pt x="40" y="202"/>
                  </a:lnTo>
                  <a:lnTo>
                    <a:pt x="45" y="207"/>
                  </a:lnTo>
                  <a:lnTo>
                    <a:pt x="45" y="211"/>
                  </a:lnTo>
                  <a:lnTo>
                    <a:pt x="54" y="221"/>
                  </a:lnTo>
                  <a:lnTo>
                    <a:pt x="73" y="178"/>
                  </a:lnTo>
                  <a:lnTo>
                    <a:pt x="77" y="183"/>
                  </a:lnTo>
                  <a:lnTo>
                    <a:pt x="83" y="189"/>
                  </a:lnTo>
                  <a:lnTo>
                    <a:pt x="89" y="189"/>
                  </a:lnTo>
                  <a:lnTo>
                    <a:pt x="91" y="190"/>
                  </a:lnTo>
                  <a:lnTo>
                    <a:pt x="93" y="193"/>
                  </a:lnTo>
                  <a:lnTo>
                    <a:pt x="100" y="204"/>
                  </a:lnTo>
                  <a:lnTo>
                    <a:pt x="109" y="204"/>
                  </a:lnTo>
                  <a:lnTo>
                    <a:pt x="112" y="201"/>
                  </a:lnTo>
                  <a:lnTo>
                    <a:pt x="126" y="200"/>
                  </a:lnTo>
                  <a:lnTo>
                    <a:pt x="131" y="195"/>
                  </a:lnTo>
                  <a:lnTo>
                    <a:pt x="131" y="191"/>
                  </a:lnTo>
                  <a:lnTo>
                    <a:pt x="135" y="191"/>
                  </a:lnTo>
                  <a:lnTo>
                    <a:pt x="140" y="196"/>
                  </a:lnTo>
                  <a:lnTo>
                    <a:pt x="143" y="202"/>
                  </a:lnTo>
                  <a:lnTo>
                    <a:pt x="145" y="202"/>
                  </a:lnTo>
                  <a:lnTo>
                    <a:pt x="148" y="200"/>
                  </a:lnTo>
                  <a:lnTo>
                    <a:pt x="154" y="200"/>
                  </a:lnTo>
                  <a:lnTo>
                    <a:pt x="159" y="195"/>
                  </a:lnTo>
                  <a:lnTo>
                    <a:pt x="162" y="196"/>
                  </a:lnTo>
                  <a:lnTo>
                    <a:pt x="167" y="200"/>
                  </a:lnTo>
                  <a:lnTo>
                    <a:pt x="176" y="200"/>
                  </a:lnTo>
                  <a:lnTo>
                    <a:pt x="178" y="202"/>
                  </a:lnTo>
                  <a:lnTo>
                    <a:pt x="182" y="202"/>
                  </a:lnTo>
                  <a:lnTo>
                    <a:pt x="183" y="201"/>
                  </a:lnTo>
                  <a:lnTo>
                    <a:pt x="195" y="201"/>
                  </a:lnTo>
                  <a:lnTo>
                    <a:pt x="207" y="211"/>
                  </a:lnTo>
                  <a:lnTo>
                    <a:pt x="217" y="216"/>
                  </a:lnTo>
                  <a:lnTo>
                    <a:pt x="224" y="217"/>
                  </a:lnTo>
                  <a:lnTo>
                    <a:pt x="237" y="228"/>
                  </a:lnTo>
                  <a:lnTo>
                    <a:pt x="244" y="239"/>
                  </a:lnTo>
                  <a:lnTo>
                    <a:pt x="249" y="247"/>
                  </a:lnTo>
                  <a:lnTo>
                    <a:pt x="265" y="258"/>
                  </a:lnTo>
                  <a:lnTo>
                    <a:pt x="277" y="268"/>
                  </a:lnTo>
                  <a:lnTo>
                    <a:pt x="282" y="274"/>
                  </a:lnTo>
                  <a:lnTo>
                    <a:pt x="285" y="283"/>
                  </a:lnTo>
                  <a:lnTo>
                    <a:pt x="289" y="290"/>
                  </a:lnTo>
                  <a:lnTo>
                    <a:pt x="296" y="294"/>
                  </a:lnTo>
                  <a:lnTo>
                    <a:pt x="304" y="299"/>
                  </a:lnTo>
                  <a:lnTo>
                    <a:pt x="307" y="306"/>
                  </a:lnTo>
                  <a:lnTo>
                    <a:pt x="314" y="313"/>
                  </a:lnTo>
                  <a:lnTo>
                    <a:pt x="318" y="307"/>
                  </a:lnTo>
                  <a:lnTo>
                    <a:pt x="333" y="301"/>
                  </a:lnTo>
                  <a:lnTo>
                    <a:pt x="350" y="290"/>
                  </a:lnTo>
                  <a:lnTo>
                    <a:pt x="345" y="284"/>
                  </a:lnTo>
                  <a:lnTo>
                    <a:pt x="340" y="286"/>
                  </a:lnTo>
                  <a:lnTo>
                    <a:pt x="334" y="283"/>
                  </a:lnTo>
                  <a:lnTo>
                    <a:pt x="332" y="280"/>
                  </a:lnTo>
                  <a:lnTo>
                    <a:pt x="331" y="273"/>
                  </a:lnTo>
                  <a:lnTo>
                    <a:pt x="329" y="272"/>
                  </a:lnTo>
                  <a:lnTo>
                    <a:pt x="321" y="271"/>
                  </a:lnTo>
                  <a:lnTo>
                    <a:pt x="316" y="268"/>
                  </a:lnTo>
                  <a:lnTo>
                    <a:pt x="315" y="265"/>
                  </a:lnTo>
                  <a:lnTo>
                    <a:pt x="312" y="256"/>
                  </a:lnTo>
                  <a:lnTo>
                    <a:pt x="309" y="252"/>
                  </a:lnTo>
                  <a:lnTo>
                    <a:pt x="307" y="249"/>
                  </a:lnTo>
                  <a:lnTo>
                    <a:pt x="301" y="247"/>
                  </a:lnTo>
                  <a:lnTo>
                    <a:pt x="298" y="245"/>
                  </a:lnTo>
                  <a:lnTo>
                    <a:pt x="293" y="235"/>
                  </a:lnTo>
                  <a:lnTo>
                    <a:pt x="292" y="233"/>
                  </a:lnTo>
                  <a:lnTo>
                    <a:pt x="287" y="234"/>
                  </a:lnTo>
                  <a:lnTo>
                    <a:pt x="283" y="232"/>
                  </a:lnTo>
                  <a:lnTo>
                    <a:pt x="281" y="232"/>
                  </a:lnTo>
                  <a:lnTo>
                    <a:pt x="278" y="229"/>
                  </a:lnTo>
                  <a:lnTo>
                    <a:pt x="278" y="224"/>
                  </a:lnTo>
                  <a:lnTo>
                    <a:pt x="271" y="216"/>
                  </a:lnTo>
                  <a:lnTo>
                    <a:pt x="256" y="195"/>
                  </a:lnTo>
                  <a:lnTo>
                    <a:pt x="249" y="190"/>
                  </a:lnTo>
                  <a:lnTo>
                    <a:pt x="238" y="190"/>
                  </a:lnTo>
                  <a:lnTo>
                    <a:pt x="233" y="186"/>
                  </a:lnTo>
                  <a:lnTo>
                    <a:pt x="229" y="186"/>
                  </a:lnTo>
                  <a:lnTo>
                    <a:pt x="226" y="183"/>
                  </a:lnTo>
                  <a:lnTo>
                    <a:pt x="222" y="175"/>
                  </a:lnTo>
                  <a:lnTo>
                    <a:pt x="218" y="173"/>
                  </a:lnTo>
                  <a:lnTo>
                    <a:pt x="215" y="172"/>
                  </a:lnTo>
                  <a:lnTo>
                    <a:pt x="209" y="171"/>
                  </a:lnTo>
                  <a:lnTo>
                    <a:pt x="206" y="174"/>
                  </a:lnTo>
                  <a:lnTo>
                    <a:pt x="203" y="175"/>
                  </a:lnTo>
                  <a:lnTo>
                    <a:pt x="199" y="174"/>
                  </a:lnTo>
                  <a:lnTo>
                    <a:pt x="194" y="164"/>
                  </a:lnTo>
                  <a:lnTo>
                    <a:pt x="189" y="160"/>
                  </a:lnTo>
                  <a:lnTo>
                    <a:pt x="189" y="156"/>
                  </a:lnTo>
                  <a:lnTo>
                    <a:pt x="192" y="152"/>
                  </a:lnTo>
                  <a:lnTo>
                    <a:pt x="190" y="149"/>
                  </a:lnTo>
                  <a:lnTo>
                    <a:pt x="185" y="149"/>
                  </a:lnTo>
                  <a:lnTo>
                    <a:pt x="183" y="145"/>
                  </a:lnTo>
                  <a:lnTo>
                    <a:pt x="178" y="146"/>
                  </a:lnTo>
                  <a:lnTo>
                    <a:pt x="176" y="149"/>
                  </a:lnTo>
                  <a:lnTo>
                    <a:pt x="177" y="152"/>
                  </a:lnTo>
                  <a:lnTo>
                    <a:pt x="181" y="157"/>
                  </a:lnTo>
                  <a:lnTo>
                    <a:pt x="179" y="162"/>
                  </a:lnTo>
                  <a:lnTo>
                    <a:pt x="177" y="163"/>
                  </a:lnTo>
                  <a:lnTo>
                    <a:pt x="171" y="161"/>
                  </a:lnTo>
                  <a:lnTo>
                    <a:pt x="171" y="158"/>
                  </a:lnTo>
                  <a:lnTo>
                    <a:pt x="171" y="153"/>
                  </a:lnTo>
                  <a:lnTo>
                    <a:pt x="168" y="151"/>
                  </a:lnTo>
                  <a:lnTo>
                    <a:pt x="166" y="140"/>
                  </a:lnTo>
                  <a:lnTo>
                    <a:pt x="165" y="139"/>
                  </a:lnTo>
                  <a:lnTo>
                    <a:pt x="160" y="138"/>
                  </a:lnTo>
                  <a:lnTo>
                    <a:pt x="157" y="136"/>
                  </a:lnTo>
                  <a:lnTo>
                    <a:pt x="157" y="133"/>
                  </a:lnTo>
                  <a:lnTo>
                    <a:pt x="155" y="132"/>
                  </a:lnTo>
                  <a:lnTo>
                    <a:pt x="155" y="125"/>
                  </a:lnTo>
                  <a:lnTo>
                    <a:pt x="149" y="121"/>
                  </a:lnTo>
                  <a:lnTo>
                    <a:pt x="145" y="116"/>
                  </a:lnTo>
                  <a:lnTo>
                    <a:pt x="140" y="100"/>
                  </a:lnTo>
                  <a:lnTo>
                    <a:pt x="140" y="91"/>
                  </a:lnTo>
                  <a:lnTo>
                    <a:pt x="137" y="82"/>
                  </a:lnTo>
                  <a:lnTo>
                    <a:pt x="135" y="66"/>
                  </a:lnTo>
                  <a:lnTo>
                    <a:pt x="133" y="61"/>
                  </a:lnTo>
                  <a:lnTo>
                    <a:pt x="129" y="47"/>
                  </a:lnTo>
                  <a:lnTo>
                    <a:pt x="128" y="36"/>
                  </a:lnTo>
                  <a:lnTo>
                    <a:pt x="126" y="29"/>
                  </a:lnTo>
                  <a:lnTo>
                    <a:pt x="121" y="21"/>
                  </a:lnTo>
                  <a:lnTo>
                    <a:pt x="117" y="14"/>
                  </a:lnTo>
                  <a:lnTo>
                    <a:pt x="115" y="7"/>
                  </a:lnTo>
                  <a:lnTo>
                    <a:pt x="111" y="1"/>
                  </a:lnTo>
                  <a:lnTo>
                    <a:pt x="110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62">
              <a:extLst>
                <a:ext uri="{FF2B5EF4-FFF2-40B4-BE49-F238E27FC236}">
                  <a16:creationId xmlns:a16="http://schemas.microsoft.com/office/drawing/2014/main" id="{549AC896-E743-8CDA-3398-8D31EAE9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714" y="4225408"/>
              <a:ext cx="71037" cy="41787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166" y="8"/>
                </a:cxn>
                <a:cxn ang="0">
                  <a:pos x="169" y="14"/>
                </a:cxn>
                <a:cxn ang="0">
                  <a:pos x="169" y="19"/>
                </a:cxn>
                <a:cxn ang="0">
                  <a:pos x="167" y="24"/>
                </a:cxn>
                <a:cxn ang="0">
                  <a:pos x="163" y="26"/>
                </a:cxn>
                <a:cxn ang="0">
                  <a:pos x="158" y="26"/>
                </a:cxn>
                <a:cxn ang="0">
                  <a:pos x="156" y="27"/>
                </a:cxn>
                <a:cxn ang="0">
                  <a:pos x="155" y="31"/>
                </a:cxn>
                <a:cxn ang="0">
                  <a:pos x="159" y="33"/>
                </a:cxn>
                <a:cxn ang="0">
                  <a:pos x="163" y="38"/>
                </a:cxn>
                <a:cxn ang="0">
                  <a:pos x="164" y="56"/>
                </a:cxn>
                <a:cxn ang="0">
                  <a:pos x="157" y="56"/>
                </a:cxn>
                <a:cxn ang="0">
                  <a:pos x="153" y="59"/>
                </a:cxn>
                <a:cxn ang="0">
                  <a:pos x="135" y="59"/>
                </a:cxn>
                <a:cxn ang="0">
                  <a:pos x="118" y="66"/>
                </a:cxn>
                <a:cxn ang="0">
                  <a:pos x="112" y="71"/>
                </a:cxn>
                <a:cxn ang="0">
                  <a:pos x="107" y="78"/>
                </a:cxn>
                <a:cxn ang="0">
                  <a:pos x="105" y="87"/>
                </a:cxn>
                <a:cxn ang="0">
                  <a:pos x="102" y="91"/>
                </a:cxn>
                <a:cxn ang="0">
                  <a:pos x="97" y="94"/>
                </a:cxn>
                <a:cxn ang="0">
                  <a:pos x="91" y="97"/>
                </a:cxn>
                <a:cxn ang="0">
                  <a:pos x="90" y="93"/>
                </a:cxn>
                <a:cxn ang="0">
                  <a:pos x="92" y="91"/>
                </a:cxn>
                <a:cxn ang="0">
                  <a:pos x="84" y="92"/>
                </a:cxn>
                <a:cxn ang="0">
                  <a:pos x="79" y="91"/>
                </a:cxn>
                <a:cxn ang="0">
                  <a:pos x="74" y="85"/>
                </a:cxn>
                <a:cxn ang="0">
                  <a:pos x="73" y="77"/>
                </a:cxn>
                <a:cxn ang="0">
                  <a:pos x="75" y="69"/>
                </a:cxn>
                <a:cxn ang="0">
                  <a:pos x="70" y="58"/>
                </a:cxn>
                <a:cxn ang="0">
                  <a:pos x="78" y="53"/>
                </a:cxn>
                <a:cxn ang="0">
                  <a:pos x="83" y="50"/>
                </a:cxn>
                <a:cxn ang="0">
                  <a:pos x="101" y="49"/>
                </a:cxn>
                <a:cxn ang="0">
                  <a:pos x="102" y="44"/>
                </a:cxn>
                <a:cxn ang="0">
                  <a:pos x="79" y="47"/>
                </a:cxn>
                <a:cxn ang="0">
                  <a:pos x="72" y="49"/>
                </a:cxn>
                <a:cxn ang="0">
                  <a:pos x="57" y="56"/>
                </a:cxn>
                <a:cxn ang="0">
                  <a:pos x="50" y="58"/>
                </a:cxn>
                <a:cxn ang="0">
                  <a:pos x="46" y="56"/>
                </a:cxn>
                <a:cxn ang="0">
                  <a:pos x="46" y="48"/>
                </a:cxn>
                <a:cxn ang="0">
                  <a:pos x="40" y="49"/>
                </a:cxn>
                <a:cxn ang="0">
                  <a:pos x="30" y="47"/>
                </a:cxn>
                <a:cxn ang="0">
                  <a:pos x="26" y="43"/>
                </a:cxn>
                <a:cxn ang="0">
                  <a:pos x="25" y="33"/>
                </a:cxn>
                <a:cxn ang="0">
                  <a:pos x="6" y="28"/>
                </a:cxn>
                <a:cxn ang="0">
                  <a:pos x="0" y="20"/>
                </a:cxn>
                <a:cxn ang="0">
                  <a:pos x="2" y="17"/>
                </a:cxn>
                <a:cxn ang="0">
                  <a:pos x="4" y="19"/>
                </a:cxn>
                <a:cxn ang="0">
                  <a:pos x="8" y="21"/>
                </a:cxn>
                <a:cxn ang="0">
                  <a:pos x="14" y="21"/>
                </a:cxn>
                <a:cxn ang="0">
                  <a:pos x="25" y="16"/>
                </a:cxn>
                <a:cxn ang="0">
                  <a:pos x="29" y="14"/>
                </a:cxn>
                <a:cxn ang="0">
                  <a:pos x="57" y="15"/>
                </a:cxn>
                <a:cxn ang="0">
                  <a:pos x="67" y="13"/>
                </a:cxn>
                <a:cxn ang="0">
                  <a:pos x="78" y="6"/>
                </a:cxn>
                <a:cxn ang="0">
                  <a:pos x="90" y="2"/>
                </a:cxn>
                <a:cxn ang="0">
                  <a:pos x="113" y="2"/>
                </a:cxn>
                <a:cxn ang="0">
                  <a:pos x="117" y="0"/>
                </a:cxn>
                <a:cxn ang="0">
                  <a:pos x="164" y="0"/>
                </a:cxn>
              </a:cxnLst>
              <a:rect l="0" t="0" r="r" b="b"/>
              <a:pathLst>
                <a:path w="169" h="97">
                  <a:moveTo>
                    <a:pt x="164" y="0"/>
                  </a:moveTo>
                  <a:lnTo>
                    <a:pt x="166" y="8"/>
                  </a:lnTo>
                  <a:lnTo>
                    <a:pt x="169" y="14"/>
                  </a:lnTo>
                  <a:lnTo>
                    <a:pt x="169" y="19"/>
                  </a:lnTo>
                  <a:lnTo>
                    <a:pt x="167" y="24"/>
                  </a:lnTo>
                  <a:lnTo>
                    <a:pt x="163" y="26"/>
                  </a:lnTo>
                  <a:lnTo>
                    <a:pt x="158" y="26"/>
                  </a:lnTo>
                  <a:lnTo>
                    <a:pt x="156" y="27"/>
                  </a:lnTo>
                  <a:lnTo>
                    <a:pt x="155" y="31"/>
                  </a:lnTo>
                  <a:lnTo>
                    <a:pt x="159" y="33"/>
                  </a:lnTo>
                  <a:lnTo>
                    <a:pt x="163" y="38"/>
                  </a:lnTo>
                  <a:lnTo>
                    <a:pt x="164" y="56"/>
                  </a:lnTo>
                  <a:lnTo>
                    <a:pt x="157" y="56"/>
                  </a:lnTo>
                  <a:lnTo>
                    <a:pt x="153" y="59"/>
                  </a:lnTo>
                  <a:lnTo>
                    <a:pt x="135" y="59"/>
                  </a:lnTo>
                  <a:lnTo>
                    <a:pt x="118" y="66"/>
                  </a:lnTo>
                  <a:lnTo>
                    <a:pt x="112" y="71"/>
                  </a:lnTo>
                  <a:lnTo>
                    <a:pt x="107" y="78"/>
                  </a:lnTo>
                  <a:lnTo>
                    <a:pt x="105" y="87"/>
                  </a:lnTo>
                  <a:lnTo>
                    <a:pt x="102" y="91"/>
                  </a:lnTo>
                  <a:lnTo>
                    <a:pt x="97" y="94"/>
                  </a:lnTo>
                  <a:lnTo>
                    <a:pt x="91" y="97"/>
                  </a:lnTo>
                  <a:lnTo>
                    <a:pt x="90" y="93"/>
                  </a:lnTo>
                  <a:lnTo>
                    <a:pt x="92" y="91"/>
                  </a:lnTo>
                  <a:lnTo>
                    <a:pt x="84" y="92"/>
                  </a:lnTo>
                  <a:lnTo>
                    <a:pt x="79" y="91"/>
                  </a:lnTo>
                  <a:lnTo>
                    <a:pt x="74" y="85"/>
                  </a:lnTo>
                  <a:lnTo>
                    <a:pt x="73" y="77"/>
                  </a:lnTo>
                  <a:lnTo>
                    <a:pt x="75" y="69"/>
                  </a:lnTo>
                  <a:lnTo>
                    <a:pt x="70" y="58"/>
                  </a:lnTo>
                  <a:lnTo>
                    <a:pt x="78" y="53"/>
                  </a:lnTo>
                  <a:lnTo>
                    <a:pt x="83" y="50"/>
                  </a:lnTo>
                  <a:lnTo>
                    <a:pt x="101" y="49"/>
                  </a:lnTo>
                  <a:lnTo>
                    <a:pt x="102" y="44"/>
                  </a:lnTo>
                  <a:lnTo>
                    <a:pt x="79" y="47"/>
                  </a:lnTo>
                  <a:lnTo>
                    <a:pt x="72" y="49"/>
                  </a:lnTo>
                  <a:lnTo>
                    <a:pt x="57" y="56"/>
                  </a:lnTo>
                  <a:lnTo>
                    <a:pt x="50" y="58"/>
                  </a:lnTo>
                  <a:lnTo>
                    <a:pt x="46" y="56"/>
                  </a:lnTo>
                  <a:lnTo>
                    <a:pt x="46" y="48"/>
                  </a:lnTo>
                  <a:lnTo>
                    <a:pt x="40" y="49"/>
                  </a:lnTo>
                  <a:lnTo>
                    <a:pt x="30" y="47"/>
                  </a:lnTo>
                  <a:lnTo>
                    <a:pt x="26" y="43"/>
                  </a:lnTo>
                  <a:lnTo>
                    <a:pt x="25" y="33"/>
                  </a:lnTo>
                  <a:lnTo>
                    <a:pt x="6" y="28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4" y="19"/>
                  </a:lnTo>
                  <a:lnTo>
                    <a:pt x="8" y="21"/>
                  </a:lnTo>
                  <a:lnTo>
                    <a:pt x="14" y="21"/>
                  </a:lnTo>
                  <a:lnTo>
                    <a:pt x="25" y="16"/>
                  </a:lnTo>
                  <a:lnTo>
                    <a:pt x="29" y="14"/>
                  </a:lnTo>
                  <a:lnTo>
                    <a:pt x="57" y="15"/>
                  </a:lnTo>
                  <a:lnTo>
                    <a:pt x="67" y="13"/>
                  </a:lnTo>
                  <a:lnTo>
                    <a:pt x="78" y="6"/>
                  </a:lnTo>
                  <a:lnTo>
                    <a:pt x="90" y="2"/>
                  </a:lnTo>
                  <a:lnTo>
                    <a:pt x="113" y="2"/>
                  </a:lnTo>
                  <a:lnTo>
                    <a:pt x="117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63">
              <a:extLst>
                <a:ext uri="{FF2B5EF4-FFF2-40B4-BE49-F238E27FC236}">
                  <a16:creationId xmlns:a16="http://schemas.microsoft.com/office/drawing/2014/main" id="{FB211D15-64F4-1D39-D2AE-56A384ECB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437" y="4263016"/>
              <a:ext cx="48055" cy="112824"/>
            </a:xfrm>
            <a:custGeom>
              <a:avLst/>
              <a:gdLst/>
              <a:ahLst/>
              <a:cxnLst>
                <a:cxn ang="0">
                  <a:pos x="79" y="273"/>
                </a:cxn>
                <a:cxn ang="0">
                  <a:pos x="75" y="271"/>
                </a:cxn>
                <a:cxn ang="0">
                  <a:pos x="59" y="255"/>
                </a:cxn>
                <a:cxn ang="0">
                  <a:pos x="52" y="245"/>
                </a:cxn>
                <a:cxn ang="0">
                  <a:pos x="48" y="234"/>
                </a:cxn>
                <a:cxn ang="0">
                  <a:pos x="46" y="224"/>
                </a:cxn>
                <a:cxn ang="0">
                  <a:pos x="44" y="202"/>
                </a:cxn>
                <a:cxn ang="0">
                  <a:pos x="46" y="183"/>
                </a:cxn>
                <a:cxn ang="0">
                  <a:pos x="42" y="143"/>
                </a:cxn>
                <a:cxn ang="0">
                  <a:pos x="42" y="111"/>
                </a:cxn>
                <a:cxn ang="0">
                  <a:pos x="39" y="99"/>
                </a:cxn>
                <a:cxn ang="0">
                  <a:pos x="37" y="91"/>
                </a:cxn>
                <a:cxn ang="0">
                  <a:pos x="33" y="87"/>
                </a:cxn>
                <a:cxn ang="0">
                  <a:pos x="32" y="66"/>
                </a:cxn>
                <a:cxn ang="0">
                  <a:pos x="28" y="52"/>
                </a:cxn>
                <a:cxn ang="0">
                  <a:pos x="25" y="46"/>
                </a:cxn>
                <a:cxn ang="0">
                  <a:pos x="18" y="39"/>
                </a:cxn>
                <a:cxn ang="0">
                  <a:pos x="14" y="32"/>
                </a:cxn>
                <a:cxn ang="0">
                  <a:pos x="5" y="27"/>
                </a:cxn>
                <a:cxn ang="0">
                  <a:pos x="5" y="21"/>
                </a:cxn>
                <a:cxn ang="0">
                  <a:pos x="8" y="16"/>
                </a:cxn>
                <a:cxn ang="0">
                  <a:pos x="8" y="11"/>
                </a:cxn>
                <a:cxn ang="0">
                  <a:pos x="11" y="6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3" y="6"/>
                </a:cxn>
                <a:cxn ang="0">
                  <a:pos x="38" y="11"/>
                </a:cxn>
                <a:cxn ang="0">
                  <a:pos x="42" y="11"/>
                </a:cxn>
                <a:cxn ang="0">
                  <a:pos x="43" y="7"/>
                </a:cxn>
                <a:cxn ang="0">
                  <a:pos x="58" y="8"/>
                </a:cxn>
                <a:cxn ang="0">
                  <a:pos x="59" y="7"/>
                </a:cxn>
                <a:cxn ang="0">
                  <a:pos x="57" y="10"/>
                </a:cxn>
                <a:cxn ang="0">
                  <a:pos x="55" y="17"/>
                </a:cxn>
                <a:cxn ang="0">
                  <a:pos x="53" y="24"/>
                </a:cxn>
                <a:cxn ang="0">
                  <a:pos x="50" y="34"/>
                </a:cxn>
                <a:cxn ang="0">
                  <a:pos x="52" y="43"/>
                </a:cxn>
                <a:cxn ang="0">
                  <a:pos x="55" y="46"/>
                </a:cxn>
                <a:cxn ang="0">
                  <a:pos x="63" y="50"/>
                </a:cxn>
                <a:cxn ang="0">
                  <a:pos x="65" y="50"/>
                </a:cxn>
                <a:cxn ang="0">
                  <a:pos x="70" y="52"/>
                </a:cxn>
                <a:cxn ang="0">
                  <a:pos x="82" y="67"/>
                </a:cxn>
                <a:cxn ang="0">
                  <a:pos x="89" y="87"/>
                </a:cxn>
                <a:cxn ang="0">
                  <a:pos x="96" y="106"/>
                </a:cxn>
                <a:cxn ang="0">
                  <a:pos x="99" y="116"/>
                </a:cxn>
                <a:cxn ang="0">
                  <a:pos x="100" y="122"/>
                </a:cxn>
                <a:cxn ang="0">
                  <a:pos x="103" y="130"/>
                </a:cxn>
                <a:cxn ang="0">
                  <a:pos x="105" y="141"/>
                </a:cxn>
                <a:cxn ang="0">
                  <a:pos x="107" y="159"/>
                </a:cxn>
                <a:cxn ang="0">
                  <a:pos x="107" y="209"/>
                </a:cxn>
                <a:cxn ang="0">
                  <a:pos x="103" y="230"/>
                </a:cxn>
                <a:cxn ang="0">
                  <a:pos x="103" y="240"/>
                </a:cxn>
                <a:cxn ang="0">
                  <a:pos x="107" y="254"/>
                </a:cxn>
                <a:cxn ang="0">
                  <a:pos x="110" y="260"/>
                </a:cxn>
                <a:cxn ang="0">
                  <a:pos x="110" y="261"/>
                </a:cxn>
                <a:cxn ang="0">
                  <a:pos x="116" y="262"/>
                </a:cxn>
                <a:cxn ang="0">
                  <a:pos x="97" y="267"/>
                </a:cxn>
                <a:cxn ang="0">
                  <a:pos x="79" y="273"/>
                </a:cxn>
              </a:cxnLst>
              <a:rect l="0" t="0" r="r" b="b"/>
              <a:pathLst>
                <a:path w="116" h="273">
                  <a:moveTo>
                    <a:pt x="79" y="273"/>
                  </a:moveTo>
                  <a:lnTo>
                    <a:pt x="75" y="271"/>
                  </a:lnTo>
                  <a:lnTo>
                    <a:pt x="59" y="255"/>
                  </a:lnTo>
                  <a:lnTo>
                    <a:pt x="52" y="245"/>
                  </a:lnTo>
                  <a:lnTo>
                    <a:pt x="48" y="234"/>
                  </a:lnTo>
                  <a:lnTo>
                    <a:pt x="46" y="224"/>
                  </a:lnTo>
                  <a:lnTo>
                    <a:pt x="44" y="202"/>
                  </a:lnTo>
                  <a:lnTo>
                    <a:pt x="46" y="183"/>
                  </a:lnTo>
                  <a:lnTo>
                    <a:pt x="42" y="143"/>
                  </a:lnTo>
                  <a:lnTo>
                    <a:pt x="42" y="111"/>
                  </a:lnTo>
                  <a:lnTo>
                    <a:pt x="39" y="99"/>
                  </a:lnTo>
                  <a:lnTo>
                    <a:pt x="37" y="91"/>
                  </a:lnTo>
                  <a:lnTo>
                    <a:pt x="33" y="87"/>
                  </a:lnTo>
                  <a:lnTo>
                    <a:pt x="32" y="66"/>
                  </a:lnTo>
                  <a:lnTo>
                    <a:pt x="28" y="52"/>
                  </a:lnTo>
                  <a:lnTo>
                    <a:pt x="25" y="46"/>
                  </a:lnTo>
                  <a:lnTo>
                    <a:pt x="18" y="39"/>
                  </a:lnTo>
                  <a:lnTo>
                    <a:pt x="14" y="32"/>
                  </a:lnTo>
                  <a:lnTo>
                    <a:pt x="5" y="27"/>
                  </a:lnTo>
                  <a:lnTo>
                    <a:pt x="5" y="21"/>
                  </a:lnTo>
                  <a:lnTo>
                    <a:pt x="8" y="16"/>
                  </a:lnTo>
                  <a:lnTo>
                    <a:pt x="8" y="11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33" y="6"/>
                  </a:lnTo>
                  <a:lnTo>
                    <a:pt x="38" y="11"/>
                  </a:lnTo>
                  <a:lnTo>
                    <a:pt x="42" y="11"/>
                  </a:lnTo>
                  <a:lnTo>
                    <a:pt x="43" y="7"/>
                  </a:lnTo>
                  <a:lnTo>
                    <a:pt x="58" y="8"/>
                  </a:lnTo>
                  <a:lnTo>
                    <a:pt x="59" y="7"/>
                  </a:lnTo>
                  <a:lnTo>
                    <a:pt x="57" y="10"/>
                  </a:lnTo>
                  <a:lnTo>
                    <a:pt x="55" y="17"/>
                  </a:lnTo>
                  <a:lnTo>
                    <a:pt x="53" y="24"/>
                  </a:lnTo>
                  <a:lnTo>
                    <a:pt x="50" y="34"/>
                  </a:lnTo>
                  <a:lnTo>
                    <a:pt x="52" y="43"/>
                  </a:lnTo>
                  <a:lnTo>
                    <a:pt x="55" y="46"/>
                  </a:lnTo>
                  <a:lnTo>
                    <a:pt x="63" y="50"/>
                  </a:lnTo>
                  <a:lnTo>
                    <a:pt x="65" y="50"/>
                  </a:lnTo>
                  <a:lnTo>
                    <a:pt x="70" y="52"/>
                  </a:lnTo>
                  <a:lnTo>
                    <a:pt x="82" y="67"/>
                  </a:lnTo>
                  <a:lnTo>
                    <a:pt x="89" y="87"/>
                  </a:lnTo>
                  <a:lnTo>
                    <a:pt x="96" y="106"/>
                  </a:lnTo>
                  <a:lnTo>
                    <a:pt x="99" y="116"/>
                  </a:lnTo>
                  <a:lnTo>
                    <a:pt x="100" y="122"/>
                  </a:lnTo>
                  <a:lnTo>
                    <a:pt x="103" y="130"/>
                  </a:lnTo>
                  <a:lnTo>
                    <a:pt x="105" y="141"/>
                  </a:lnTo>
                  <a:lnTo>
                    <a:pt x="107" y="159"/>
                  </a:lnTo>
                  <a:lnTo>
                    <a:pt x="107" y="209"/>
                  </a:lnTo>
                  <a:lnTo>
                    <a:pt x="103" y="230"/>
                  </a:lnTo>
                  <a:lnTo>
                    <a:pt x="103" y="240"/>
                  </a:lnTo>
                  <a:lnTo>
                    <a:pt x="107" y="254"/>
                  </a:lnTo>
                  <a:lnTo>
                    <a:pt x="110" y="260"/>
                  </a:lnTo>
                  <a:lnTo>
                    <a:pt x="110" y="261"/>
                  </a:lnTo>
                  <a:lnTo>
                    <a:pt x="116" y="262"/>
                  </a:lnTo>
                  <a:lnTo>
                    <a:pt x="97" y="267"/>
                  </a:lnTo>
                  <a:lnTo>
                    <a:pt x="79" y="27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64">
              <a:extLst>
                <a:ext uri="{FF2B5EF4-FFF2-40B4-BE49-F238E27FC236}">
                  <a16:creationId xmlns:a16="http://schemas.microsoft.com/office/drawing/2014/main" id="{5F8EF9D0-2402-1471-D7CC-EDE9F114A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302" y="3978866"/>
              <a:ext cx="238184" cy="367723"/>
            </a:xfrm>
            <a:custGeom>
              <a:avLst/>
              <a:gdLst/>
              <a:ahLst/>
              <a:cxnLst>
                <a:cxn ang="0">
                  <a:pos x="95" y="117"/>
                </a:cxn>
                <a:cxn ang="0">
                  <a:pos x="103" y="138"/>
                </a:cxn>
                <a:cxn ang="0">
                  <a:pos x="119" y="155"/>
                </a:cxn>
                <a:cxn ang="0">
                  <a:pos x="114" y="267"/>
                </a:cxn>
                <a:cxn ang="0">
                  <a:pos x="19" y="463"/>
                </a:cxn>
                <a:cxn ang="0">
                  <a:pos x="12" y="486"/>
                </a:cxn>
                <a:cxn ang="0">
                  <a:pos x="3" y="502"/>
                </a:cxn>
                <a:cxn ang="0">
                  <a:pos x="30" y="518"/>
                </a:cxn>
                <a:cxn ang="0">
                  <a:pos x="55" y="549"/>
                </a:cxn>
                <a:cxn ang="0">
                  <a:pos x="81" y="552"/>
                </a:cxn>
                <a:cxn ang="0">
                  <a:pos x="93" y="569"/>
                </a:cxn>
                <a:cxn ang="0">
                  <a:pos x="66" y="589"/>
                </a:cxn>
                <a:cxn ang="0">
                  <a:pos x="75" y="621"/>
                </a:cxn>
                <a:cxn ang="0">
                  <a:pos x="82" y="655"/>
                </a:cxn>
                <a:cxn ang="0">
                  <a:pos x="77" y="684"/>
                </a:cxn>
                <a:cxn ang="0">
                  <a:pos x="103" y="732"/>
                </a:cxn>
                <a:cxn ang="0">
                  <a:pos x="99" y="744"/>
                </a:cxn>
                <a:cxn ang="0">
                  <a:pos x="51" y="739"/>
                </a:cxn>
                <a:cxn ang="0">
                  <a:pos x="39" y="749"/>
                </a:cxn>
                <a:cxn ang="0">
                  <a:pos x="50" y="788"/>
                </a:cxn>
                <a:cxn ang="0">
                  <a:pos x="77" y="800"/>
                </a:cxn>
                <a:cxn ang="0">
                  <a:pos x="98" y="839"/>
                </a:cxn>
                <a:cxn ang="0">
                  <a:pos x="104" y="876"/>
                </a:cxn>
                <a:cxn ang="0">
                  <a:pos x="119" y="874"/>
                </a:cxn>
                <a:cxn ang="0">
                  <a:pos x="136" y="874"/>
                </a:cxn>
                <a:cxn ang="0">
                  <a:pos x="162" y="865"/>
                </a:cxn>
                <a:cxn ang="0">
                  <a:pos x="170" y="855"/>
                </a:cxn>
                <a:cxn ang="0">
                  <a:pos x="178" y="862"/>
                </a:cxn>
                <a:cxn ang="0">
                  <a:pos x="193" y="869"/>
                </a:cxn>
                <a:cxn ang="0">
                  <a:pos x="209" y="861"/>
                </a:cxn>
                <a:cxn ang="0">
                  <a:pos x="237" y="846"/>
                </a:cxn>
                <a:cxn ang="0">
                  <a:pos x="259" y="844"/>
                </a:cxn>
                <a:cxn ang="0">
                  <a:pos x="286" y="837"/>
                </a:cxn>
                <a:cxn ang="0">
                  <a:pos x="297" y="830"/>
                </a:cxn>
                <a:cxn ang="0">
                  <a:pos x="308" y="815"/>
                </a:cxn>
                <a:cxn ang="0">
                  <a:pos x="298" y="801"/>
                </a:cxn>
                <a:cxn ang="0">
                  <a:pos x="311" y="793"/>
                </a:cxn>
                <a:cxn ang="0">
                  <a:pos x="344" y="789"/>
                </a:cxn>
                <a:cxn ang="0">
                  <a:pos x="367" y="787"/>
                </a:cxn>
                <a:cxn ang="0">
                  <a:pos x="382" y="782"/>
                </a:cxn>
                <a:cxn ang="0">
                  <a:pos x="405" y="767"/>
                </a:cxn>
                <a:cxn ang="0">
                  <a:pos x="427" y="739"/>
                </a:cxn>
                <a:cxn ang="0">
                  <a:pos x="442" y="726"/>
                </a:cxn>
                <a:cxn ang="0">
                  <a:pos x="453" y="697"/>
                </a:cxn>
                <a:cxn ang="0">
                  <a:pos x="480" y="689"/>
                </a:cxn>
                <a:cxn ang="0">
                  <a:pos x="509" y="679"/>
                </a:cxn>
                <a:cxn ang="0">
                  <a:pos x="502" y="658"/>
                </a:cxn>
                <a:cxn ang="0">
                  <a:pos x="483" y="619"/>
                </a:cxn>
                <a:cxn ang="0">
                  <a:pos x="464" y="593"/>
                </a:cxn>
                <a:cxn ang="0">
                  <a:pos x="455" y="578"/>
                </a:cxn>
                <a:cxn ang="0">
                  <a:pos x="465" y="555"/>
                </a:cxn>
                <a:cxn ang="0">
                  <a:pos x="470" y="527"/>
                </a:cxn>
                <a:cxn ang="0">
                  <a:pos x="480" y="516"/>
                </a:cxn>
                <a:cxn ang="0">
                  <a:pos x="494" y="478"/>
                </a:cxn>
                <a:cxn ang="0">
                  <a:pos x="511" y="440"/>
                </a:cxn>
                <a:cxn ang="0">
                  <a:pos x="526" y="429"/>
                </a:cxn>
                <a:cxn ang="0">
                  <a:pos x="569" y="427"/>
                </a:cxn>
                <a:cxn ang="0">
                  <a:pos x="570" y="273"/>
                </a:cxn>
                <a:cxn ang="0">
                  <a:pos x="516" y="195"/>
                </a:cxn>
                <a:cxn ang="0">
                  <a:pos x="380" y="124"/>
                </a:cxn>
                <a:cxn ang="0">
                  <a:pos x="243" y="52"/>
                </a:cxn>
                <a:cxn ang="0">
                  <a:pos x="143" y="0"/>
                </a:cxn>
                <a:cxn ang="0">
                  <a:pos x="89" y="102"/>
                </a:cxn>
              </a:cxnLst>
              <a:rect l="0" t="0" r="r" b="b"/>
              <a:pathLst>
                <a:path w="570" h="877">
                  <a:moveTo>
                    <a:pt x="89" y="102"/>
                  </a:moveTo>
                  <a:lnTo>
                    <a:pt x="91" y="107"/>
                  </a:lnTo>
                  <a:lnTo>
                    <a:pt x="95" y="117"/>
                  </a:lnTo>
                  <a:lnTo>
                    <a:pt x="95" y="120"/>
                  </a:lnTo>
                  <a:lnTo>
                    <a:pt x="99" y="127"/>
                  </a:lnTo>
                  <a:lnTo>
                    <a:pt x="103" y="138"/>
                  </a:lnTo>
                  <a:lnTo>
                    <a:pt x="106" y="144"/>
                  </a:lnTo>
                  <a:lnTo>
                    <a:pt x="112" y="150"/>
                  </a:lnTo>
                  <a:lnTo>
                    <a:pt x="119" y="155"/>
                  </a:lnTo>
                  <a:lnTo>
                    <a:pt x="142" y="167"/>
                  </a:lnTo>
                  <a:lnTo>
                    <a:pt x="127" y="190"/>
                  </a:lnTo>
                  <a:lnTo>
                    <a:pt x="114" y="267"/>
                  </a:lnTo>
                  <a:lnTo>
                    <a:pt x="108" y="362"/>
                  </a:lnTo>
                  <a:lnTo>
                    <a:pt x="104" y="368"/>
                  </a:lnTo>
                  <a:lnTo>
                    <a:pt x="19" y="463"/>
                  </a:lnTo>
                  <a:lnTo>
                    <a:pt x="19" y="474"/>
                  </a:lnTo>
                  <a:lnTo>
                    <a:pt x="12" y="477"/>
                  </a:lnTo>
                  <a:lnTo>
                    <a:pt x="12" y="486"/>
                  </a:lnTo>
                  <a:lnTo>
                    <a:pt x="5" y="488"/>
                  </a:lnTo>
                  <a:lnTo>
                    <a:pt x="0" y="493"/>
                  </a:lnTo>
                  <a:lnTo>
                    <a:pt x="3" y="502"/>
                  </a:lnTo>
                  <a:lnTo>
                    <a:pt x="17" y="508"/>
                  </a:lnTo>
                  <a:lnTo>
                    <a:pt x="22" y="513"/>
                  </a:lnTo>
                  <a:lnTo>
                    <a:pt x="30" y="518"/>
                  </a:lnTo>
                  <a:lnTo>
                    <a:pt x="36" y="525"/>
                  </a:lnTo>
                  <a:lnTo>
                    <a:pt x="39" y="546"/>
                  </a:lnTo>
                  <a:lnTo>
                    <a:pt x="55" y="549"/>
                  </a:lnTo>
                  <a:lnTo>
                    <a:pt x="67" y="547"/>
                  </a:lnTo>
                  <a:lnTo>
                    <a:pt x="73" y="551"/>
                  </a:lnTo>
                  <a:lnTo>
                    <a:pt x="81" y="552"/>
                  </a:lnTo>
                  <a:lnTo>
                    <a:pt x="88" y="550"/>
                  </a:lnTo>
                  <a:lnTo>
                    <a:pt x="95" y="565"/>
                  </a:lnTo>
                  <a:lnTo>
                    <a:pt x="93" y="569"/>
                  </a:lnTo>
                  <a:lnTo>
                    <a:pt x="91" y="577"/>
                  </a:lnTo>
                  <a:lnTo>
                    <a:pt x="81" y="584"/>
                  </a:lnTo>
                  <a:lnTo>
                    <a:pt x="66" y="589"/>
                  </a:lnTo>
                  <a:lnTo>
                    <a:pt x="69" y="590"/>
                  </a:lnTo>
                  <a:lnTo>
                    <a:pt x="69" y="593"/>
                  </a:lnTo>
                  <a:lnTo>
                    <a:pt x="75" y="621"/>
                  </a:lnTo>
                  <a:lnTo>
                    <a:pt x="80" y="628"/>
                  </a:lnTo>
                  <a:lnTo>
                    <a:pt x="83" y="635"/>
                  </a:lnTo>
                  <a:lnTo>
                    <a:pt x="82" y="655"/>
                  </a:lnTo>
                  <a:lnTo>
                    <a:pt x="81" y="666"/>
                  </a:lnTo>
                  <a:lnTo>
                    <a:pt x="77" y="676"/>
                  </a:lnTo>
                  <a:lnTo>
                    <a:pt x="77" y="684"/>
                  </a:lnTo>
                  <a:lnTo>
                    <a:pt x="87" y="704"/>
                  </a:lnTo>
                  <a:lnTo>
                    <a:pt x="101" y="724"/>
                  </a:lnTo>
                  <a:lnTo>
                    <a:pt x="103" y="732"/>
                  </a:lnTo>
                  <a:lnTo>
                    <a:pt x="104" y="739"/>
                  </a:lnTo>
                  <a:lnTo>
                    <a:pt x="103" y="741"/>
                  </a:lnTo>
                  <a:lnTo>
                    <a:pt x="99" y="744"/>
                  </a:lnTo>
                  <a:lnTo>
                    <a:pt x="80" y="740"/>
                  </a:lnTo>
                  <a:lnTo>
                    <a:pt x="65" y="738"/>
                  </a:lnTo>
                  <a:lnTo>
                    <a:pt x="51" y="739"/>
                  </a:lnTo>
                  <a:lnTo>
                    <a:pt x="47" y="740"/>
                  </a:lnTo>
                  <a:lnTo>
                    <a:pt x="43" y="743"/>
                  </a:lnTo>
                  <a:lnTo>
                    <a:pt x="39" y="749"/>
                  </a:lnTo>
                  <a:lnTo>
                    <a:pt x="38" y="763"/>
                  </a:lnTo>
                  <a:lnTo>
                    <a:pt x="40" y="774"/>
                  </a:lnTo>
                  <a:lnTo>
                    <a:pt x="50" y="788"/>
                  </a:lnTo>
                  <a:lnTo>
                    <a:pt x="58" y="794"/>
                  </a:lnTo>
                  <a:lnTo>
                    <a:pt x="66" y="797"/>
                  </a:lnTo>
                  <a:lnTo>
                    <a:pt x="77" y="800"/>
                  </a:lnTo>
                  <a:lnTo>
                    <a:pt x="82" y="802"/>
                  </a:lnTo>
                  <a:lnTo>
                    <a:pt x="87" y="811"/>
                  </a:lnTo>
                  <a:lnTo>
                    <a:pt x="98" y="839"/>
                  </a:lnTo>
                  <a:lnTo>
                    <a:pt x="101" y="856"/>
                  </a:lnTo>
                  <a:lnTo>
                    <a:pt x="103" y="872"/>
                  </a:lnTo>
                  <a:lnTo>
                    <a:pt x="104" y="876"/>
                  </a:lnTo>
                  <a:lnTo>
                    <a:pt x="106" y="877"/>
                  </a:lnTo>
                  <a:lnTo>
                    <a:pt x="110" y="874"/>
                  </a:lnTo>
                  <a:lnTo>
                    <a:pt x="119" y="874"/>
                  </a:lnTo>
                  <a:lnTo>
                    <a:pt x="125" y="873"/>
                  </a:lnTo>
                  <a:lnTo>
                    <a:pt x="130" y="873"/>
                  </a:lnTo>
                  <a:lnTo>
                    <a:pt x="136" y="874"/>
                  </a:lnTo>
                  <a:lnTo>
                    <a:pt x="141" y="874"/>
                  </a:lnTo>
                  <a:lnTo>
                    <a:pt x="149" y="866"/>
                  </a:lnTo>
                  <a:lnTo>
                    <a:pt x="162" y="865"/>
                  </a:lnTo>
                  <a:lnTo>
                    <a:pt x="165" y="857"/>
                  </a:lnTo>
                  <a:lnTo>
                    <a:pt x="169" y="857"/>
                  </a:lnTo>
                  <a:lnTo>
                    <a:pt x="170" y="855"/>
                  </a:lnTo>
                  <a:lnTo>
                    <a:pt x="173" y="855"/>
                  </a:lnTo>
                  <a:lnTo>
                    <a:pt x="176" y="856"/>
                  </a:lnTo>
                  <a:lnTo>
                    <a:pt x="178" y="862"/>
                  </a:lnTo>
                  <a:lnTo>
                    <a:pt x="182" y="863"/>
                  </a:lnTo>
                  <a:lnTo>
                    <a:pt x="189" y="871"/>
                  </a:lnTo>
                  <a:lnTo>
                    <a:pt x="193" y="869"/>
                  </a:lnTo>
                  <a:lnTo>
                    <a:pt x="194" y="865"/>
                  </a:lnTo>
                  <a:lnTo>
                    <a:pt x="203" y="863"/>
                  </a:lnTo>
                  <a:lnTo>
                    <a:pt x="209" y="861"/>
                  </a:lnTo>
                  <a:lnTo>
                    <a:pt x="213" y="857"/>
                  </a:lnTo>
                  <a:lnTo>
                    <a:pt x="216" y="855"/>
                  </a:lnTo>
                  <a:lnTo>
                    <a:pt x="237" y="846"/>
                  </a:lnTo>
                  <a:lnTo>
                    <a:pt x="244" y="848"/>
                  </a:lnTo>
                  <a:lnTo>
                    <a:pt x="252" y="848"/>
                  </a:lnTo>
                  <a:lnTo>
                    <a:pt x="259" y="844"/>
                  </a:lnTo>
                  <a:lnTo>
                    <a:pt x="283" y="844"/>
                  </a:lnTo>
                  <a:lnTo>
                    <a:pt x="284" y="843"/>
                  </a:lnTo>
                  <a:lnTo>
                    <a:pt x="286" y="837"/>
                  </a:lnTo>
                  <a:lnTo>
                    <a:pt x="287" y="834"/>
                  </a:lnTo>
                  <a:lnTo>
                    <a:pt x="293" y="833"/>
                  </a:lnTo>
                  <a:lnTo>
                    <a:pt x="297" y="830"/>
                  </a:lnTo>
                  <a:lnTo>
                    <a:pt x="300" y="822"/>
                  </a:lnTo>
                  <a:lnTo>
                    <a:pt x="304" y="819"/>
                  </a:lnTo>
                  <a:lnTo>
                    <a:pt x="308" y="815"/>
                  </a:lnTo>
                  <a:lnTo>
                    <a:pt x="304" y="808"/>
                  </a:lnTo>
                  <a:lnTo>
                    <a:pt x="299" y="804"/>
                  </a:lnTo>
                  <a:lnTo>
                    <a:pt x="298" y="801"/>
                  </a:lnTo>
                  <a:lnTo>
                    <a:pt x="300" y="797"/>
                  </a:lnTo>
                  <a:lnTo>
                    <a:pt x="302" y="796"/>
                  </a:lnTo>
                  <a:lnTo>
                    <a:pt x="311" y="793"/>
                  </a:lnTo>
                  <a:lnTo>
                    <a:pt x="322" y="791"/>
                  </a:lnTo>
                  <a:lnTo>
                    <a:pt x="341" y="791"/>
                  </a:lnTo>
                  <a:lnTo>
                    <a:pt x="344" y="789"/>
                  </a:lnTo>
                  <a:lnTo>
                    <a:pt x="354" y="788"/>
                  </a:lnTo>
                  <a:lnTo>
                    <a:pt x="360" y="787"/>
                  </a:lnTo>
                  <a:lnTo>
                    <a:pt x="367" y="787"/>
                  </a:lnTo>
                  <a:lnTo>
                    <a:pt x="372" y="788"/>
                  </a:lnTo>
                  <a:lnTo>
                    <a:pt x="380" y="784"/>
                  </a:lnTo>
                  <a:lnTo>
                    <a:pt x="382" y="782"/>
                  </a:lnTo>
                  <a:lnTo>
                    <a:pt x="387" y="774"/>
                  </a:lnTo>
                  <a:lnTo>
                    <a:pt x="393" y="773"/>
                  </a:lnTo>
                  <a:lnTo>
                    <a:pt x="405" y="767"/>
                  </a:lnTo>
                  <a:lnTo>
                    <a:pt x="408" y="765"/>
                  </a:lnTo>
                  <a:lnTo>
                    <a:pt x="411" y="754"/>
                  </a:lnTo>
                  <a:lnTo>
                    <a:pt x="427" y="739"/>
                  </a:lnTo>
                  <a:lnTo>
                    <a:pt x="432" y="738"/>
                  </a:lnTo>
                  <a:lnTo>
                    <a:pt x="436" y="735"/>
                  </a:lnTo>
                  <a:lnTo>
                    <a:pt x="442" y="726"/>
                  </a:lnTo>
                  <a:lnTo>
                    <a:pt x="448" y="723"/>
                  </a:lnTo>
                  <a:lnTo>
                    <a:pt x="448" y="708"/>
                  </a:lnTo>
                  <a:lnTo>
                    <a:pt x="453" y="697"/>
                  </a:lnTo>
                  <a:lnTo>
                    <a:pt x="459" y="693"/>
                  </a:lnTo>
                  <a:lnTo>
                    <a:pt x="465" y="690"/>
                  </a:lnTo>
                  <a:lnTo>
                    <a:pt x="480" y="689"/>
                  </a:lnTo>
                  <a:lnTo>
                    <a:pt x="488" y="685"/>
                  </a:lnTo>
                  <a:lnTo>
                    <a:pt x="500" y="683"/>
                  </a:lnTo>
                  <a:lnTo>
                    <a:pt x="509" y="679"/>
                  </a:lnTo>
                  <a:lnTo>
                    <a:pt x="508" y="672"/>
                  </a:lnTo>
                  <a:lnTo>
                    <a:pt x="505" y="662"/>
                  </a:lnTo>
                  <a:lnTo>
                    <a:pt x="502" y="658"/>
                  </a:lnTo>
                  <a:lnTo>
                    <a:pt x="496" y="655"/>
                  </a:lnTo>
                  <a:lnTo>
                    <a:pt x="496" y="654"/>
                  </a:lnTo>
                  <a:lnTo>
                    <a:pt x="483" y="619"/>
                  </a:lnTo>
                  <a:lnTo>
                    <a:pt x="478" y="605"/>
                  </a:lnTo>
                  <a:lnTo>
                    <a:pt x="480" y="589"/>
                  </a:lnTo>
                  <a:lnTo>
                    <a:pt x="464" y="593"/>
                  </a:lnTo>
                  <a:lnTo>
                    <a:pt x="460" y="594"/>
                  </a:lnTo>
                  <a:lnTo>
                    <a:pt x="455" y="594"/>
                  </a:lnTo>
                  <a:lnTo>
                    <a:pt x="455" y="578"/>
                  </a:lnTo>
                  <a:lnTo>
                    <a:pt x="457" y="573"/>
                  </a:lnTo>
                  <a:lnTo>
                    <a:pt x="463" y="563"/>
                  </a:lnTo>
                  <a:lnTo>
                    <a:pt x="465" y="555"/>
                  </a:lnTo>
                  <a:lnTo>
                    <a:pt x="465" y="540"/>
                  </a:lnTo>
                  <a:lnTo>
                    <a:pt x="467" y="530"/>
                  </a:lnTo>
                  <a:lnTo>
                    <a:pt x="470" y="527"/>
                  </a:lnTo>
                  <a:lnTo>
                    <a:pt x="477" y="522"/>
                  </a:lnTo>
                  <a:lnTo>
                    <a:pt x="478" y="521"/>
                  </a:lnTo>
                  <a:lnTo>
                    <a:pt x="480" y="516"/>
                  </a:lnTo>
                  <a:lnTo>
                    <a:pt x="477" y="507"/>
                  </a:lnTo>
                  <a:lnTo>
                    <a:pt x="477" y="496"/>
                  </a:lnTo>
                  <a:lnTo>
                    <a:pt x="494" y="478"/>
                  </a:lnTo>
                  <a:lnTo>
                    <a:pt x="505" y="461"/>
                  </a:lnTo>
                  <a:lnTo>
                    <a:pt x="510" y="451"/>
                  </a:lnTo>
                  <a:lnTo>
                    <a:pt x="511" y="440"/>
                  </a:lnTo>
                  <a:lnTo>
                    <a:pt x="513" y="432"/>
                  </a:lnTo>
                  <a:lnTo>
                    <a:pt x="514" y="430"/>
                  </a:lnTo>
                  <a:lnTo>
                    <a:pt x="526" y="429"/>
                  </a:lnTo>
                  <a:lnTo>
                    <a:pt x="535" y="428"/>
                  </a:lnTo>
                  <a:lnTo>
                    <a:pt x="564" y="428"/>
                  </a:lnTo>
                  <a:lnTo>
                    <a:pt x="569" y="427"/>
                  </a:lnTo>
                  <a:lnTo>
                    <a:pt x="570" y="379"/>
                  </a:lnTo>
                  <a:lnTo>
                    <a:pt x="570" y="327"/>
                  </a:lnTo>
                  <a:lnTo>
                    <a:pt x="570" y="273"/>
                  </a:lnTo>
                  <a:lnTo>
                    <a:pt x="570" y="219"/>
                  </a:lnTo>
                  <a:lnTo>
                    <a:pt x="561" y="219"/>
                  </a:lnTo>
                  <a:lnTo>
                    <a:pt x="516" y="195"/>
                  </a:lnTo>
                  <a:lnTo>
                    <a:pt x="471" y="172"/>
                  </a:lnTo>
                  <a:lnTo>
                    <a:pt x="425" y="147"/>
                  </a:lnTo>
                  <a:lnTo>
                    <a:pt x="380" y="124"/>
                  </a:lnTo>
                  <a:lnTo>
                    <a:pt x="335" y="100"/>
                  </a:lnTo>
                  <a:lnTo>
                    <a:pt x="289" y="75"/>
                  </a:lnTo>
                  <a:lnTo>
                    <a:pt x="243" y="52"/>
                  </a:lnTo>
                  <a:lnTo>
                    <a:pt x="198" y="28"/>
                  </a:lnTo>
                  <a:lnTo>
                    <a:pt x="153" y="3"/>
                  </a:lnTo>
                  <a:lnTo>
                    <a:pt x="143" y="0"/>
                  </a:lnTo>
                  <a:lnTo>
                    <a:pt x="94" y="16"/>
                  </a:lnTo>
                  <a:lnTo>
                    <a:pt x="89" y="18"/>
                  </a:lnTo>
                  <a:lnTo>
                    <a:pt x="89" y="10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65">
              <a:extLst>
                <a:ext uri="{FF2B5EF4-FFF2-40B4-BE49-F238E27FC236}">
                  <a16:creationId xmlns:a16="http://schemas.microsoft.com/office/drawing/2014/main" id="{8CAC0F99-9178-AC37-9D92-DBBE8028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613" y="4175264"/>
              <a:ext cx="169236" cy="125360"/>
            </a:xfrm>
            <a:custGeom>
              <a:avLst/>
              <a:gdLst/>
              <a:ahLst/>
              <a:cxnLst>
                <a:cxn ang="0">
                  <a:pos x="236" y="9"/>
                </a:cxn>
                <a:cxn ang="0">
                  <a:pos x="177" y="49"/>
                </a:cxn>
                <a:cxn ang="0">
                  <a:pos x="110" y="88"/>
                </a:cxn>
                <a:cxn ang="0">
                  <a:pos x="81" y="94"/>
                </a:cxn>
                <a:cxn ang="0">
                  <a:pos x="64" y="116"/>
                </a:cxn>
                <a:cxn ang="0">
                  <a:pos x="45" y="157"/>
                </a:cxn>
                <a:cxn ang="0">
                  <a:pos x="16" y="183"/>
                </a:cxn>
                <a:cxn ang="0">
                  <a:pos x="3" y="217"/>
                </a:cxn>
                <a:cxn ang="0">
                  <a:pos x="3" y="253"/>
                </a:cxn>
                <a:cxn ang="0">
                  <a:pos x="5" y="259"/>
                </a:cxn>
                <a:cxn ang="0">
                  <a:pos x="12" y="267"/>
                </a:cxn>
                <a:cxn ang="0">
                  <a:pos x="16" y="276"/>
                </a:cxn>
                <a:cxn ang="0">
                  <a:pos x="23" y="283"/>
                </a:cxn>
                <a:cxn ang="0">
                  <a:pos x="34" y="286"/>
                </a:cxn>
                <a:cxn ang="0">
                  <a:pos x="39" y="287"/>
                </a:cxn>
                <a:cxn ang="0">
                  <a:pos x="53" y="282"/>
                </a:cxn>
                <a:cxn ang="0">
                  <a:pos x="77" y="275"/>
                </a:cxn>
                <a:cxn ang="0">
                  <a:pos x="105" y="277"/>
                </a:cxn>
                <a:cxn ang="0">
                  <a:pos x="116" y="282"/>
                </a:cxn>
                <a:cxn ang="0">
                  <a:pos x="127" y="297"/>
                </a:cxn>
                <a:cxn ang="0">
                  <a:pos x="138" y="297"/>
                </a:cxn>
                <a:cxn ang="0">
                  <a:pos x="134" y="273"/>
                </a:cxn>
                <a:cxn ang="0">
                  <a:pos x="130" y="251"/>
                </a:cxn>
                <a:cxn ang="0">
                  <a:pos x="123" y="233"/>
                </a:cxn>
                <a:cxn ang="0">
                  <a:pos x="145" y="215"/>
                </a:cxn>
                <a:cxn ang="0">
                  <a:pos x="193" y="216"/>
                </a:cxn>
                <a:cxn ang="0">
                  <a:pos x="239" y="221"/>
                </a:cxn>
                <a:cxn ang="0">
                  <a:pos x="269" y="211"/>
                </a:cxn>
                <a:cxn ang="0">
                  <a:pos x="309" y="221"/>
                </a:cxn>
                <a:cxn ang="0">
                  <a:pos x="326" y="217"/>
                </a:cxn>
                <a:cxn ang="0">
                  <a:pos x="335" y="209"/>
                </a:cxn>
                <a:cxn ang="0">
                  <a:pos x="341" y="203"/>
                </a:cxn>
                <a:cxn ang="0">
                  <a:pos x="354" y="190"/>
                </a:cxn>
                <a:cxn ang="0">
                  <a:pos x="376" y="192"/>
                </a:cxn>
                <a:cxn ang="0">
                  <a:pos x="399" y="181"/>
                </a:cxn>
                <a:cxn ang="0">
                  <a:pos x="404" y="172"/>
                </a:cxn>
                <a:cxn ang="0">
                  <a:pos x="405" y="166"/>
                </a:cxn>
                <a:cxn ang="0">
                  <a:pos x="387" y="145"/>
                </a:cxn>
                <a:cxn ang="0">
                  <a:pos x="397" y="142"/>
                </a:cxn>
                <a:cxn ang="0">
                  <a:pos x="391" y="126"/>
                </a:cxn>
                <a:cxn ang="0">
                  <a:pos x="376" y="129"/>
                </a:cxn>
                <a:cxn ang="0">
                  <a:pos x="358" y="127"/>
                </a:cxn>
                <a:cxn ang="0">
                  <a:pos x="336" y="105"/>
                </a:cxn>
                <a:cxn ang="0">
                  <a:pos x="308" y="68"/>
                </a:cxn>
                <a:cxn ang="0">
                  <a:pos x="293" y="39"/>
                </a:cxn>
                <a:cxn ang="0">
                  <a:pos x="282" y="26"/>
                </a:cxn>
                <a:cxn ang="0">
                  <a:pos x="287" y="0"/>
                </a:cxn>
              </a:cxnLst>
              <a:rect l="0" t="0" r="r" b="b"/>
              <a:pathLst>
                <a:path w="405" h="299">
                  <a:moveTo>
                    <a:pt x="287" y="0"/>
                  </a:moveTo>
                  <a:lnTo>
                    <a:pt x="254" y="3"/>
                  </a:lnTo>
                  <a:lnTo>
                    <a:pt x="236" y="9"/>
                  </a:lnTo>
                  <a:lnTo>
                    <a:pt x="228" y="12"/>
                  </a:lnTo>
                  <a:lnTo>
                    <a:pt x="214" y="25"/>
                  </a:lnTo>
                  <a:lnTo>
                    <a:pt x="177" y="49"/>
                  </a:lnTo>
                  <a:lnTo>
                    <a:pt x="165" y="64"/>
                  </a:lnTo>
                  <a:lnTo>
                    <a:pt x="147" y="77"/>
                  </a:lnTo>
                  <a:lnTo>
                    <a:pt x="110" y="88"/>
                  </a:lnTo>
                  <a:lnTo>
                    <a:pt x="98" y="90"/>
                  </a:lnTo>
                  <a:lnTo>
                    <a:pt x="87" y="92"/>
                  </a:lnTo>
                  <a:lnTo>
                    <a:pt x="81" y="94"/>
                  </a:lnTo>
                  <a:lnTo>
                    <a:pt x="72" y="99"/>
                  </a:lnTo>
                  <a:lnTo>
                    <a:pt x="67" y="105"/>
                  </a:lnTo>
                  <a:lnTo>
                    <a:pt x="64" y="116"/>
                  </a:lnTo>
                  <a:lnTo>
                    <a:pt x="60" y="129"/>
                  </a:lnTo>
                  <a:lnTo>
                    <a:pt x="53" y="148"/>
                  </a:lnTo>
                  <a:lnTo>
                    <a:pt x="45" y="157"/>
                  </a:lnTo>
                  <a:lnTo>
                    <a:pt x="28" y="170"/>
                  </a:lnTo>
                  <a:lnTo>
                    <a:pt x="20" y="178"/>
                  </a:lnTo>
                  <a:lnTo>
                    <a:pt x="16" y="183"/>
                  </a:lnTo>
                  <a:lnTo>
                    <a:pt x="12" y="190"/>
                  </a:lnTo>
                  <a:lnTo>
                    <a:pt x="10" y="200"/>
                  </a:lnTo>
                  <a:lnTo>
                    <a:pt x="3" y="217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3" y="253"/>
                  </a:lnTo>
                  <a:lnTo>
                    <a:pt x="4" y="253"/>
                  </a:lnTo>
                  <a:lnTo>
                    <a:pt x="5" y="254"/>
                  </a:lnTo>
                  <a:lnTo>
                    <a:pt x="5" y="259"/>
                  </a:lnTo>
                  <a:lnTo>
                    <a:pt x="6" y="260"/>
                  </a:lnTo>
                  <a:lnTo>
                    <a:pt x="8" y="261"/>
                  </a:lnTo>
                  <a:lnTo>
                    <a:pt x="12" y="267"/>
                  </a:lnTo>
                  <a:lnTo>
                    <a:pt x="15" y="268"/>
                  </a:lnTo>
                  <a:lnTo>
                    <a:pt x="16" y="271"/>
                  </a:lnTo>
                  <a:lnTo>
                    <a:pt x="16" y="276"/>
                  </a:lnTo>
                  <a:lnTo>
                    <a:pt x="19" y="276"/>
                  </a:lnTo>
                  <a:lnTo>
                    <a:pt x="22" y="279"/>
                  </a:lnTo>
                  <a:lnTo>
                    <a:pt x="23" y="283"/>
                  </a:lnTo>
                  <a:lnTo>
                    <a:pt x="31" y="287"/>
                  </a:lnTo>
                  <a:lnTo>
                    <a:pt x="31" y="286"/>
                  </a:lnTo>
                  <a:lnTo>
                    <a:pt x="34" y="286"/>
                  </a:lnTo>
                  <a:lnTo>
                    <a:pt x="37" y="283"/>
                  </a:lnTo>
                  <a:lnTo>
                    <a:pt x="38" y="283"/>
                  </a:lnTo>
                  <a:lnTo>
                    <a:pt x="39" y="287"/>
                  </a:lnTo>
                  <a:lnTo>
                    <a:pt x="47" y="290"/>
                  </a:lnTo>
                  <a:lnTo>
                    <a:pt x="49" y="287"/>
                  </a:lnTo>
                  <a:lnTo>
                    <a:pt x="53" y="282"/>
                  </a:lnTo>
                  <a:lnTo>
                    <a:pt x="58" y="281"/>
                  </a:lnTo>
                  <a:lnTo>
                    <a:pt x="65" y="278"/>
                  </a:lnTo>
                  <a:lnTo>
                    <a:pt x="77" y="275"/>
                  </a:lnTo>
                  <a:lnTo>
                    <a:pt x="87" y="272"/>
                  </a:lnTo>
                  <a:lnTo>
                    <a:pt x="93" y="272"/>
                  </a:lnTo>
                  <a:lnTo>
                    <a:pt x="105" y="277"/>
                  </a:lnTo>
                  <a:lnTo>
                    <a:pt x="109" y="272"/>
                  </a:lnTo>
                  <a:lnTo>
                    <a:pt x="111" y="272"/>
                  </a:lnTo>
                  <a:lnTo>
                    <a:pt x="116" y="282"/>
                  </a:lnTo>
                  <a:lnTo>
                    <a:pt x="121" y="283"/>
                  </a:lnTo>
                  <a:lnTo>
                    <a:pt x="122" y="287"/>
                  </a:lnTo>
                  <a:lnTo>
                    <a:pt x="127" y="297"/>
                  </a:lnTo>
                  <a:lnTo>
                    <a:pt x="130" y="299"/>
                  </a:lnTo>
                  <a:lnTo>
                    <a:pt x="134" y="299"/>
                  </a:lnTo>
                  <a:lnTo>
                    <a:pt x="138" y="297"/>
                  </a:lnTo>
                  <a:lnTo>
                    <a:pt x="134" y="289"/>
                  </a:lnTo>
                  <a:lnTo>
                    <a:pt x="133" y="284"/>
                  </a:lnTo>
                  <a:lnTo>
                    <a:pt x="134" y="273"/>
                  </a:lnTo>
                  <a:lnTo>
                    <a:pt x="132" y="265"/>
                  </a:lnTo>
                  <a:lnTo>
                    <a:pt x="132" y="253"/>
                  </a:lnTo>
                  <a:lnTo>
                    <a:pt x="130" y="251"/>
                  </a:lnTo>
                  <a:lnTo>
                    <a:pt x="130" y="244"/>
                  </a:lnTo>
                  <a:lnTo>
                    <a:pt x="127" y="242"/>
                  </a:lnTo>
                  <a:lnTo>
                    <a:pt x="123" y="233"/>
                  </a:lnTo>
                  <a:lnTo>
                    <a:pt x="125" y="226"/>
                  </a:lnTo>
                  <a:lnTo>
                    <a:pt x="128" y="217"/>
                  </a:lnTo>
                  <a:lnTo>
                    <a:pt x="145" y="215"/>
                  </a:lnTo>
                  <a:lnTo>
                    <a:pt x="155" y="215"/>
                  </a:lnTo>
                  <a:lnTo>
                    <a:pt x="166" y="217"/>
                  </a:lnTo>
                  <a:lnTo>
                    <a:pt x="193" y="216"/>
                  </a:lnTo>
                  <a:lnTo>
                    <a:pt x="219" y="221"/>
                  </a:lnTo>
                  <a:lnTo>
                    <a:pt x="236" y="222"/>
                  </a:lnTo>
                  <a:lnTo>
                    <a:pt x="239" y="221"/>
                  </a:lnTo>
                  <a:lnTo>
                    <a:pt x="252" y="212"/>
                  </a:lnTo>
                  <a:lnTo>
                    <a:pt x="267" y="210"/>
                  </a:lnTo>
                  <a:lnTo>
                    <a:pt x="269" y="211"/>
                  </a:lnTo>
                  <a:lnTo>
                    <a:pt x="300" y="216"/>
                  </a:lnTo>
                  <a:lnTo>
                    <a:pt x="305" y="221"/>
                  </a:lnTo>
                  <a:lnTo>
                    <a:pt x="309" y="221"/>
                  </a:lnTo>
                  <a:lnTo>
                    <a:pt x="310" y="217"/>
                  </a:lnTo>
                  <a:lnTo>
                    <a:pt x="325" y="218"/>
                  </a:lnTo>
                  <a:lnTo>
                    <a:pt x="326" y="217"/>
                  </a:lnTo>
                  <a:lnTo>
                    <a:pt x="330" y="214"/>
                  </a:lnTo>
                  <a:lnTo>
                    <a:pt x="333" y="214"/>
                  </a:lnTo>
                  <a:lnTo>
                    <a:pt x="335" y="209"/>
                  </a:lnTo>
                  <a:lnTo>
                    <a:pt x="337" y="206"/>
                  </a:lnTo>
                  <a:lnTo>
                    <a:pt x="338" y="204"/>
                  </a:lnTo>
                  <a:lnTo>
                    <a:pt x="341" y="203"/>
                  </a:lnTo>
                  <a:lnTo>
                    <a:pt x="344" y="203"/>
                  </a:lnTo>
                  <a:lnTo>
                    <a:pt x="352" y="192"/>
                  </a:lnTo>
                  <a:lnTo>
                    <a:pt x="354" y="190"/>
                  </a:lnTo>
                  <a:lnTo>
                    <a:pt x="360" y="190"/>
                  </a:lnTo>
                  <a:lnTo>
                    <a:pt x="367" y="193"/>
                  </a:lnTo>
                  <a:lnTo>
                    <a:pt x="376" y="192"/>
                  </a:lnTo>
                  <a:lnTo>
                    <a:pt x="382" y="193"/>
                  </a:lnTo>
                  <a:lnTo>
                    <a:pt x="387" y="192"/>
                  </a:lnTo>
                  <a:lnTo>
                    <a:pt x="399" y="181"/>
                  </a:lnTo>
                  <a:lnTo>
                    <a:pt x="400" y="177"/>
                  </a:lnTo>
                  <a:lnTo>
                    <a:pt x="400" y="176"/>
                  </a:lnTo>
                  <a:lnTo>
                    <a:pt x="404" y="172"/>
                  </a:lnTo>
                  <a:lnTo>
                    <a:pt x="405" y="167"/>
                  </a:lnTo>
                  <a:lnTo>
                    <a:pt x="405" y="166"/>
                  </a:lnTo>
                  <a:lnTo>
                    <a:pt x="405" y="166"/>
                  </a:lnTo>
                  <a:lnTo>
                    <a:pt x="394" y="156"/>
                  </a:lnTo>
                  <a:lnTo>
                    <a:pt x="388" y="149"/>
                  </a:lnTo>
                  <a:lnTo>
                    <a:pt x="387" y="145"/>
                  </a:lnTo>
                  <a:lnTo>
                    <a:pt x="388" y="143"/>
                  </a:lnTo>
                  <a:lnTo>
                    <a:pt x="392" y="140"/>
                  </a:lnTo>
                  <a:lnTo>
                    <a:pt x="397" y="142"/>
                  </a:lnTo>
                  <a:lnTo>
                    <a:pt x="398" y="139"/>
                  </a:lnTo>
                  <a:lnTo>
                    <a:pt x="397" y="137"/>
                  </a:lnTo>
                  <a:lnTo>
                    <a:pt x="391" y="126"/>
                  </a:lnTo>
                  <a:lnTo>
                    <a:pt x="385" y="123"/>
                  </a:lnTo>
                  <a:lnTo>
                    <a:pt x="381" y="125"/>
                  </a:lnTo>
                  <a:lnTo>
                    <a:pt x="376" y="129"/>
                  </a:lnTo>
                  <a:lnTo>
                    <a:pt x="371" y="131"/>
                  </a:lnTo>
                  <a:lnTo>
                    <a:pt x="367" y="131"/>
                  </a:lnTo>
                  <a:lnTo>
                    <a:pt x="358" y="127"/>
                  </a:lnTo>
                  <a:lnTo>
                    <a:pt x="350" y="123"/>
                  </a:lnTo>
                  <a:lnTo>
                    <a:pt x="339" y="111"/>
                  </a:lnTo>
                  <a:lnTo>
                    <a:pt x="336" y="105"/>
                  </a:lnTo>
                  <a:lnTo>
                    <a:pt x="331" y="92"/>
                  </a:lnTo>
                  <a:lnTo>
                    <a:pt x="325" y="82"/>
                  </a:lnTo>
                  <a:lnTo>
                    <a:pt x="308" y="68"/>
                  </a:lnTo>
                  <a:lnTo>
                    <a:pt x="295" y="55"/>
                  </a:lnTo>
                  <a:lnTo>
                    <a:pt x="293" y="48"/>
                  </a:lnTo>
                  <a:lnTo>
                    <a:pt x="293" y="39"/>
                  </a:lnTo>
                  <a:lnTo>
                    <a:pt x="293" y="37"/>
                  </a:lnTo>
                  <a:lnTo>
                    <a:pt x="283" y="28"/>
                  </a:lnTo>
                  <a:lnTo>
                    <a:pt x="282" y="26"/>
                  </a:lnTo>
                  <a:lnTo>
                    <a:pt x="285" y="16"/>
                  </a:lnTo>
                  <a:lnTo>
                    <a:pt x="285" y="5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66">
              <a:extLst>
                <a:ext uri="{FF2B5EF4-FFF2-40B4-BE49-F238E27FC236}">
                  <a16:creationId xmlns:a16="http://schemas.microsoft.com/office/drawing/2014/main" id="{765327B8-B28E-83DD-0254-DA1D49868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974" y="4179442"/>
              <a:ext cx="334294" cy="252810"/>
            </a:xfrm>
            <a:custGeom>
              <a:avLst/>
              <a:gdLst/>
              <a:ahLst/>
              <a:cxnLst>
                <a:cxn ang="0">
                  <a:pos x="168" y="101"/>
                </a:cxn>
                <a:cxn ang="0">
                  <a:pos x="144" y="121"/>
                </a:cxn>
                <a:cxn ang="0">
                  <a:pos x="101" y="207"/>
                </a:cxn>
                <a:cxn ang="0">
                  <a:pos x="78" y="217"/>
                </a:cxn>
                <a:cxn ang="0">
                  <a:pos x="65" y="234"/>
                </a:cxn>
                <a:cxn ang="0">
                  <a:pos x="65" y="261"/>
                </a:cxn>
                <a:cxn ang="0">
                  <a:pos x="60" y="336"/>
                </a:cxn>
                <a:cxn ang="0">
                  <a:pos x="20" y="344"/>
                </a:cxn>
                <a:cxn ang="0">
                  <a:pos x="5" y="366"/>
                </a:cxn>
                <a:cxn ang="0">
                  <a:pos x="11" y="378"/>
                </a:cxn>
                <a:cxn ang="0">
                  <a:pos x="38" y="386"/>
                </a:cxn>
                <a:cxn ang="0">
                  <a:pos x="56" y="410"/>
                </a:cxn>
                <a:cxn ang="0">
                  <a:pos x="90" y="439"/>
                </a:cxn>
                <a:cxn ang="0">
                  <a:pos x="110" y="486"/>
                </a:cxn>
                <a:cxn ang="0">
                  <a:pos x="145" y="506"/>
                </a:cxn>
                <a:cxn ang="0">
                  <a:pos x="151" y="527"/>
                </a:cxn>
                <a:cxn ang="0">
                  <a:pos x="179" y="551"/>
                </a:cxn>
                <a:cxn ang="0">
                  <a:pos x="248" y="582"/>
                </a:cxn>
                <a:cxn ang="0">
                  <a:pos x="294" y="600"/>
                </a:cxn>
                <a:cxn ang="0">
                  <a:pos x="362" y="594"/>
                </a:cxn>
                <a:cxn ang="0">
                  <a:pos x="415" y="570"/>
                </a:cxn>
                <a:cxn ang="0">
                  <a:pos x="468" y="584"/>
                </a:cxn>
                <a:cxn ang="0">
                  <a:pos x="490" y="573"/>
                </a:cxn>
                <a:cxn ang="0">
                  <a:pos x="549" y="542"/>
                </a:cxn>
                <a:cxn ang="0">
                  <a:pos x="640" y="527"/>
                </a:cxn>
                <a:cxn ang="0">
                  <a:pos x="798" y="369"/>
                </a:cxn>
                <a:cxn ang="0">
                  <a:pos x="664" y="337"/>
                </a:cxn>
                <a:cxn ang="0">
                  <a:pos x="561" y="288"/>
                </a:cxn>
                <a:cxn ang="0">
                  <a:pos x="547" y="267"/>
                </a:cxn>
                <a:cxn ang="0">
                  <a:pos x="534" y="253"/>
                </a:cxn>
                <a:cxn ang="0">
                  <a:pos x="522" y="218"/>
                </a:cxn>
                <a:cxn ang="0">
                  <a:pos x="517" y="205"/>
                </a:cxn>
                <a:cxn ang="0">
                  <a:pos x="500" y="211"/>
                </a:cxn>
                <a:cxn ang="0">
                  <a:pos x="488" y="212"/>
                </a:cxn>
                <a:cxn ang="0">
                  <a:pos x="468" y="195"/>
                </a:cxn>
                <a:cxn ang="0">
                  <a:pos x="483" y="171"/>
                </a:cxn>
                <a:cxn ang="0">
                  <a:pos x="497" y="134"/>
                </a:cxn>
                <a:cxn ang="0">
                  <a:pos x="479" y="115"/>
                </a:cxn>
                <a:cxn ang="0">
                  <a:pos x="465" y="95"/>
                </a:cxn>
                <a:cxn ang="0">
                  <a:pos x="432" y="68"/>
                </a:cxn>
                <a:cxn ang="0">
                  <a:pos x="407" y="38"/>
                </a:cxn>
                <a:cxn ang="0">
                  <a:pos x="378" y="22"/>
                </a:cxn>
                <a:cxn ang="0">
                  <a:pos x="361" y="23"/>
                </a:cxn>
                <a:cxn ang="0">
                  <a:pos x="345" y="17"/>
                </a:cxn>
                <a:cxn ang="0">
                  <a:pos x="331" y="21"/>
                </a:cxn>
                <a:cxn ang="0">
                  <a:pos x="323" y="17"/>
                </a:cxn>
                <a:cxn ang="0">
                  <a:pos x="314" y="16"/>
                </a:cxn>
                <a:cxn ang="0">
                  <a:pos x="292" y="25"/>
                </a:cxn>
                <a:cxn ang="0">
                  <a:pos x="274" y="11"/>
                </a:cxn>
                <a:cxn ang="0">
                  <a:pos x="260" y="4"/>
                </a:cxn>
                <a:cxn ang="0">
                  <a:pos x="228" y="32"/>
                </a:cxn>
                <a:cxn ang="0">
                  <a:pos x="216" y="23"/>
                </a:cxn>
                <a:cxn ang="0">
                  <a:pos x="209" y="33"/>
                </a:cxn>
                <a:cxn ang="0">
                  <a:pos x="188" y="32"/>
                </a:cxn>
              </a:cxnLst>
              <a:rect l="0" t="0" r="r" b="b"/>
              <a:pathLst>
                <a:path w="799" h="606">
                  <a:moveTo>
                    <a:pt x="185" y="31"/>
                  </a:moveTo>
                  <a:lnTo>
                    <a:pt x="185" y="45"/>
                  </a:lnTo>
                  <a:lnTo>
                    <a:pt x="168" y="101"/>
                  </a:lnTo>
                  <a:lnTo>
                    <a:pt x="162" y="109"/>
                  </a:lnTo>
                  <a:lnTo>
                    <a:pt x="154" y="111"/>
                  </a:lnTo>
                  <a:lnTo>
                    <a:pt x="144" y="121"/>
                  </a:lnTo>
                  <a:lnTo>
                    <a:pt x="110" y="168"/>
                  </a:lnTo>
                  <a:lnTo>
                    <a:pt x="106" y="182"/>
                  </a:lnTo>
                  <a:lnTo>
                    <a:pt x="101" y="207"/>
                  </a:lnTo>
                  <a:lnTo>
                    <a:pt x="96" y="212"/>
                  </a:lnTo>
                  <a:lnTo>
                    <a:pt x="85" y="212"/>
                  </a:lnTo>
                  <a:lnTo>
                    <a:pt x="78" y="217"/>
                  </a:lnTo>
                  <a:lnTo>
                    <a:pt x="72" y="228"/>
                  </a:lnTo>
                  <a:lnTo>
                    <a:pt x="68" y="237"/>
                  </a:lnTo>
                  <a:lnTo>
                    <a:pt x="65" y="234"/>
                  </a:lnTo>
                  <a:lnTo>
                    <a:pt x="65" y="244"/>
                  </a:lnTo>
                  <a:lnTo>
                    <a:pt x="66" y="250"/>
                  </a:lnTo>
                  <a:lnTo>
                    <a:pt x="65" y="261"/>
                  </a:lnTo>
                  <a:lnTo>
                    <a:pt x="61" y="276"/>
                  </a:lnTo>
                  <a:lnTo>
                    <a:pt x="61" y="321"/>
                  </a:lnTo>
                  <a:lnTo>
                    <a:pt x="60" y="336"/>
                  </a:lnTo>
                  <a:lnTo>
                    <a:pt x="52" y="342"/>
                  </a:lnTo>
                  <a:lnTo>
                    <a:pt x="41" y="345"/>
                  </a:lnTo>
                  <a:lnTo>
                    <a:pt x="20" y="344"/>
                  </a:lnTo>
                  <a:lnTo>
                    <a:pt x="11" y="347"/>
                  </a:lnTo>
                  <a:lnTo>
                    <a:pt x="11" y="361"/>
                  </a:lnTo>
                  <a:lnTo>
                    <a:pt x="5" y="366"/>
                  </a:lnTo>
                  <a:lnTo>
                    <a:pt x="0" y="373"/>
                  </a:lnTo>
                  <a:lnTo>
                    <a:pt x="5" y="377"/>
                  </a:lnTo>
                  <a:lnTo>
                    <a:pt x="11" y="378"/>
                  </a:lnTo>
                  <a:lnTo>
                    <a:pt x="20" y="383"/>
                  </a:lnTo>
                  <a:lnTo>
                    <a:pt x="27" y="383"/>
                  </a:lnTo>
                  <a:lnTo>
                    <a:pt x="38" y="386"/>
                  </a:lnTo>
                  <a:lnTo>
                    <a:pt x="46" y="392"/>
                  </a:lnTo>
                  <a:lnTo>
                    <a:pt x="55" y="400"/>
                  </a:lnTo>
                  <a:lnTo>
                    <a:pt x="56" y="410"/>
                  </a:lnTo>
                  <a:lnTo>
                    <a:pt x="62" y="419"/>
                  </a:lnTo>
                  <a:lnTo>
                    <a:pt x="70" y="426"/>
                  </a:lnTo>
                  <a:lnTo>
                    <a:pt x="90" y="439"/>
                  </a:lnTo>
                  <a:lnTo>
                    <a:pt x="95" y="448"/>
                  </a:lnTo>
                  <a:lnTo>
                    <a:pt x="100" y="461"/>
                  </a:lnTo>
                  <a:lnTo>
                    <a:pt x="110" y="486"/>
                  </a:lnTo>
                  <a:lnTo>
                    <a:pt x="115" y="495"/>
                  </a:lnTo>
                  <a:lnTo>
                    <a:pt x="123" y="501"/>
                  </a:lnTo>
                  <a:lnTo>
                    <a:pt x="145" y="506"/>
                  </a:lnTo>
                  <a:lnTo>
                    <a:pt x="152" y="510"/>
                  </a:lnTo>
                  <a:lnTo>
                    <a:pt x="152" y="517"/>
                  </a:lnTo>
                  <a:lnTo>
                    <a:pt x="151" y="527"/>
                  </a:lnTo>
                  <a:lnTo>
                    <a:pt x="151" y="549"/>
                  </a:lnTo>
                  <a:lnTo>
                    <a:pt x="165" y="553"/>
                  </a:lnTo>
                  <a:lnTo>
                    <a:pt x="179" y="551"/>
                  </a:lnTo>
                  <a:lnTo>
                    <a:pt x="194" y="551"/>
                  </a:lnTo>
                  <a:lnTo>
                    <a:pt x="211" y="560"/>
                  </a:lnTo>
                  <a:lnTo>
                    <a:pt x="248" y="582"/>
                  </a:lnTo>
                  <a:lnTo>
                    <a:pt x="259" y="593"/>
                  </a:lnTo>
                  <a:lnTo>
                    <a:pt x="278" y="599"/>
                  </a:lnTo>
                  <a:lnTo>
                    <a:pt x="294" y="600"/>
                  </a:lnTo>
                  <a:lnTo>
                    <a:pt x="316" y="606"/>
                  </a:lnTo>
                  <a:lnTo>
                    <a:pt x="339" y="606"/>
                  </a:lnTo>
                  <a:lnTo>
                    <a:pt x="362" y="594"/>
                  </a:lnTo>
                  <a:lnTo>
                    <a:pt x="377" y="580"/>
                  </a:lnTo>
                  <a:lnTo>
                    <a:pt x="395" y="573"/>
                  </a:lnTo>
                  <a:lnTo>
                    <a:pt x="415" y="570"/>
                  </a:lnTo>
                  <a:lnTo>
                    <a:pt x="447" y="586"/>
                  </a:lnTo>
                  <a:lnTo>
                    <a:pt x="459" y="583"/>
                  </a:lnTo>
                  <a:lnTo>
                    <a:pt x="468" y="584"/>
                  </a:lnTo>
                  <a:lnTo>
                    <a:pt x="473" y="584"/>
                  </a:lnTo>
                  <a:lnTo>
                    <a:pt x="477" y="581"/>
                  </a:lnTo>
                  <a:lnTo>
                    <a:pt x="490" y="573"/>
                  </a:lnTo>
                  <a:lnTo>
                    <a:pt x="525" y="562"/>
                  </a:lnTo>
                  <a:lnTo>
                    <a:pt x="538" y="550"/>
                  </a:lnTo>
                  <a:lnTo>
                    <a:pt x="549" y="542"/>
                  </a:lnTo>
                  <a:lnTo>
                    <a:pt x="571" y="533"/>
                  </a:lnTo>
                  <a:lnTo>
                    <a:pt x="578" y="528"/>
                  </a:lnTo>
                  <a:lnTo>
                    <a:pt x="640" y="527"/>
                  </a:lnTo>
                  <a:lnTo>
                    <a:pt x="720" y="448"/>
                  </a:lnTo>
                  <a:lnTo>
                    <a:pt x="789" y="381"/>
                  </a:lnTo>
                  <a:lnTo>
                    <a:pt x="798" y="369"/>
                  </a:lnTo>
                  <a:lnTo>
                    <a:pt x="799" y="366"/>
                  </a:lnTo>
                  <a:lnTo>
                    <a:pt x="748" y="367"/>
                  </a:lnTo>
                  <a:lnTo>
                    <a:pt x="664" y="337"/>
                  </a:lnTo>
                  <a:lnTo>
                    <a:pt x="587" y="310"/>
                  </a:lnTo>
                  <a:lnTo>
                    <a:pt x="582" y="303"/>
                  </a:lnTo>
                  <a:lnTo>
                    <a:pt x="561" y="288"/>
                  </a:lnTo>
                  <a:lnTo>
                    <a:pt x="555" y="279"/>
                  </a:lnTo>
                  <a:lnTo>
                    <a:pt x="549" y="273"/>
                  </a:lnTo>
                  <a:lnTo>
                    <a:pt x="547" y="267"/>
                  </a:lnTo>
                  <a:lnTo>
                    <a:pt x="542" y="264"/>
                  </a:lnTo>
                  <a:lnTo>
                    <a:pt x="536" y="257"/>
                  </a:lnTo>
                  <a:lnTo>
                    <a:pt x="534" y="253"/>
                  </a:lnTo>
                  <a:lnTo>
                    <a:pt x="527" y="245"/>
                  </a:lnTo>
                  <a:lnTo>
                    <a:pt x="521" y="223"/>
                  </a:lnTo>
                  <a:lnTo>
                    <a:pt x="522" y="218"/>
                  </a:lnTo>
                  <a:lnTo>
                    <a:pt x="527" y="212"/>
                  </a:lnTo>
                  <a:lnTo>
                    <a:pt x="527" y="212"/>
                  </a:lnTo>
                  <a:lnTo>
                    <a:pt x="517" y="205"/>
                  </a:lnTo>
                  <a:lnTo>
                    <a:pt x="514" y="204"/>
                  </a:lnTo>
                  <a:lnTo>
                    <a:pt x="501" y="209"/>
                  </a:lnTo>
                  <a:lnTo>
                    <a:pt x="500" y="211"/>
                  </a:lnTo>
                  <a:lnTo>
                    <a:pt x="499" y="212"/>
                  </a:lnTo>
                  <a:lnTo>
                    <a:pt x="493" y="210"/>
                  </a:lnTo>
                  <a:lnTo>
                    <a:pt x="488" y="212"/>
                  </a:lnTo>
                  <a:lnTo>
                    <a:pt x="477" y="211"/>
                  </a:lnTo>
                  <a:lnTo>
                    <a:pt x="470" y="205"/>
                  </a:lnTo>
                  <a:lnTo>
                    <a:pt x="468" y="195"/>
                  </a:lnTo>
                  <a:lnTo>
                    <a:pt x="470" y="193"/>
                  </a:lnTo>
                  <a:lnTo>
                    <a:pt x="477" y="183"/>
                  </a:lnTo>
                  <a:lnTo>
                    <a:pt x="483" y="171"/>
                  </a:lnTo>
                  <a:lnTo>
                    <a:pt x="487" y="160"/>
                  </a:lnTo>
                  <a:lnTo>
                    <a:pt x="490" y="139"/>
                  </a:lnTo>
                  <a:lnTo>
                    <a:pt x="497" y="134"/>
                  </a:lnTo>
                  <a:lnTo>
                    <a:pt x="490" y="127"/>
                  </a:lnTo>
                  <a:lnTo>
                    <a:pt x="487" y="120"/>
                  </a:lnTo>
                  <a:lnTo>
                    <a:pt x="479" y="115"/>
                  </a:lnTo>
                  <a:lnTo>
                    <a:pt x="472" y="111"/>
                  </a:lnTo>
                  <a:lnTo>
                    <a:pt x="468" y="105"/>
                  </a:lnTo>
                  <a:lnTo>
                    <a:pt x="465" y="95"/>
                  </a:lnTo>
                  <a:lnTo>
                    <a:pt x="460" y="89"/>
                  </a:lnTo>
                  <a:lnTo>
                    <a:pt x="448" y="79"/>
                  </a:lnTo>
                  <a:lnTo>
                    <a:pt x="432" y="68"/>
                  </a:lnTo>
                  <a:lnTo>
                    <a:pt x="427" y="60"/>
                  </a:lnTo>
                  <a:lnTo>
                    <a:pt x="420" y="49"/>
                  </a:lnTo>
                  <a:lnTo>
                    <a:pt x="407" y="38"/>
                  </a:lnTo>
                  <a:lnTo>
                    <a:pt x="400" y="38"/>
                  </a:lnTo>
                  <a:lnTo>
                    <a:pt x="390" y="32"/>
                  </a:lnTo>
                  <a:lnTo>
                    <a:pt x="378" y="22"/>
                  </a:lnTo>
                  <a:lnTo>
                    <a:pt x="366" y="22"/>
                  </a:lnTo>
                  <a:lnTo>
                    <a:pt x="365" y="23"/>
                  </a:lnTo>
                  <a:lnTo>
                    <a:pt x="361" y="23"/>
                  </a:lnTo>
                  <a:lnTo>
                    <a:pt x="359" y="21"/>
                  </a:lnTo>
                  <a:lnTo>
                    <a:pt x="349" y="21"/>
                  </a:lnTo>
                  <a:lnTo>
                    <a:pt x="345" y="17"/>
                  </a:lnTo>
                  <a:lnTo>
                    <a:pt x="342" y="16"/>
                  </a:lnTo>
                  <a:lnTo>
                    <a:pt x="337" y="21"/>
                  </a:lnTo>
                  <a:lnTo>
                    <a:pt x="331" y="21"/>
                  </a:lnTo>
                  <a:lnTo>
                    <a:pt x="328" y="23"/>
                  </a:lnTo>
                  <a:lnTo>
                    <a:pt x="326" y="23"/>
                  </a:lnTo>
                  <a:lnTo>
                    <a:pt x="323" y="17"/>
                  </a:lnTo>
                  <a:lnTo>
                    <a:pt x="318" y="12"/>
                  </a:lnTo>
                  <a:lnTo>
                    <a:pt x="314" y="12"/>
                  </a:lnTo>
                  <a:lnTo>
                    <a:pt x="314" y="16"/>
                  </a:lnTo>
                  <a:lnTo>
                    <a:pt x="309" y="21"/>
                  </a:lnTo>
                  <a:lnTo>
                    <a:pt x="295" y="22"/>
                  </a:lnTo>
                  <a:lnTo>
                    <a:pt x="292" y="25"/>
                  </a:lnTo>
                  <a:lnTo>
                    <a:pt x="283" y="25"/>
                  </a:lnTo>
                  <a:lnTo>
                    <a:pt x="276" y="14"/>
                  </a:lnTo>
                  <a:lnTo>
                    <a:pt x="274" y="11"/>
                  </a:lnTo>
                  <a:lnTo>
                    <a:pt x="272" y="10"/>
                  </a:lnTo>
                  <a:lnTo>
                    <a:pt x="266" y="10"/>
                  </a:lnTo>
                  <a:lnTo>
                    <a:pt x="260" y="4"/>
                  </a:lnTo>
                  <a:lnTo>
                    <a:pt x="256" y="0"/>
                  </a:lnTo>
                  <a:lnTo>
                    <a:pt x="237" y="42"/>
                  </a:lnTo>
                  <a:lnTo>
                    <a:pt x="228" y="32"/>
                  </a:lnTo>
                  <a:lnTo>
                    <a:pt x="228" y="28"/>
                  </a:lnTo>
                  <a:lnTo>
                    <a:pt x="223" y="23"/>
                  </a:lnTo>
                  <a:lnTo>
                    <a:pt x="216" y="23"/>
                  </a:lnTo>
                  <a:lnTo>
                    <a:pt x="212" y="27"/>
                  </a:lnTo>
                  <a:lnTo>
                    <a:pt x="212" y="31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201" y="31"/>
                  </a:lnTo>
                  <a:lnTo>
                    <a:pt x="188" y="32"/>
                  </a:lnTo>
                  <a:lnTo>
                    <a:pt x="185" y="3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67">
              <a:extLst>
                <a:ext uri="{FF2B5EF4-FFF2-40B4-BE49-F238E27FC236}">
                  <a16:creationId xmlns:a16="http://schemas.microsoft.com/office/drawing/2014/main" id="{20252265-C1DB-DCBB-4453-BA2C869F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092" y="3939169"/>
              <a:ext cx="361455" cy="344741"/>
            </a:xfrm>
            <a:custGeom>
              <a:avLst/>
              <a:gdLst/>
              <a:ahLst/>
              <a:cxnLst>
                <a:cxn ang="0">
                  <a:pos x="705" y="236"/>
                </a:cxn>
                <a:cxn ang="0">
                  <a:pos x="732" y="253"/>
                </a:cxn>
                <a:cxn ang="0">
                  <a:pos x="756" y="274"/>
                </a:cxn>
                <a:cxn ang="0">
                  <a:pos x="784" y="283"/>
                </a:cxn>
                <a:cxn ang="0">
                  <a:pos x="814" y="296"/>
                </a:cxn>
                <a:cxn ang="0">
                  <a:pos x="815" y="311"/>
                </a:cxn>
                <a:cxn ang="0">
                  <a:pos x="815" y="327"/>
                </a:cxn>
                <a:cxn ang="0">
                  <a:pos x="832" y="346"/>
                </a:cxn>
                <a:cxn ang="0">
                  <a:pos x="864" y="337"/>
                </a:cxn>
                <a:cxn ang="0">
                  <a:pos x="865" y="508"/>
                </a:cxn>
                <a:cxn ang="0">
                  <a:pos x="835" y="535"/>
                </a:cxn>
                <a:cxn ang="0">
                  <a:pos x="804" y="543"/>
                </a:cxn>
                <a:cxn ang="0">
                  <a:pos x="654" y="565"/>
                </a:cxn>
                <a:cxn ang="0">
                  <a:pos x="544" y="614"/>
                </a:cxn>
                <a:cxn ang="0">
                  <a:pos x="454" y="657"/>
                </a:cxn>
                <a:cxn ang="0">
                  <a:pos x="427" y="694"/>
                </a:cxn>
                <a:cxn ang="0">
                  <a:pos x="383" y="748"/>
                </a:cxn>
                <a:cxn ang="0">
                  <a:pos x="367" y="805"/>
                </a:cxn>
                <a:cxn ang="0">
                  <a:pos x="349" y="810"/>
                </a:cxn>
                <a:cxn ang="0">
                  <a:pos x="326" y="823"/>
                </a:cxn>
                <a:cxn ang="0">
                  <a:pos x="316" y="804"/>
                </a:cxn>
                <a:cxn ang="0">
                  <a:pos x="303" y="804"/>
                </a:cxn>
                <a:cxn ang="0">
                  <a:pos x="290" y="808"/>
                </a:cxn>
                <a:cxn ang="0">
                  <a:pos x="273" y="823"/>
                </a:cxn>
                <a:cxn ang="0">
                  <a:pos x="259" y="819"/>
                </a:cxn>
                <a:cxn ang="0">
                  <a:pos x="249" y="810"/>
                </a:cxn>
                <a:cxn ang="0">
                  <a:pos x="232" y="815"/>
                </a:cxn>
                <a:cxn ang="0">
                  <a:pos x="221" y="819"/>
                </a:cxn>
                <a:cxn ang="0">
                  <a:pos x="204" y="782"/>
                </a:cxn>
                <a:cxn ang="0">
                  <a:pos x="185" y="785"/>
                </a:cxn>
                <a:cxn ang="0">
                  <a:pos x="195" y="769"/>
                </a:cxn>
                <a:cxn ang="0">
                  <a:pos x="194" y="759"/>
                </a:cxn>
                <a:cxn ang="0">
                  <a:pos x="177" y="746"/>
                </a:cxn>
                <a:cxn ang="0">
                  <a:pos x="172" y="716"/>
                </a:cxn>
                <a:cxn ang="0">
                  <a:pos x="165" y="701"/>
                </a:cxn>
                <a:cxn ang="0">
                  <a:pos x="149" y="699"/>
                </a:cxn>
                <a:cxn ang="0">
                  <a:pos x="132" y="721"/>
                </a:cxn>
                <a:cxn ang="0">
                  <a:pos x="96" y="715"/>
                </a:cxn>
                <a:cxn ang="0">
                  <a:pos x="76" y="729"/>
                </a:cxn>
                <a:cxn ang="0">
                  <a:pos x="51" y="725"/>
                </a:cxn>
                <a:cxn ang="0">
                  <a:pos x="42" y="710"/>
                </a:cxn>
                <a:cxn ang="0">
                  <a:pos x="43" y="697"/>
                </a:cxn>
                <a:cxn ang="0">
                  <a:pos x="44" y="677"/>
                </a:cxn>
                <a:cxn ang="0">
                  <a:pos x="35" y="663"/>
                </a:cxn>
                <a:cxn ang="0">
                  <a:pos x="23" y="653"/>
                </a:cxn>
                <a:cxn ang="0">
                  <a:pos x="10" y="633"/>
                </a:cxn>
                <a:cxn ang="0">
                  <a:pos x="9" y="604"/>
                </a:cxn>
                <a:cxn ang="0">
                  <a:pos x="0" y="590"/>
                </a:cxn>
                <a:cxn ang="0">
                  <a:pos x="29" y="538"/>
                </a:cxn>
                <a:cxn ang="0">
                  <a:pos x="44" y="518"/>
                </a:cxn>
                <a:cxn ang="0">
                  <a:pos x="82" y="555"/>
                </a:cxn>
                <a:cxn ang="0">
                  <a:pos x="334" y="540"/>
                </a:cxn>
                <a:cxn ang="0">
                  <a:pos x="331" y="379"/>
                </a:cxn>
                <a:cxn ang="0">
                  <a:pos x="303" y="111"/>
                </a:cxn>
              </a:cxnLst>
              <a:rect l="0" t="0" r="r" b="b"/>
              <a:pathLst>
                <a:path w="865" h="826">
                  <a:moveTo>
                    <a:pt x="448" y="43"/>
                  </a:moveTo>
                  <a:lnTo>
                    <a:pt x="703" y="220"/>
                  </a:lnTo>
                  <a:lnTo>
                    <a:pt x="703" y="225"/>
                  </a:lnTo>
                  <a:lnTo>
                    <a:pt x="706" y="228"/>
                  </a:lnTo>
                  <a:lnTo>
                    <a:pt x="705" y="236"/>
                  </a:lnTo>
                  <a:lnTo>
                    <a:pt x="706" y="239"/>
                  </a:lnTo>
                  <a:lnTo>
                    <a:pt x="713" y="244"/>
                  </a:lnTo>
                  <a:lnTo>
                    <a:pt x="720" y="246"/>
                  </a:lnTo>
                  <a:lnTo>
                    <a:pt x="730" y="250"/>
                  </a:lnTo>
                  <a:lnTo>
                    <a:pt x="732" y="253"/>
                  </a:lnTo>
                  <a:lnTo>
                    <a:pt x="733" y="259"/>
                  </a:lnTo>
                  <a:lnTo>
                    <a:pt x="734" y="263"/>
                  </a:lnTo>
                  <a:lnTo>
                    <a:pt x="742" y="269"/>
                  </a:lnTo>
                  <a:lnTo>
                    <a:pt x="748" y="271"/>
                  </a:lnTo>
                  <a:lnTo>
                    <a:pt x="756" y="274"/>
                  </a:lnTo>
                  <a:lnTo>
                    <a:pt x="765" y="272"/>
                  </a:lnTo>
                  <a:lnTo>
                    <a:pt x="767" y="274"/>
                  </a:lnTo>
                  <a:lnTo>
                    <a:pt x="771" y="281"/>
                  </a:lnTo>
                  <a:lnTo>
                    <a:pt x="775" y="283"/>
                  </a:lnTo>
                  <a:lnTo>
                    <a:pt x="784" y="283"/>
                  </a:lnTo>
                  <a:lnTo>
                    <a:pt x="789" y="286"/>
                  </a:lnTo>
                  <a:lnTo>
                    <a:pt x="793" y="286"/>
                  </a:lnTo>
                  <a:lnTo>
                    <a:pt x="802" y="291"/>
                  </a:lnTo>
                  <a:lnTo>
                    <a:pt x="810" y="293"/>
                  </a:lnTo>
                  <a:lnTo>
                    <a:pt x="814" y="296"/>
                  </a:lnTo>
                  <a:lnTo>
                    <a:pt x="815" y="298"/>
                  </a:lnTo>
                  <a:lnTo>
                    <a:pt x="816" y="299"/>
                  </a:lnTo>
                  <a:lnTo>
                    <a:pt x="817" y="304"/>
                  </a:lnTo>
                  <a:lnTo>
                    <a:pt x="815" y="307"/>
                  </a:lnTo>
                  <a:lnTo>
                    <a:pt x="815" y="311"/>
                  </a:lnTo>
                  <a:lnTo>
                    <a:pt x="817" y="315"/>
                  </a:lnTo>
                  <a:lnTo>
                    <a:pt x="817" y="316"/>
                  </a:lnTo>
                  <a:lnTo>
                    <a:pt x="815" y="319"/>
                  </a:lnTo>
                  <a:lnTo>
                    <a:pt x="814" y="321"/>
                  </a:lnTo>
                  <a:lnTo>
                    <a:pt x="815" y="327"/>
                  </a:lnTo>
                  <a:lnTo>
                    <a:pt x="813" y="332"/>
                  </a:lnTo>
                  <a:lnTo>
                    <a:pt x="813" y="337"/>
                  </a:lnTo>
                  <a:lnTo>
                    <a:pt x="820" y="346"/>
                  </a:lnTo>
                  <a:lnTo>
                    <a:pt x="825" y="346"/>
                  </a:lnTo>
                  <a:lnTo>
                    <a:pt x="832" y="346"/>
                  </a:lnTo>
                  <a:lnTo>
                    <a:pt x="841" y="342"/>
                  </a:lnTo>
                  <a:lnTo>
                    <a:pt x="849" y="341"/>
                  </a:lnTo>
                  <a:lnTo>
                    <a:pt x="859" y="336"/>
                  </a:lnTo>
                  <a:lnTo>
                    <a:pt x="864" y="335"/>
                  </a:lnTo>
                  <a:lnTo>
                    <a:pt x="864" y="337"/>
                  </a:lnTo>
                  <a:lnTo>
                    <a:pt x="865" y="337"/>
                  </a:lnTo>
                  <a:lnTo>
                    <a:pt x="865" y="349"/>
                  </a:lnTo>
                  <a:lnTo>
                    <a:pt x="865" y="403"/>
                  </a:lnTo>
                  <a:lnTo>
                    <a:pt x="865" y="455"/>
                  </a:lnTo>
                  <a:lnTo>
                    <a:pt x="865" y="508"/>
                  </a:lnTo>
                  <a:lnTo>
                    <a:pt x="860" y="509"/>
                  </a:lnTo>
                  <a:lnTo>
                    <a:pt x="852" y="514"/>
                  </a:lnTo>
                  <a:lnTo>
                    <a:pt x="848" y="520"/>
                  </a:lnTo>
                  <a:lnTo>
                    <a:pt x="847" y="527"/>
                  </a:lnTo>
                  <a:lnTo>
                    <a:pt x="835" y="535"/>
                  </a:lnTo>
                  <a:lnTo>
                    <a:pt x="831" y="537"/>
                  </a:lnTo>
                  <a:lnTo>
                    <a:pt x="828" y="541"/>
                  </a:lnTo>
                  <a:lnTo>
                    <a:pt x="828" y="546"/>
                  </a:lnTo>
                  <a:lnTo>
                    <a:pt x="816" y="543"/>
                  </a:lnTo>
                  <a:lnTo>
                    <a:pt x="804" y="543"/>
                  </a:lnTo>
                  <a:lnTo>
                    <a:pt x="804" y="547"/>
                  </a:lnTo>
                  <a:lnTo>
                    <a:pt x="799" y="546"/>
                  </a:lnTo>
                  <a:lnTo>
                    <a:pt x="714" y="547"/>
                  </a:lnTo>
                  <a:lnTo>
                    <a:pt x="689" y="565"/>
                  </a:lnTo>
                  <a:lnTo>
                    <a:pt x="654" y="565"/>
                  </a:lnTo>
                  <a:lnTo>
                    <a:pt x="621" y="568"/>
                  </a:lnTo>
                  <a:lnTo>
                    <a:pt x="603" y="574"/>
                  </a:lnTo>
                  <a:lnTo>
                    <a:pt x="595" y="577"/>
                  </a:lnTo>
                  <a:lnTo>
                    <a:pt x="581" y="590"/>
                  </a:lnTo>
                  <a:lnTo>
                    <a:pt x="544" y="614"/>
                  </a:lnTo>
                  <a:lnTo>
                    <a:pt x="532" y="629"/>
                  </a:lnTo>
                  <a:lnTo>
                    <a:pt x="514" y="642"/>
                  </a:lnTo>
                  <a:lnTo>
                    <a:pt x="477" y="653"/>
                  </a:lnTo>
                  <a:lnTo>
                    <a:pt x="465" y="655"/>
                  </a:lnTo>
                  <a:lnTo>
                    <a:pt x="454" y="657"/>
                  </a:lnTo>
                  <a:lnTo>
                    <a:pt x="448" y="659"/>
                  </a:lnTo>
                  <a:lnTo>
                    <a:pt x="439" y="664"/>
                  </a:lnTo>
                  <a:lnTo>
                    <a:pt x="434" y="670"/>
                  </a:lnTo>
                  <a:lnTo>
                    <a:pt x="431" y="681"/>
                  </a:lnTo>
                  <a:lnTo>
                    <a:pt x="427" y="694"/>
                  </a:lnTo>
                  <a:lnTo>
                    <a:pt x="420" y="713"/>
                  </a:lnTo>
                  <a:lnTo>
                    <a:pt x="412" y="722"/>
                  </a:lnTo>
                  <a:lnTo>
                    <a:pt x="395" y="735"/>
                  </a:lnTo>
                  <a:lnTo>
                    <a:pt x="387" y="743"/>
                  </a:lnTo>
                  <a:lnTo>
                    <a:pt x="383" y="748"/>
                  </a:lnTo>
                  <a:lnTo>
                    <a:pt x="379" y="755"/>
                  </a:lnTo>
                  <a:lnTo>
                    <a:pt x="377" y="765"/>
                  </a:lnTo>
                  <a:lnTo>
                    <a:pt x="370" y="782"/>
                  </a:lnTo>
                  <a:lnTo>
                    <a:pt x="367" y="793"/>
                  </a:lnTo>
                  <a:lnTo>
                    <a:pt x="367" y="805"/>
                  </a:lnTo>
                  <a:lnTo>
                    <a:pt x="370" y="818"/>
                  </a:lnTo>
                  <a:lnTo>
                    <a:pt x="359" y="819"/>
                  </a:lnTo>
                  <a:lnTo>
                    <a:pt x="356" y="818"/>
                  </a:lnTo>
                  <a:lnTo>
                    <a:pt x="353" y="813"/>
                  </a:lnTo>
                  <a:lnTo>
                    <a:pt x="349" y="810"/>
                  </a:lnTo>
                  <a:lnTo>
                    <a:pt x="339" y="810"/>
                  </a:lnTo>
                  <a:lnTo>
                    <a:pt x="337" y="812"/>
                  </a:lnTo>
                  <a:lnTo>
                    <a:pt x="333" y="818"/>
                  </a:lnTo>
                  <a:lnTo>
                    <a:pt x="329" y="818"/>
                  </a:lnTo>
                  <a:lnTo>
                    <a:pt x="326" y="823"/>
                  </a:lnTo>
                  <a:lnTo>
                    <a:pt x="317" y="821"/>
                  </a:lnTo>
                  <a:lnTo>
                    <a:pt x="317" y="820"/>
                  </a:lnTo>
                  <a:lnTo>
                    <a:pt x="317" y="808"/>
                  </a:lnTo>
                  <a:lnTo>
                    <a:pt x="315" y="805"/>
                  </a:lnTo>
                  <a:lnTo>
                    <a:pt x="316" y="804"/>
                  </a:lnTo>
                  <a:lnTo>
                    <a:pt x="316" y="798"/>
                  </a:lnTo>
                  <a:lnTo>
                    <a:pt x="314" y="796"/>
                  </a:lnTo>
                  <a:lnTo>
                    <a:pt x="310" y="797"/>
                  </a:lnTo>
                  <a:lnTo>
                    <a:pt x="305" y="797"/>
                  </a:lnTo>
                  <a:lnTo>
                    <a:pt x="303" y="804"/>
                  </a:lnTo>
                  <a:lnTo>
                    <a:pt x="300" y="804"/>
                  </a:lnTo>
                  <a:lnTo>
                    <a:pt x="295" y="801"/>
                  </a:lnTo>
                  <a:lnTo>
                    <a:pt x="293" y="801"/>
                  </a:lnTo>
                  <a:lnTo>
                    <a:pt x="290" y="803"/>
                  </a:lnTo>
                  <a:lnTo>
                    <a:pt x="290" y="808"/>
                  </a:lnTo>
                  <a:lnTo>
                    <a:pt x="292" y="813"/>
                  </a:lnTo>
                  <a:lnTo>
                    <a:pt x="290" y="816"/>
                  </a:lnTo>
                  <a:lnTo>
                    <a:pt x="279" y="816"/>
                  </a:lnTo>
                  <a:lnTo>
                    <a:pt x="273" y="819"/>
                  </a:lnTo>
                  <a:lnTo>
                    <a:pt x="273" y="823"/>
                  </a:lnTo>
                  <a:lnTo>
                    <a:pt x="271" y="826"/>
                  </a:lnTo>
                  <a:lnTo>
                    <a:pt x="267" y="826"/>
                  </a:lnTo>
                  <a:lnTo>
                    <a:pt x="264" y="824"/>
                  </a:lnTo>
                  <a:lnTo>
                    <a:pt x="260" y="820"/>
                  </a:lnTo>
                  <a:lnTo>
                    <a:pt x="259" y="819"/>
                  </a:lnTo>
                  <a:lnTo>
                    <a:pt x="256" y="820"/>
                  </a:lnTo>
                  <a:lnTo>
                    <a:pt x="255" y="823"/>
                  </a:lnTo>
                  <a:lnTo>
                    <a:pt x="254" y="823"/>
                  </a:lnTo>
                  <a:lnTo>
                    <a:pt x="253" y="816"/>
                  </a:lnTo>
                  <a:lnTo>
                    <a:pt x="249" y="810"/>
                  </a:lnTo>
                  <a:lnTo>
                    <a:pt x="245" y="810"/>
                  </a:lnTo>
                  <a:lnTo>
                    <a:pt x="242" y="813"/>
                  </a:lnTo>
                  <a:lnTo>
                    <a:pt x="237" y="813"/>
                  </a:lnTo>
                  <a:lnTo>
                    <a:pt x="234" y="813"/>
                  </a:lnTo>
                  <a:lnTo>
                    <a:pt x="232" y="815"/>
                  </a:lnTo>
                  <a:lnTo>
                    <a:pt x="231" y="820"/>
                  </a:lnTo>
                  <a:lnTo>
                    <a:pt x="228" y="823"/>
                  </a:lnTo>
                  <a:lnTo>
                    <a:pt x="222" y="825"/>
                  </a:lnTo>
                  <a:lnTo>
                    <a:pt x="222" y="821"/>
                  </a:lnTo>
                  <a:lnTo>
                    <a:pt x="221" y="819"/>
                  </a:lnTo>
                  <a:lnTo>
                    <a:pt x="215" y="815"/>
                  </a:lnTo>
                  <a:lnTo>
                    <a:pt x="214" y="812"/>
                  </a:lnTo>
                  <a:lnTo>
                    <a:pt x="209" y="810"/>
                  </a:lnTo>
                  <a:lnTo>
                    <a:pt x="205" y="804"/>
                  </a:lnTo>
                  <a:lnTo>
                    <a:pt x="204" y="782"/>
                  </a:lnTo>
                  <a:lnTo>
                    <a:pt x="203" y="779"/>
                  </a:lnTo>
                  <a:lnTo>
                    <a:pt x="198" y="777"/>
                  </a:lnTo>
                  <a:lnTo>
                    <a:pt x="194" y="779"/>
                  </a:lnTo>
                  <a:lnTo>
                    <a:pt x="188" y="785"/>
                  </a:lnTo>
                  <a:lnTo>
                    <a:pt x="185" y="785"/>
                  </a:lnTo>
                  <a:lnTo>
                    <a:pt x="185" y="777"/>
                  </a:lnTo>
                  <a:lnTo>
                    <a:pt x="187" y="776"/>
                  </a:lnTo>
                  <a:lnTo>
                    <a:pt x="192" y="774"/>
                  </a:lnTo>
                  <a:lnTo>
                    <a:pt x="192" y="770"/>
                  </a:lnTo>
                  <a:lnTo>
                    <a:pt x="195" y="769"/>
                  </a:lnTo>
                  <a:lnTo>
                    <a:pt x="196" y="765"/>
                  </a:lnTo>
                  <a:lnTo>
                    <a:pt x="201" y="765"/>
                  </a:lnTo>
                  <a:lnTo>
                    <a:pt x="200" y="760"/>
                  </a:lnTo>
                  <a:lnTo>
                    <a:pt x="200" y="759"/>
                  </a:lnTo>
                  <a:lnTo>
                    <a:pt x="194" y="759"/>
                  </a:lnTo>
                  <a:lnTo>
                    <a:pt x="192" y="755"/>
                  </a:lnTo>
                  <a:lnTo>
                    <a:pt x="188" y="754"/>
                  </a:lnTo>
                  <a:lnTo>
                    <a:pt x="183" y="744"/>
                  </a:lnTo>
                  <a:lnTo>
                    <a:pt x="179" y="747"/>
                  </a:lnTo>
                  <a:lnTo>
                    <a:pt x="177" y="746"/>
                  </a:lnTo>
                  <a:lnTo>
                    <a:pt x="177" y="729"/>
                  </a:lnTo>
                  <a:lnTo>
                    <a:pt x="176" y="724"/>
                  </a:lnTo>
                  <a:lnTo>
                    <a:pt x="173" y="724"/>
                  </a:lnTo>
                  <a:lnTo>
                    <a:pt x="174" y="718"/>
                  </a:lnTo>
                  <a:lnTo>
                    <a:pt x="172" y="716"/>
                  </a:lnTo>
                  <a:lnTo>
                    <a:pt x="168" y="716"/>
                  </a:lnTo>
                  <a:lnTo>
                    <a:pt x="167" y="715"/>
                  </a:lnTo>
                  <a:lnTo>
                    <a:pt x="168" y="704"/>
                  </a:lnTo>
                  <a:lnTo>
                    <a:pt x="168" y="703"/>
                  </a:lnTo>
                  <a:lnTo>
                    <a:pt x="165" y="701"/>
                  </a:lnTo>
                  <a:lnTo>
                    <a:pt x="162" y="701"/>
                  </a:lnTo>
                  <a:lnTo>
                    <a:pt x="160" y="703"/>
                  </a:lnTo>
                  <a:lnTo>
                    <a:pt x="157" y="703"/>
                  </a:lnTo>
                  <a:lnTo>
                    <a:pt x="151" y="699"/>
                  </a:lnTo>
                  <a:lnTo>
                    <a:pt x="149" y="699"/>
                  </a:lnTo>
                  <a:lnTo>
                    <a:pt x="148" y="701"/>
                  </a:lnTo>
                  <a:lnTo>
                    <a:pt x="148" y="709"/>
                  </a:lnTo>
                  <a:lnTo>
                    <a:pt x="145" y="712"/>
                  </a:lnTo>
                  <a:lnTo>
                    <a:pt x="132" y="716"/>
                  </a:lnTo>
                  <a:lnTo>
                    <a:pt x="132" y="721"/>
                  </a:lnTo>
                  <a:lnTo>
                    <a:pt x="131" y="726"/>
                  </a:lnTo>
                  <a:lnTo>
                    <a:pt x="116" y="721"/>
                  </a:lnTo>
                  <a:lnTo>
                    <a:pt x="107" y="716"/>
                  </a:lnTo>
                  <a:lnTo>
                    <a:pt x="99" y="714"/>
                  </a:lnTo>
                  <a:lnTo>
                    <a:pt x="96" y="715"/>
                  </a:lnTo>
                  <a:lnTo>
                    <a:pt x="92" y="720"/>
                  </a:lnTo>
                  <a:lnTo>
                    <a:pt x="87" y="721"/>
                  </a:lnTo>
                  <a:lnTo>
                    <a:pt x="84" y="727"/>
                  </a:lnTo>
                  <a:lnTo>
                    <a:pt x="82" y="731"/>
                  </a:lnTo>
                  <a:lnTo>
                    <a:pt x="76" y="729"/>
                  </a:lnTo>
                  <a:lnTo>
                    <a:pt x="68" y="718"/>
                  </a:lnTo>
                  <a:lnTo>
                    <a:pt x="66" y="715"/>
                  </a:lnTo>
                  <a:lnTo>
                    <a:pt x="60" y="716"/>
                  </a:lnTo>
                  <a:lnTo>
                    <a:pt x="55" y="722"/>
                  </a:lnTo>
                  <a:lnTo>
                    <a:pt x="51" y="725"/>
                  </a:lnTo>
                  <a:lnTo>
                    <a:pt x="46" y="726"/>
                  </a:lnTo>
                  <a:lnTo>
                    <a:pt x="42" y="724"/>
                  </a:lnTo>
                  <a:lnTo>
                    <a:pt x="37" y="719"/>
                  </a:lnTo>
                  <a:lnTo>
                    <a:pt x="38" y="715"/>
                  </a:lnTo>
                  <a:lnTo>
                    <a:pt x="42" y="710"/>
                  </a:lnTo>
                  <a:lnTo>
                    <a:pt x="42" y="708"/>
                  </a:lnTo>
                  <a:lnTo>
                    <a:pt x="44" y="704"/>
                  </a:lnTo>
                  <a:lnTo>
                    <a:pt x="46" y="702"/>
                  </a:lnTo>
                  <a:lnTo>
                    <a:pt x="46" y="701"/>
                  </a:lnTo>
                  <a:lnTo>
                    <a:pt x="43" y="697"/>
                  </a:lnTo>
                  <a:lnTo>
                    <a:pt x="42" y="690"/>
                  </a:lnTo>
                  <a:lnTo>
                    <a:pt x="45" y="686"/>
                  </a:lnTo>
                  <a:lnTo>
                    <a:pt x="45" y="682"/>
                  </a:lnTo>
                  <a:lnTo>
                    <a:pt x="43" y="680"/>
                  </a:lnTo>
                  <a:lnTo>
                    <a:pt x="44" y="677"/>
                  </a:lnTo>
                  <a:lnTo>
                    <a:pt x="45" y="677"/>
                  </a:lnTo>
                  <a:lnTo>
                    <a:pt x="44" y="674"/>
                  </a:lnTo>
                  <a:lnTo>
                    <a:pt x="40" y="669"/>
                  </a:lnTo>
                  <a:lnTo>
                    <a:pt x="38" y="664"/>
                  </a:lnTo>
                  <a:lnTo>
                    <a:pt x="35" y="663"/>
                  </a:lnTo>
                  <a:lnTo>
                    <a:pt x="34" y="658"/>
                  </a:lnTo>
                  <a:lnTo>
                    <a:pt x="31" y="655"/>
                  </a:lnTo>
                  <a:lnTo>
                    <a:pt x="31" y="652"/>
                  </a:lnTo>
                  <a:lnTo>
                    <a:pt x="26" y="651"/>
                  </a:lnTo>
                  <a:lnTo>
                    <a:pt x="23" y="653"/>
                  </a:lnTo>
                  <a:lnTo>
                    <a:pt x="20" y="653"/>
                  </a:lnTo>
                  <a:lnTo>
                    <a:pt x="18" y="652"/>
                  </a:lnTo>
                  <a:lnTo>
                    <a:pt x="17" y="646"/>
                  </a:lnTo>
                  <a:lnTo>
                    <a:pt x="9" y="636"/>
                  </a:lnTo>
                  <a:lnTo>
                    <a:pt x="10" y="633"/>
                  </a:lnTo>
                  <a:lnTo>
                    <a:pt x="13" y="627"/>
                  </a:lnTo>
                  <a:lnTo>
                    <a:pt x="13" y="622"/>
                  </a:lnTo>
                  <a:lnTo>
                    <a:pt x="11" y="616"/>
                  </a:lnTo>
                  <a:lnTo>
                    <a:pt x="11" y="610"/>
                  </a:lnTo>
                  <a:lnTo>
                    <a:pt x="9" y="604"/>
                  </a:lnTo>
                  <a:lnTo>
                    <a:pt x="6" y="601"/>
                  </a:lnTo>
                  <a:lnTo>
                    <a:pt x="4" y="601"/>
                  </a:lnTo>
                  <a:lnTo>
                    <a:pt x="2" y="597"/>
                  </a:lnTo>
                  <a:lnTo>
                    <a:pt x="1" y="597"/>
                  </a:lnTo>
                  <a:lnTo>
                    <a:pt x="0" y="590"/>
                  </a:lnTo>
                  <a:lnTo>
                    <a:pt x="2" y="583"/>
                  </a:lnTo>
                  <a:lnTo>
                    <a:pt x="2" y="580"/>
                  </a:lnTo>
                  <a:lnTo>
                    <a:pt x="0" y="577"/>
                  </a:lnTo>
                  <a:lnTo>
                    <a:pt x="22" y="557"/>
                  </a:lnTo>
                  <a:lnTo>
                    <a:pt x="29" y="538"/>
                  </a:lnTo>
                  <a:lnTo>
                    <a:pt x="33" y="527"/>
                  </a:lnTo>
                  <a:lnTo>
                    <a:pt x="38" y="516"/>
                  </a:lnTo>
                  <a:lnTo>
                    <a:pt x="40" y="516"/>
                  </a:lnTo>
                  <a:lnTo>
                    <a:pt x="43" y="516"/>
                  </a:lnTo>
                  <a:lnTo>
                    <a:pt x="44" y="518"/>
                  </a:lnTo>
                  <a:lnTo>
                    <a:pt x="49" y="519"/>
                  </a:lnTo>
                  <a:lnTo>
                    <a:pt x="54" y="521"/>
                  </a:lnTo>
                  <a:lnTo>
                    <a:pt x="57" y="535"/>
                  </a:lnTo>
                  <a:lnTo>
                    <a:pt x="67" y="553"/>
                  </a:lnTo>
                  <a:lnTo>
                    <a:pt x="82" y="555"/>
                  </a:lnTo>
                  <a:lnTo>
                    <a:pt x="84" y="555"/>
                  </a:lnTo>
                  <a:lnTo>
                    <a:pt x="109" y="535"/>
                  </a:lnTo>
                  <a:lnTo>
                    <a:pt x="194" y="537"/>
                  </a:lnTo>
                  <a:lnTo>
                    <a:pt x="264" y="538"/>
                  </a:lnTo>
                  <a:lnTo>
                    <a:pt x="334" y="540"/>
                  </a:lnTo>
                  <a:lnTo>
                    <a:pt x="351" y="540"/>
                  </a:lnTo>
                  <a:lnTo>
                    <a:pt x="364" y="494"/>
                  </a:lnTo>
                  <a:lnTo>
                    <a:pt x="342" y="487"/>
                  </a:lnTo>
                  <a:lnTo>
                    <a:pt x="336" y="432"/>
                  </a:lnTo>
                  <a:lnTo>
                    <a:pt x="331" y="379"/>
                  </a:lnTo>
                  <a:lnTo>
                    <a:pt x="325" y="326"/>
                  </a:lnTo>
                  <a:lnTo>
                    <a:pt x="320" y="274"/>
                  </a:lnTo>
                  <a:lnTo>
                    <a:pt x="314" y="220"/>
                  </a:lnTo>
                  <a:lnTo>
                    <a:pt x="309" y="166"/>
                  </a:lnTo>
                  <a:lnTo>
                    <a:pt x="303" y="111"/>
                  </a:lnTo>
                  <a:lnTo>
                    <a:pt x="298" y="56"/>
                  </a:lnTo>
                  <a:lnTo>
                    <a:pt x="292" y="0"/>
                  </a:lnTo>
                  <a:lnTo>
                    <a:pt x="386" y="0"/>
                  </a:lnTo>
                  <a:lnTo>
                    <a:pt x="448" y="4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68">
              <a:extLst>
                <a:ext uri="{FF2B5EF4-FFF2-40B4-BE49-F238E27FC236}">
                  <a16:creationId xmlns:a16="http://schemas.microsoft.com/office/drawing/2014/main" id="{82A63F93-1682-7825-42DB-743D3627E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656" y="4425984"/>
              <a:ext cx="10447" cy="12536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25" y="16"/>
                </a:cxn>
                <a:cxn ang="0">
                  <a:pos x="22" y="23"/>
                </a:cxn>
                <a:cxn ang="0">
                  <a:pos x="21" y="27"/>
                </a:cxn>
                <a:cxn ang="0">
                  <a:pos x="18" y="28"/>
                </a:cxn>
                <a:cxn ang="0">
                  <a:pos x="14" y="31"/>
                </a:cxn>
                <a:cxn ang="0">
                  <a:pos x="9" y="31"/>
                </a:cxn>
                <a:cxn ang="0">
                  <a:pos x="5" y="30"/>
                </a:cxn>
                <a:cxn ang="0">
                  <a:pos x="1" y="27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3" y="15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26" y="9"/>
                </a:cxn>
              </a:cxnLst>
              <a:rect l="0" t="0" r="r" b="b"/>
              <a:pathLst>
                <a:path w="26" h="31">
                  <a:moveTo>
                    <a:pt x="26" y="9"/>
                  </a:moveTo>
                  <a:lnTo>
                    <a:pt x="25" y="16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18" y="28"/>
                  </a:lnTo>
                  <a:lnTo>
                    <a:pt x="14" y="31"/>
                  </a:lnTo>
                  <a:lnTo>
                    <a:pt x="9" y="31"/>
                  </a:lnTo>
                  <a:lnTo>
                    <a:pt x="5" y="30"/>
                  </a:lnTo>
                  <a:lnTo>
                    <a:pt x="1" y="27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69">
              <a:extLst>
                <a:ext uri="{FF2B5EF4-FFF2-40B4-BE49-F238E27FC236}">
                  <a16:creationId xmlns:a16="http://schemas.microsoft.com/office/drawing/2014/main" id="{F8F2A468-070B-4AFC-125E-439CB44C0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250" y="5008909"/>
              <a:ext cx="363545" cy="321758"/>
            </a:xfrm>
            <a:custGeom>
              <a:avLst/>
              <a:gdLst/>
              <a:ahLst/>
              <a:cxnLst>
                <a:cxn ang="0">
                  <a:pos x="182" y="324"/>
                </a:cxn>
                <a:cxn ang="0">
                  <a:pos x="152" y="394"/>
                </a:cxn>
                <a:cxn ang="0">
                  <a:pos x="98" y="406"/>
                </a:cxn>
                <a:cxn ang="0">
                  <a:pos x="57" y="384"/>
                </a:cxn>
                <a:cxn ang="0">
                  <a:pos x="8" y="387"/>
                </a:cxn>
                <a:cxn ang="0">
                  <a:pos x="1" y="400"/>
                </a:cxn>
                <a:cxn ang="0">
                  <a:pos x="35" y="477"/>
                </a:cxn>
                <a:cxn ang="0">
                  <a:pos x="67" y="546"/>
                </a:cxn>
                <a:cxn ang="0">
                  <a:pos x="88" y="645"/>
                </a:cxn>
                <a:cxn ang="0">
                  <a:pos x="76" y="659"/>
                </a:cxn>
                <a:cxn ang="0">
                  <a:pos x="87" y="681"/>
                </a:cxn>
                <a:cxn ang="0">
                  <a:pos x="105" y="712"/>
                </a:cxn>
                <a:cxn ang="0">
                  <a:pos x="106" y="747"/>
                </a:cxn>
                <a:cxn ang="0">
                  <a:pos x="109" y="728"/>
                </a:cxn>
                <a:cxn ang="0">
                  <a:pos x="123" y="747"/>
                </a:cxn>
                <a:cxn ang="0">
                  <a:pos x="150" y="759"/>
                </a:cxn>
                <a:cxn ang="0">
                  <a:pos x="189" y="768"/>
                </a:cxn>
                <a:cxn ang="0">
                  <a:pos x="229" y="749"/>
                </a:cxn>
                <a:cxn ang="0">
                  <a:pos x="279" y="748"/>
                </a:cxn>
                <a:cxn ang="0">
                  <a:pos x="301" y="731"/>
                </a:cxn>
                <a:cxn ang="0">
                  <a:pos x="354" y="731"/>
                </a:cxn>
                <a:cxn ang="0">
                  <a:pos x="396" y="725"/>
                </a:cxn>
                <a:cxn ang="0">
                  <a:pos x="465" y="722"/>
                </a:cxn>
                <a:cxn ang="0">
                  <a:pos x="489" y="711"/>
                </a:cxn>
                <a:cxn ang="0">
                  <a:pos x="537" y="706"/>
                </a:cxn>
                <a:cxn ang="0">
                  <a:pos x="614" y="660"/>
                </a:cxn>
                <a:cxn ang="0">
                  <a:pos x="684" y="583"/>
                </a:cxn>
                <a:cxn ang="0">
                  <a:pos x="742" y="517"/>
                </a:cxn>
                <a:cxn ang="0">
                  <a:pos x="781" y="451"/>
                </a:cxn>
                <a:cxn ang="0">
                  <a:pos x="811" y="409"/>
                </a:cxn>
                <a:cxn ang="0">
                  <a:pos x="854" y="348"/>
                </a:cxn>
                <a:cxn ang="0">
                  <a:pos x="867" y="296"/>
                </a:cxn>
                <a:cxn ang="0">
                  <a:pos x="831" y="273"/>
                </a:cxn>
                <a:cxn ang="0">
                  <a:pos x="799" y="299"/>
                </a:cxn>
                <a:cxn ang="0">
                  <a:pos x="770" y="250"/>
                </a:cxn>
                <a:cxn ang="0">
                  <a:pos x="820" y="227"/>
                </a:cxn>
                <a:cxn ang="0">
                  <a:pos x="805" y="54"/>
                </a:cxn>
                <a:cxn ang="0">
                  <a:pos x="782" y="17"/>
                </a:cxn>
                <a:cxn ang="0">
                  <a:pos x="727" y="10"/>
                </a:cxn>
                <a:cxn ang="0">
                  <a:pos x="683" y="9"/>
                </a:cxn>
                <a:cxn ang="0">
                  <a:pos x="606" y="56"/>
                </a:cxn>
                <a:cxn ang="0">
                  <a:pos x="540" y="126"/>
                </a:cxn>
                <a:cxn ang="0">
                  <a:pos x="481" y="202"/>
                </a:cxn>
                <a:cxn ang="0">
                  <a:pos x="424" y="211"/>
                </a:cxn>
                <a:cxn ang="0">
                  <a:pos x="365" y="196"/>
                </a:cxn>
                <a:cxn ang="0">
                  <a:pos x="328" y="240"/>
                </a:cxn>
                <a:cxn ang="0">
                  <a:pos x="270" y="278"/>
                </a:cxn>
                <a:cxn ang="0">
                  <a:pos x="223" y="263"/>
                </a:cxn>
                <a:cxn ang="0">
                  <a:pos x="231" y="207"/>
                </a:cxn>
                <a:cxn ang="0">
                  <a:pos x="194" y="166"/>
                </a:cxn>
              </a:cxnLst>
              <a:rect l="0" t="0" r="r" b="b"/>
              <a:pathLst>
                <a:path w="871" h="768">
                  <a:moveTo>
                    <a:pt x="182" y="156"/>
                  </a:moveTo>
                  <a:lnTo>
                    <a:pt x="182" y="210"/>
                  </a:lnTo>
                  <a:lnTo>
                    <a:pt x="182" y="267"/>
                  </a:lnTo>
                  <a:lnTo>
                    <a:pt x="182" y="324"/>
                  </a:lnTo>
                  <a:lnTo>
                    <a:pt x="182" y="379"/>
                  </a:lnTo>
                  <a:lnTo>
                    <a:pt x="177" y="383"/>
                  </a:lnTo>
                  <a:lnTo>
                    <a:pt x="166" y="385"/>
                  </a:lnTo>
                  <a:lnTo>
                    <a:pt x="152" y="394"/>
                  </a:lnTo>
                  <a:lnTo>
                    <a:pt x="137" y="410"/>
                  </a:lnTo>
                  <a:lnTo>
                    <a:pt x="124" y="409"/>
                  </a:lnTo>
                  <a:lnTo>
                    <a:pt x="116" y="406"/>
                  </a:lnTo>
                  <a:lnTo>
                    <a:pt x="98" y="406"/>
                  </a:lnTo>
                  <a:lnTo>
                    <a:pt x="83" y="411"/>
                  </a:lnTo>
                  <a:lnTo>
                    <a:pt x="67" y="410"/>
                  </a:lnTo>
                  <a:lnTo>
                    <a:pt x="57" y="396"/>
                  </a:lnTo>
                  <a:lnTo>
                    <a:pt x="57" y="384"/>
                  </a:lnTo>
                  <a:lnTo>
                    <a:pt x="32" y="367"/>
                  </a:lnTo>
                  <a:lnTo>
                    <a:pt x="19" y="368"/>
                  </a:lnTo>
                  <a:lnTo>
                    <a:pt x="15" y="379"/>
                  </a:lnTo>
                  <a:lnTo>
                    <a:pt x="8" y="387"/>
                  </a:lnTo>
                  <a:lnTo>
                    <a:pt x="5" y="389"/>
                  </a:lnTo>
                  <a:lnTo>
                    <a:pt x="0" y="389"/>
                  </a:lnTo>
                  <a:lnTo>
                    <a:pt x="2" y="394"/>
                  </a:lnTo>
                  <a:lnTo>
                    <a:pt x="1" y="400"/>
                  </a:lnTo>
                  <a:lnTo>
                    <a:pt x="5" y="405"/>
                  </a:lnTo>
                  <a:lnTo>
                    <a:pt x="13" y="414"/>
                  </a:lnTo>
                  <a:lnTo>
                    <a:pt x="28" y="450"/>
                  </a:lnTo>
                  <a:lnTo>
                    <a:pt x="35" y="477"/>
                  </a:lnTo>
                  <a:lnTo>
                    <a:pt x="51" y="512"/>
                  </a:lnTo>
                  <a:lnTo>
                    <a:pt x="57" y="521"/>
                  </a:lnTo>
                  <a:lnTo>
                    <a:pt x="62" y="535"/>
                  </a:lnTo>
                  <a:lnTo>
                    <a:pt x="67" y="546"/>
                  </a:lnTo>
                  <a:lnTo>
                    <a:pt x="89" y="578"/>
                  </a:lnTo>
                  <a:lnTo>
                    <a:pt x="94" y="590"/>
                  </a:lnTo>
                  <a:lnTo>
                    <a:pt x="96" y="629"/>
                  </a:lnTo>
                  <a:lnTo>
                    <a:pt x="88" y="645"/>
                  </a:lnTo>
                  <a:lnTo>
                    <a:pt x="77" y="642"/>
                  </a:lnTo>
                  <a:lnTo>
                    <a:pt x="73" y="648"/>
                  </a:lnTo>
                  <a:lnTo>
                    <a:pt x="73" y="657"/>
                  </a:lnTo>
                  <a:lnTo>
                    <a:pt x="76" y="659"/>
                  </a:lnTo>
                  <a:lnTo>
                    <a:pt x="82" y="664"/>
                  </a:lnTo>
                  <a:lnTo>
                    <a:pt x="84" y="670"/>
                  </a:lnTo>
                  <a:lnTo>
                    <a:pt x="80" y="671"/>
                  </a:lnTo>
                  <a:lnTo>
                    <a:pt x="87" y="681"/>
                  </a:lnTo>
                  <a:lnTo>
                    <a:pt x="90" y="683"/>
                  </a:lnTo>
                  <a:lnTo>
                    <a:pt x="96" y="695"/>
                  </a:lnTo>
                  <a:lnTo>
                    <a:pt x="104" y="705"/>
                  </a:lnTo>
                  <a:lnTo>
                    <a:pt x="105" y="712"/>
                  </a:lnTo>
                  <a:lnTo>
                    <a:pt x="100" y="720"/>
                  </a:lnTo>
                  <a:lnTo>
                    <a:pt x="100" y="727"/>
                  </a:lnTo>
                  <a:lnTo>
                    <a:pt x="100" y="738"/>
                  </a:lnTo>
                  <a:lnTo>
                    <a:pt x="106" y="747"/>
                  </a:lnTo>
                  <a:lnTo>
                    <a:pt x="107" y="745"/>
                  </a:lnTo>
                  <a:lnTo>
                    <a:pt x="106" y="739"/>
                  </a:lnTo>
                  <a:lnTo>
                    <a:pt x="106" y="732"/>
                  </a:lnTo>
                  <a:lnTo>
                    <a:pt x="109" y="728"/>
                  </a:lnTo>
                  <a:lnTo>
                    <a:pt x="116" y="727"/>
                  </a:lnTo>
                  <a:lnTo>
                    <a:pt x="124" y="728"/>
                  </a:lnTo>
                  <a:lnTo>
                    <a:pt x="124" y="740"/>
                  </a:lnTo>
                  <a:lnTo>
                    <a:pt x="123" y="747"/>
                  </a:lnTo>
                  <a:lnTo>
                    <a:pt x="128" y="749"/>
                  </a:lnTo>
                  <a:lnTo>
                    <a:pt x="146" y="748"/>
                  </a:lnTo>
                  <a:lnTo>
                    <a:pt x="151" y="753"/>
                  </a:lnTo>
                  <a:lnTo>
                    <a:pt x="150" y="759"/>
                  </a:lnTo>
                  <a:lnTo>
                    <a:pt x="161" y="766"/>
                  </a:lnTo>
                  <a:lnTo>
                    <a:pt x="170" y="765"/>
                  </a:lnTo>
                  <a:lnTo>
                    <a:pt x="178" y="768"/>
                  </a:lnTo>
                  <a:lnTo>
                    <a:pt x="189" y="768"/>
                  </a:lnTo>
                  <a:lnTo>
                    <a:pt x="198" y="766"/>
                  </a:lnTo>
                  <a:lnTo>
                    <a:pt x="207" y="754"/>
                  </a:lnTo>
                  <a:lnTo>
                    <a:pt x="226" y="753"/>
                  </a:lnTo>
                  <a:lnTo>
                    <a:pt x="229" y="749"/>
                  </a:lnTo>
                  <a:lnTo>
                    <a:pt x="238" y="747"/>
                  </a:lnTo>
                  <a:lnTo>
                    <a:pt x="256" y="750"/>
                  </a:lnTo>
                  <a:lnTo>
                    <a:pt x="259" y="747"/>
                  </a:lnTo>
                  <a:lnTo>
                    <a:pt x="279" y="748"/>
                  </a:lnTo>
                  <a:lnTo>
                    <a:pt x="285" y="747"/>
                  </a:lnTo>
                  <a:lnTo>
                    <a:pt x="287" y="739"/>
                  </a:lnTo>
                  <a:lnTo>
                    <a:pt x="295" y="736"/>
                  </a:lnTo>
                  <a:lnTo>
                    <a:pt x="301" y="731"/>
                  </a:lnTo>
                  <a:lnTo>
                    <a:pt x="306" y="726"/>
                  </a:lnTo>
                  <a:lnTo>
                    <a:pt x="322" y="723"/>
                  </a:lnTo>
                  <a:lnTo>
                    <a:pt x="331" y="725"/>
                  </a:lnTo>
                  <a:lnTo>
                    <a:pt x="354" y="731"/>
                  </a:lnTo>
                  <a:lnTo>
                    <a:pt x="361" y="731"/>
                  </a:lnTo>
                  <a:lnTo>
                    <a:pt x="370" y="723"/>
                  </a:lnTo>
                  <a:lnTo>
                    <a:pt x="383" y="722"/>
                  </a:lnTo>
                  <a:lnTo>
                    <a:pt x="396" y="725"/>
                  </a:lnTo>
                  <a:lnTo>
                    <a:pt x="432" y="736"/>
                  </a:lnTo>
                  <a:lnTo>
                    <a:pt x="445" y="736"/>
                  </a:lnTo>
                  <a:lnTo>
                    <a:pt x="453" y="723"/>
                  </a:lnTo>
                  <a:lnTo>
                    <a:pt x="465" y="722"/>
                  </a:lnTo>
                  <a:lnTo>
                    <a:pt x="477" y="726"/>
                  </a:lnTo>
                  <a:lnTo>
                    <a:pt x="493" y="727"/>
                  </a:lnTo>
                  <a:lnTo>
                    <a:pt x="493" y="721"/>
                  </a:lnTo>
                  <a:lnTo>
                    <a:pt x="489" y="711"/>
                  </a:lnTo>
                  <a:lnTo>
                    <a:pt x="496" y="707"/>
                  </a:lnTo>
                  <a:lnTo>
                    <a:pt x="505" y="705"/>
                  </a:lnTo>
                  <a:lnTo>
                    <a:pt x="516" y="705"/>
                  </a:lnTo>
                  <a:lnTo>
                    <a:pt x="537" y="706"/>
                  </a:lnTo>
                  <a:lnTo>
                    <a:pt x="548" y="704"/>
                  </a:lnTo>
                  <a:lnTo>
                    <a:pt x="568" y="694"/>
                  </a:lnTo>
                  <a:lnTo>
                    <a:pt x="605" y="668"/>
                  </a:lnTo>
                  <a:lnTo>
                    <a:pt x="614" y="660"/>
                  </a:lnTo>
                  <a:lnTo>
                    <a:pt x="623" y="649"/>
                  </a:lnTo>
                  <a:lnTo>
                    <a:pt x="643" y="633"/>
                  </a:lnTo>
                  <a:lnTo>
                    <a:pt x="668" y="605"/>
                  </a:lnTo>
                  <a:lnTo>
                    <a:pt x="684" y="583"/>
                  </a:lnTo>
                  <a:lnTo>
                    <a:pt x="693" y="572"/>
                  </a:lnTo>
                  <a:lnTo>
                    <a:pt x="703" y="565"/>
                  </a:lnTo>
                  <a:lnTo>
                    <a:pt x="725" y="544"/>
                  </a:lnTo>
                  <a:lnTo>
                    <a:pt x="742" y="517"/>
                  </a:lnTo>
                  <a:lnTo>
                    <a:pt x="751" y="505"/>
                  </a:lnTo>
                  <a:lnTo>
                    <a:pt x="772" y="466"/>
                  </a:lnTo>
                  <a:lnTo>
                    <a:pt x="775" y="459"/>
                  </a:lnTo>
                  <a:lnTo>
                    <a:pt x="781" y="451"/>
                  </a:lnTo>
                  <a:lnTo>
                    <a:pt x="784" y="442"/>
                  </a:lnTo>
                  <a:lnTo>
                    <a:pt x="795" y="424"/>
                  </a:lnTo>
                  <a:lnTo>
                    <a:pt x="804" y="414"/>
                  </a:lnTo>
                  <a:lnTo>
                    <a:pt x="811" y="409"/>
                  </a:lnTo>
                  <a:lnTo>
                    <a:pt x="821" y="405"/>
                  </a:lnTo>
                  <a:lnTo>
                    <a:pt x="839" y="389"/>
                  </a:lnTo>
                  <a:lnTo>
                    <a:pt x="848" y="377"/>
                  </a:lnTo>
                  <a:lnTo>
                    <a:pt x="854" y="348"/>
                  </a:lnTo>
                  <a:lnTo>
                    <a:pt x="859" y="335"/>
                  </a:lnTo>
                  <a:lnTo>
                    <a:pt x="861" y="322"/>
                  </a:lnTo>
                  <a:lnTo>
                    <a:pt x="861" y="310"/>
                  </a:lnTo>
                  <a:lnTo>
                    <a:pt x="867" y="296"/>
                  </a:lnTo>
                  <a:lnTo>
                    <a:pt x="870" y="287"/>
                  </a:lnTo>
                  <a:lnTo>
                    <a:pt x="871" y="274"/>
                  </a:lnTo>
                  <a:lnTo>
                    <a:pt x="865" y="273"/>
                  </a:lnTo>
                  <a:lnTo>
                    <a:pt x="831" y="273"/>
                  </a:lnTo>
                  <a:lnTo>
                    <a:pt x="823" y="277"/>
                  </a:lnTo>
                  <a:lnTo>
                    <a:pt x="819" y="292"/>
                  </a:lnTo>
                  <a:lnTo>
                    <a:pt x="811" y="300"/>
                  </a:lnTo>
                  <a:lnTo>
                    <a:pt x="799" y="299"/>
                  </a:lnTo>
                  <a:lnTo>
                    <a:pt x="776" y="295"/>
                  </a:lnTo>
                  <a:lnTo>
                    <a:pt x="767" y="277"/>
                  </a:lnTo>
                  <a:lnTo>
                    <a:pt x="765" y="265"/>
                  </a:lnTo>
                  <a:lnTo>
                    <a:pt x="770" y="250"/>
                  </a:lnTo>
                  <a:lnTo>
                    <a:pt x="777" y="233"/>
                  </a:lnTo>
                  <a:lnTo>
                    <a:pt x="784" y="221"/>
                  </a:lnTo>
                  <a:lnTo>
                    <a:pt x="798" y="212"/>
                  </a:lnTo>
                  <a:lnTo>
                    <a:pt x="820" y="227"/>
                  </a:lnTo>
                  <a:lnTo>
                    <a:pt x="827" y="218"/>
                  </a:lnTo>
                  <a:lnTo>
                    <a:pt x="822" y="128"/>
                  </a:lnTo>
                  <a:lnTo>
                    <a:pt x="811" y="85"/>
                  </a:lnTo>
                  <a:lnTo>
                    <a:pt x="805" y="54"/>
                  </a:lnTo>
                  <a:lnTo>
                    <a:pt x="804" y="34"/>
                  </a:lnTo>
                  <a:lnTo>
                    <a:pt x="803" y="33"/>
                  </a:lnTo>
                  <a:lnTo>
                    <a:pt x="798" y="32"/>
                  </a:lnTo>
                  <a:lnTo>
                    <a:pt x="782" y="17"/>
                  </a:lnTo>
                  <a:lnTo>
                    <a:pt x="762" y="11"/>
                  </a:lnTo>
                  <a:lnTo>
                    <a:pt x="750" y="10"/>
                  </a:lnTo>
                  <a:lnTo>
                    <a:pt x="739" y="12"/>
                  </a:lnTo>
                  <a:lnTo>
                    <a:pt x="727" y="10"/>
                  </a:lnTo>
                  <a:lnTo>
                    <a:pt x="704" y="2"/>
                  </a:lnTo>
                  <a:lnTo>
                    <a:pt x="695" y="0"/>
                  </a:lnTo>
                  <a:lnTo>
                    <a:pt x="684" y="5"/>
                  </a:lnTo>
                  <a:lnTo>
                    <a:pt x="683" y="9"/>
                  </a:lnTo>
                  <a:lnTo>
                    <a:pt x="672" y="13"/>
                  </a:lnTo>
                  <a:lnTo>
                    <a:pt x="659" y="22"/>
                  </a:lnTo>
                  <a:lnTo>
                    <a:pt x="622" y="40"/>
                  </a:lnTo>
                  <a:lnTo>
                    <a:pt x="606" y="56"/>
                  </a:lnTo>
                  <a:lnTo>
                    <a:pt x="587" y="68"/>
                  </a:lnTo>
                  <a:lnTo>
                    <a:pt x="568" y="87"/>
                  </a:lnTo>
                  <a:lnTo>
                    <a:pt x="559" y="101"/>
                  </a:lnTo>
                  <a:lnTo>
                    <a:pt x="540" y="126"/>
                  </a:lnTo>
                  <a:lnTo>
                    <a:pt x="515" y="145"/>
                  </a:lnTo>
                  <a:lnTo>
                    <a:pt x="500" y="162"/>
                  </a:lnTo>
                  <a:lnTo>
                    <a:pt x="487" y="195"/>
                  </a:lnTo>
                  <a:lnTo>
                    <a:pt x="481" y="202"/>
                  </a:lnTo>
                  <a:lnTo>
                    <a:pt x="472" y="205"/>
                  </a:lnTo>
                  <a:lnTo>
                    <a:pt x="462" y="206"/>
                  </a:lnTo>
                  <a:lnTo>
                    <a:pt x="439" y="212"/>
                  </a:lnTo>
                  <a:lnTo>
                    <a:pt x="424" y="211"/>
                  </a:lnTo>
                  <a:lnTo>
                    <a:pt x="401" y="198"/>
                  </a:lnTo>
                  <a:lnTo>
                    <a:pt x="390" y="194"/>
                  </a:lnTo>
                  <a:lnTo>
                    <a:pt x="376" y="192"/>
                  </a:lnTo>
                  <a:lnTo>
                    <a:pt x="365" y="196"/>
                  </a:lnTo>
                  <a:lnTo>
                    <a:pt x="346" y="215"/>
                  </a:lnTo>
                  <a:lnTo>
                    <a:pt x="340" y="222"/>
                  </a:lnTo>
                  <a:lnTo>
                    <a:pt x="337" y="231"/>
                  </a:lnTo>
                  <a:lnTo>
                    <a:pt x="328" y="240"/>
                  </a:lnTo>
                  <a:lnTo>
                    <a:pt x="317" y="249"/>
                  </a:lnTo>
                  <a:lnTo>
                    <a:pt x="312" y="252"/>
                  </a:lnTo>
                  <a:lnTo>
                    <a:pt x="302" y="270"/>
                  </a:lnTo>
                  <a:lnTo>
                    <a:pt x="270" y="278"/>
                  </a:lnTo>
                  <a:lnTo>
                    <a:pt x="251" y="277"/>
                  </a:lnTo>
                  <a:lnTo>
                    <a:pt x="235" y="274"/>
                  </a:lnTo>
                  <a:lnTo>
                    <a:pt x="227" y="272"/>
                  </a:lnTo>
                  <a:lnTo>
                    <a:pt x="223" y="263"/>
                  </a:lnTo>
                  <a:lnTo>
                    <a:pt x="231" y="243"/>
                  </a:lnTo>
                  <a:lnTo>
                    <a:pt x="233" y="231"/>
                  </a:lnTo>
                  <a:lnTo>
                    <a:pt x="233" y="224"/>
                  </a:lnTo>
                  <a:lnTo>
                    <a:pt x="231" y="207"/>
                  </a:lnTo>
                  <a:lnTo>
                    <a:pt x="223" y="196"/>
                  </a:lnTo>
                  <a:lnTo>
                    <a:pt x="211" y="185"/>
                  </a:lnTo>
                  <a:lnTo>
                    <a:pt x="206" y="177"/>
                  </a:lnTo>
                  <a:lnTo>
                    <a:pt x="194" y="166"/>
                  </a:lnTo>
                  <a:lnTo>
                    <a:pt x="191" y="162"/>
                  </a:lnTo>
                  <a:lnTo>
                    <a:pt x="185" y="156"/>
                  </a:lnTo>
                  <a:lnTo>
                    <a:pt x="182" y="15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70">
              <a:extLst>
                <a:ext uri="{FF2B5EF4-FFF2-40B4-BE49-F238E27FC236}">
                  <a16:creationId xmlns:a16="http://schemas.microsoft.com/office/drawing/2014/main" id="{2ADEEE1D-7D9C-0A09-3E06-81659C29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625" y="4200336"/>
              <a:ext cx="68948" cy="18804"/>
            </a:xfrm>
            <a:custGeom>
              <a:avLst/>
              <a:gdLst/>
              <a:ahLst/>
              <a:cxnLst>
                <a:cxn ang="0">
                  <a:pos x="4" y="44"/>
                </a:cxn>
                <a:cxn ang="0">
                  <a:pos x="7" y="38"/>
                </a:cxn>
                <a:cxn ang="0">
                  <a:pos x="45" y="35"/>
                </a:cxn>
                <a:cxn ang="0">
                  <a:pos x="54" y="35"/>
                </a:cxn>
                <a:cxn ang="0">
                  <a:pos x="55" y="33"/>
                </a:cxn>
                <a:cxn ang="0">
                  <a:pos x="57" y="26"/>
                </a:cxn>
                <a:cxn ang="0">
                  <a:pos x="61" y="26"/>
                </a:cxn>
                <a:cxn ang="0">
                  <a:pos x="66" y="27"/>
                </a:cxn>
                <a:cxn ang="0">
                  <a:pos x="77" y="26"/>
                </a:cxn>
                <a:cxn ang="0">
                  <a:pos x="86" y="22"/>
                </a:cxn>
                <a:cxn ang="0">
                  <a:pos x="89" y="17"/>
                </a:cxn>
                <a:cxn ang="0">
                  <a:pos x="92" y="15"/>
                </a:cxn>
                <a:cxn ang="0">
                  <a:pos x="98" y="17"/>
                </a:cxn>
                <a:cxn ang="0">
                  <a:pos x="101" y="20"/>
                </a:cxn>
                <a:cxn ang="0">
                  <a:pos x="109" y="22"/>
                </a:cxn>
                <a:cxn ang="0">
                  <a:pos x="117" y="28"/>
                </a:cxn>
                <a:cxn ang="0">
                  <a:pos x="123" y="28"/>
                </a:cxn>
                <a:cxn ang="0">
                  <a:pos x="132" y="32"/>
                </a:cxn>
                <a:cxn ang="0">
                  <a:pos x="139" y="32"/>
                </a:cxn>
                <a:cxn ang="0">
                  <a:pos x="142" y="35"/>
                </a:cxn>
                <a:cxn ang="0">
                  <a:pos x="148" y="31"/>
                </a:cxn>
                <a:cxn ang="0">
                  <a:pos x="159" y="28"/>
                </a:cxn>
                <a:cxn ang="0">
                  <a:pos x="162" y="25"/>
                </a:cxn>
                <a:cxn ang="0">
                  <a:pos x="164" y="21"/>
                </a:cxn>
                <a:cxn ang="0">
                  <a:pos x="162" y="16"/>
                </a:cxn>
                <a:cxn ang="0">
                  <a:pos x="161" y="15"/>
                </a:cxn>
                <a:cxn ang="0">
                  <a:pos x="159" y="16"/>
                </a:cxn>
                <a:cxn ang="0">
                  <a:pos x="155" y="15"/>
                </a:cxn>
                <a:cxn ang="0">
                  <a:pos x="151" y="15"/>
                </a:cxn>
                <a:cxn ang="0">
                  <a:pos x="148" y="15"/>
                </a:cxn>
                <a:cxn ang="0">
                  <a:pos x="137" y="21"/>
                </a:cxn>
                <a:cxn ang="0">
                  <a:pos x="132" y="20"/>
                </a:cxn>
                <a:cxn ang="0">
                  <a:pos x="126" y="16"/>
                </a:cxn>
                <a:cxn ang="0">
                  <a:pos x="122" y="11"/>
                </a:cxn>
                <a:cxn ang="0">
                  <a:pos x="121" y="10"/>
                </a:cxn>
                <a:cxn ang="0">
                  <a:pos x="109" y="10"/>
                </a:cxn>
                <a:cxn ang="0">
                  <a:pos x="103" y="3"/>
                </a:cxn>
                <a:cxn ang="0">
                  <a:pos x="98" y="2"/>
                </a:cxn>
                <a:cxn ang="0">
                  <a:pos x="94" y="0"/>
                </a:cxn>
                <a:cxn ang="0">
                  <a:pos x="89" y="2"/>
                </a:cxn>
                <a:cxn ang="0">
                  <a:pos x="84" y="4"/>
                </a:cxn>
                <a:cxn ang="0">
                  <a:pos x="78" y="3"/>
                </a:cxn>
                <a:cxn ang="0">
                  <a:pos x="73" y="8"/>
                </a:cxn>
                <a:cxn ang="0">
                  <a:pos x="70" y="14"/>
                </a:cxn>
                <a:cxn ang="0">
                  <a:pos x="15" y="14"/>
                </a:cxn>
                <a:cxn ang="0">
                  <a:pos x="14" y="14"/>
                </a:cxn>
                <a:cxn ang="0">
                  <a:pos x="12" y="17"/>
                </a:cxn>
                <a:cxn ang="0">
                  <a:pos x="14" y="21"/>
                </a:cxn>
                <a:cxn ang="0">
                  <a:pos x="7" y="20"/>
                </a:cxn>
                <a:cxn ang="0">
                  <a:pos x="6" y="21"/>
                </a:cxn>
                <a:cxn ang="0">
                  <a:pos x="4" y="26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1" y="43"/>
                </a:cxn>
                <a:cxn ang="0">
                  <a:pos x="3" y="45"/>
                </a:cxn>
                <a:cxn ang="0">
                  <a:pos x="4" y="44"/>
                </a:cxn>
              </a:cxnLst>
              <a:rect l="0" t="0" r="r" b="b"/>
              <a:pathLst>
                <a:path w="164" h="45">
                  <a:moveTo>
                    <a:pt x="4" y="44"/>
                  </a:moveTo>
                  <a:lnTo>
                    <a:pt x="7" y="38"/>
                  </a:lnTo>
                  <a:lnTo>
                    <a:pt x="45" y="35"/>
                  </a:lnTo>
                  <a:lnTo>
                    <a:pt x="54" y="35"/>
                  </a:lnTo>
                  <a:lnTo>
                    <a:pt x="55" y="33"/>
                  </a:lnTo>
                  <a:lnTo>
                    <a:pt x="57" y="26"/>
                  </a:lnTo>
                  <a:lnTo>
                    <a:pt x="61" y="26"/>
                  </a:lnTo>
                  <a:lnTo>
                    <a:pt x="66" y="27"/>
                  </a:lnTo>
                  <a:lnTo>
                    <a:pt x="77" y="26"/>
                  </a:lnTo>
                  <a:lnTo>
                    <a:pt x="86" y="22"/>
                  </a:lnTo>
                  <a:lnTo>
                    <a:pt x="89" y="17"/>
                  </a:lnTo>
                  <a:lnTo>
                    <a:pt x="92" y="15"/>
                  </a:lnTo>
                  <a:lnTo>
                    <a:pt x="98" y="17"/>
                  </a:lnTo>
                  <a:lnTo>
                    <a:pt x="101" y="20"/>
                  </a:lnTo>
                  <a:lnTo>
                    <a:pt x="109" y="22"/>
                  </a:lnTo>
                  <a:lnTo>
                    <a:pt x="117" y="28"/>
                  </a:lnTo>
                  <a:lnTo>
                    <a:pt x="123" y="28"/>
                  </a:lnTo>
                  <a:lnTo>
                    <a:pt x="132" y="32"/>
                  </a:lnTo>
                  <a:lnTo>
                    <a:pt x="139" y="32"/>
                  </a:lnTo>
                  <a:lnTo>
                    <a:pt x="142" y="35"/>
                  </a:lnTo>
                  <a:lnTo>
                    <a:pt x="148" y="31"/>
                  </a:lnTo>
                  <a:lnTo>
                    <a:pt x="159" y="28"/>
                  </a:lnTo>
                  <a:lnTo>
                    <a:pt x="162" y="25"/>
                  </a:lnTo>
                  <a:lnTo>
                    <a:pt x="164" y="21"/>
                  </a:lnTo>
                  <a:lnTo>
                    <a:pt x="162" y="16"/>
                  </a:lnTo>
                  <a:lnTo>
                    <a:pt x="161" y="15"/>
                  </a:lnTo>
                  <a:lnTo>
                    <a:pt x="159" y="16"/>
                  </a:lnTo>
                  <a:lnTo>
                    <a:pt x="155" y="15"/>
                  </a:lnTo>
                  <a:lnTo>
                    <a:pt x="151" y="15"/>
                  </a:lnTo>
                  <a:lnTo>
                    <a:pt x="148" y="15"/>
                  </a:lnTo>
                  <a:lnTo>
                    <a:pt x="137" y="21"/>
                  </a:lnTo>
                  <a:lnTo>
                    <a:pt x="132" y="20"/>
                  </a:lnTo>
                  <a:lnTo>
                    <a:pt x="126" y="16"/>
                  </a:lnTo>
                  <a:lnTo>
                    <a:pt x="122" y="11"/>
                  </a:lnTo>
                  <a:lnTo>
                    <a:pt x="121" y="10"/>
                  </a:lnTo>
                  <a:lnTo>
                    <a:pt x="109" y="10"/>
                  </a:lnTo>
                  <a:lnTo>
                    <a:pt x="103" y="3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9" y="2"/>
                  </a:lnTo>
                  <a:lnTo>
                    <a:pt x="84" y="4"/>
                  </a:lnTo>
                  <a:lnTo>
                    <a:pt x="78" y="3"/>
                  </a:lnTo>
                  <a:lnTo>
                    <a:pt x="73" y="8"/>
                  </a:lnTo>
                  <a:lnTo>
                    <a:pt x="70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14" y="21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4" y="26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3" y="45"/>
                  </a:lnTo>
                  <a:lnTo>
                    <a:pt x="4" y="4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71">
              <a:extLst>
                <a:ext uri="{FF2B5EF4-FFF2-40B4-BE49-F238E27FC236}">
                  <a16:creationId xmlns:a16="http://schemas.microsoft.com/office/drawing/2014/main" id="{7514306C-1994-9448-6CEA-19CBBC513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717" y="4321517"/>
              <a:ext cx="91931" cy="91931"/>
            </a:xfrm>
            <a:custGeom>
              <a:avLst/>
              <a:gdLst/>
              <a:ahLst/>
              <a:cxnLst>
                <a:cxn ang="0">
                  <a:pos x="4" y="83"/>
                </a:cxn>
                <a:cxn ang="0">
                  <a:pos x="10" y="74"/>
                </a:cxn>
                <a:cxn ang="0">
                  <a:pos x="12" y="70"/>
                </a:cxn>
                <a:cxn ang="0">
                  <a:pos x="17" y="67"/>
                </a:cxn>
                <a:cxn ang="0">
                  <a:pos x="29" y="56"/>
                </a:cxn>
                <a:cxn ang="0">
                  <a:pos x="39" y="48"/>
                </a:cxn>
                <a:cxn ang="0">
                  <a:pos x="45" y="43"/>
                </a:cxn>
                <a:cxn ang="0">
                  <a:pos x="49" y="26"/>
                </a:cxn>
                <a:cxn ang="0">
                  <a:pos x="56" y="18"/>
                </a:cxn>
                <a:cxn ang="0">
                  <a:pos x="66" y="16"/>
                </a:cxn>
                <a:cxn ang="0">
                  <a:pos x="64" y="9"/>
                </a:cxn>
                <a:cxn ang="0">
                  <a:pos x="70" y="2"/>
                </a:cxn>
                <a:cxn ang="0">
                  <a:pos x="77" y="1"/>
                </a:cxn>
                <a:cxn ang="0">
                  <a:pos x="84" y="5"/>
                </a:cxn>
                <a:cxn ang="0">
                  <a:pos x="94" y="0"/>
                </a:cxn>
                <a:cxn ang="0">
                  <a:pos x="97" y="2"/>
                </a:cxn>
                <a:cxn ang="0">
                  <a:pos x="106" y="11"/>
                </a:cxn>
                <a:cxn ang="0">
                  <a:pos x="110" y="24"/>
                </a:cxn>
                <a:cxn ang="0">
                  <a:pos x="115" y="40"/>
                </a:cxn>
                <a:cxn ang="0">
                  <a:pos x="111" y="59"/>
                </a:cxn>
                <a:cxn ang="0">
                  <a:pos x="106" y="62"/>
                </a:cxn>
                <a:cxn ang="0">
                  <a:pos x="111" y="63"/>
                </a:cxn>
                <a:cxn ang="0">
                  <a:pos x="117" y="61"/>
                </a:cxn>
                <a:cxn ang="0">
                  <a:pos x="128" y="72"/>
                </a:cxn>
                <a:cxn ang="0">
                  <a:pos x="136" y="68"/>
                </a:cxn>
                <a:cxn ang="0">
                  <a:pos x="143" y="63"/>
                </a:cxn>
                <a:cxn ang="0">
                  <a:pos x="148" y="50"/>
                </a:cxn>
                <a:cxn ang="0">
                  <a:pos x="158" y="48"/>
                </a:cxn>
                <a:cxn ang="0">
                  <a:pos x="162" y="59"/>
                </a:cxn>
                <a:cxn ang="0">
                  <a:pos x="166" y="68"/>
                </a:cxn>
                <a:cxn ang="0">
                  <a:pos x="169" y="74"/>
                </a:cxn>
                <a:cxn ang="0">
                  <a:pos x="169" y="93"/>
                </a:cxn>
                <a:cxn ang="0">
                  <a:pos x="160" y="102"/>
                </a:cxn>
                <a:cxn ang="0">
                  <a:pos x="156" y="110"/>
                </a:cxn>
                <a:cxn ang="0">
                  <a:pos x="160" y="111"/>
                </a:cxn>
                <a:cxn ang="0">
                  <a:pos x="165" y="113"/>
                </a:cxn>
                <a:cxn ang="0">
                  <a:pos x="171" y="115"/>
                </a:cxn>
                <a:cxn ang="0">
                  <a:pos x="187" y="118"/>
                </a:cxn>
                <a:cxn ang="0">
                  <a:pos x="194" y="126"/>
                </a:cxn>
                <a:cxn ang="0">
                  <a:pos x="197" y="131"/>
                </a:cxn>
                <a:cxn ang="0">
                  <a:pos x="200" y="139"/>
                </a:cxn>
                <a:cxn ang="0">
                  <a:pos x="211" y="145"/>
                </a:cxn>
                <a:cxn ang="0">
                  <a:pos x="216" y="149"/>
                </a:cxn>
                <a:cxn ang="0">
                  <a:pos x="221" y="160"/>
                </a:cxn>
                <a:cxn ang="0">
                  <a:pos x="221" y="171"/>
                </a:cxn>
                <a:cxn ang="0">
                  <a:pos x="216" y="172"/>
                </a:cxn>
                <a:cxn ang="0">
                  <a:pos x="215" y="183"/>
                </a:cxn>
                <a:cxn ang="0">
                  <a:pos x="211" y="185"/>
                </a:cxn>
                <a:cxn ang="0">
                  <a:pos x="210" y="195"/>
                </a:cxn>
                <a:cxn ang="0">
                  <a:pos x="189" y="217"/>
                </a:cxn>
                <a:cxn ang="0">
                  <a:pos x="180" y="210"/>
                </a:cxn>
                <a:cxn ang="0">
                  <a:pos x="164" y="207"/>
                </a:cxn>
                <a:cxn ang="0">
                  <a:pos x="149" y="199"/>
                </a:cxn>
                <a:cxn ang="0">
                  <a:pos x="130" y="187"/>
                </a:cxn>
                <a:cxn ang="0">
                  <a:pos x="101" y="165"/>
                </a:cxn>
                <a:cxn ang="0">
                  <a:pos x="62" y="131"/>
                </a:cxn>
                <a:cxn ang="0">
                  <a:pos x="48" y="124"/>
                </a:cxn>
                <a:cxn ang="0">
                  <a:pos x="27" y="105"/>
                </a:cxn>
                <a:cxn ang="0">
                  <a:pos x="15" y="100"/>
                </a:cxn>
                <a:cxn ang="0">
                  <a:pos x="15" y="93"/>
                </a:cxn>
                <a:cxn ang="0">
                  <a:pos x="3" y="85"/>
                </a:cxn>
                <a:cxn ang="0">
                  <a:pos x="3" y="84"/>
                </a:cxn>
              </a:cxnLst>
              <a:rect l="0" t="0" r="r" b="b"/>
              <a:pathLst>
                <a:path w="221" h="221">
                  <a:moveTo>
                    <a:pt x="3" y="83"/>
                  </a:moveTo>
                  <a:lnTo>
                    <a:pt x="4" y="83"/>
                  </a:lnTo>
                  <a:lnTo>
                    <a:pt x="9" y="81"/>
                  </a:lnTo>
                  <a:lnTo>
                    <a:pt x="10" y="74"/>
                  </a:lnTo>
                  <a:lnTo>
                    <a:pt x="12" y="73"/>
                  </a:lnTo>
                  <a:lnTo>
                    <a:pt x="12" y="70"/>
                  </a:lnTo>
                  <a:lnTo>
                    <a:pt x="14" y="67"/>
                  </a:lnTo>
                  <a:lnTo>
                    <a:pt x="17" y="67"/>
                  </a:lnTo>
                  <a:lnTo>
                    <a:pt x="22" y="63"/>
                  </a:lnTo>
                  <a:lnTo>
                    <a:pt x="29" y="56"/>
                  </a:lnTo>
                  <a:lnTo>
                    <a:pt x="36" y="54"/>
                  </a:lnTo>
                  <a:lnTo>
                    <a:pt x="39" y="48"/>
                  </a:lnTo>
                  <a:lnTo>
                    <a:pt x="44" y="46"/>
                  </a:lnTo>
                  <a:lnTo>
                    <a:pt x="45" y="43"/>
                  </a:lnTo>
                  <a:lnTo>
                    <a:pt x="49" y="41"/>
                  </a:lnTo>
                  <a:lnTo>
                    <a:pt x="49" y="26"/>
                  </a:lnTo>
                  <a:lnTo>
                    <a:pt x="53" y="24"/>
                  </a:lnTo>
                  <a:lnTo>
                    <a:pt x="56" y="18"/>
                  </a:lnTo>
                  <a:lnTo>
                    <a:pt x="65" y="18"/>
                  </a:lnTo>
                  <a:lnTo>
                    <a:pt x="66" y="16"/>
                  </a:lnTo>
                  <a:lnTo>
                    <a:pt x="62" y="12"/>
                  </a:lnTo>
                  <a:lnTo>
                    <a:pt x="64" y="9"/>
                  </a:lnTo>
                  <a:lnTo>
                    <a:pt x="67" y="7"/>
                  </a:lnTo>
                  <a:lnTo>
                    <a:pt x="70" y="2"/>
                  </a:lnTo>
                  <a:lnTo>
                    <a:pt x="73" y="0"/>
                  </a:lnTo>
                  <a:lnTo>
                    <a:pt x="77" y="1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6" y="4"/>
                  </a:lnTo>
                  <a:lnTo>
                    <a:pt x="94" y="0"/>
                  </a:lnTo>
                  <a:lnTo>
                    <a:pt x="97" y="1"/>
                  </a:lnTo>
                  <a:lnTo>
                    <a:pt x="97" y="2"/>
                  </a:lnTo>
                  <a:lnTo>
                    <a:pt x="99" y="7"/>
                  </a:lnTo>
                  <a:lnTo>
                    <a:pt x="106" y="11"/>
                  </a:lnTo>
                  <a:lnTo>
                    <a:pt x="106" y="18"/>
                  </a:lnTo>
                  <a:lnTo>
                    <a:pt x="110" y="24"/>
                  </a:lnTo>
                  <a:lnTo>
                    <a:pt x="111" y="38"/>
                  </a:lnTo>
                  <a:lnTo>
                    <a:pt x="115" y="40"/>
                  </a:lnTo>
                  <a:lnTo>
                    <a:pt x="114" y="55"/>
                  </a:lnTo>
                  <a:lnTo>
                    <a:pt x="111" y="59"/>
                  </a:lnTo>
                  <a:lnTo>
                    <a:pt x="108" y="61"/>
                  </a:lnTo>
                  <a:lnTo>
                    <a:pt x="106" y="62"/>
                  </a:lnTo>
                  <a:lnTo>
                    <a:pt x="108" y="65"/>
                  </a:lnTo>
                  <a:lnTo>
                    <a:pt x="111" y="63"/>
                  </a:lnTo>
                  <a:lnTo>
                    <a:pt x="115" y="61"/>
                  </a:lnTo>
                  <a:lnTo>
                    <a:pt x="117" y="61"/>
                  </a:lnTo>
                  <a:lnTo>
                    <a:pt x="123" y="65"/>
                  </a:lnTo>
                  <a:lnTo>
                    <a:pt x="128" y="72"/>
                  </a:lnTo>
                  <a:lnTo>
                    <a:pt x="132" y="71"/>
                  </a:lnTo>
                  <a:lnTo>
                    <a:pt x="136" y="68"/>
                  </a:lnTo>
                  <a:lnTo>
                    <a:pt x="142" y="68"/>
                  </a:lnTo>
                  <a:lnTo>
                    <a:pt x="143" y="63"/>
                  </a:lnTo>
                  <a:lnTo>
                    <a:pt x="148" y="57"/>
                  </a:lnTo>
                  <a:lnTo>
                    <a:pt x="148" y="50"/>
                  </a:lnTo>
                  <a:lnTo>
                    <a:pt x="151" y="48"/>
                  </a:lnTo>
                  <a:lnTo>
                    <a:pt x="158" y="48"/>
                  </a:lnTo>
                  <a:lnTo>
                    <a:pt x="161" y="54"/>
                  </a:lnTo>
                  <a:lnTo>
                    <a:pt x="162" y="59"/>
                  </a:lnTo>
                  <a:lnTo>
                    <a:pt x="164" y="68"/>
                  </a:lnTo>
                  <a:lnTo>
                    <a:pt x="166" y="68"/>
                  </a:lnTo>
                  <a:lnTo>
                    <a:pt x="169" y="72"/>
                  </a:lnTo>
                  <a:lnTo>
                    <a:pt x="169" y="74"/>
                  </a:lnTo>
                  <a:lnTo>
                    <a:pt x="172" y="77"/>
                  </a:lnTo>
                  <a:lnTo>
                    <a:pt x="169" y="93"/>
                  </a:lnTo>
                  <a:lnTo>
                    <a:pt x="167" y="95"/>
                  </a:lnTo>
                  <a:lnTo>
                    <a:pt x="160" y="102"/>
                  </a:lnTo>
                  <a:lnTo>
                    <a:pt x="156" y="109"/>
                  </a:lnTo>
                  <a:lnTo>
                    <a:pt x="156" y="110"/>
                  </a:lnTo>
                  <a:lnTo>
                    <a:pt x="159" y="110"/>
                  </a:lnTo>
                  <a:lnTo>
                    <a:pt x="160" y="111"/>
                  </a:lnTo>
                  <a:lnTo>
                    <a:pt x="164" y="111"/>
                  </a:lnTo>
                  <a:lnTo>
                    <a:pt x="165" y="113"/>
                  </a:lnTo>
                  <a:lnTo>
                    <a:pt x="166" y="115"/>
                  </a:lnTo>
                  <a:lnTo>
                    <a:pt x="171" y="115"/>
                  </a:lnTo>
                  <a:lnTo>
                    <a:pt x="178" y="118"/>
                  </a:lnTo>
                  <a:lnTo>
                    <a:pt x="187" y="118"/>
                  </a:lnTo>
                  <a:lnTo>
                    <a:pt x="189" y="120"/>
                  </a:lnTo>
                  <a:lnTo>
                    <a:pt x="194" y="126"/>
                  </a:lnTo>
                  <a:lnTo>
                    <a:pt x="194" y="129"/>
                  </a:lnTo>
                  <a:lnTo>
                    <a:pt x="197" y="131"/>
                  </a:lnTo>
                  <a:lnTo>
                    <a:pt x="199" y="135"/>
                  </a:lnTo>
                  <a:lnTo>
                    <a:pt x="200" y="139"/>
                  </a:lnTo>
                  <a:lnTo>
                    <a:pt x="206" y="140"/>
                  </a:lnTo>
                  <a:lnTo>
                    <a:pt x="211" y="145"/>
                  </a:lnTo>
                  <a:lnTo>
                    <a:pt x="216" y="144"/>
                  </a:lnTo>
                  <a:lnTo>
                    <a:pt x="216" y="149"/>
                  </a:lnTo>
                  <a:lnTo>
                    <a:pt x="219" y="152"/>
                  </a:lnTo>
                  <a:lnTo>
                    <a:pt x="221" y="160"/>
                  </a:lnTo>
                  <a:lnTo>
                    <a:pt x="219" y="166"/>
                  </a:lnTo>
                  <a:lnTo>
                    <a:pt x="221" y="171"/>
                  </a:lnTo>
                  <a:lnTo>
                    <a:pt x="220" y="172"/>
                  </a:lnTo>
                  <a:lnTo>
                    <a:pt x="216" y="172"/>
                  </a:lnTo>
                  <a:lnTo>
                    <a:pt x="215" y="176"/>
                  </a:lnTo>
                  <a:lnTo>
                    <a:pt x="215" y="183"/>
                  </a:lnTo>
                  <a:lnTo>
                    <a:pt x="211" y="183"/>
                  </a:lnTo>
                  <a:lnTo>
                    <a:pt x="211" y="185"/>
                  </a:lnTo>
                  <a:lnTo>
                    <a:pt x="211" y="190"/>
                  </a:lnTo>
                  <a:lnTo>
                    <a:pt x="210" y="195"/>
                  </a:lnTo>
                  <a:lnTo>
                    <a:pt x="211" y="221"/>
                  </a:lnTo>
                  <a:lnTo>
                    <a:pt x="189" y="217"/>
                  </a:lnTo>
                  <a:lnTo>
                    <a:pt x="184" y="212"/>
                  </a:lnTo>
                  <a:lnTo>
                    <a:pt x="180" y="210"/>
                  </a:lnTo>
                  <a:lnTo>
                    <a:pt x="175" y="210"/>
                  </a:lnTo>
                  <a:lnTo>
                    <a:pt x="164" y="207"/>
                  </a:lnTo>
                  <a:lnTo>
                    <a:pt x="155" y="204"/>
                  </a:lnTo>
                  <a:lnTo>
                    <a:pt x="149" y="199"/>
                  </a:lnTo>
                  <a:lnTo>
                    <a:pt x="139" y="195"/>
                  </a:lnTo>
                  <a:lnTo>
                    <a:pt x="130" y="187"/>
                  </a:lnTo>
                  <a:lnTo>
                    <a:pt x="116" y="182"/>
                  </a:lnTo>
                  <a:lnTo>
                    <a:pt x="101" y="165"/>
                  </a:lnTo>
                  <a:lnTo>
                    <a:pt x="67" y="137"/>
                  </a:lnTo>
                  <a:lnTo>
                    <a:pt x="62" y="131"/>
                  </a:lnTo>
                  <a:lnTo>
                    <a:pt x="58" y="127"/>
                  </a:lnTo>
                  <a:lnTo>
                    <a:pt x="48" y="124"/>
                  </a:lnTo>
                  <a:lnTo>
                    <a:pt x="34" y="118"/>
                  </a:lnTo>
                  <a:lnTo>
                    <a:pt x="27" y="105"/>
                  </a:lnTo>
                  <a:lnTo>
                    <a:pt x="17" y="101"/>
                  </a:lnTo>
                  <a:lnTo>
                    <a:pt x="15" y="100"/>
                  </a:lnTo>
                  <a:lnTo>
                    <a:pt x="16" y="95"/>
                  </a:lnTo>
                  <a:lnTo>
                    <a:pt x="15" y="93"/>
                  </a:lnTo>
                  <a:lnTo>
                    <a:pt x="4" y="89"/>
                  </a:lnTo>
                  <a:lnTo>
                    <a:pt x="3" y="85"/>
                  </a:lnTo>
                  <a:lnTo>
                    <a:pt x="0" y="85"/>
                  </a:lnTo>
                  <a:lnTo>
                    <a:pt x="3" y="84"/>
                  </a:lnTo>
                  <a:lnTo>
                    <a:pt x="3" y="8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72">
              <a:extLst>
                <a:ext uri="{FF2B5EF4-FFF2-40B4-BE49-F238E27FC236}">
                  <a16:creationId xmlns:a16="http://schemas.microsoft.com/office/drawing/2014/main" id="{0C351E18-9E8D-2FED-1FFB-E56EA732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579" y="4263016"/>
              <a:ext cx="100288" cy="144164"/>
            </a:xfrm>
            <a:custGeom>
              <a:avLst/>
              <a:gdLst/>
              <a:ahLst/>
              <a:cxnLst>
                <a:cxn ang="0">
                  <a:pos x="232" y="271"/>
                </a:cxn>
                <a:cxn ang="0">
                  <a:pos x="209" y="245"/>
                </a:cxn>
                <a:cxn ang="0">
                  <a:pos x="203" y="224"/>
                </a:cxn>
                <a:cxn ang="0">
                  <a:pos x="203" y="183"/>
                </a:cxn>
                <a:cxn ang="0">
                  <a:pos x="199" y="111"/>
                </a:cxn>
                <a:cxn ang="0">
                  <a:pos x="194" y="91"/>
                </a:cxn>
                <a:cxn ang="0">
                  <a:pos x="189" y="66"/>
                </a:cxn>
                <a:cxn ang="0">
                  <a:pos x="182" y="46"/>
                </a:cxn>
                <a:cxn ang="0">
                  <a:pos x="171" y="32"/>
                </a:cxn>
                <a:cxn ang="0">
                  <a:pos x="162" y="21"/>
                </a:cxn>
                <a:cxn ang="0">
                  <a:pos x="165" y="11"/>
                </a:cxn>
                <a:cxn ang="0">
                  <a:pos x="167" y="5"/>
                </a:cxn>
                <a:cxn ang="0">
                  <a:pos x="157" y="2"/>
                </a:cxn>
                <a:cxn ang="0">
                  <a:pos x="142" y="2"/>
                </a:cxn>
                <a:cxn ang="0">
                  <a:pos x="126" y="12"/>
                </a:cxn>
                <a:cxn ang="0">
                  <a:pos x="83" y="6"/>
                </a:cxn>
                <a:cxn ang="0">
                  <a:pos x="45" y="5"/>
                </a:cxn>
                <a:cxn ang="0">
                  <a:pos x="18" y="7"/>
                </a:cxn>
                <a:cxn ang="0">
                  <a:pos x="13" y="23"/>
                </a:cxn>
                <a:cxn ang="0">
                  <a:pos x="20" y="34"/>
                </a:cxn>
                <a:cxn ang="0">
                  <a:pos x="22" y="43"/>
                </a:cxn>
                <a:cxn ang="0">
                  <a:pos x="24" y="63"/>
                </a:cxn>
                <a:cxn ang="0">
                  <a:pos x="24" y="79"/>
                </a:cxn>
                <a:cxn ang="0">
                  <a:pos x="28" y="93"/>
                </a:cxn>
                <a:cxn ang="0">
                  <a:pos x="29" y="100"/>
                </a:cxn>
                <a:cxn ang="0">
                  <a:pos x="23" y="109"/>
                </a:cxn>
                <a:cxn ang="0">
                  <a:pos x="31" y="112"/>
                </a:cxn>
                <a:cxn ang="0">
                  <a:pos x="40" y="154"/>
                </a:cxn>
                <a:cxn ang="0">
                  <a:pos x="34" y="160"/>
                </a:cxn>
                <a:cxn ang="0">
                  <a:pos x="28" y="166"/>
                </a:cxn>
                <a:cxn ang="0">
                  <a:pos x="22" y="177"/>
                </a:cxn>
                <a:cxn ang="0">
                  <a:pos x="15" y="198"/>
                </a:cxn>
                <a:cxn ang="0">
                  <a:pos x="11" y="213"/>
                </a:cxn>
                <a:cxn ang="0">
                  <a:pos x="1" y="227"/>
                </a:cxn>
                <a:cxn ang="0">
                  <a:pos x="0" y="251"/>
                </a:cxn>
                <a:cxn ang="0">
                  <a:pos x="11" y="287"/>
                </a:cxn>
                <a:cxn ang="0">
                  <a:pos x="22" y="291"/>
                </a:cxn>
                <a:cxn ang="0">
                  <a:pos x="27" y="305"/>
                </a:cxn>
                <a:cxn ang="0">
                  <a:pos x="21" y="321"/>
                </a:cxn>
                <a:cxn ang="0">
                  <a:pos x="11" y="318"/>
                </a:cxn>
                <a:cxn ang="0">
                  <a:pos x="5" y="324"/>
                </a:cxn>
                <a:cxn ang="0">
                  <a:pos x="65" y="345"/>
                </a:cxn>
                <a:cxn ang="0">
                  <a:pos x="93" y="328"/>
                </a:cxn>
                <a:cxn ang="0">
                  <a:pos x="133" y="318"/>
                </a:cxn>
                <a:cxn ang="0">
                  <a:pos x="178" y="294"/>
                </a:cxn>
                <a:cxn ang="0">
                  <a:pos x="189" y="290"/>
                </a:cxn>
                <a:cxn ang="0">
                  <a:pos x="214" y="291"/>
                </a:cxn>
                <a:cxn ang="0">
                  <a:pos x="233" y="274"/>
                </a:cxn>
              </a:cxnLst>
              <a:rect l="0" t="0" r="r" b="b"/>
              <a:pathLst>
                <a:path w="236" h="345">
                  <a:moveTo>
                    <a:pt x="236" y="273"/>
                  </a:moveTo>
                  <a:lnTo>
                    <a:pt x="232" y="271"/>
                  </a:lnTo>
                  <a:lnTo>
                    <a:pt x="216" y="255"/>
                  </a:lnTo>
                  <a:lnTo>
                    <a:pt x="209" y="245"/>
                  </a:lnTo>
                  <a:lnTo>
                    <a:pt x="205" y="234"/>
                  </a:lnTo>
                  <a:lnTo>
                    <a:pt x="203" y="224"/>
                  </a:lnTo>
                  <a:lnTo>
                    <a:pt x="201" y="202"/>
                  </a:lnTo>
                  <a:lnTo>
                    <a:pt x="203" y="183"/>
                  </a:lnTo>
                  <a:lnTo>
                    <a:pt x="199" y="143"/>
                  </a:lnTo>
                  <a:lnTo>
                    <a:pt x="199" y="111"/>
                  </a:lnTo>
                  <a:lnTo>
                    <a:pt x="196" y="99"/>
                  </a:lnTo>
                  <a:lnTo>
                    <a:pt x="194" y="91"/>
                  </a:lnTo>
                  <a:lnTo>
                    <a:pt x="190" y="87"/>
                  </a:lnTo>
                  <a:lnTo>
                    <a:pt x="189" y="66"/>
                  </a:lnTo>
                  <a:lnTo>
                    <a:pt x="185" y="52"/>
                  </a:lnTo>
                  <a:lnTo>
                    <a:pt x="182" y="46"/>
                  </a:lnTo>
                  <a:lnTo>
                    <a:pt x="175" y="39"/>
                  </a:lnTo>
                  <a:lnTo>
                    <a:pt x="171" y="32"/>
                  </a:lnTo>
                  <a:lnTo>
                    <a:pt x="162" y="27"/>
                  </a:lnTo>
                  <a:lnTo>
                    <a:pt x="162" y="21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68" y="6"/>
                  </a:lnTo>
                  <a:lnTo>
                    <a:pt x="167" y="5"/>
                  </a:lnTo>
                  <a:lnTo>
                    <a:pt x="159" y="4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42" y="2"/>
                  </a:lnTo>
                  <a:lnTo>
                    <a:pt x="129" y="11"/>
                  </a:lnTo>
                  <a:lnTo>
                    <a:pt x="126" y="12"/>
                  </a:lnTo>
                  <a:lnTo>
                    <a:pt x="109" y="11"/>
                  </a:lnTo>
                  <a:lnTo>
                    <a:pt x="83" y="6"/>
                  </a:lnTo>
                  <a:lnTo>
                    <a:pt x="56" y="7"/>
                  </a:lnTo>
                  <a:lnTo>
                    <a:pt x="45" y="5"/>
                  </a:lnTo>
                  <a:lnTo>
                    <a:pt x="35" y="5"/>
                  </a:lnTo>
                  <a:lnTo>
                    <a:pt x="18" y="7"/>
                  </a:lnTo>
                  <a:lnTo>
                    <a:pt x="15" y="16"/>
                  </a:lnTo>
                  <a:lnTo>
                    <a:pt x="13" y="23"/>
                  </a:lnTo>
                  <a:lnTo>
                    <a:pt x="17" y="32"/>
                  </a:lnTo>
                  <a:lnTo>
                    <a:pt x="20" y="34"/>
                  </a:lnTo>
                  <a:lnTo>
                    <a:pt x="20" y="41"/>
                  </a:lnTo>
                  <a:lnTo>
                    <a:pt x="22" y="43"/>
                  </a:lnTo>
                  <a:lnTo>
                    <a:pt x="22" y="55"/>
                  </a:lnTo>
                  <a:lnTo>
                    <a:pt x="24" y="63"/>
                  </a:lnTo>
                  <a:lnTo>
                    <a:pt x="23" y="74"/>
                  </a:lnTo>
                  <a:lnTo>
                    <a:pt x="24" y="79"/>
                  </a:lnTo>
                  <a:lnTo>
                    <a:pt x="28" y="87"/>
                  </a:lnTo>
                  <a:lnTo>
                    <a:pt x="28" y="93"/>
                  </a:lnTo>
                  <a:lnTo>
                    <a:pt x="26" y="95"/>
                  </a:lnTo>
                  <a:lnTo>
                    <a:pt x="29" y="100"/>
                  </a:lnTo>
                  <a:lnTo>
                    <a:pt x="24" y="105"/>
                  </a:lnTo>
                  <a:lnTo>
                    <a:pt x="23" y="109"/>
                  </a:lnTo>
                  <a:lnTo>
                    <a:pt x="28" y="110"/>
                  </a:lnTo>
                  <a:lnTo>
                    <a:pt x="31" y="112"/>
                  </a:lnTo>
                  <a:lnTo>
                    <a:pt x="38" y="139"/>
                  </a:lnTo>
                  <a:lnTo>
                    <a:pt x="40" y="154"/>
                  </a:lnTo>
                  <a:lnTo>
                    <a:pt x="34" y="155"/>
                  </a:lnTo>
                  <a:lnTo>
                    <a:pt x="34" y="160"/>
                  </a:lnTo>
                  <a:lnTo>
                    <a:pt x="31" y="161"/>
                  </a:lnTo>
                  <a:lnTo>
                    <a:pt x="28" y="166"/>
                  </a:lnTo>
                  <a:lnTo>
                    <a:pt x="24" y="168"/>
                  </a:lnTo>
                  <a:lnTo>
                    <a:pt x="22" y="177"/>
                  </a:lnTo>
                  <a:lnTo>
                    <a:pt x="16" y="190"/>
                  </a:lnTo>
                  <a:lnTo>
                    <a:pt x="15" y="198"/>
                  </a:lnTo>
                  <a:lnTo>
                    <a:pt x="13" y="209"/>
                  </a:lnTo>
                  <a:lnTo>
                    <a:pt x="11" y="213"/>
                  </a:lnTo>
                  <a:lnTo>
                    <a:pt x="5" y="220"/>
                  </a:lnTo>
                  <a:lnTo>
                    <a:pt x="1" y="227"/>
                  </a:lnTo>
                  <a:lnTo>
                    <a:pt x="0" y="244"/>
                  </a:lnTo>
                  <a:lnTo>
                    <a:pt x="0" y="251"/>
                  </a:lnTo>
                  <a:lnTo>
                    <a:pt x="7" y="271"/>
                  </a:lnTo>
                  <a:lnTo>
                    <a:pt x="11" y="287"/>
                  </a:lnTo>
                  <a:lnTo>
                    <a:pt x="15" y="290"/>
                  </a:lnTo>
                  <a:lnTo>
                    <a:pt x="22" y="291"/>
                  </a:lnTo>
                  <a:lnTo>
                    <a:pt x="24" y="294"/>
                  </a:lnTo>
                  <a:lnTo>
                    <a:pt x="27" y="305"/>
                  </a:lnTo>
                  <a:lnTo>
                    <a:pt x="27" y="320"/>
                  </a:lnTo>
                  <a:lnTo>
                    <a:pt x="21" y="321"/>
                  </a:lnTo>
                  <a:lnTo>
                    <a:pt x="17" y="318"/>
                  </a:lnTo>
                  <a:lnTo>
                    <a:pt x="11" y="318"/>
                  </a:lnTo>
                  <a:lnTo>
                    <a:pt x="10" y="320"/>
                  </a:lnTo>
                  <a:lnTo>
                    <a:pt x="5" y="324"/>
                  </a:lnTo>
                  <a:lnTo>
                    <a:pt x="40" y="335"/>
                  </a:lnTo>
                  <a:lnTo>
                    <a:pt x="65" y="345"/>
                  </a:lnTo>
                  <a:lnTo>
                    <a:pt x="85" y="335"/>
                  </a:lnTo>
                  <a:lnTo>
                    <a:pt x="93" y="328"/>
                  </a:lnTo>
                  <a:lnTo>
                    <a:pt x="101" y="326"/>
                  </a:lnTo>
                  <a:lnTo>
                    <a:pt x="133" y="318"/>
                  </a:lnTo>
                  <a:lnTo>
                    <a:pt x="162" y="301"/>
                  </a:lnTo>
                  <a:lnTo>
                    <a:pt x="178" y="294"/>
                  </a:lnTo>
                  <a:lnTo>
                    <a:pt x="183" y="290"/>
                  </a:lnTo>
                  <a:lnTo>
                    <a:pt x="189" y="290"/>
                  </a:lnTo>
                  <a:lnTo>
                    <a:pt x="209" y="288"/>
                  </a:lnTo>
                  <a:lnTo>
                    <a:pt x="214" y="291"/>
                  </a:lnTo>
                  <a:lnTo>
                    <a:pt x="222" y="289"/>
                  </a:lnTo>
                  <a:lnTo>
                    <a:pt x="233" y="274"/>
                  </a:lnTo>
                  <a:lnTo>
                    <a:pt x="236" y="27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73">
              <a:extLst>
                <a:ext uri="{FF2B5EF4-FFF2-40B4-BE49-F238E27FC236}">
                  <a16:creationId xmlns:a16="http://schemas.microsoft.com/office/drawing/2014/main" id="{77428B1D-0E37-DA62-68A5-7316B6478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207" y="4202425"/>
              <a:ext cx="259078" cy="215202"/>
            </a:xfrm>
            <a:custGeom>
              <a:avLst/>
              <a:gdLst/>
              <a:ahLst/>
              <a:cxnLst>
                <a:cxn ang="0">
                  <a:pos x="46" y="82"/>
                </a:cxn>
                <a:cxn ang="0">
                  <a:pos x="53" y="64"/>
                </a:cxn>
                <a:cxn ang="0">
                  <a:pos x="71" y="41"/>
                </a:cxn>
                <a:cxn ang="0">
                  <a:pos x="92" y="8"/>
                </a:cxn>
                <a:cxn ang="0">
                  <a:pos x="135" y="2"/>
                </a:cxn>
                <a:cxn ang="0">
                  <a:pos x="193" y="19"/>
                </a:cxn>
                <a:cxn ang="0">
                  <a:pos x="226" y="46"/>
                </a:cxn>
                <a:cxn ang="0">
                  <a:pos x="257" y="29"/>
                </a:cxn>
                <a:cxn ang="0">
                  <a:pos x="294" y="35"/>
                </a:cxn>
                <a:cxn ang="0">
                  <a:pos x="351" y="56"/>
                </a:cxn>
                <a:cxn ang="0">
                  <a:pos x="394" y="32"/>
                </a:cxn>
                <a:cxn ang="0">
                  <a:pos x="446" y="28"/>
                </a:cxn>
                <a:cxn ang="0">
                  <a:pos x="481" y="24"/>
                </a:cxn>
                <a:cxn ang="0">
                  <a:pos x="502" y="35"/>
                </a:cxn>
                <a:cxn ang="0">
                  <a:pos x="527" y="22"/>
                </a:cxn>
                <a:cxn ang="0">
                  <a:pos x="540" y="14"/>
                </a:cxn>
                <a:cxn ang="0">
                  <a:pos x="554" y="2"/>
                </a:cxn>
                <a:cxn ang="0">
                  <a:pos x="563" y="18"/>
                </a:cxn>
                <a:cxn ang="0">
                  <a:pos x="586" y="41"/>
                </a:cxn>
                <a:cxn ang="0">
                  <a:pos x="604" y="74"/>
                </a:cxn>
                <a:cxn ang="0">
                  <a:pos x="619" y="80"/>
                </a:cxn>
                <a:cxn ang="0">
                  <a:pos x="623" y="116"/>
                </a:cxn>
                <a:cxn ang="0">
                  <a:pos x="586" y="136"/>
                </a:cxn>
                <a:cxn ang="0">
                  <a:pos x="570" y="153"/>
                </a:cxn>
                <a:cxn ang="0">
                  <a:pos x="551" y="200"/>
                </a:cxn>
                <a:cxn ang="0">
                  <a:pos x="537" y="249"/>
                </a:cxn>
                <a:cxn ang="0">
                  <a:pos x="532" y="271"/>
                </a:cxn>
                <a:cxn ang="0">
                  <a:pos x="501" y="305"/>
                </a:cxn>
                <a:cxn ang="0">
                  <a:pos x="486" y="349"/>
                </a:cxn>
                <a:cxn ang="0">
                  <a:pos x="463" y="393"/>
                </a:cxn>
                <a:cxn ang="0">
                  <a:pos x="433" y="389"/>
                </a:cxn>
                <a:cxn ang="0">
                  <a:pos x="426" y="380"/>
                </a:cxn>
                <a:cxn ang="0">
                  <a:pos x="380" y="374"/>
                </a:cxn>
                <a:cxn ang="0">
                  <a:pos x="359" y="390"/>
                </a:cxn>
                <a:cxn ang="0">
                  <a:pos x="333" y="413"/>
                </a:cxn>
                <a:cxn ang="0">
                  <a:pos x="320" y="457"/>
                </a:cxn>
                <a:cxn ang="0">
                  <a:pos x="303" y="482"/>
                </a:cxn>
                <a:cxn ang="0">
                  <a:pos x="294" y="482"/>
                </a:cxn>
                <a:cxn ang="0">
                  <a:pos x="268" y="500"/>
                </a:cxn>
                <a:cxn ang="0">
                  <a:pos x="230" y="499"/>
                </a:cxn>
                <a:cxn ang="0">
                  <a:pos x="220" y="507"/>
                </a:cxn>
                <a:cxn ang="0">
                  <a:pos x="209" y="506"/>
                </a:cxn>
                <a:cxn ang="0">
                  <a:pos x="187" y="516"/>
                </a:cxn>
                <a:cxn ang="0">
                  <a:pos x="175" y="508"/>
                </a:cxn>
                <a:cxn ang="0">
                  <a:pos x="146" y="484"/>
                </a:cxn>
                <a:cxn ang="0">
                  <a:pos x="146" y="452"/>
                </a:cxn>
                <a:cxn ang="0">
                  <a:pos x="132" y="440"/>
                </a:cxn>
                <a:cxn ang="0">
                  <a:pos x="122" y="430"/>
                </a:cxn>
                <a:cxn ang="0">
                  <a:pos x="93" y="405"/>
                </a:cxn>
                <a:cxn ang="0">
                  <a:pos x="5" y="404"/>
                </a:cxn>
                <a:cxn ang="0">
                  <a:pos x="0" y="356"/>
                </a:cxn>
                <a:cxn ang="0">
                  <a:pos x="5" y="286"/>
                </a:cxn>
                <a:cxn ang="0">
                  <a:pos x="22" y="241"/>
                </a:cxn>
                <a:cxn ang="0">
                  <a:pos x="47" y="211"/>
                </a:cxn>
                <a:cxn ang="0">
                  <a:pos x="50" y="201"/>
                </a:cxn>
                <a:cxn ang="0">
                  <a:pos x="46" y="190"/>
                </a:cxn>
                <a:cxn ang="0">
                  <a:pos x="55" y="183"/>
                </a:cxn>
                <a:cxn ang="0">
                  <a:pos x="53" y="149"/>
                </a:cxn>
                <a:cxn ang="0">
                  <a:pos x="41" y="130"/>
                </a:cxn>
              </a:cxnLst>
              <a:rect l="0" t="0" r="r" b="b"/>
              <a:pathLst>
                <a:path w="623" h="516">
                  <a:moveTo>
                    <a:pt x="47" y="113"/>
                  </a:moveTo>
                  <a:lnTo>
                    <a:pt x="48" y="106"/>
                  </a:lnTo>
                  <a:lnTo>
                    <a:pt x="46" y="82"/>
                  </a:lnTo>
                  <a:lnTo>
                    <a:pt x="47" y="73"/>
                  </a:lnTo>
                  <a:lnTo>
                    <a:pt x="49" y="68"/>
                  </a:lnTo>
                  <a:lnTo>
                    <a:pt x="53" y="64"/>
                  </a:lnTo>
                  <a:lnTo>
                    <a:pt x="60" y="61"/>
                  </a:lnTo>
                  <a:lnTo>
                    <a:pt x="65" y="55"/>
                  </a:lnTo>
                  <a:lnTo>
                    <a:pt x="71" y="41"/>
                  </a:lnTo>
                  <a:lnTo>
                    <a:pt x="75" y="23"/>
                  </a:lnTo>
                  <a:lnTo>
                    <a:pt x="76" y="21"/>
                  </a:lnTo>
                  <a:lnTo>
                    <a:pt x="92" y="8"/>
                  </a:lnTo>
                  <a:lnTo>
                    <a:pt x="111" y="3"/>
                  </a:lnTo>
                  <a:lnTo>
                    <a:pt x="127" y="3"/>
                  </a:lnTo>
                  <a:lnTo>
                    <a:pt x="135" y="2"/>
                  </a:lnTo>
                  <a:lnTo>
                    <a:pt x="142" y="0"/>
                  </a:lnTo>
                  <a:lnTo>
                    <a:pt x="157" y="1"/>
                  </a:lnTo>
                  <a:lnTo>
                    <a:pt x="193" y="19"/>
                  </a:lnTo>
                  <a:lnTo>
                    <a:pt x="215" y="39"/>
                  </a:lnTo>
                  <a:lnTo>
                    <a:pt x="221" y="44"/>
                  </a:lnTo>
                  <a:lnTo>
                    <a:pt x="226" y="46"/>
                  </a:lnTo>
                  <a:lnTo>
                    <a:pt x="233" y="46"/>
                  </a:lnTo>
                  <a:lnTo>
                    <a:pt x="241" y="38"/>
                  </a:lnTo>
                  <a:lnTo>
                    <a:pt x="257" y="29"/>
                  </a:lnTo>
                  <a:lnTo>
                    <a:pt x="265" y="27"/>
                  </a:lnTo>
                  <a:lnTo>
                    <a:pt x="277" y="27"/>
                  </a:lnTo>
                  <a:lnTo>
                    <a:pt x="294" y="35"/>
                  </a:lnTo>
                  <a:lnTo>
                    <a:pt x="316" y="50"/>
                  </a:lnTo>
                  <a:lnTo>
                    <a:pt x="329" y="53"/>
                  </a:lnTo>
                  <a:lnTo>
                    <a:pt x="351" y="56"/>
                  </a:lnTo>
                  <a:lnTo>
                    <a:pt x="363" y="55"/>
                  </a:lnTo>
                  <a:lnTo>
                    <a:pt x="377" y="45"/>
                  </a:lnTo>
                  <a:lnTo>
                    <a:pt x="394" y="32"/>
                  </a:lnTo>
                  <a:lnTo>
                    <a:pt x="402" y="27"/>
                  </a:lnTo>
                  <a:lnTo>
                    <a:pt x="427" y="25"/>
                  </a:lnTo>
                  <a:lnTo>
                    <a:pt x="446" y="28"/>
                  </a:lnTo>
                  <a:lnTo>
                    <a:pt x="455" y="24"/>
                  </a:lnTo>
                  <a:lnTo>
                    <a:pt x="474" y="23"/>
                  </a:lnTo>
                  <a:lnTo>
                    <a:pt x="481" y="24"/>
                  </a:lnTo>
                  <a:lnTo>
                    <a:pt x="487" y="29"/>
                  </a:lnTo>
                  <a:lnTo>
                    <a:pt x="496" y="32"/>
                  </a:lnTo>
                  <a:lnTo>
                    <a:pt x="502" y="35"/>
                  </a:lnTo>
                  <a:lnTo>
                    <a:pt x="512" y="34"/>
                  </a:lnTo>
                  <a:lnTo>
                    <a:pt x="518" y="30"/>
                  </a:lnTo>
                  <a:lnTo>
                    <a:pt x="527" y="22"/>
                  </a:lnTo>
                  <a:lnTo>
                    <a:pt x="527" y="19"/>
                  </a:lnTo>
                  <a:lnTo>
                    <a:pt x="534" y="16"/>
                  </a:lnTo>
                  <a:lnTo>
                    <a:pt x="540" y="14"/>
                  </a:lnTo>
                  <a:lnTo>
                    <a:pt x="547" y="14"/>
                  </a:lnTo>
                  <a:lnTo>
                    <a:pt x="553" y="2"/>
                  </a:lnTo>
                  <a:lnTo>
                    <a:pt x="554" y="2"/>
                  </a:lnTo>
                  <a:lnTo>
                    <a:pt x="555" y="0"/>
                  </a:lnTo>
                  <a:lnTo>
                    <a:pt x="560" y="11"/>
                  </a:lnTo>
                  <a:lnTo>
                    <a:pt x="563" y="18"/>
                  </a:lnTo>
                  <a:lnTo>
                    <a:pt x="570" y="29"/>
                  </a:lnTo>
                  <a:lnTo>
                    <a:pt x="581" y="34"/>
                  </a:lnTo>
                  <a:lnTo>
                    <a:pt x="586" y="41"/>
                  </a:lnTo>
                  <a:lnTo>
                    <a:pt x="595" y="63"/>
                  </a:lnTo>
                  <a:lnTo>
                    <a:pt x="604" y="71"/>
                  </a:lnTo>
                  <a:lnTo>
                    <a:pt x="604" y="74"/>
                  </a:lnTo>
                  <a:lnTo>
                    <a:pt x="615" y="77"/>
                  </a:lnTo>
                  <a:lnTo>
                    <a:pt x="616" y="79"/>
                  </a:lnTo>
                  <a:lnTo>
                    <a:pt x="619" y="80"/>
                  </a:lnTo>
                  <a:lnTo>
                    <a:pt x="621" y="86"/>
                  </a:lnTo>
                  <a:lnTo>
                    <a:pt x="620" y="102"/>
                  </a:lnTo>
                  <a:lnTo>
                    <a:pt x="623" y="116"/>
                  </a:lnTo>
                  <a:lnTo>
                    <a:pt x="604" y="128"/>
                  </a:lnTo>
                  <a:lnTo>
                    <a:pt x="602" y="132"/>
                  </a:lnTo>
                  <a:lnTo>
                    <a:pt x="586" y="136"/>
                  </a:lnTo>
                  <a:lnTo>
                    <a:pt x="582" y="139"/>
                  </a:lnTo>
                  <a:lnTo>
                    <a:pt x="574" y="147"/>
                  </a:lnTo>
                  <a:lnTo>
                    <a:pt x="570" y="153"/>
                  </a:lnTo>
                  <a:lnTo>
                    <a:pt x="565" y="161"/>
                  </a:lnTo>
                  <a:lnTo>
                    <a:pt x="559" y="184"/>
                  </a:lnTo>
                  <a:lnTo>
                    <a:pt x="551" y="200"/>
                  </a:lnTo>
                  <a:lnTo>
                    <a:pt x="547" y="211"/>
                  </a:lnTo>
                  <a:lnTo>
                    <a:pt x="546" y="222"/>
                  </a:lnTo>
                  <a:lnTo>
                    <a:pt x="537" y="249"/>
                  </a:lnTo>
                  <a:lnTo>
                    <a:pt x="536" y="261"/>
                  </a:lnTo>
                  <a:lnTo>
                    <a:pt x="535" y="267"/>
                  </a:lnTo>
                  <a:lnTo>
                    <a:pt x="532" y="271"/>
                  </a:lnTo>
                  <a:lnTo>
                    <a:pt x="518" y="278"/>
                  </a:lnTo>
                  <a:lnTo>
                    <a:pt x="508" y="290"/>
                  </a:lnTo>
                  <a:lnTo>
                    <a:pt x="501" y="305"/>
                  </a:lnTo>
                  <a:lnTo>
                    <a:pt x="498" y="321"/>
                  </a:lnTo>
                  <a:lnTo>
                    <a:pt x="494" y="327"/>
                  </a:lnTo>
                  <a:lnTo>
                    <a:pt x="486" y="349"/>
                  </a:lnTo>
                  <a:lnTo>
                    <a:pt x="468" y="379"/>
                  </a:lnTo>
                  <a:lnTo>
                    <a:pt x="466" y="386"/>
                  </a:lnTo>
                  <a:lnTo>
                    <a:pt x="463" y="393"/>
                  </a:lnTo>
                  <a:lnTo>
                    <a:pt x="454" y="396"/>
                  </a:lnTo>
                  <a:lnTo>
                    <a:pt x="442" y="395"/>
                  </a:lnTo>
                  <a:lnTo>
                    <a:pt x="433" y="389"/>
                  </a:lnTo>
                  <a:lnTo>
                    <a:pt x="429" y="386"/>
                  </a:lnTo>
                  <a:lnTo>
                    <a:pt x="429" y="384"/>
                  </a:lnTo>
                  <a:lnTo>
                    <a:pt x="426" y="380"/>
                  </a:lnTo>
                  <a:lnTo>
                    <a:pt x="416" y="371"/>
                  </a:lnTo>
                  <a:lnTo>
                    <a:pt x="401" y="369"/>
                  </a:lnTo>
                  <a:lnTo>
                    <a:pt x="380" y="374"/>
                  </a:lnTo>
                  <a:lnTo>
                    <a:pt x="365" y="374"/>
                  </a:lnTo>
                  <a:lnTo>
                    <a:pt x="363" y="374"/>
                  </a:lnTo>
                  <a:lnTo>
                    <a:pt x="359" y="390"/>
                  </a:lnTo>
                  <a:lnTo>
                    <a:pt x="349" y="395"/>
                  </a:lnTo>
                  <a:lnTo>
                    <a:pt x="342" y="402"/>
                  </a:lnTo>
                  <a:lnTo>
                    <a:pt x="333" y="413"/>
                  </a:lnTo>
                  <a:lnTo>
                    <a:pt x="325" y="429"/>
                  </a:lnTo>
                  <a:lnTo>
                    <a:pt x="321" y="444"/>
                  </a:lnTo>
                  <a:lnTo>
                    <a:pt x="320" y="457"/>
                  </a:lnTo>
                  <a:lnTo>
                    <a:pt x="316" y="466"/>
                  </a:lnTo>
                  <a:lnTo>
                    <a:pt x="310" y="476"/>
                  </a:lnTo>
                  <a:lnTo>
                    <a:pt x="303" y="482"/>
                  </a:lnTo>
                  <a:lnTo>
                    <a:pt x="303" y="488"/>
                  </a:lnTo>
                  <a:lnTo>
                    <a:pt x="299" y="483"/>
                  </a:lnTo>
                  <a:lnTo>
                    <a:pt x="294" y="482"/>
                  </a:lnTo>
                  <a:lnTo>
                    <a:pt x="291" y="490"/>
                  </a:lnTo>
                  <a:lnTo>
                    <a:pt x="290" y="501"/>
                  </a:lnTo>
                  <a:lnTo>
                    <a:pt x="268" y="500"/>
                  </a:lnTo>
                  <a:lnTo>
                    <a:pt x="257" y="501"/>
                  </a:lnTo>
                  <a:lnTo>
                    <a:pt x="235" y="493"/>
                  </a:lnTo>
                  <a:lnTo>
                    <a:pt x="230" y="499"/>
                  </a:lnTo>
                  <a:lnTo>
                    <a:pt x="226" y="500"/>
                  </a:lnTo>
                  <a:lnTo>
                    <a:pt x="222" y="505"/>
                  </a:lnTo>
                  <a:lnTo>
                    <a:pt x="220" y="507"/>
                  </a:lnTo>
                  <a:lnTo>
                    <a:pt x="218" y="507"/>
                  </a:lnTo>
                  <a:lnTo>
                    <a:pt x="214" y="510"/>
                  </a:lnTo>
                  <a:lnTo>
                    <a:pt x="209" y="506"/>
                  </a:lnTo>
                  <a:lnTo>
                    <a:pt x="205" y="508"/>
                  </a:lnTo>
                  <a:lnTo>
                    <a:pt x="204" y="507"/>
                  </a:lnTo>
                  <a:lnTo>
                    <a:pt x="187" y="516"/>
                  </a:lnTo>
                  <a:lnTo>
                    <a:pt x="185" y="507"/>
                  </a:lnTo>
                  <a:lnTo>
                    <a:pt x="176" y="507"/>
                  </a:lnTo>
                  <a:lnTo>
                    <a:pt x="175" y="508"/>
                  </a:lnTo>
                  <a:lnTo>
                    <a:pt x="163" y="505"/>
                  </a:lnTo>
                  <a:lnTo>
                    <a:pt x="158" y="496"/>
                  </a:lnTo>
                  <a:lnTo>
                    <a:pt x="146" y="484"/>
                  </a:lnTo>
                  <a:lnTo>
                    <a:pt x="142" y="467"/>
                  </a:lnTo>
                  <a:lnTo>
                    <a:pt x="141" y="456"/>
                  </a:lnTo>
                  <a:lnTo>
                    <a:pt x="146" y="452"/>
                  </a:lnTo>
                  <a:lnTo>
                    <a:pt x="143" y="452"/>
                  </a:lnTo>
                  <a:lnTo>
                    <a:pt x="136" y="450"/>
                  </a:lnTo>
                  <a:lnTo>
                    <a:pt x="132" y="440"/>
                  </a:lnTo>
                  <a:lnTo>
                    <a:pt x="128" y="436"/>
                  </a:lnTo>
                  <a:lnTo>
                    <a:pt x="126" y="430"/>
                  </a:lnTo>
                  <a:lnTo>
                    <a:pt x="122" y="430"/>
                  </a:lnTo>
                  <a:lnTo>
                    <a:pt x="120" y="426"/>
                  </a:lnTo>
                  <a:lnTo>
                    <a:pt x="113" y="416"/>
                  </a:lnTo>
                  <a:lnTo>
                    <a:pt x="93" y="405"/>
                  </a:lnTo>
                  <a:lnTo>
                    <a:pt x="83" y="402"/>
                  </a:lnTo>
                  <a:lnTo>
                    <a:pt x="61" y="400"/>
                  </a:lnTo>
                  <a:lnTo>
                    <a:pt x="5" y="404"/>
                  </a:lnTo>
                  <a:lnTo>
                    <a:pt x="2" y="401"/>
                  </a:lnTo>
                  <a:lnTo>
                    <a:pt x="0" y="363"/>
                  </a:lnTo>
                  <a:lnTo>
                    <a:pt x="0" y="356"/>
                  </a:lnTo>
                  <a:lnTo>
                    <a:pt x="5" y="335"/>
                  </a:lnTo>
                  <a:lnTo>
                    <a:pt x="4" y="305"/>
                  </a:lnTo>
                  <a:lnTo>
                    <a:pt x="5" y="286"/>
                  </a:lnTo>
                  <a:lnTo>
                    <a:pt x="9" y="274"/>
                  </a:lnTo>
                  <a:lnTo>
                    <a:pt x="21" y="255"/>
                  </a:lnTo>
                  <a:lnTo>
                    <a:pt x="22" y="241"/>
                  </a:lnTo>
                  <a:lnTo>
                    <a:pt x="25" y="230"/>
                  </a:lnTo>
                  <a:lnTo>
                    <a:pt x="32" y="222"/>
                  </a:lnTo>
                  <a:lnTo>
                    <a:pt x="47" y="211"/>
                  </a:lnTo>
                  <a:lnTo>
                    <a:pt x="47" y="205"/>
                  </a:lnTo>
                  <a:lnTo>
                    <a:pt x="50" y="203"/>
                  </a:lnTo>
                  <a:lnTo>
                    <a:pt x="50" y="201"/>
                  </a:lnTo>
                  <a:lnTo>
                    <a:pt x="50" y="199"/>
                  </a:lnTo>
                  <a:lnTo>
                    <a:pt x="47" y="194"/>
                  </a:lnTo>
                  <a:lnTo>
                    <a:pt x="46" y="190"/>
                  </a:lnTo>
                  <a:lnTo>
                    <a:pt x="48" y="185"/>
                  </a:lnTo>
                  <a:lnTo>
                    <a:pt x="52" y="183"/>
                  </a:lnTo>
                  <a:lnTo>
                    <a:pt x="55" y="183"/>
                  </a:lnTo>
                  <a:lnTo>
                    <a:pt x="56" y="180"/>
                  </a:lnTo>
                  <a:lnTo>
                    <a:pt x="56" y="163"/>
                  </a:lnTo>
                  <a:lnTo>
                    <a:pt x="53" y="149"/>
                  </a:lnTo>
                  <a:lnTo>
                    <a:pt x="52" y="144"/>
                  </a:lnTo>
                  <a:lnTo>
                    <a:pt x="43" y="134"/>
                  </a:lnTo>
                  <a:lnTo>
                    <a:pt x="41" y="130"/>
                  </a:lnTo>
                  <a:lnTo>
                    <a:pt x="43" y="119"/>
                  </a:lnTo>
                  <a:lnTo>
                    <a:pt x="47" y="11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74">
              <a:extLst>
                <a:ext uri="{FF2B5EF4-FFF2-40B4-BE49-F238E27FC236}">
                  <a16:creationId xmlns:a16="http://schemas.microsoft.com/office/drawing/2014/main" id="{C7F9D67E-DB61-C009-8288-52CBD9A8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58" y="4428073"/>
              <a:ext cx="167147" cy="194308"/>
            </a:xfrm>
            <a:custGeom>
              <a:avLst/>
              <a:gdLst/>
              <a:ahLst/>
              <a:cxnLst>
                <a:cxn ang="0">
                  <a:pos x="397" y="6"/>
                </a:cxn>
                <a:cxn ang="0">
                  <a:pos x="366" y="16"/>
                </a:cxn>
                <a:cxn ang="0">
                  <a:pos x="334" y="0"/>
                </a:cxn>
                <a:cxn ang="0">
                  <a:pos x="292" y="17"/>
                </a:cxn>
                <a:cxn ang="0">
                  <a:pos x="268" y="46"/>
                </a:cxn>
                <a:cxn ang="0">
                  <a:pos x="268" y="99"/>
                </a:cxn>
                <a:cxn ang="0">
                  <a:pos x="260" y="111"/>
                </a:cxn>
                <a:cxn ang="0">
                  <a:pos x="227" y="94"/>
                </a:cxn>
                <a:cxn ang="0">
                  <a:pos x="201" y="88"/>
                </a:cxn>
                <a:cxn ang="0">
                  <a:pos x="116" y="82"/>
                </a:cxn>
                <a:cxn ang="0">
                  <a:pos x="108" y="114"/>
                </a:cxn>
                <a:cxn ang="0">
                  <a:pos x="118" y="137"/>
                </a:cxn>
                <a:cxn ang="0">
                  <a:pos x="161" y="121"/>
                </a:cxn>
                <a:cxn ang="0">
                  <a:pos x="172" y="154"/>
                </a:cxn>
                <a:cxn ang="0">
                  <a:pos x="154" y="198"/>
                </a:cxn>
                <a:cxn ang="0">
                  <a:pos x="169" y="239"/>
                </a:cxn>
                <a:cxn ang="0">
                  <a:pos x="164" y="268"/>
                </a:cxn>
                <a:cxn ang="0">
                  <a:pos x="157" y="320"/>
                </a:cxn>
                <a:cxn ang="0">
                  <a:pos x="124" y="310"/>
                </a:cxn>
                <a:cxn ang="0">
                  <a:pos x="91" y="300"/>
                </a:cxn>
                <a:cxn ang="0">
                  <a:pos x="74" y="305"/>
                </a:cxn>
                <a:cxn ang="0">
                  <a:pos x="42" y="325"/>
                </a:cxn>
                <a:cxn ang="0">
                  <a:pos x="27" y="341"/>
                </a:cxn>
                <a:cxn ang="0">
                  <a:pos x="31" y="365"/>
                </a:cxn>
                <a:cxn ang="0">
                  <a:pos x="31" y="383"/>
                </a:cxn>
                <a:cxn ang="0">
                  <a:pos x="9" y="386"/>
                </a:cxn>
                <a:cxn ang="0">
                  <a:pos x="0" y="408"/>
                </a:cxn>
                <a:cxn ang="0">
                  <a:pos x="19" y="422"/>
                </a:cxn>
                <a:cxn ang="0">
                  <a:pos x="39" y="443"/>
                </a:cxn>
                <a:cxn ang="0">
                  <a:pos x="61" y="455"/>
                </a:cxn>
                <a:cxn ang="0">
                  <a:pos x="79" y="436"/>
                </a:cxn>
                <a:cxn ang="0">
                  <a:pos x="97" y="435"/>
                </a:cxn>
                <a:cxn ang="0">
                  <a:pos x="118" y="454"/>
                </a:cxn>
                <a:cxn ang="0">
                  <a:pos x="137" y="440"/>
                </a:cxn>
                <a:cxn ang="0">
                  <a:pos x="158" y="431"/>
                </a:cxn>
                <a:cxn ang="0">
                  <a:pos x="172" y="432"/>
                </a:cxn>
                <a:cxn ang="0">
                  <a:pos x="183" y="453"/>
                </a:cxn>
                <a:cxn ang="0">
                  <a:pos x="226" y="426"/>
                </a:cxn>
                <a:cxn ang="0">
                  <a:pos x="254" y="404"/>
                </a:cxn>
                <a:cxn ang="0">
                  <a:pos x="270" y="366"/>
                </a:cxn>
                <a:cxn ang="0">
                  <a:pos x="274" y="327"/>
                </a:cxn>
                <a:cxn ang="0">
                  <a:pos x="303" y="272"/>
                </a:cxn>
                <a:cxn ang="0">
                  <a:pos x="338" y="247"/>
                </a:cxn>
                <a:cxn ang="0">
                  <a:pos x="354" y="231"/>
                </a:cxn>
                <a:cxn ang="0">
                  <a:pos x="363" y="137"/>
                </a:cxn>
                <a:cxn ang="0">
                  <a:pos x="380" y="71"/>
                </a:cxn>
                <a:cxn ang="0">
                  <a:pos x="404" y="17"/>
                </a:cxn>
              </a:cxnLst>
              <a:rect l="0" t="0" r="r" b="b"/>
              <a:pathLst>
                <a:path w="404" h="465">
                  <a:moveTo>
                    <a:pt x="403" y="0"/>
                  </a:moveTo>
                  <a:lnTo>
                    <a:pt x="397" y="6"/>
                  </a:lnTo>
                  <a:lnTo>
                    <a:pt x="382" y="13"/>
                  </a:lnTo>
                  <a:lnTo>
                    <a:pt x="366" y="16"/>
                  </a:lnTo>
                  <a:lnTo>
                    <a:pt x="351" y="10"/>
                  </a:lnTo>
                  <a:lnTo>
                    <a:pt x="334" y="0"/>
                  </a:lnTo>
                  <a:lnTo>
                    <a:pt x="315" y="4"/>
                  </a:lnTo>
                  <a:lnTo>
                    <a:pt x="292" y="17"/>
                  </a:lnTo>
                  <a:lnTo>
                    <a:pt x="275" y="33"/>
                  </a:lnTo>
                  <a:lnTo>
                    <a:pt x="268" y="46"/>
                  </a:lnTo>
                  <a:lnTo>
                    <a:pt x="265" y="58"/>
                  </a:lnTo>
                  <a:lnTo>
                    <a:pt x="268" y="99"/>
                  </a:lnTo>
                  <a:lnTo>
                    <a:pt x="264" y="109"/>
                  </a:lnTo>
                  <a:lnTo>
                    <a:pt x="260" y="111"/>
                  </a:lnTo>
                  <a:lnTo>
                    <a:pt x="237" y="93"/>
                  </a:lnTo>
                  <a:lnTo>
                    <a:pt x="227" y="94"/>
                  </a:lnTo>
                  <a:lnTo>
                    <a:pt x="214" y="89"/>
                  </a:lnTo>
                  <a:lnTo>
                    <a:pt x="201" y="88"/>
                  </a:lnTo>
                  <a:lnTo>
                    <a:pt x="190" y="82"/>
                  </a:lnTo>
                  <a:lnTo>
                    <a:pt x="116" y="82"/>
                  </a:lnTo>
                  <a:lnTo>
                    <a:pt x="109" y="96"/>
                  </a:lnTo>
                  <a:lnTo>
                    <a:pt x="108" y="114"/>
                  </a:lnTo>
                  <a:lnTo>
                    <a:pt x="109" y="132"/>
                  </a:lnTo>
                  <a:lnTo>
                    <a:pt x="118" y="137"/>
                  </a:lnTo>
                  <a:lnTo>
                    <a:pt x="133" y="114"/>
                  </a:lnTo>
                  <a:lnTo>
                    <a:pt x="161" y="121"/>
                  </a:lnTo>
                  <a:lnTo>
                    <a:pt x="171" y="133"/>
                  </a:lnTo>
                  <a:lnTo>
                    <a:pt x="172" y="154"/>
                  </a:lnTo>
                  <a:lnTo>
                    <a:pt x="155" y="182"/>
                  </a:lnTo>
                  <a:lnTo>
                    <a:pt x="154" y="198"/>
                  </a:lnTo>
                  <a:lnTo>
                    <a:pt x="158" y="211"/>
                  </a:lnTo>
                  <a:lnTo>
                    <a:pt x="169" y="239"/>
                  </a:lnTo>
                  <a:lnTo>
                    <a:pt x="168" y="254"/>
                  </a:lnTo>
                  <a:lnTo>
                    <a:pt x="164" y="268"/>
                  </a:lnTo>
                  <a:lnTo>
                    <a:pt x="161" y="304"/>
                  </a:lnTo>
                  <a:lnTo>
                    <a:pt x="157" y="320"/>
                  </a:lnTo>
                  <a:lnTo>
                    <a:pt x="142" y="326"/>
                  </a:lnTo>
                  <a:lnTo>
                    <a:pt x="124" y="310"/>
                  </a:lnTo>
                  <a:lnTo>
                    <a:pt x="99" y="311"/>
                  </a:lnTo>
                  <a:lnTo>
                    <a:pt x="91" y="300"/>
                  </a:lnTo>
                  <a:lnTo>
                    <a:pt x="83" y="297"/>
                  </a:lnTo>
                  <a:lnTo>
                    <a:pt x="74" y="305"/>
                  </a:lnTo>
                  <a:lnTo>
                    <a:pt x="64" y="315"/>
                  </a:lnTo>
                  <a:lnTo>
                    <a:pt x="42" y="325"/>
                  </a:lnTo>
                  <a:lnTo>
                    <a:pt x="32" y="332"/>
                  </a:lnTo>
                  <a:lnTo>
                    <a:pt x="27" y="341"/>
                  </a:lnTo>
                  <a:lnTo>
                    <a:pt x="26" y="352"/>
                  </a:lnTo>
                  <a:lnTo>
                    <a:pt x="31" y="365"/>
                  </a:lnTo>
                  <a:lnTo>
                    <a:pt x="33" y="379"/>
                  </a:lnTo>
                  <a:lnTo>
                    <a:pt x="31" y="383"/>
                  </a:lnTo>
                  <a:lnTo>
                    <a:pt x="19" y="383"/>
                  </a:lnTo>
                  <a:lnTo>
                    <a:pt x="9" y="386"/>
                  </a:lnTo>
                  <a:lnTo>
                    <a:pt x="3" y="393"/>
                  </a:lnTo>
                  <a:lnTo>
                    <a:pt x="0" y="408"/>
                  </a:lnTo>
                  <a:lnTo>
                    <a:pt x="13" y="413"/>
                  </a:lnTo>
                  <a:lnTo>
                    <a:pt x="19" y="422"/>
                  </a:lnTo>
                  <a:lnTo>
                    <a:pt x="33" y="436"/>
                  </a:lnTo>
                  <a:lnTo>
                    <a:pt x="39" y="443"/>
                  </a:lnTo>
                  <a:lnTo>
                    <a:pt x="48" y="465"/>
                  </a:lnTo>
                  <a:lnTo>
                    <a:pt x="61" y="455"/>
                  </a:lnTo>
                  <a:lnTo>
                    <a:pt x="72" y="451"/>
                  </a:lnTo>
                  <a:lnTo>
                    <a:pt x="79" y="436"/>
                  </a:lnTo>
                  <a:lnTo>
                    <a:pt x="88" y="431"/>
                  </a:lnTo>
                  <a:lnTo>
                    <a:pt x="97" y="435"/>
                  </a:lnTo>
                  <a:lnTo>
                    <a:pt x="102" y="444"/>
                  </a:lnTo>
                  <a:lnTo>
                    <a:pt x="118" y="454"/>
                  </a:lnTo>
                  <a:lnTo>
                    <a:pt x="130" y="452"/>
                  </a:lnTo>
                  <a:lnTo>
                    <a:pt x="137" y="440"/>
                  </a:lnTo>
                  <a:lnTo>
                    <a:pt x="144" y="433"/>
                  </a:lnTo>
                  <a:lnTo>
                    <a:pt x="158" y="431"/>
                  </a:lnTo>
                  <a:lnTo>
                    <a:pt x="170" y="429"/>
                  </a:lnTo>
                  <a:lnTo>
                    <a:pt x="172" y="432"/>
                  </a:lnTo>
                  <a:lnTo>
                    <a:pt x="174" y="449"/>
                  </a:lnTo>
                  <a:lnTo>
                    <a:pt x="183" y="453"/>
                  </a:lnTo>
                  <a:lnTo>
                    <a:pt x="204" y="444"/>
                  </a:lnTo>
                  <a:lnTo>
                    <a:pt x="226" y="426"/>
                  </a:lnTo>
                  <a:lnTo>
                    <a:pt x="240" y="419"/>
                  </a:lnTo>
                  <a:lnTo>
                    <a:pt x="254" y="404"/>
                  </a:lnTo>
                  <a:lnTo>
                    <a:pt x="268" y="383"/>
                  </a:lnTo>
                  <a:lnTo>
                    <a:pt x="270" y="366"/>
                  </a:lnTo>
                  <a:lnTo>
                    <a:pt x="270" y="347"/>
                  </a:lnTo>
                  <a:lnTo>
                    <a:pt x="274" y="327"/>
                  </a:lnTo>
                  <a:lnTo>
                    <a:pt x="281" y="308"/>
                  </a:lnTo>
                  <a:lnTo>
                    <a:pt x="303" y="272"/>
                  </a:lnTo>
                  <a:lnTo>
                    <a:pt x="320" y="258"/>
                  </a:lnTo>
                  <a:lnTo>
                    <a:pt x="338" y="247"/>
                  </a:lnTo>
                  <a:lnTo>
                    <a:pt x="353" y="235"/>
                  </a:lnTo>
                  <a:lnTo>
                    <a:pt x="354" y="231"/>
                  </a:lnTo>
                  <a:lnTo>
                    <a:pt x="360" y="202"/>
                  </a:lnTo>
                  <a:lnTo>
                    <a:pt x="363" y="137"/>
                  </a:lnTo>
                  <a:lnTo>
                    <a:pt x="370" y="94"/>
                  </a:lnTo>
                  <a:lnTo>
                    <a:pt x="380" y="71"/>
                  </a:lnTo>
                  <a:lnTo>
                    <a:pt x="399" y="36"/>
                  </a:lnTo>
                  <a:lnTo>
                    <a:pt x="404" y="17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75">
              <a:extLst>
                <a:ext uri="{FF2B5EF4-FFF2-40B4-BE49-F238E27FC236}">
                  <a16:creationId xmlns:a16="http://schemas.microsoft.com/office/drawing/2014/main" id="{21C3CB21-D692-7BED-3450-1628FF6BA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61" y="4461503"/>
              <a:ext cx="43876" cy="27161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63" y="0"/>
                </a:cxn>
                <a:cxn ang="0">
                  <a:pos x="23" y="2"/>
                </a:cxn>
                <a:cxn ang="0">
                  <a:pos x="19" y="3"/>
                </a:cxn>
                <a:cxn ang="0">
                  <a:pos x="19" y="12"/>
                </a:cxn>
                <a:cxn ang="0">
                  <a:pos x="12" y="25"/>
                </a:cxn>
                <a:cxn ang="0">
                  <a:pos x="9" y="36"/>
                </a:cxn>
                <a:cxn ang="0">
                  <a:pos x="0" y="53"/>
                </a:cxn>
                <a:cxn ang="0">
                  <a:pos x="13" y="61"/>
                </a:cxn>
                <a:cxn ang="0">
                  <a:pos x="13" y="63"/>
                </a:cxn>
                <a:cxn ang="0">
                  <a:pos x="11" y="67"/>
                </a:cxn>
                <a:cxn ang="0">
                  <a:pos x="11" y="66"/>
                </a:cxn>
                <a:cxn ang="0">
                  <a:pos x="34" y="59"/>
                </a:cxn>
                <a:cxn ang="0">
                  <a:pos x="102" y="58"/>
                </a:cxn>
                <a:cxn ang="0">
                  <a:pos x="101" y="56"/>
                </a:cxn>
                <a:cxn ang="0">
                  <a:pos x="97" y="37"/>
                </a:cxn>
                <a:cxn ang="0">
                  <a:pos x="96" y="13"/>
                </a:cxn>
                <a:cxn ang="0">
                  <a:pos x="102" y="0"/>
                </a:cxn>
              </a:cxnLst>
              <a:rect l="0" t="0" r="r" b="b"/>
              <a:pathLst>
                <a:path w="102" h="67">
                  <a:moveTo>
                    <a:pt x="102" y="0"/>
                  </a:moveTo>
                  <a:lnTo>
                    <a:pt x="63" y="0"/>
                  </a:lnTo>
                  <a:lnTo>
                    <a:pt x="23" y="2"/>
                  </a:lnTo>
                  <a:lnTo>
                    <a:pt x="19" y="3"/>
                  </a:lnTo>
                  <a:lnTo>
                    <a:pt x="19" y="12"/>
                  </a:lnTo>
                  <a:lnTo>
                    <a:pt x="12" y="25"/>
                  </a:lnTo>
                  <a:lnTo>
                    <a:pt x="9" y="36"/>
                  </a:lnTo>
                  <a:lnTo>
                    <a:pt x="0" y="53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1" y="67"/>
                  </a:lnTo>
                  <a:lnTo>
                    <a:pt x="11" y="66"/>
                  </a:lnTo>
                  <a:lnTo>
                    <a:pt x="34" y="59"/>
                  </a:lnTo>
                  <a:lnTo>
                    <a:pt x="102" y="58"/>
                  </a:lnTo>
                  <a:lnTo>
                    <a:pt x="101" y="56"/>
                  </a:lnTo>
                  <a:lnTo>
                    <a:pt x="97" y="37"/>
                  </a:lnTo>
                  <a:lnTo>
                    <a:pt x="96" y="1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76">
              <a:extLst>
                <a:ext uri="{FF2B5EF4-FFF2-40B4-BE49-F238E27FC236}">
                  <a16:creationId xmlns:a16="http://schemas.microsoft.com/office/drawing/2014/main" id="{7E493E66-701B-C1C0-C9C4-102100B3E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311" y="4561791"/>
              <a:ext cx="37608" cy="45965"/>
            </a:xfrm>
            <a:custGeom>
              <a:avLst/>
              <a:gdLst/>
              <a:ahLst/>
              <a:cxnLst>
                <a:cxn ang="0">
                  <a:pos x="81" y="4"/>
                </a:cxn>
                <a:cxn ang="0">
                  <a:pos x="78" y="2"/>
                </a:cxn>
                <a:cxn ang="0">
                  <a:pos x="74" y="1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56" y="4"/>
                </a:cxn>
                <a:cxn ang="0">
                  <a:pos x="48" y="3"/>
                </a:cxn>
                <a:cxn ang="0">
                  <a:pos x="45" y="6"/>
                </a:cxn>
                <a:cxn ang="0">
                  <a:pos x="44" y="8"/>
                </a:cxn>
                <a:cxn ang="0">
                  <a:pos x="44" y="17"/>
                </a:cxn>
                <a:cxn ang="0">
                  <a:pos x="40" y="22"/>
                </a:cxn>
                <a:cxn ang="0">
                  <a:pos x="33" y="22"/>
                </a:cxn>
                <a:cxn ang="0">
                  <a:pos x="27" y="24"/>
                </a:cxn>
                <a:cxn ang="0">
                  <a:pos x="22" y="25"/>
                </a:cxn>
                <a:cxn ang="0">
                  <a:pos x="20" y="24"/>
                </a:cxn>
                <a:cxn ang="0">
                  <a:pos x="16" y="15"/>
                </a:cxn>
                <a:cxn ang="0">
                  <a:pos x="12" y="11"/>
                </a:cxn>
                <a:cxn ang="0">
                  <a:pos x="11" y="9"/>
                </a:cxn>
                <a:cxn ang="0">
                  <a:pos x="6" y="9"/>
                </a:cxn>
                <a:cxn ang="0">
                  <a:pos x="1" y="13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6" y="28"/>
                </a:cxn>
                <a:cxn ang="0">
                  <a:pos x="9" y="32"/>
                </a:cxn>
                <a:cxn ang="0">
                  <a:pos x="10" y="56"/>
                </a:cxn>
                <a:cxn ang="0">
                  <a:pos x="13" y="59"/>
                </a:cxn>
                <a:cxn ang="0">
                  <a:pos x="15" y="67"/>
                </a:cxn>
                <a:cxn ang="0">
                  <a:pos x="16" y="76"/>
                </a:cxn>
                <a:cxn ang="0">
                  <a:pos x="16" y="89"/>
                </a:cxn>
                <a:cxn ang="0">
                  <a:pos x="18" y="97"/>
                </a:cxn>
                <a:cxn ang="0">
                  <a:pos x="23" y="106"/>
                </a:cxn>
                <a:cxn ang="0">
                  <a:pos x="28" y="111"/>
                </a:cxn>
                <a:cxn ang="0">
                  <a:pos x="32" y="109"/>
                </a:cxn>
                <a:cxn ang="0">
                  <a:pos x="42" y="108"/>
                </a:cxn>
                <a:cxn ang="0">
                  <a:pos x="55" y="102"/>
                </a:cxn>
                <a:cxn ang="0">
                  <a:pos x="67" y="82"/>
                </a:cxn>
                <a:cxn ang="0">
                  <a:pos x="71" y="78"/>
                </a:cxn>
                <a:cxn ang="0">
                  <a:pos x="77" y="64"/>
                </a:cxn>
                <a:cxn ang="0">
                  <a:pos x="87" y="53"/>
                </a:cxn>
                <a:cxn ang="0">
                  <a:pos x="89" y="47"/>
                </a:cxn>
                <a:cxn ang="0">
                  <a:pos x="89" y="39"/>
                </a:cxn>
                <a:cxn ang="0">
                  <a:pos x="88" y="32"/>
                </a:cxn>
                <a:cxn ang="0">
                  <a:pos x="84" y="30"/>
                </a:cxn>
                <a:cxn ang="0">
                  <a:pos x="78" y="29"/>
                </a:cxn>
                <a:cxn ang="0">
                  <a:pos x="76" y="25"/>
                </a:cxn>
                <a:cxn ang="0">
                  <a:pos x="74" y="22"/>
                </a:cxn>
                <a:cxn ang="0">
                  <a:pos x="74" y="15"/>
                </a:cxn>
                <a:cxn ang="0">
                  <a:pos x="76" y="9"/>
                </a:cxn>
                <a:cxn ang="0">
                  <a:pos x="81" y="4"/>
                </a:cxn>
              </a:cxnLst>
              <a:rect l="0" t="0" r="r" b="b"/>
              <a:pathLst>
                <a:path w="89" h="111">
                  <a:moveTo>
                    <a:pt x="81" y="4"/>
                  </a:moveTo>
                  <a:lnTo>
                    <a:pt x="78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56" y="4"/>
                  </a:lnTo>
                  <a:lnTo>
                    <a:pt x="48" y="3"/>
                  </a:lnTo>
                  <a:lnTo>
                    <a:pt x="45" y="6"/>
                  </a:lnTo>
                  <a:lnTo>
                    <a:pt x="44" y="8"/>
                  </a:lnTo>
                  <a:lnTo>
                    <a:pt x="44" y="17"/>
                  </a:lnTo>
                  <a:lnTo>
                    <a:pt x="40" y="22"/>
                  </a:lnTo>
                  <a:lnTo>
                    <a:pt x="33" y="22"/>
                  </a:lnTo>
                  <a:lnTo>
                    <a:pt x="27" y="24"/>
                  </a:lnTo>
                  <a:lnTo>
                    <a:pt x="22" y="25"/>
                  </a:lnTo>
                  <a:lnTo>
                    <a:pt x="20" y="24"/>
                  </a:lnTo>
                  <a:lnTo>
                    <a:pt x="16" y="15"/>
                  </a:lnTo>
                  <a:lnTo>
                    <a:pt x="12" y="11"/>
                  </a:lnTo>
                  <a:lnTo>
                    <a:pt x="11" y="9"/>
                  </a:lnTo>
                  <a:lnTo>
                    <a:pt x="6" y="9"/>
                  </a:lnTo>
                  <a:lnTo>
                    <a:pt x="1" y="13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6" y="28"/>
                  </a:lnTo>
                  <a:lnTo>
                    <a:pt x="9" y="32"/>
                  </a:lnTo>
                  <a:lnTo>
                    <a:pt x="10" y="56"/>
                  </a:lnTo>
                  <a:lnTo>
                    <a:pt x="13" y="59"/>
                  </a:lnTo>
                  <a:lnTo>
                    <a:pt x="15" y="67"/>
                  </a:lnTo>
                  <a:lnTo>
                    <a:pt x="16" y="76"/>
                  </a:lnTo>
                  <a:lnTo>
                    <a:pt x="16" y="89"/>
                  </a:lnTo>
                  <a:lnTo>
                    <a:pt x="18" y="97"/>
                  </a:lnTo>
                  <a:lnTo>
                    <a:pt x="23" y="106"/>
                  </a:lnTo>
                  <a:lnTo>
                    <a:pt x="28" y="111"/>
                  </a:lnTo>
                  <a:lnTo>
                    <a:pt x="32" y="109"/>
                  </a:lnTo>
                  <a:lnTo>
                    <a:pt x="42" y="108"/>
                  </a:lnTo>
                  <a:lnTo>
                    <a:pt x="55" y="102"/>
                  </a:lnTo>
                  <a:lnTo>
                    <a:pt x="67" y="82"/>
                  </a:lnTo>
                  <a:lnTo>
                    <a:pt x="71" y="78"/>
                  </a:lnTo>
                  <a:lnTo>
                    <a:pt x="77" y="64"/>
                  </a:lnTo>
                  <a:lnTo>
                    <a:pt x="87" y="53"/>
                  </a:lnTo>
                  <a:lnTo>
                    <a:pt x="89" y="47"/>
                  </a:lnTo>
                  <a:lnTo>
                    <a:pt x="89" y="39"/>
                  </a:lnTo>
                  <a:lnTo>
                    <a:pt x="88" y="32"/>
                  </a:lnTo>
                  <a:lnTo>
                    <a:pt x="84" y="30"/>
                  </a:lnTo>
                  <a:lnTo>
                    <a:pt x="78" y="29"/>
                  </a:lnTo>
                  <a:lnTo>
                    <a:pt x="76" y="25"/>
                  </a:lnTo>
                  <a:lnTo>
                    <a:pt x="74" y="22"/>
                  </a:lnTo>
                  <a:lnTo>
                    <a:pt x="74" y="15"/>
                  </a:lnTo>
                  <a:lnTo>
                    <a:pt x="76" y="9"/>
                  </a:lnTo>
                  <a:lnTo>
                    <a:pt x="81" y="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77">
              <a:extLst>
                <a:ext uri="{FF2B5EF4-FFF2-40B4-BE49-F238E27FC236}">
                  <a16:creationId xmlns:a16="http://schemas.microsoft.com/office/drawing/2014/main" id="{ECB93EE5-3382-D322-892F-EE1A41FF5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795" y="4718491"/>
              <a:ext cx="68948" cy="175504"/>
            </a:xfrm>
            <a:custGeom>
              <a:avLst/>
              <a:gdLst/>
              <a:ahLst/>
              <a:cxnLst>
                <a:cxn ang="0">
                  <a:pos x="58" y="11"/>
                </a:cxn>
                <a:cxn ang="0">
                  <a:pos x="40" y="13"/>
                </a:cxn>
                <a:cxn ang="0">
                  <a:pos x="24" y="6"/>
                </a:cxn>
                <a:cxn ang="0">
                  <a:pos x="12" y="7"/>
                </a:cxn>
                <a:cxn ang="0">
                  <a:pos x="24" y="14"/>
                </a:cxn>
                <a:cxn ang="0">
                  <a:pos x="35" y="38"/>
                </a:cxn>
                <a:cxn ang="0">
                  <a:pos x="47" y="63"/>
                </a:cxn>
                <a:cxn ang="0">
                  <a:pos x="40" y="78"/>
                </a:cxn>
                <a:cxn ang="0">
                  <a:pos x="34" y="90"/>
                </a:cxn>
                <a:cxn ang="0">
                  <a:pos x="30" y="123"/>
                </a:cxn>
                <a:cxn ang="0">
                  <a:pos x="29" y="153"/>
                </a:cxn>
                <a:cxn ang="0">
                  <a:pos x="39" y="166"/>
                </a:cxn>
                <a:cxn ang="0">
                  <a:pos x="23" y="174"/>
                </a:cxn>
                <a:cxn ang="0">
                  <a:pos x="13" y="191"/>
                </a:cxn>
                <a:cxn ang="0">
                  <a:pos x="1" y="228"/>
                </a:cxn>
                <a:cxn ang="0">
                  <a:pos x="7" y="241"/>
                </a:cxn>
                <a:cxn ang="0">
                  <a:pos x="20" y="249"/>
                </a:cxn>
                <a:cxn ang="0">
                  <a:pos x="28" y="255"/>
                </a:cxn>
                <a:cxn ang="0">
                  <a:pos x="48" y="280"/>
                </a:cxn>
                <a:cxn ang="0">
                  <a:pos x="89" y="275"/>
                </a:cxn>
                <a:cxn ang="0">
                  <a:pos x="97" y="300"/>
                </a:cxn>
                <a:cxn ang="0">
                  <a:pos x="90" y="331"/>
                </a:cxn>
                <a:cxn ang="0">
                  <a:pos x="83" y="353"/>
                </a:cxn>
                <a:cxn ang="0">
                  <a:pos x="94" y="375"/>
                </a:cxn>
                <a:cxn ang="0">
                  <a:pos x="108" y="391"/>
                </a:cxn>
                <a:cxn ang="0">
                  <a:pos x="123" y="401"/>
                </a:cxn>
                <a:cxn ang="0">
                  <a:pos x="123" y="416"/>
                </a:cxn>
                <a:cxn ang="0">
                  <a:pos x="136" y="417"/>
                </a:cxn>
                <a:cxn ang="0">
                  <a:pos x="134" y="396"/>
                </a:cxn>
                <a:cxn ang="0">
                  <a:pos x="134" y="380"/>
                </a:cxn>
                <a:cxn ang="0">
                  <a:pos x="147" y="366"/>
                </a:cxn>
                <a:cxn ang="0">
                  <a:pos x="162" y="356"/>
                </a:cxn>
                <a:cxn ang="0">
                  <a:pos x="162" y="314"/>
                </a:cxn>
                <a:cxn ang="0">
                  <a:pos x="165" y="285"/>
                </a:cxn>
                <a:cxn ang="0">
                  <a:pos x="142" y="256"/>
                </a:cxn>
                <a:cxn ang="0">
                  <a:pos x="112" y="223"/>
                </a:cxn>
                <a:cxn ang="0">
                  <a:pos x="112" y="235"/>
                </a:cxn>
                <a:cxn ang="0">
                  <a:pos x="122" y="241"/>
                </a:cxn>
                <a:cxn ang="0">
                  <a:pos x="129" y="272"/>
                </a:cxn>
                <a:cxn ang="0">
                  <a:pos x="117" y="261"/>
                </a:cxn>
                <a:cxn ang="0">
                  <a:pos x="111" y="253"/>
                </a:cxn>
                <a:cxn ang="0">
                  <a:pos x="100" y="263"/>
                </a:cxn>
                <a:cxn ang="0">
                  <a:pos x="94" y="252"/>
                </a:cxn>
                <a:cxn ang="0">
                  <a:pos x="96" y="236"/>
                </a:cxn>
                <a:cxn ang="0">
                  <a:pos x="85" y="223"/>
                </a:cxn>
                <a:cxn ang="0">
                  <a:pos x="81" y="201"/>
                </a:cxn>
                <a:cxn ang="0">
                  <a:pos x="64" y="153"/>
                </a:cxn>
                <a:cxn ang="0">
                  <a:pos x="75" y="135"/>
                </a:cxn>
                <a:cxn ang="0">
                  <a:pos x="75" y="67"/>
                </a:cxn>
                <a:cxn ang="0">
                  <a:pos x="74" y="48"/>
                </a:cxn>
                <a:cxn ang="0">
                  <a:pos x="59" y="30"/>
                </a:cxn>
                <a:cxn ang="0">
                  <a:pos x="67" y="9"/>
                </a:cxn>
              </a:cxnLst>
              <a:rect l="0" t="0" r="r" b="b"/>
              <a:pathLst>
                <a:path w="168" h="417">
                  <a:moveTo>
                    <a:pt x="61" y="16"/>
                  </a:moveTo>
                  <a:lnTo>
                    <a:pt x="59" y="13"/>
                  </a:lnTo>
                  <a:lnTo>
                    <a:pt x="58" y="11"/>
                  </a:lnTo>
                  <a:lnTo>
                    <a:pt x="54" y="8"/>
                  </a:lnTo>
                  <a:lnTo>
                    <a:pt x="51" y="8"/>
                  </a:lnTo>
                  <a:lnTo>
                    <a:pt x="40" y="13"/>
                  </a:lnTo>
                  <a:lnTo>
                    <a:pt x="37" y="11"/>
                  </a:lnTo>
                  <a:lnTo>
                    <a:pt x="34" y="6"/>
                  </a:lnTo>
                  <a:lnTo>
                    <a:pt x="24" y="6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7"/>
                  </a:lnTo>
                  <a:lnTo>
                    <a:pt x="13" y="8"/>
                  </a:lnTo>
                  <a:lnTo>
                    <a:pt x="14" y="14"/>
                  </a:lnTo>
                  <a:lnTo>
                    <a:pt x="24" y="14"/>
                  </a:lnTo>
                  <a:lnTo>
                    <a:pt x="30" y="22"/>
                  </a:lnTo>
                  <a:lnTo>
                    <a:pt x="33" y="27"/>
                  </a:lnTo>
                  <a:lnTo>
                    <a:pt x="35" y="38"/>
                  </a:lnTo>
                  <a:lnTo>
                    <a:pt x="41" y="42"/>
                  </a:lnTo>
                  <a:lnTo>
                    <a:pt x="43" y="61"/>
                  </a:lnTo>
                  <a:lnTo>
                    <a:pt x="47" y="63"/>
                  </a:lnTo>
                  <a:lnTo>
                    <a:pt x="48" y="68"/>
                  </a:lnTo>
                  <a:lnTo>
                    <a:pt x="48" y="73"/>
                  </a:lnTo>
                  <a:lnTo>
                    <a:pt x="40" y="78"/>
                  </a:lnTo>
                  <a:lnTo>
                    <a:pt x="37" y="78"/>
                  </a:lnTo>
                  <a:lnTo>
                    <a:pt x="34" y="81"/>
                  </a:lnTo>
                  <a:lnTo>
                    <a:pt x="34" y="90"/>
                  </a:lnTo>
                  <a:lnTo>
                    <a:pt x="34" y="98"/>
                  </a:lnTo>
                  <a:lnTo>
                    <a:pt x="28" y="116"/>
                  </a:lnTo>
                  <a:lnTo>
                    <a:pt x="30" y="123"/>
                  </a:lnTo>
                  <a:lnTo>
                    <a:pt x="30" y="136"/>
                  </a:lnTo>
                  <a:lnTo>
                    <a:pt x="28" y="151"/>
                  </a:lnTo>
                  <a:lnTo>
                    <a:pt x="29" y="153"/>
                  </a:lnTo>
                  <a:lnTo>
                    <a:pt x="33" y="158"/>
                  </a:lnTo>
                  <a:lnTo>
                    <a:pt x="37" y="159"/>
                  </a:lnTo>
                  <a:lnTo>
                    <a:pt x="39" y="166"/>
                  </a:lnTo>
                  <a:lnTo>
                    <a:pt x="37" y="169"/>
                  </a:lnTo>
                  <a:lnTo>
                    <a:pt x="28" y="170"/>
                  </a:lnTo>
                  <a:lnTo>
                    <a:pt x="23" y="174"/>
                  </a:lnTo>
                  <a:lnTo>
                    <a:pt x="17" y="175"/>
                  </a:lnTo>
                  <a:lnTo>
                    <a:pt x="15" y="178"/>
                  </a:lnTo>
                  <a:lnTo>
                    <a:pt x="13" y="191"/>
                  </a:lnTo>
                  <a:lnTo>
                    <a:pt x="13" y="206"/>
                  </a:lnTo>
                  <a:lnTo>
                    <a:pt x="8" y="219"/>
                  </a:lnTo>
                  <a:lnTo>
                    <a:pt x="1" y="228"/>
                  </a:lnTo>
                  <a:lnTo>
                    <a:pt x="0" y="230"/>
                  </a:lnTo>
                  <a:lnTo>
                    <a:pt x="2" y="239"/>
                  </a:lnTo>
                  <a:lnTo>
                    <a:pt x="7" y="241"/>
                  </a:lnTo>
                  <a:lnTo>
                    <a:pt x="9" y="247"/>
                  </a:lnTo>
                  <a:lnTo>
                    <a:pt x="18" y="247"/>
                  </a:lnTo>
                  <a:lnTo>
                    <a:pt x="20" y="249"/>
                  </a:lnTo>
                  <a:lnTo>
                    <a:pt x="22" y="250"/>
                  </a:lnTo>
                  <a:lnTo>
                    <a:pt x="23" y="252"/>
                  </a:lnTo>
                  <a:lnTo>
                    <a:pt x="28" y="255"/>
                  </a:lnTo>
                  <a:lnTo>
                    <a:pt x="36" y="269"/>
                  </a:lnTo>
                  <a:lnTo>
                    <a:pt x="45" y="279"/>
                  </a:lnTo>
                  <a:lnTo>
                    <a:pt x="48" y="280"/>
                  </a:lnTo>
                  <a:lnTo>
                    <a:pt x="57" y="278"/>
                  </a:lnTo>
                  <a:lnTo>
                    <a:pt x="85" y="273"/>
                  </a:lnTo>
                  <a:lnTo>
                    <a:pt x="89" y="275"/>
                  </a:lnTo>
                  <a:lnTo>
                    <a:pt x="92" y="280"/>
                  </a:lnTo>
                  <a:lnTo>
                    <a:pt x="96" y="292"/>
                  </a:lnTo>
                  <a:lnTo>
                    <a:pt x="97" y="300"/>
                  </a:lnTo>
                  <a:lnTo>
                    <a:pt x="98" y="318"/>
                  </a:lnTo>
                  <a:lnTo>
                    <a:pt x="96" y="324"/>
                  </a:lnTo>
                  <a:lnTo>
                    <a:pt x="90" y="331"/>
                  </a:lnTo>
                  <a:lnTo>
                    <a:pt x="91" y="339"/>
                  </a:lnTo>
                  <a:lnTo>
                    <a:pt x="85" y="342"/>
                  </a:lnTo>
                  <a:lnTo>
                    <a:pt x="83" y="353"/>
                  </a:lnTo>
                  <a:lnTo>
                    <a:pt x="85" y="357"/>
                  </a:lnTo>
                  <a:lnTo>
                    <a:pt x="90" y="372"/>
                  </a:lnTo>
                  <a:lnTo>
                    <a:pt x="94" y="375"/>
                  </a:lnTo>
                  <a:lnTo>
                    <a:pt x="97" y="378"/>
                  </a:lnTo>
                  <a:lnTo>
                    <a:pt x="100" y="383"/>
                  </a:lnTo>
                  <a:lnTo>
                    <a:pt x="108" y="391"/>
                  </a:lnTo>
                  <a:lnTo>
                    <a:pt x="112" y="397"/>
                  </a:lnTo>
                  <a:lnTo>
                    <a:pt x="117" y="400"/>
                  </a:lnTo>
                  <a:lnTo>
                    <a:pt x="123" y="401"/>
                  </a:lnTo>
                  <a:lnTo>
                    <a:pt x="126" y="406"/>
                  </a:lnTo>
                  <a:lnTo>
                    <a:pt x="126" y="410"/>
                  </a:lnTo>
                  <a:lnTo>
                    <a:pt x="123" y="416"/>
                  </a:lnTo>
                  <a:lnTo>
                    <a:pt x="124" y="417"/>
                  </a:lnTo>
                  <a:lnTo>
                    <a:pt x="135" y="417"/>
                  </a:lnTo>
                  <a:lnTo>
                    <a:pt x="136" y="417"/>
                  </a:lnTo>
                  <a:lnTo>
                    <a:pt x="135" y="407"/>
                  </a:lnTo>
                  <a:lnTo>
                    <a:pt x="136" y="401"/>
                  </a:lnTo>
                  <a:lnTo>
                    <a:pt x="134" y="396"/>
                  </a:lnTo>
                  <a:lnTo>
                    <a:pt x="131" y="394"/>
                  </a:lnTo>
                  <a:lnTo>
                    <a:pt x="130" y="386"/>
                  </a:lnTo>
                  <a:lnTo>
                    <a:pt x="134" y="380"/>
                  </a:lnTo>
                  <a:lnTo>
                    <a:pt x="134" y="375"/>
                  </a:lnTo>
                  <a:lnTo>
                    <a:pt x="135" y="372"/>
                  </a:lnTo>
                  <a:lnTo>
                    <a:pt x="147" y="366"/>
                  </a:lnTo>
                  <a:lnTo>
                    <a:pt x="153" y="364"/>
                  </a:lnTo>
                  <a:lnTo>
                    <a:pt x="159" y="361"/>
                  </a:lnTo>
                  <a:lnTo>
                    <a:pt x="162" y="356"/>
                  </a:lnTo>
                  <a:lnTo>
                    <a:pt x="164" y="335"/>
                  </a:lnTo>
                  <a:lnTo>
                    <a:pt x="167" y="328"/>
                  </a:lnTo>
                  <a:lnTo>
                    <a:pt x="162" y="314"/>
                  </a:lnTo>
                  <a:lnTo>
                    <a:pt x="167" y="303"/>
                  </a:lnTo>
                  <a:lnTo>
                    <a:pt x="168" y="299"/>
                  </a:lnTo>
                  <a:lnTo>
                    <a:pt x="165" y="285"/>
                  </a:lnTo>
                  <a:lnTo>
                    <a:pt x="162" y="279"/>
                  </a:lnTo>
                  <a:lnTo>
                    <a:pt x="150" y="267"/>
                  </a:lnTo>
                  <a:lnTo>
                    <a:pt x="142" y="256"/>
                  </a:lnTo>
                  <a:lnTo>
                    <a:pt x="128" y="240"/>
                  </a:lnTo>
                  <a:lnTo>
                    <a:pt x="119" y="231"/>
                  </a:lnTo>
                  <a:lnTo>
                    <a:pt x="112" y="223"/>
                  </a:lnTo>
                  <a:lnTo>
                    <a:pt x="111" y="223"/>
                  </a:lnTo>
                  <a:lnTo>
                    <a:pt x="111" y="230"/>
                  </a:lnTo>
                  <a:lnTo>
                    <a:pt x="112" y="235"/>
                  </a:lnTo>
                  <a:lnTo>
                    <a:pt x="113" y="236"/>
                  </a:lnTo>
                  <a:lnTo>
                    <a:pt x="118" y="239"/>
                  </a:lnTo>
                  <a:lnTo>
                    <a:pt x="122" y="241"/>
                  </a:lnTo>
                  <a:lnTo>
                    <a:pt x="130" y="264"/>
                  </a:lnTo>
                  <a:lnTo>
                    <a:pt x="131" y="272"/>
                  </a:lnTo>
                  <a:lnTo>
                    <a:pt x="129" y="272"/>
                  </a:lnTo>
                  <a:lnTo>
                    <a:pt x="128" y="272"/>
                  </a:lnTo>
                  <a:lnTo>
                    <a:pt x="120" y="262"/>
                  </a:lnTo>
                  <a:lnTo>
                    <a:pt x="117" y="261"/>
                  </a:lnTo>
                  <a:lnTo>
                    <a:pt x="113" y="253"/>
                  </a:lnTo>
                  <a:lnTo>
                    <a:pt x="112" y="252"/>
                  </a:lnTo>
                  <a:lnTo>
                    <a:pt x="111" y="253"/>
                  </a:lnTo>
                  <a:lnTo>
                    <a:pt x="107" y="262"/>
                  </a:lnTo>
                  <a:lnTo>
                    <a:pt x="104" y="263"/>
                  </a:lnTo>
                  <a:lnTo>
                    <a:pt x="100" y="263"/>
                  </a:lnTo>
                  <a:lnTo>
                    <a:pt x="97" y="261"/>
                  </a:lnTo>
                  <a:lnTo>
                    <a:pt x="95" y="257"/>
                  </a:lnTo>
                  <a:lnTo>
                    <a:pt x="94" y="252"/>
                  </a:lnTo>
                  <a:lnTo>
                    <a:pt x="94" y="247"/>
                  </a:lnTo>
                  <a:lnTo>
                    <a:pt x="96" y="240"/>
                  </a:lnTo>
                  <a:lnTo>
                    <a:pt x="96" y="236"/>
                  </a:lnTo>
                  <a:lnTo>
                    <a:pt x="94" y="234"/>
                  </a:lnTo>
                  <a:lnTo>
                    <a:pt x="87" y="228"/>
                  </a:lnTo>
                  <a:lnTo>
                    <a:pt x="85" y="223"/>
                  </a:lnTo>
                  <a:lnTo>
                    <a:pt x="84" y="214"/>
                  </a:lnTo>
                  <a:lnTo>
                    <a:pt x="83" y="202"/>
                  </a:lnTo>
                  <a:lnTo>
                    <a:pt x="81" y="201"/>
                  </a:lnTo>
                  <a:lnTo>
                    <a:pt x="76" y="180"/>
                  </a:lnTo>
                  <a:lnTo>
                    <a:pt x="65" y="158"/>
                  </a:lnTo>
                  <a:lnTo>
                    <a:pt x="64" y="153"/>
                  </a:lnTo>
                  <a:lnTo>
                    <a:pt x="65" y="149"/>
                  </a:lnTo>
                  <a:lnTo>
                    <a:pt x="70" y="140"/>
                  </a:lnTo>
                  <a:lnTo>
                    <a:pt x="75" y="135"/>
                  </a:lnTo>
                  <a:lnTo>
                    <a:pt x="80" y="124"/>
                  </a:lnTo>
                  <a:lnTo>
                    <a:pt x="78" y="90"/>
                  </a:lnTo>
                  <a:lnTo>
                    <a:pt x="75" y="67"/>
                  </a:lnTo>
                  <a:lnTo>
                    <a:pt x="78" y="59"/>
                  </a:lnTo>
                  <a:lnTo>
                    <a:pt x="79" y="55"/>
                  </a:lnTo>
                  <a:lnTo>
                    <a:pt x="74" y="48"/>
                  </a:lnTo>
                  <a:lnTo>
                    <a:pt x="69" y="46"/>
                  </a:lnTo>
                  <a:lnTo>
                    <a:pt x="67" y="44"/>
                  </a:lnTo>
                  <a:lnTo>
                    <a:pt x="59" y="30"/>
                  </a:lnTo>
                  <a:lnTo>
                    <a:pt x="59" y="24"/>
                  </a:lnTo>
                  <a:lnTo>
                    <a:pt x="61" y="16"/>
                  </a:lnTo>
                  <a:lnTo>
                    <a:pt x="67" y="9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78">
              <a:extLst>
                <a:ext uri="{FF2B5EF4-FFF2-40B4-BE49-F238E27FC236}">
                  <a16:creationId xmlns:a16="http://schemas.microsoft.com/office/drawing/2014/main" id="{1E2DEA4B-BF60-FE36-32D6-DFD63FFDD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933" y="3774111"/>
              <a:ext cx="248631" cy="244452"/>
            </a:xfrm>
            <a:custGeom>
              <a:avLst/>
              <a:gdLst/>
              <a:ahLst/>
              <a:cxnLst>
                <a:cxn ang="0">
                  <a:pos x="24" y="424"/>
                </a:cxn>
                <a:cxn ang="0">
                  <a:pos x="24" y="257"/>
                </a:cxn>
                <a:cxn ang="0">
                  <a:pos x="8" y="141"/>
                </a:cxn>
                <a:cxn ang="0">
                  <a:pos x="2" y="116"/>
                </a:cxn>
                <a:cxn ang="0">
                  <a:pos x="5" y="87"/>
                </a:cxn>
                <a:cxn ang="0">
                  <a:pos x="14" y="72"/>
                </a:cxn>
                <a:cxn ang="0">
                  <a:pos x="8" y="21"/>
                </a:cxn>
                <a:cxn ang="0">
                  <a:pos x="18" y="1"/>
                </a:cxn>
                <a:cxn ang="0">
                  <a:pos x="35" y="7"/>
                </a:cxn>
                <a:cxn ang="0">
                  <a:pos x="89" y="6"/>
                </a:cxn>
                <a:cxn ang="0">
                  <a:pos x="150" y="26"/>
                </a:cxn>
                <a:cxn ang="0">
                  <a:pos x="180" y="35"/>
                </a:cxn>
                <a:cxn ang="0">
                  <a:pos x="222" y="43"/>
                </a:cxn>
                <a:cxn ang="0">
                  <a:pos x="262" y="38"/>
                </a:cxn>
                <a:cxn ang="0">
                  <a:pos x="302" y="12"/>
                </a:cxn>
                <a:cxn ang="0">
                  <a:pos x="327" y="7"/>
                </a:cxn>
                <a:cxn ang="0">
                  <a:pos x="312" y="18"/>
                </a:cxn>
                <a:cxn ang="0">
                  <a:pos x="339" y="12"/>
                </a:cxn>
                <a:cxn ang="0">
                  <a:pos x="354" y="10"/>
                </a:cxn>
                <a:cxn ang="0">
                  <a:pos x="389" y="5"/>
                </a:cxn>
                <a:cxn ang="0">
                  <a:pos x="396" y="15"/>
                </a:cxn>
                <a:cxn ang="0">
                  <a:pos x="413" y="27"/>
                </a:cxn>
                <a:cxn ang="0">
                  <a:pos x="434" y="39"/>
                </a:cxn>
                <a:cxn ang="0">
                  <a:pos x="450" y="33"/>
                </a:cxn>
                <a:cxn ang="0">
                  <a:pos x="494" y="28"/>
                </a:cxn>
                <a:cxn ang="0">
                  <a:pos x="509" y="34"/>
                </a:cxn>
                <a:cxn ang="0">
                  <a:pos x="545" y="139"/>
                </a:cxn>
                <a:cxn ang="0">
                  <a:pos x="524" y="205"/>
                </a:cxn>
                <a:cxn ang="0">
                  <a:pos x="522" y="227"/>
                </a:cxn>
                <a:cxn ang="0">
                  <a:pos x="504" y="233"/>
                </a:cxn>
                <a:cxn ang="0">
                  <a:pos x="472" y="200"/>
                </a:cxn>
                <a:cxn ang="0">
                  <a:pos x="460" y="169"/>
                </a:cxn>
                <a:cxn ang="0">
                  <a:pos x="441" y="140"/>
                </a:cxn>
                <a:cxn ang="0">
                  <a:pos x="427" y="105"/>
                </a:cxn>
                <a:cxn ang="0">
                  <a:pos x="424" y="100"/>
                </a:cxn>
                <a:cxn ang="0">
                  <a:pos x="417" y="115"/>
                </a:cxn>
                <a:cxn ang="0">
                  <a:pos x="424" y="138"/>
                </a:cxn>
                <a:cxn ang="0">
                  <a:pos x="428" y="161"/>
                </a:cxn>
                <a:cxn ang="0">
                  <a:pos x="462" y="216"/>
                </a:cxn>
                <a:cxn ang="0">
                  <a:pos x="476" y="248"/>
                </a:cxn>
                <a:cxn ang="0">
                  <a:pos x="498" y="294"/>
                </a:cxn>
                <a:cxn ang="0">
                  <a:pos x="515" y="334"/>
                </a:cxn>
                <a:cxn ang="0">
                  <a:pos x="541" y="389"/>
                </a:cxn>
                <a:cxn ang="0">
                  <a:pos x="562" y="431"/>
                </a:cxn>
                <a:cxn ang="0">
                  <a:pos x="590" y="456"/>
                </a:cxn>
                <a:cxn ang="0">
                  <a:pos x="582" y="461"/>
                </a:cxn>
                <a:cxn ang="0">
                  <a:pos x="581" y="473"/>
                </a:cxn>
                <a:cxn ang="0">
                  <a:pos x="565" y="528"/>
                </a:cxn>
                <a:cxn ang="0">
                  <a:pos x="510" y="560"/>
                </a:cxn>
                <a:cxn ang="0">
                  <a:pos x="459" y="573"/>
                </a:cxn>
                <a:cxn ang="0">
                  <a:pos x="367" y="562"/>
                </a:cxn>
                <a:cxn ang="0">
                  <a:pos x="355" y="572"/>
                </a:cxn>
                <a:cxn ang="0">
                  <a:pos x="227" y="572"/>
                </a:cxn>
                <a:cxn ang="0">
                  <a:pos x="75" y="572"/>
                </a:cxn>
              </a:cxnLst>
              <a:rect l="0" t="0" r="r" b="b"/>
              <a:pathLst>
                <a:path w="594" h="585">
                  <a:moveTo>
                    <a:pt x="24" y="534"/>
                  </a:moveTo>
                  <a:lnTo>
                    <a:pt x="24" y="479"/>
                  </a:lnTo>
                  <a:lnTo>
                    <a:pt x="24" y="424"/>
                  </a:lnTo>
                  <a:lnTo>
                    <a:pt x="24" y="370"/>
                  </a:lnTo>
                  <a:lnTo>
                    <a:pt x="24" y="313"/>
                  </a:lnTo>
                  <a:lnTo>
                    <a:pt x="24" y="257"/>
                  </a:lnTo>
                  <a:lnTo>
                    <a:pt x="24" y="200"/>
                  </a:lnTo>
                  <a:lnTo>
                    <a:pt x="24" y="158"/>
                  </a:lnTo>
                  <a:lnTo>
                    <a:pt x="8" y="141"/>
                  </a:lnTo>
                  <a:lnTo>
                    <a:pt x="11" y="129"/>
                  </a:lnTo>
                  <a:lnTo>
                    <a:pt x="10" y="126"/>
                  </a:lnTo>
                  <a:lnTo>
                    <a:pt x="2" y="116"/>
                  </a:lnTo>
                  <a:lnTo>
                    <a:pt x="0" y="95"/>
                  </a:lnTo>
                  <a:lnTo>
                    <a:pt x="1" y="91"/>
                  </a:lnTo>
                  <a:lnTo>
                    <a:pt x="5" y="87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14" y="72"/>
                  </a:lnTo>
                  <a:lnTo>
                    <a:pt x="12" y="55"/>
                  </a:lnTo>
                  <a:lnTo>
                    <a:pt x="11" y="29"/>
                  </a:lnTo>
                  <a:lnTo>
                    <a:pt x="8" y="21"/>
                  </a:lnTo>
                  <a:lnTo>
                    <a:pt x="8" y="18"/>
                  </a:lnTo>
                  <a:lnTo>
                    <a:pt x="16" y="10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28" y="5"/>
                  </a:lnTo>
                  <a:lnTo>
                    <a:pt x="35" y="7"/>
                  </a:lnTo>
                  <a:lnTo>
                    <a:pt x="53" y="2"/>
                  </a:lnTo>
                  <a:lnTo>
                    <a:pt x="66" y="2"/>
                  </a:lnTo>
                  <a:lnTo>
                    <a:pt x="89" y="6"/>
                  </a:lnTo>
                  <a:lnTo>
                    <a:pt x="119" y="11"/>
                  </a:lnTo>
                  <a:lnTo>
                    <a:pt x="139" y="17"/>
                  </a:lnTo>
                  <a:lnTo>
                    <a:pt x="150" y="26"/>
                  </a:lnTo>
                  <a:lnTo>
                    <a:pt x="165" y="27"/>
                  </a:lnTo>
                  <a:lnTo>
                    <a:pt x="172" y="29"/>
                  </a:lnTo>
                  <a:lnTo>
                    <a:pt x="180" y="35"/>
                  </a:lnTo>
                  <a:lnTo>
                    <a:pt x="196" y="35"/>
                  </a:lnTo>
                  <a:lnTo>
                    <a:pt x="208" y="38"/>
                  </a:lnTo>
                  <a:lnTo>
                    <a:pt x="222" y="43"/>
                  </a:lnTo>
                  <a:lnTo>
                    <a:pt x="233" y="50"/>
                  </a:lnTo>
                  <a:lnTo>
                    <a:pt x="247" y="46"/>
                  </a:lnTo>
                  <a:lnTo>
                    <a:pt x="262" y="38"/>
                  </a:lnTo>
                  <a:lnTo>
                    <a:pt x="277" y="27"/>
                  </a:lnTo>
                  <a:lnTo>
                    <a:pt x="293" y="19"/>
                  </a:lnTo>
                  <a:lnTo>
                    <a:pt x="302" y="12"/>
                  </a:lnTo>
                  <a:lnTo>
                    <a:pt x="316" y="11"/>
                  </a:lnTo>
                  <a:lnTo>
                    <a:pt x="326" y="7"/>
                  </a:lnTo>
                  <a:lnTo>
                    <a:pt x="327" y="7"/>
                  </a:lnTo>
                  <a:lnTo>
                    <a:pt x="327" y="10"/>
                  </a:lnTo>
                  <a:lnTo>
                    <a:pt x="315" y="15"/>
                  </a:lnTo>
                  <a:lnTo>
                    <a:pt x="312" y="18"/>
                  </a:lnTo>
                  <a:lnTo>
                    <a:pt x="316" y="19"/>
                  </a:lnTo>
                  <a:lnTo>
                    <a:pt x="333" y="16"/>
                  </a:lnTo>
                  <a:lnTo>
                    <a:pt x="339" y="12"/>
                  </a:lnTo>
                  <a:lnTo>
                    <a:pt x="343" y="7"/>
                  </a:lnTo>
                  <a:lnTo>
                    <a:pt x="350" y="10"/>
                  </a:lnTo>
                  <a:lnTo>
                    <a:pt x="354" y="10"/>
                  </a:lnTo>
                  <a:lnTo>
                    <a:pt x="377" y="10"/>
                  </a:lnTo>
                  <a:lnTo>
                    <a:pt x="379" y="10"/>
                  </a:lnTo>
                  <a:lnTo>
                    <a:pt x="389" y="5"/>
                  </a:lnTo>
                  <a:lnTo>
                    <a:pt x="390" y="7"/>
                  </a:lnTo>
                  <a:lnTo>
                    <a:pt x="393" y="12"/>
                  </a:lnTo>
                  <a:lnTo>
                    <a:pt x="396" y="15"/>
                  </a:lnTo>
                  <a:lnTo>
                    <a:pt x="400" y="19"/>
                  </a:lnTo>
                  <a:lnTo>
                    <a:pt x="404" y="23"/>
                  </a:lnTo>
                  <a:lnTo>
                    <a:pt x="413" y="27"/>
                  </a:lnTo>
                  <a:lnTo>
                    <a:pt x="418" y="34"/>
                  </a:lnTo>
                  <a:lnTo>
                    <a:pt x="422" y="38"/>
                  </a:lnTo>
                  <a:lnTo>
                    <a:pt x="434" y="39"/>
                  </a:lnTo>
                  <a:lnTo>
                    <a:pt x="443" y="38"/>
                  </a:lnTo>
                  <a:lnTo>
                    <a:pt x="445" y="34"/>
                  </a:lnTo>
                  <a:lnTo>
                    <a:pt x="450" y="33"/>
                  </a:lnTo>
                  <a:lnTo>
                    <a:pt x="455" y="39"/>
                  </a:lnTo>
                  <a:lnTo>
                    <a:pt x="477" y="35"/>
                  </a:lnTo>
                  <a:lnTo>
                    <a:pt x="494" y="28"/>
                  </a:lnTo>
                  <a:lnTo>
                    <a:pt x="505" y="19"/>
                  </a:lnTo>
                  <a:lnTo>
                    <a:pt x="507" y="29"/>
                  </a:lnTo>
                  <a:lnTo>
                    <a:pt x="509" y="34"/>
                  </a:lnTo>
                  <a:lnTo>
                    <a:pt x="511" y="39"/>
                  </a:lnTo>
                  <a:lnTo>
                    <a:pt x="529" y="96"/>
                  </a:lnTo>
                  <a:lnTo>
                    <a:pt x="545" y="139"/>
                  </a:lnTo>
                  <a:lnTo>
                    <a:pt x="538" y="158"/>
                  </a:lnTo>
                  <a:lnTo>
                    <a:pt x="533" y="180"/>
                  </a:lnTo>
                  <a:lnTo>
                    <a:pt x="524" y="205"/>
                  </a:lnTo>
                  <a:lnTo>
                    <a:pt x="523" y="213"/>
                  </a:lnTo>
                  <a:lnTo>
                    <a:pt x="524" y="219"/>
                  </a:lnTo>
                  <a:lnTo>
                    <a:pt x="522" y="227"/>
                  </a:lnTo>
                  <a:lnTo>
                    <a:pt x="518" y="230"/>
                  </a:lnTo>
                  <a:lnTo>
                    <a:pt x="511" y="234"/>
                  </a:lnTo>
                  <a:lnTo>
                    <a:pt x="504" y="233"/>
                  </a:lnTo>
                  <a:lnTo>
                    <a:pt x="495" y="227"/>
                  </a:lnTo>
                  <a:lnTo>
                    <a:pt x="484" y="212"/>
                  </a:lnTo>
                  <a:lnTo>
                    <a:pt x="472" y="200"/>
                  </a:lnTo>
                  <a:lnTo>
                    <a:pt x="463" y="187"/>
                  </a:lnTo>
                  <a:lnTo>
                    <a:pt x="461" y="182"/>
                  </a:lnTo>
                  <a:lnTo>
                    <a:pt x="460" y="169"/>
                  </a:lnTo>
                  <a:lnTo>
                    <a:pt x="455" y="160"/>
                  </a:lnTo>
                  <a:lnTo>
                    <a:pt x="445" y="149"/>
                  </a:lnTo>
                  <a:lnTo>
                    <a:pt x="441" y="140"/>
                  </a:lnTo>
                  <a:lnTo>
                    <a:pt x="434" y="130"/>
                  </a:lnTo>
                  <a:lnTo>
                    <a:pt x="429" y="110"/>
                  </a:lnTo>
                  <a:lnTo>
                    <a:pt x="427" y="105"/>
                  </a:lnTo>
                  <a:lnTo>
                    <a:pt x="426" y="101"/>
                  </a:lnTo>
                  <a:lnTo>
                    <a:pt x="424" y="100"/>
                  </a:lnTo>
                  <a:lnTo>
                    <a:pt x="424" y="100"/>
                  </a:lnTo>
                  <a:lnTo>
                    <a:pt x="419" y="104"/>
                  </a:lnTo>
                  <a:lnTo>
                    <a:pt x="421" y="108"/>
                  </a:lnTo>
                  <a:lnTo>
                    <a:pt x="417" y="115"/>
                  </a:lnTo>
                  <a:lnTo>
                    <a:pt x="415" y="126"/>
                  </a:lnTo>
                  <a:lnTo>
                    <a:pt x="416" y="130"/>
                  </a:lnTo>
                  <a:lnTo>
                    <a:pt x="424" y="138"/>
                  </a:lnTo>
                  <a:lnTo>
                    <a:pt x="427" y="144"/>
                  </a:lnTo>
                  <a:lnTo>
                    <a:pt x="429" y="149"/>
                  </a:lnTo>
                  <a:lnTo>
                    <a:pt x="428" y="161"/>
                  </a:lnTo>
                  <a:lnTo>
                    <a:pt x="430" y="168"/>
                  </a:lnTo>
                  <a:lnTo>
                    <a:pt x="445" y="196"/>
                  </a:lnTo>
                  <a:lnTo>
                    <a:pt x="462" y="216"/>
                  </a:lnTo>
                  <a:lnTo>
                    <a:pt x="470" y="223"/>
                  </a:lnTo>
                  <a:lnTo>
                    <a:pt x="473" y="224"/>
                  </a:lnTo>
                  <a:lnTo>
                    <a:pt x="476" y="248"/>
                  </a:lnTo>
                  <a:lnTo>
                    <a:pt x="480" y="256"/>
                  </a:lnTo>
                  <a:lnTo>
                    <a:pt x="491" y="269"/>
                  </a:lnTo>
                  <a:lnTo>
                    <a:pt x="498" y="294"/>
                  </a:lnTo>
                  <a:lnTo>
                    <a:pt x="500" y="304"/>
                  </a:lnTo>
                  <a:lnTo>
                    <a:pt x="502" y="312"/>
                  </a:lnTo>
                  <a:lnTo>
                    <a:pt x="515" y="334"/>
                  </a:lnTo>
                  <a:lnTo>
                    <a:pt x="521" y="350"/>
                  </a:lnTo>
                  <a:lnTo>
                    <a:pt x="529" y="362"/>
                  </a:lnTo>
                  <a:lnTo>
                    <a:pt x="541" y="389"/>
                  </a:lnTo>
                  <a:lnTo>
                    <a:pt x="546" y="399"/>
                  </a:lnTo>
                  <a:lnTo>
                    <a:pt x="551" y="405"/>
                  </a:lnTo>
                  <a:lnTo>
                    <a:pt x="562" y="431"/>
                  </a:lnTo>
                  <a:lnTo>
                    <a:pt x="571" y="440"/>
                  </a:lnTo>
                  <a:lnTo>
                    <a:pt x="587" y="455"/>
                  </a:lnTo>
                  <a:lnTo>
                    <a:pt x="590" y="456"/>
                  </a:lnTo>
                  <a:lnTo>
                    <a:pt x="594" y="461"/>
                  </a:lnTo>
                  <a:lnTo>
                    <a:pt x="594" y="463"/>
                  </a:lnTo>
                  <a:lnTo>
                    <a:pt x="582" y="461"/>
                  </a:lnTo>
                  <a:lnTo>
                    <a:pt x="579" y="461"/>
                  </a:lnTo>
                  <a:lnTo>
                    <a:pt x="578" y="463"/>
                  </a:lnTo>
                  <a:lnTo>
                    <a:pt x="581" y="473"/>
                  </a:lnTo>
                  <a:lnTo>
                    <a:pt x="582" y="496"/>
                  </a:lnTo>
                  <a:lnTo>
                    <a:pt x="585" y="509"/>
                  </a:lnTo>
                  <a:lnTo>
                    <a:pt x="565" y="528"/>
                  </a:lnTo>
                  <a:lnTo>
                    <a:pt x="551" y="523"/>
                  </a:lnTo>
                  <a:lnTo>
                    <a:pt x="539" y="552"/>
                  </a:lnTo>
                  <a:lnTo>
                    <a:pt x="510" y="560"/>
                  </a:lnTo>
                  <a:lnTo>
                    <a:pt x="502" y="584"/>
                  </a:lnTo>
                  <a:lnTo>
                    <a:pt x="477" y="585"/>
                  </a:lnTo>
                  <a:lnTo>
                    <a:pt x="459" y="573"/>
                  </a:lnTo>
                  <a:lnTo>
                    <a:pt x="366" y="572"/>
                  </a:lnTo>
                  <a:lnTo>
                    <a:pt x="369" y="561"/>
                  </a:lnTo>
                  <a:lnTo>
                    <a:pt x="367" y="562"/>
                  </a:lnTo>
                  <a:lnTo>
                    <a:pt x="366" y="560"/>
                  </a:lnTo>
                  <a:lnTo>
                    <a:pt x="363" y="560"/>
                  </a:lnTo>
                  <a:lnTo>
                    <a:pt x="355" y="572"/>
                  </a:lnTo>
                  <a:lnTo>
                    <a:pt x="328" y="572"/>
                  </a:lnTo>
                  <a:lnTo>
                    <a:pt x="278" y="572"/>
                  </a:lnTo>
                  <a:lnTo>
                    <a:pt x="227" y="572"/>
                  </a:lnTo>
                  <a:lnTo>
                    <a:pt x="177" y="572"/>
                  </a:lnTo>
                  <a:lnTo>
                    <a:pt x="125" y="572"/>
                  </a:lnTo>
                  <a:lnTo>
                    <a:pt x="75" y="572"/>
                  </a:lnTo>
                  <a:lnTo>
                    <a:pt x="24" y="572"/>
                  </a:lnTo>
                  <a:lnTo>
                    <a:pt x="24" y="53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79">
              <a:extLst>
                <a:ext uri="{FF2B5EF4-FFF2-40B4-BE49-F238E27FC236}">
                  <a16:creationId xmlns:a16="http://schemas.microsoft.com/office/drawing/2014/main" id="{1717D8AE-CD33-699D-C819-B7CE5E9C2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486" y="3625768"/>
              <a:ext cx="451297" cy="457565"/>
            </a:xfrm>
            <a:custGeom>
              <a:avLst/>
              <a:gdLst/>
              <a:ahLst/>
              <a:cxnLst>
                <a:cxn ang="0">
                  <a:pos x="0" y="590"/>
                </a:cxn>
                <a:cxn ang="0">
                  <a:pos x="64" y="483"/>
                </a:cxn>
                <a:cxn ang="0">
                  <a:pos x="94" y="471"/>
                </a:cxn>
                <a:cxn ang="0">
                  <a:pos x="111" y="460"/>
                </a:cxn>
                <a:cxn ang="0">
                  <a:pos x="173" y="450"/>
                </a:cxn>
                <a:cxn ang="0">
                  <a:pos x="192" y="425"/>
                </a:cxn>
                <a:cxn ang="0">
                  <a:pos x="266" y="391"/>
                </a:cxn>
                <a:cxn ang="0">
                  <a:pos x="259" y="379"/>
                </a:cxn>
                <a:cxn ang="0">
                  <a:pos x="260" y="361"/>
                </a:cxn>
                <a:cxn ang="0">
                  <a:pos x="260" y="344"/>
                </a:cxn>
                <a:cxn ang="0">
                  <a:pos x="299" y="337"/>
                </a:cxn>
                <a:cxn ang="0">
                  <a:pos x="306" y="319"/>
                </a:cxn>
                <a:cxn ang="0">
                  <a:pos x="360" y="315"/>
                </a:cxn>
                <a:cxn ang="0">
                  <a:pos x="397" y="318"/>
                </a:cxn>
                <a:cxn ang="0">
                  <a:pos x="404" y="294"/>
                </a:cxn>
                <a:cxn ang="0">
                  <a:pos x="382" y="260"/>
                </a:cxn>
                <a:cxn ang="0">
                  <a:pos x="380" y="231"/>
                </a:cxn>
                <a:cxn ang="0">
                  <a:pos x="376" y="199"/>
                </a:cxn>
                <a:cxn ang="0">
                  <a:pos x="370" y="163"/>
                </a:cxn>
                <a:cxn ang="0">
                  <a:pos x="362" y="150"/>
                </a:cxn>
                <a:cxn ang="0">
                  <a:pos x="360" y="133"/>
                </a:cxn>
                <a:cxn ang="0">
                  <a:pos x="426" y="88"/>
                </a:cxn>
                <a:cxn ang="0">
                  <a:pos x="469" y="71"/>
                </a:cxn>
                <a:cxn ang="0">
                  <a:pos x="527" y="39"/>
                </a:cxn>
                <a:cxn ang="0">
                  <a:pos x="621" y="20"/>
                </a:cxn>
                <a:cxn ang="0">
                  <a:pos x="667" y="14"/>
                </a:cxn>
                <a:cxn ang="0">
                  <a:pos x="742" y="27"/>
                </a:cxn>
                <a:cxn ang="0">
                  <a:pos x="796" y="0"/>
                </a:cxn>
                <a:cxn ang="0">
                  <a:pos x="841" y="9"/>
                </a:cxn>
                <a:cxn ang="0">
                  <a:pos x="893" y="10"/>
                </a:cxn>
                <a:cxn ang="0">
                  <a:pos x="908" y="26"/>
                </a:cxn>
                <a:cxn ang="0">
                  <a:pos x="898" y="75"/>
                </a:cxn>
                <a:cxn ang="0">
                  <a:pos x="905" y="127"/>
                </a:cxn>
                <a:cxn ang="0">
                  <a:pos x="865" y="192"/>
                </a:cxn>
                <a:cxn ang="0">
                  <a:pos x="849" y="213"/>
                </a:cxn>
                <a:cxn ang="0">
                  <a:pos x="892" y="282"/>
                </a:cxn>
                <a:cxn ang="0">
                  <a:pos x="936" y="325"/>
                </a:cxn>
                <a:cxn ang="0">
                  <a:pos x="944" y="443"/>
                </a:cxn>
                <a:cxn ang="0">
                  <a:pos x="971" y="538"/>
                </a:cxn>
                <a:cxn ang="0">
                  <a:pos x="969" y="664"/>
                </a:cxn>
                <a:cxn ang="0">
                  <a:pos x="971" y="715"/>
                </a:cxn>
                <a:cxn ang="0">
                  <a:pos x="1016" y="777"/>
                </a:cxn>
                <a:cxn ang="0">
                  <a:pos x="1079" y="838"/>
                </a:cxn>
                <a:cxn ang="0">
                  <a:pos x="885" y="975"/>
                </a:cxn>
                <a:cxn ang="0">
                  <a:pos x="683" y="1082"/>
                </a:cxn>
                <a:cxn ang="0">
                  <a:pos x="643" y="1095"/>
                </a:cxn>
                <a:cxn ang="0">
                  <a:pos x="626" y="1076"/>
                </a:cxn>
                <a:cxn ang="0">
                  <a:pos x="626" y="1060"/>
                </a:cxn>
                <a:cxn ang="0">
                  <a:pos x="625" y="1045"/>
                </a:cxn>
                <a:cxn ang="0">
                  <a:pos x="595" y="1032"/>
                </a:cxn>
                <a:cxn ang="0">
                  <a:pos x="567" y="1023"/>
                </a:cxn>
                <a:cxn ang="0">
                  <a:pos x="543" y="1002"/>
                </a:cxn>
                <a:cxn ang="0">
                  <a:pos x="516" y="985"/>
                </a:cxn>
                <a:cxn ang="0">
                  <a:pos x="197" y="749"/>
                </a:cxn>
              </a:cxnLst>
              <a:rect l="0" t="0" r="r" b="b"/>
              <a:pathLst>
                <a:path w="1079" h="1095">
                  <a:moveTo>
                    <a:pt x="197" y="749"/>
                  </a:moveTo>
                  <a:lnTo>
                    <a:pt x="122" y="702"/>
                  </a:lnTo>
                  <a:lnTo>
                    <a:pt x="65" y="664"/>
                  </a:lnTo>
                  <a:lnTo>
                    <a:pt x="0" y="621"/>
                  </a:lnTo>
                  <a:lnTo>
                    <a:pt x="0" y="590"/>
                  </a:lnTo>
                  <a:lnTo>
                    <a:pt x="0" y="522"/>
                  </a:lnTo>
                  <a:lnTo>
                    <a:pt x="26" y="503"/>
                  </a:lnTo>
                  <a:lnTo>
                    <a:pt x="45" y="491"/>
                  </a:lnTo>
                  <a:lnTo>
                    <a:pt x="57" y="490"/>
                  </a:lnTo>
                  <a:lnTo>
                    <a:pt x="64" y="483"/>
                  </a:lnTo>
                  <a:lnTo>
                    <a:pt x="71" y="481"/>
                  </a:lnTo>
                  <a:lnTo>
                    <a:pt x="77" y="474"/>
                  </a:lnTo>
                  <a:lnTo>
                    <a:pt x="81" y="471"/>
                  </a:lnTo>
                  <a:lnTo>
                    <a:pt x="88" y="472"/>
                  </a:lnTo>
                  <a:lnTo>
                    <a:pt x="94" y="471"/>
                  </a:lnTo>
                  <a:lnTo>
                    <a:pt x="99" y="474"/>
                  </a:lnTo>
                  <a:lnTo>
                    <a:pt x="107" y="474"/>
                  </a:lnTo>
                  <a:lnTo>
                    <a:pt x="109" y="472"/>
                  </a:lnTo>
                  <a:lnTo>
                    <a:pt x="110" y="464"/>
                  </a:lnTo>
                  <a:lnTo>
                    <a:pt x="111" y="460"/>
                  </a:lnTo>
                  <a:lnTo>
                    <a:pt x="127" y="461"/>
                  </a:lnTo>
                  <a:lnTo>
                    <a:pt x="132" y="459"/>
                  </a:lnTo>
                  <a:lnTo>
                    <a:pt x="140" y="459"/>
                  </a:lnTo>
                  <a:lnTo>
                    <a:pt x="156" y="457"/>
                  </a:lnTo>
                  <a:lnTo>
                    <a:pt x="173" y="450"/>
                  </a:lnTo>
                  <a:lnTo>
                    <a:pt x="179" y="444"/>
                  </a:lnTo>
                  <a:lnTo>
                    <a:pt x="184" y="440"/>
                  </a:lnTo>
                  <a:lnTo>
                    <a:pt x="187" y="435"/>
                  </a:lnTo>
                  <a:lnTo>
                    <a:pt x="187" y="432"/>
                  </a:lnTo>
                  <a:lnTo>
                    <a:pt x="192" y="425"/>
                  </a:lnTo>
                  <a:lnTo>
                    <a:pt x="200" y="416"/>
                  </a:lnTo>
                  <a:lnTo>
                    <a:pt x="215" y="411"/>
                  </a:lnTo>
                  <a:lnTo>
                    <a:pt x="221" y="411"/>
                  </a:lnTo>
                  <a:lnTo>
                    <a:pt x="245" y="396"/>
                  </a:lnTo>
                  <a:lnTo>
                    <a:pt x="266" y="391"/>
                  </a:lnTo>
                  <a:lnTo>
                    <a:pt x="267" y="388"/>
                  </a:lnTo>
                  <a:lnTo>
                    <a:pt x="267" y="385"/>
                  </a:lnTo>
                  <a:lnTo>
                    <a:pt x="262" y="381"/>
                  </a:lnTo>
                  <a:lnTo>
                    <a:pt x="261" y="379"/>
                  </a:lnTo>
                  <a:lnTo>
                    <a:pt x="259" y="379"/>
                  </a:lnTo>
                  <a:lnTo>
                    <a:pt x="256" y="380"/>
                  </a:lnTo>
                  <a:lnTo>
                    <a:pt x="255" y="379"/>
                  </a:lnTo>
                  <a:lnTo>
                    <a:pt x="256" y="369"/>
                  </a:lnTo>
                  <a:lnTo>
                    <a:pt x="261" y="364"/>
                  </a:lnTo>
                  <a:lnTo>
                    <a:pt x="260" y="361"/>
                  </a:lnTo>
                  <a:lnTo>
                    <a:pt x="255" y="361"/>
                  </a:lnTo>
                  <a:lnTo>
                    <a:pt x="254" y="359"/>
                  </a:lnTo>
                  <a:lnTo>
                    <a:pt x="254" y="353"/>
                  </a:lnTo>
                  <a:lnTo>
                    <a:pt x="255" y="348"/>
                  </a:lnTo>
                  <a:lnTo>
                    <a:pt x="260" y="344"/>
                  </a:lnTo>
                  <a:lnTo>
                    <a:pt x="265" y="344"/>
                  </a:lnTo>
                  <a:lnTo>
                    <a:pt x="271" y="346"/>
                  </a:lnTo>
                  <a:lnTo>
                    <a:pt x="278" y="346"/>
                  </a:lnTo>
                  <a:lnTo>
                    <a:pt x="287" y="343"/>
                  </a:lnTo>
                  <a:lnTo>
                    <a:pt x="299" y="337"/>
                  </a:lnTo>
                  <a:lnTo>
                    <a:pt x="301" y="336"/>
                  </a:lnTo>
                  <a:lnTo>
                    <a:pt x="303" y="330"/>
                  </a:lnTo>
                  <a:lnTo>
                    <a:pt x="301" y="324"/>
                  </a:lnTo>
                  <a:lnTo>
                    <a:pt x="304" y="319"/>
                  </a:lnTo>
                  <a:lnTo>
                    <a:pt x="306" y="319"/>
                  </a:lnTo>
                  <a:lnTo>
                    <a:pt x="314" y="321"/>
                  </a:lnTo>
                  <a:lnTo>
                    <a:pt x="317" y="320"/>
                  </a:lnTo>
                  <a:lnTo>
                    <a:pt x="320" y="318"/>
                  </a:lnTo>
                  <a:lnTo>
                    <a:pt x="331" y="315"/>
                  </a:lnTo>
                  <a:lnTo>
                    <a:pt x="360" y="315"/>
                  </a:lnTo>
                  <a:lnTo>
                    <a:pt x="365" y="314"/>
                  </a:lnTo>
                  <a:lnTo>
                    <a:pt x="376" y="315"/>
                  </a:lnTo>
                  <a:lnTo>
                    <a:pt x="388" y="315"/>
                  </a:lnTo>
                  <a:lnTo>
                    <a:pt x="394" y="318"/>
                  </a:lnTo>
                  <a:lnTo>
                    <a:pt x="397" y="318"/>
                  </a:lnTo>
                  <a:lnTo>
                    <a:pt x="397" y="315"/>
                  </a:lnTo>
                  <a:lnTo>
                    <a:pt x="394" y="310"/>
                  </a:lnTo>
                  <a:lnTo>
                    <a:pt x="395" y="304"/>
                  </a:lnTo>
                  <a:lnTo>
                    <a:pt x="400" y="297"/>
                  </a:lnTo>
                  <a:lnTo>
                    <a:pt x="404" y="294"/>
                  </a:lnTo>
                  <a:lnTo>
                    <a:pt x="404" y="293"/>
                  </a:lnTo>
                  <a:lnTo>
                    <a:pt x="397" y="288"/>
                  </a:lnTo>
                  <a:lnTo>
                    <a:pt x="388" y="280"/>
                  </a:lnTo>
                  <a:lnTo>
                    <a:pt x="382" y="266"/>
                  </a:lnTo>
                  <a:lnTo>
                    <a:pt x="382" y="260"/>
                  </a:lnTo>
                  <a:lnTo>
                    <a:pt x="378" y="253"/>
                  </a:lnTo>
                  <a:lnTo>
                    <a:pt x="377" y="247"/>
                  </a:lnTo>
                  <a:lnTo>
                    <a:pt x="377" y="241"/>
                  </a:lnTo>
                  <a:lnTo>
                    <a:pt x="380" y="236"/>
                  </a:lnTo>
                  <a:lnTo>
                    <a:pt x="380" y="231"/>
                  </a:lnTo>
                  <a:lnTo>
                    <a:pt x="378" y="226"/>
                  </a:lnTo>
                  <a:lnTo>
                    <a:pt x="372" y="220"/>
                  </a:lnTo>
                  <a:lnTo>
                    <a:pt x="375" y="216"/>
                  </a:lnTo>
                  <a:lnTo>
                    <a:pt x="375" y="207"/>
                  </a:lnTo>
                  <a:lnTo>
                    <a:pt x="376" y="199"/>
                  </a:lnTo>
                  <a:lnTo>
                    <a:pt x="373" y="188"/>
                  </a:lnTo>
                  <a:lnTo>
                    <a:pt x="371" y="181"/>
                  </a:lnTo>
                  <a:lnTo>
                    <a:pt x="373" y="174"/>
                  </a:lnTo>
                  <a:lnTo>
                    <a:pt x="369" y="165"/>
                  </a:lnTo>
                  <a:lnTo>
                    <a:pt x="370" y="163"/>
                  </a:lnTo>
                  <a:lnTo>
                    <a:pt x="371" y="163"/>
                  </a:lnTo>
                  <a:lnTo>
                    <a:pt x="372" y="160"/>
                  </a:lnTo>
                  <a:lnTo>
                    <a:pt x="370" y="157"/>
                  </a:lnTo>
                  <a:lnTo>
                    <a:pt x="366" y="155"/>
                  </a:lnTo>
                  <a:lnTo>
                    <a:pt x="362" y="150"/>
                  </a:lnTo>
                  <a:lnTo>
                    <a:pt x="361" y="148"/>
                  </a:lnTo>
                  <a:lnTo>
                    <a:pt x="355" y="143"/>
                  </a:lnTo>
                  <a:lnTo>
                    <a:pt x="353" y="138"/>
                  </a:lnTo>
                  <a:lnTo>
                    <a:pt x="353" y="133"/>
                  </a:lnTo>
                  <a:lnTo>
                    <a:pt x="360" y="133"/>
                  </a:lnTo>
                  <a:lnTo>
                    <a:pt x="372" y="128"/>
                  </a:lnTo>
                  <a:lnTo>
                    <a:pt x="388" y="119"/>
                  </a:lnTo>
                  <a:lnTo>
                    <a:pt x="405" y="97"/>
                  </a:lnTo>
                  <a:lnTo>
                    <a:pt x="416" y="89"/>
                  </a:lnTo>
                  <a:lnTo>
                    <a:pt x="426" y="88"/>
                  </a:lnTo>
                  <a:lnTo>
                    <a:pt x="431" y="89"/>
                  </a:lnTo>
                  <a:lnTo>
                    <a:pt x="442" y="80"/>
                  </a:lnTo>
                  <a:lnTo>
                    <a:pt x="453" y="85"/>
                  </a:lnTo>
                  <a:lnTo>
                    <a:pt x="464" y="80"/>
                  </a:lnTo>
                  <a:lnTo>
                    <a:pt x="469" y="71"/>
                  </a:lnTo>
                  <a:lnTo>
                    <a:pt x="476" y="63"/>
                  </a:lnTo>
                  <a:lnTo>
                    <a:pt x="482" y="60"/>
                  </a:lnTo>
                  <a:lnTo>
                    <a:pt x="491" y="58"/>
                  </a:lnTo>
                  <a:lnTo>
                    <a:pt x="500" y="49"/>
                  </a:lnTo>
                  <a:lnTo>
                    <a:pt x="527" y="39"/>
                  </a:lnTo>
                  <a:lnTo>
                    <a:pt x="538" y="36"/>
                  </a:lnTo>
                  <a:lnTo>
                    <a:pt x="589" y="32"/>
                  </a:lnTo>
                  <a:lnTo>
                    <a:pt x="602" y="33"/>
                  </a:lnTo>
                  <a:lnTo>
                    <a:pt x="611" y="27"/>
                  </a:lnTo>
                  <a:lnTo>
                    <a:pt x="621" y="20"/>
                  </a:lnTo>
                  <a:lnTo>
                    <a:pt x="627" y="22"/>
                  </a:lnTo>
                  <a:lnTo>
                    <a:pt x="639" y="21"/>
                  </a:lnTo>
                  <a:lnTo>
                    <a:pt x="644" y="22"/>
                  </a:lnTo>
                  <a:lnTo>
                    <a:pt x="653" y="21"/>
                  </a:lnTo>
                  <a:lnTo>
                    <a:pt x="667" y="14"/>
                  </a:lnTo>
                  <a:lnTo>
                    <a:pt x="683" y="14"/>
                  </a:lnTo>
                  <a:lnTo>
                    <a:pt x="698" y="13"/>
                  </a:lnTo>
                  <a:lnTo>
                    <a:pt x="722" y="15"/>
                  </a:lnTo>
                  <a:lnTo>
                    <a:pt x="731" y="24"/>
                  </a:lnTo>
                  <a:lnTo>
                    <a:pt x="742" y="27"/>
                  </a:lnTo>
                  <a:lnTo>
                    <a:pt x="752" y="25"/>
                  </a:lnTo>
                  <a:lnTo>
                    <a:pt x="760" y="20"/>
                  </a:lnTo>
                  <a:lnTo>
                    <a:pt x="776" y="16"/>
                  </a:lnTo>
                  <a:lnTo>
                    <a:pt x="787" y="11"/>
                  </a:lnTo>
                  <a:lnTo>
                    <a:pt x="796" y="0"/>
                  </a:lnTo>
                  <a:lnTo>
                    <a:pt x="807" y="4"/>
                  </a:lnTo>
                  <a:lnTo>
                    <a:pt x="815" y="10"/>
                  </a:lnTo>
                  <a:lnTo>
                    <a:pt x="821" y="10"/>
                  </a:lnTo>
                  <a:lnTo>
                    <a:pt x="830" y="13"/>
                  </a:lnTo>
                  <a:lnTo>
                    <a:pt x="841" y="9"/>
                  </a:lnTo>
                  <a:lnTo>
                    <a:pt x="846" y="2"/>
                  </a:lnTo>
                  <a:lnTo>
                    <a:pt x="865" y="9"/>
                  </a:lnTo>
                  <a:lnTo>
                    <a:pt x="874" y="15"/>
                  </a:lnTo>
                  <a:lnTo>
                    <a:pt x="886" y="14"/>
                  </a:lnTo>
                  <a:lnTo>
                    <a:pt x="893" y="10"/>
                  </a:lnTo>
                  <a:lnTo>
                    <a:pt x="908" y="13"/>
                  </a:lnTo>
                  <a:lnTo>
                    <a:pt x="920" y="10"/>
                  </a:lnTo>
                  <a:lnTo>
                    <a:pt x="918" y="16"/>
                  </a:lnTo>
                  <a:lnTo>
                    <a:pt x="913" y="19"/>
                  </a:lnTo>
                  <a:lnTo>
                    <a:pt x="908" y="26"/>
                  </a:lnTo>
                  <a:lnTo>
                    <a:pt x="898" y="33"/>
                  </a:lnTo>
                  <a:lnTo>
                    <a:pt x="896" y="38"/>
                  </a:lnTo>
                  <a:lnTo>
                    <a:pt x="903" y="41"/>
                  </a:lnTo>
                  <a:lnTo>
                    <a:pt x="904" y="44"/>
                  </a:lnTo>
                  <a:lnTo>
                    <a:pt x="898" y="75"/>
                  </a:lnTo>
                  <a:lnTo>
                    <a:pt x="898" y="85"/>
                  </a:lnTo>
                  <a:lnTo>
                    <a:pt x="900" y="93"/>
                  </a:lnTo>
                  <a:lnTo>
                    <a:pt x="900" y="115"/>
                  </a:lnTo>
                  <a:lnTo>
                    <a:pt x="905" y="122"/>
                  </a:lnTo>
                  <a:lnTo>
                    <a:pt x="905" y="127"/>
                  </a:lnTo>
                  <a:lnTo>
                    <a:pt x="899" y="153"/>
                  </a:lnTo>
                  <a:lnTo>
                    <a:pt x="894" y="165"/>
                  </a:lnTo>
                  <a:lnTo>
                    <a:pt x="876" y="177"/>
                  </a:lnTo>
                  <a:lnTo>
                    <a:pt x="874" y="187"/>
                  </a:lnTo>
                  <a:lnTo>
                    <a:pt x="865" y="192"/>
                  </a:lnTo>
                  <a:lnTo>
                    <a:pt x="860" y="197"/>
                  </a:lnTo>
                  <a:lnTo>
                    <a:pt x="859" y="199"/>
                  </a:lnTo>
                  <a:lnTo>
                    <a:pt x="849" y="207"/>
                  </a:lnTo>
                  <a:lnTo>
                    <a:pt x="848" y="207"/>
                  </a:lnTo>
                  <a:lnTo>
                    <a:pt x="849" y="213"/>
                  </a:lnTo>
                  <a:lnTo>
                    <a:pt x="854" y="224"/>
                  </a:lnTo>
                  <a:lnTo>
                    <a:pt x="860" y="249"/>
                  </a:lnTo>
                  <a:lnTo>
                    <a:pt x="879" y="257"/>
                  </a:lnTo>
                  <a:lnTo>
                    <a:pt x="883" y="263"/>
                  </a:lnTo>
                  <a:lnTo>
                    <a:pt x="892" y="282"/>
                  </a:lnTo>
                  <a:lnTo>
                    <a:pt x="892" y="300"/>
                  </a:lnTo>
                  <a:lnTo>
                    <a:pt x="909" y="311"/>
                  </a:lnTo>
                  <a:lnTo>
                    <a:pt x="932" y="324"/>
                  </a:lnTo>
                  <a:lnTo>
                    <a:pt x="936" y="324"/>
                  </a:lnTo>
                  <a:lnTo>
                    <a:pt x="936" y="325"/>
                  </a:lnTo>
                  <a:lnTo>
                    <a:pt x="948" y="394"/>
                  </a:lnTo>
                  <a:lnTo>
                    <a:pt x="953" y="430"/>
                  </a:lnTo>
                  <a:lnTo>
                    <a:pt x="954" y="433"/>
                  </a:lnTo>
                  <a:lnTo>
                    <a:pt x="954" y="437"/>
                  </a:lnTo>
                  <a:lnTo>
                    <a:pt x="944" y="443"/>
                  </a:lnTo>
                  <a:lnTo>
                    <a:pt x="943" y="459"/>
                  </a:lnTo>
                  <a:lnTo>
                    <a:pt x="954" y="472"/>
                  </a:lnTo>
                  <a:lnTo>
                    <a:pt x="965" y="493"/>
                  </a:lnTo>
                  <a:lnTo>
                    <a:pt x="970" y="516"/>
                  </a:lnTo>
                  <a:lnTo>
                    <a:pt x="971" y="538"/>
                  </a:lnTo>
                  <a:lnTo>
                    <a:pt x="971" y="568"/>
                  </a:lnTo>
                  <a:lnTo>
                    <a:pt x="974" y="576"/>
                  </a:lnTo>
                  <a:lnTo>
                    <a:pt x="974" y="588"/>
                  </a:lnTo>
                  <a:lnTo>
                    <a:pt x="970" y="609"/>
                  </a:lnTo>
                  <a:lnTo>
                    <a:pt x="969" y="664"/>
                  </a:lnTo>
                  <a:lnTo>
                    <a:pt x="960" y="669"/>
                  </a:lnTo>
                  <a:lnTo>
                    <a:pt x="951" y="673"/>
                  </a:lnTo>
                  <a:lnTo>
                    <a:pt x="948" y="681"/>
                  </a:lnTo>
                  <a:lnTo>
                    <a:pt x="953" y="694"/>
                  </a:lnTo>
                  <a:lnTo>
                    <a:pt x="971" y="715"/>
                  </a:lnTo>
                  <a:lnTo>
                    <a:pt x="981" y="731"/>
                  </a:lnTo>
                  <a:lnTo>
                    <a:pt x="982" y="749"/>
                  </a:lnTo>
                  <a:lnTo>
                    <a:pt x="985" y="762"/>
                  </a:lnTo>
                  <a:lnTo>
                    <a:pt x="999" y="776"/>
                  </a:lnTo>
                  <a:lnTo>
                    <a:pt x="1016" y="777"/>
                  </a:lnTo>
                  <a:lnTo>
                    <a:pt x="1027" y="777"/>
                  </a:lnTo>
                  <a:lnTo>
                    <a:pt x="1055" y="791"/>
                  </a:lnTo>
                  <a:lnTo>
                    <a:pt x="1073" y="819"/>
                  </a:lnTo>
                  <a:lnTo>
                    <a:pt x="1077" y="832"/>
                  </a:lnTo>
                  <a:lnTo>
                    <a:pt x="1079" y="838"/>
                  </a:lnTo>
                  <a:lnTo>
                    <a:pt x="1053" y="857"/>
                  </a:lnTo>
                  <a:lnTo>
                    <a:pt x="1012" y="886"/>
                  </a:lnTo>
                  <a:lnTo>
                    <a:pt x="969" y="916"/>
                  </a:lnTo>
                  <a:lnTo>
                    <a:pt x="926" y="946"/>
                  </a:lnTo>
                  <a:lnTo>
                    <a:pt x="885" y="975"/>
                  </a:lnTo>
                  <a:lnTo>
                    <a:pt x="842" y="1006"/>
                  </a:lnTo>
                  <a:lnTo>
                    <a:pt x="799" y="1035"/>
                  </a:lnTo>
                  <a:lnTo>
                    <a:pt x="758" y="1064"/>
                  </a:lnTo>
                  <a:lnTo>
                    <a:pt x="744" y="1068"/>
                  </a:lnTo>
                  <a:lnTo>
                    <a:pt x="683" y="1082"/>
                  </a:lnTo>
                  <a:lnTo>
                    <a:pt x="675" y="1084"/>
                  </a:lnTo>
                  <a:lnTo>
                    <a:pt x="670" y="1085"/>
                  </a:lnTo>
                  <a:lnTo>
                    <a:pt x="660" y="1090"/>
                  </a:lnTo>
                  <a:lnTo>
                    <a:pt x="652" y="1091"/>
                  </a:lnTo>
                  <a:lnTo>
                    <a:pt x="643" y="1095"/>
                  </a:lnTo>
                  <a:lnTo>
                    <a:pt x="636" y="1095"/>
                  </a:lnTo>
                  <a:lnTo>
                    <a:pt x="631" y="1095"/>
                  </a:lnTo>
                  <a:lnTo>
                    <a:pt x="624" y="1086"/>
                  </a:lnTo>
                  <a:lnTo>
                    <a:pt x="624" y="1081"/>
                  </a:lnTo>
                  <a:lnTo>
                    <a:pt x="626" y="1076"/>
                  </a:lnTo>
                  <a:lnTo>
                    <a:pt x="625" y="1070"/>
                  </a:lnTo>
                  <a:lnTo>
                    <a:pt x="626" y="1068"/>
                  </a:lnTo>
                  <a:lnTo>
                    <a:pt x="628" y="1065"/>
                  </a:lnTo>
                  <a:lnTo>
                    <a:pt x="628" y="1064"/>
                  </a:lnTo>
                  <a:lnTo>
                    <a:pt x="626" y="1060"/>
                  </a:lnTo>
                  <a:lnTo>
                    <a:pt x="626" y="1056"/>
                  </a:lnTo>
                  <a:lnTo>
                    <a:pt x="628" y="1053"/>
                  </a:lnTo>
                  <a:lnTo>
                    <a:pt x="627" y="1048"/>
                  </a:lnTo>
                  <a:lnTo>
                    <a:pt x="626" y="1047"/>
                  </a:lnTo>
                  <a:lnTo>
                    <a:pt x="625" y="1045"/>
                  </a:lnTo>
                  <a:lnTo>
                    <a:pt x="621" y="1042"/>
                  </a:lnTo>
                  <a:lnTo>
                    <a:pt x="613" y="1040"/>
                  </a:lnTo>
                  <a:lnTo>
                    <a:pt x="604" y="1035"/>
                  </a:lnTo>
                  <a:lnTo>
                    <a:pt x="600" y="1035"/>
                  </a:lnTo>
                  <a:lnTo>
                    <a:pt x="595" y="1032"/>
                  </a:lnTo>
                  <a:lnTo>
                    <a:pt x="586" y="1032"/>
                  </a:lnTo>
                  <a:lnTo>
                    <a:pt x="582" y="1030"/>
                  </a:lnTo>
                  <a:lnTo>
                    <a:pt x="578" y="1023"/>
                  </a:lnTo>
                  <a:lnTo>
                    <a:pt x="576" y="1021"/>
                  </a:lnTo>
                  <a:lnTo>
                    <a:pt x="567" y="1023"/>
                  </a:lnTo>
                  <a:lnTo>
                    <a:pt x="559" y="1020"/>
                  </a:lnTo>
                  <a:lnTo>
                    <a:pt x="553" y="1018"/>
                  </a:lnTo>
                  <a:lnTo>
                    <a:pt x="545" y="1012"/>
                  </a:lnTo>
                  <a:lnTo>
                    <a:pt x="544" y="1008"/>
                  </a:lnTo>
                  <a:lnTo>
                    <a:pt x="543" y="1002"/>
                  </a:lnTo>
                  <a:lnTo>
                    <a:pt x="541" y="999"/>
                  </a:lnTo>
                  <a:lnTo>
                    <a:pt x="531" y="995"/>
                  </a:lnTo>
                  <a:lnTo>
                    <a:pt x="524" y="993"/>
                  </a:lnTo>
                  <a:lnTo>
                    <a:pt x="517" y="988"/>
                  </a:lnTo>
                  <a:lnTo>
                    <a:pt x="516" y="985"/>
                  </a:lnTo>
                  <a:lnTo>
                    <a:pt x="517" y="977"/>
                  </a:lnTo>
                  <a:lnTo>
                    <a:pt x="514" y="974"/>
                  </a:lnTo>
                  <a:lnTo>
                    <a:pt x="514" y="969"/>
                  </a:lnTo>
                  <a:lnTo>
                    <a:pt x="259" y="792"/>
                  </a:lnTo>
                  <a:lnTo>
                    <a:pt x="197" y="74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80">
              <a:extLst>
                <a:ext uri="{FF2B5EF4-FFF2-40B4-BE49-F238E27FC236}">
                  <a16:creationId xmlns:a16="http://schemas.microsoft.com/office/drawing/2014/main" id="{808BAF5C-D8B9-A704-51A7-2BB3E7CD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605" y="4639096"/>
              <a:ext cx="279971" cy="275792"/>
            </a:xfrm>
            <a:custGeom>
              <a:avLst/>
              <a:gdLst/>
              <a:ahLst/>
              <a:cxnLst>
                <a:cxn ang="0">
                  <a:pos x="14" y="539"/>
                </a:cxn>
                <a:cxn ang="0">
                  <a:pos x="28" y="483"/>
                </a:cxn>
                <a:cxn ang="0">
                  <a:pos x="42" y="437"/>
                </a:cxn>
                <a:cxn ang="0">
                  <a:pos x="52" y="404"/>
                </a:cxn>
                <a:cxn ang="0">
                  <a:pos x="88" y="370"/>
                </a:cxn>
                <a:cxn ang="0">
                  <a:pos x="113" y="321"/>
                </a:cxn>
                <a:cxn ang="0">
                  <a:pos x="119" y="274"/>
                </a:cxn>
                <a:cxn ang="0">
                  <a:pos x="92" y="227"/>
                </a:cxn>
                <a:cxn ang="0">
                  <a:pos x="84" y="170"/>
                </a:cxn>
                <a:cxn ang="0">
                  <a:pos x="81" y="123"/>
                </a:cxn>
                <a:cxn ang="0">
                  <a:pos x="52" y="51"/>
                </a:cxn>
                <a:cxn ang="0">
                  <a:pos x="39" y="26"/>
                </a:cxn>
                <a:cxn ang="0">
                  <a:pos x="76" y="8"/>
                </a:cxn>
                <a:cxn ang="0">
                  <a:pos x="128" y="2"/>
                </a:cxn>
                <a:cxn ang="0">
                  <a:pos x="187" y="2"/>
                </a:cxn>
                <a:cxn ang="0">
                  <a:pos x="250" y="2"/>
                </a:cxn>
                <a:cxn ang="0">
                  <a:pos x="267" y="17"/>
                </a:cxn>
                <a:cxn ang="0">
                  <a:pos x="282" y="65"/>
                </a:cxn>
                <a:cxn ang="0">
                  <a:pos x="330" y="124"/>
                </a:cxn>
                <a:cxn ang="0">
                  <a:pos x="393" y="117"/>
                </a:cxn>
                <a:cxn ang="0">
                  <a:pos x="418" y="91"/>
                </a:cxn>
                <a:cxn ang="0">
                  <a:pos x="424" y="65"/>
                </a:cxn>
                <a:cxn ang="0">
                  <a:pos x="488" y="79"/>
                </a:cxn>
                <a:cxn ang="0">
                  <a:pos x="543" y="124"/>
                </a:cxn>
                <a:cxn ang="0">
                  <a:pos x="548" y="172"/>
                </a:cxn>
                <a:cxn ang="0">
                  <a:pos x="557" y="218"/>
                </a:cxn>
                <a:cxn ang="0">
                  <a:pos x="563" y="268"/>
                </a:cxn>
                <a:cxn ang="0">
                  <a:pos x="554" y="285"/>
                </a:cxn>
                <a:cxn ang="0">
                  <a:pos x="572" y="294"/>
                </a:cxn>
                <a:cxn ang="0">
                  <a:pos x="631" y="278"/>
                </a:cxn>
                <a:cxn ang="0">
                  <a:pos x="662" y="271"/>
                </a:cxn>
                <a:cxn ang="0">
                  <a:pos x="665" y="278"/>
                </a:cxn>
                <a:cxn ang="0">
                  <a:pos x="664" y="300"/>
                </a:cxn>
                <a:cxn ang="0">
                  <a:pos x="660" y="352"/>
                </a:cxn>
                <a:cxn ang="0">
                  <a:pos x="663" y="383"/>
                </a:cxn>
                <a:cxn ang="0">
                  <a:pos x="557" y="438"/>
                </a:cxn>
                <a:cxn ang="0">
                  <a:pos x="557" y="582"/>
                </a:cxn>
                <a:cxn ang="0">
                  <a:pos x="585" y="611"/>
                </a:cxn>
                <a:cxn ang="0">
                  <a:pos x="612" y="634"/>
                </a:cxn>
                <a:cxn ang="0">
                  <a:pos x="533" y="662"/>
                </a:cxn>
                <a:cxn ang="0">
                  <a:pos x="497" y="656"/>
                </a:cxn>
                <a:cxn ang="0">
                  <a:pos x="404" y="650"/>
                </a:cxn>
                <a:cxn ang="0">
                  <a:pos x="358" y="625"/>
                </a:cxn>
                <a:cxn ang="0">
                  <a:pos x="195" y="625"/>
                </a:cxn>
                <a:cxn ang="0">
                  <a:pos x="109" y="614"/>
                </a:cxn>
                <a:cxn ang="0">
                  <a:pos x="60" y="599"/>
                </a:cxn>
                <a:cxn ang="0">
                  <a:pos x="25" y="610"/>
                </a:cxn>
                <a:cxn ang="0">
                  <a:pos x="0" y="598"/>
                </a:cxn>
              </a:cxnLst>
              <a:rect l="0" t="0" r="r" b="b"/>
              <a:pathLst>
                <a:path w="671" h="664">
                  <a:moveTo>
                    <a:pt x="5" y="578"/>
                  </a:moveTo>
                  <a:lnTo>
                    <a:pt x="5" y="559"/>
                  </a:lnTo>
                  <a:lnTo>
                    <a:pt x="6" y="548"/>
                  </a:lnTo>
                  <a:lnTo>
                    <a:pt x="14" y="539"/>
                  </a:lnTo>
                  <a:lnTo>
                    <a:pt x="20" y="515"/>
                  </a:lnTo>
                  <a:lnTo>
                    <a:pt x="25" y="506"/>
                  </a:lnTo>
                  <a:lnTo>
                    <a:pt x="26" y="492"/>
                  </a:lnTo>
                  <a:lnTo>
                    <a:pt x="28" y="483"/>
                  </a:lnTo>
                  <a:lnTo>
                    <a:pt x="31" y="472"/>
                  </a:lnTo>
                  <a:lnTo>
                    <a:pt x="33" y="465"/>
                  </a:lnTo>
                  <a:lnTo>
                    <a:pt x="34" y="455"/>
                  </a:lnTo>
                  <a:lnTo>
                    <a:pt x="42" y="437"/>
                  </a:lnTo>
                  <a:lnTo>
                    <a:pt x="42" y="429"/>
                  </a:lnTo>
                  <a:lnTo>
                    <a:pt x="45" y="424"/>
                  </a:lnTo>
                  <a:lnTo>
                    <a:pt x="47" y="418"/>
                  </a:lnTo>
                  <a:lnTo>
                    <a:pt x="52" y="404"/>
                  </a:lnTo>
                  <a:lnTo>
                    <a:pt x="61" y="398"/>
                  </a:lnTo>
                  <a:lnTo>
                    <a:pt x="66" y="390"/>
                  </a:lnTo>
                  <a:lnTo>
                    <a:pt x="69" y="378"/>
                  </a:lnTo>
                  <a:lnTo>
                    <a:pt x="88" y="370"/>
                  </a:lnTo>
                  <a:lnTo>
                    <a:pt x="100" y="355"/>
                  </a:lnTo>
                  <a:lnTo>
                    <a:pt x="105" y="346"/>
                  </a:lnTo>
                  <a:lnTo>
                    <a:pt x="110" y="335"/>
                  </a:lnTo>
                  <a:lnTo>
                    <a:pt x="113" y="321"/>
                  </a:lnTo>
                  <a:lnTo>
                    <a:pt x="113" y="304"/>
                  </a:lnTo>
                  <a:lnTo>
                    <a:pt x="115" y="296"/>
                  </a:lnTo>
                  <a:lnTo>
                    <a:pt x="114" y="282"/>
                  </a:lnTo>
                  <a:lnTo>
                    <a:pt x="119" y="274"/>
                  </a:lnTo>
                  <a:lnTo>
                    <a:pt x="114" y="255"/>
                  </a:lnTo>
                  <a:lnTo>
                    <a:pt x="102" y="245"/>
                  </a:lnTo>
                  <a:lnTo>
                    <a:pt x="97" y="234"/>
                  </a:lnTo>
                  <a:lnTo>
                    <a:pt x="92" y="227"/>
                  </a:lnTo>
                  <a:lnTo>
                    <a:pt x="87" y="211"/>
                  </a:lnTo>
                  <a:lnTo>
                    <a:pt x="80" y="182"/>
                  </a:lnTo>
                  <a:lnTo>
                    <a:pt x="80" y="176"/>
                  </a:lnTo>
                  <a:lnTo>
                    <a:pt x="84" y="170"/>
                  </a:lnTo>
                  <a:lnTo>
                    <a:pt x="92" y="162"/>
                  </a:lnTo>
                  <a:lnTo>
                    <a:pt x="92" y="145"/>
                  </a:lnTo>
                  <a:lnTo>
                    <a:pt x="88" y="132"/>
                  </a:lnTo>
                  <a:lnTo>
                    <a:pt x="81" y="123"/>
                  </a:lnTo>
                  <a:lnTo>
                    <a:pt x="70" y="87"/>
                  </a:lnTo>
                  <a:lnTo>
                    <a:pt x="67" y="76"/>
                  </a:lnTo>
                  <a:lnTo>
                    <a:pt x="65" y="68"/>
                  </a:lnTo>
                  <a:lnTo>
                    <a:pt x="52" y="51"/>
                  </a:lnTo>
                  <a:lnTo>
                    <a:pt x="48" y="41"/>
                  </a:lnTo>
                  <a:lnTo>
                    <a:pt x="42" y="34"/>
                  </a:lnTo>
                  <a:lnTo>
                    <a:pt x="38" y="28"/>
                  </a:lnTo>
                  <a:lnTo>
                    <a:pt x="39" y="26"/>
                  </a:lnTo>
                  <a:lnTo>
                    <a:pt x="41" y="23"/>
                  </a:lnTo>
                  <a:lnTo>
                    <a:pt x="45" y="19"/>
                  </a:lnTo>
                  <a:lnTo>
                    <a:pt x="64" y="15"/>
                  </a:lnTo>
                  <a:lnTo>
                    <a:pt x="76" y="8"/>
                  </a:lnTo>
                  <a:lnTo>
                    <a:pt x="91" y="4"/>
                  </a:lnTo>
                  <a:lnTo>
                    <a:pt x="99" y="4"/>
                  </a:lnTo>
                  <a:lnTo>
                    <a:pt x="105" y="2"/>
                  </a:lnTo>
                  <a:lnTo>
                    <a:pt x="128" y="2"/>
                  </a:lnTo>
                  <a:lnTo>
                    <a:pt x="149" y="1"/>
                  </a:lnTo>
                  <a:lnTo>
                    <a:pt x="156" y="4"/>
                  </a:lnTo>
                  <a:lnTo>
                    <a:pt x="175" y="4"/>
                  </a:lnTo>
                  <a:lnTo>
                    <a:pt x="187" y="2"/>
                  </a:lnTo>
                  <a:lnTo>
                    <a:pt x="200" y="2"/>
                  </a:lnTo>
                  <a:lnTo>
                    <a:pt x="232" y="0"/>
                  </a:lnTo>
                  <a:lnTo>
                    <a:pt x="248" y="1"/>
                  </a:lnTo>
                  <a:lnTo>
                    <a:pt x="250" y="2"/>
                  </a:lnTo>
                  <a:lnTo>
                    <a:pt x="255" y="10"/>
                  </a:lnTo>
                  <a:lnTo>
                    <a:pt x="259" y="10"/>
                  </a:lnTo>
                  <a:lnTo>
                    <a:pt x="263" y="8"/>
                  </a:lnTo>
                  <a:lnTo>
                    <a:pt x="267" y="17"/>
                  </a:lnTo>
                  <a:lnTo>
                    <a:pt x="272" y="35"/>
                  </a:lnTo>
                  <a:lnTo>
                    <a:pt x="274" y="48"/>
                  </a:lnTo>
                  <a:lnTo>
                    <a:pt x="275" y="52"/>
                  </a:lnTo>
                  <a:lnTo>
                    <a:pt x="282" y="65"/>
                  </a:lnTo>
                  <a:lnTo>
                    <a:pt x="285" y="80"/>
                  </a:lnTo>
                  <a:lnTo>
                    <a:pt x="297" y="94"/>
                  </a:lnTo>
                  <a:lnTo>
                    <a:pt x="316" y="120"/>
                  </a:lnTo>
                  <a:lnTo>
                    <a:pt x="330" y="124"/>
                  </a:lnTo>
                  <a:lnTo>
                    <a:pt x="342" y="124"/>
                  </a:lnTo>
                  <a:lnTo>
                    <a:pt x="363" y="118"/>
                  </a:lnTo>
                  <a:lnTo>
                    <a:pt x="376" y="116"/>
                  </a:lnTo>
                  <a:lnTo>
                    <a:pt x="393" y="117"/>
                  </a:lnTo>
                  <a:lnTo>
                    <a:pt x="411" y="117"/>
                  </a:lnTo>
                  <a:lnTo>
                    <a:pt x="414" y="102"/>
                  </a:lnTo>
                  <a:lnTo>
                    <a:pt x="415" y="95"/>
                  </a:lnTo>
                  <a:lnTo>
                    <a:pt x="418" y="91"/>
                  </a:lnTo>
                  <a:lnTo>
                    <a:pt x="419" y="88"/>
                  </a:lnTo>
                  <a:lnTo>
                    <a:pt x="420" y="83"/>
                  </a:lnTo>
                  <a:lnTo>
                    <a:pt x="421" y="72"/>
                  </a:lnTo>
                  <a:lnTo>
                    <a:pt x="424" y="65"/>
                  </a:lnTo>
                  <a:lnTo>
                    <a:pt x="465" y="63"/>
                  </a:lnTo>
                  <a:lnTo>
                    <a:pt x="468" y="59"/>
                  </a:lnTo>
                  <a:lnTo>
                    <a:pt x="490" y="59"/>
                  </a:lnTo>
                  <a:lnTo>
                    <a:pt x="488" y="79"/>
                  </a:lnTo>
                  <a:lnTo>
                    <a:pt x="536" y="80"/>
                  </a:lnTo>
                  <a:lnTo>
                    <a:pt x="538" y="84"/>
                  </a:lnTo>
                  <a:lnTo>
                    <a:pt x="542" y="93"/>
                  </a:lnTo>
                  <a:lnTo>
                    <a:pt x="543" y="124"/>
                  </a:lnTo>
                  <a:lnTo>
                    <a:pt x="546" y="135"/>
                  </a:lnTo>
                  <a:lnTo>
                    <a:pt x="546" y="150"/>
                  </a:lnTo>
                  <a:lnTo>
                    <a:pt x="548" y="167"/>
                  </a:lnTo>
                  <a:lnTo>
                    <a:pt x="548" y="172"/>
                  </a:lnTo>
                  <a:lnTo>
                    <a:pt x="546" y="183"/>
                  </a:lnTo>
                  <a:lnTo>
                    <a:pt x="544" y="195"/>
                  </a:lnTo>
                  <a:lnTo>
                    <a:pt x="547" y="205"/>
                  </a:lnTo>
                  <a:lnTo>
                    <a:pt x="557" y="218"/>
                  </a:lnTo>
                  <a:lnTo>
                    <a:pt x="561" y="239"/>
                  </a:lnTo>
                  <a:lnTo>
                    <a:pt x="568" y="255"/>
                  </a:lnTo>
                  <a:lnTo>
                    <a:pt x="566" y="262"/>
                  </a:lnTo>
                  <a:lnTo>
                    <a:pt x="563" y="268"/>
                  </a:lnTo>
                  <a:lnTo>
                    <a:pt x="552" y="279"/>
                  </a:lnTo>
                  <a:lnTo>
                    <a:pt x="552" y="282"/>
                  </a:lnTo>
                  <a:lnTo>
                    <a:pt x="553" y="284"/>
                  </a:lnTo>
                  <a:lnTo>
                    <a:pt x="554" y="285"/>
                  </a:lnTo>
                  <a:lnTo>
                    <a:pt x="559" y="287"/>
                  </a:lnTo>
                  <a:lnTo>
                    <a:pt x="564" y="294"/>
                  </a:lnTo>
                  <a:lnTo>
                    <a:pt x="570" y="295"/>
                  </a:lnTo>
                  <a:lnTo>
                    <a:pt x="572" y="294"/>
                  </a:lnTo>
                  <a:lnTo>
                    <a:pt x="575" y="288"/>
                  </a:lnTo>
                  <a:lnTo>
                    <a:pt x="576" y="281"/>
                  </a:lnTo>
                  <a:lnTo>
                    <a:pt x="582" y="278"/>
                  </a:lnTo>
                  <a:lnTo>
                    <a:pt x="631" y="278"/>
                  </a:lnTo>
                  <a:lnTo>
                    <a:pt x="642" y="274"/>
                  </a:lnTo>
                  <a:lnTo>
                    <a:pt x="649" y="277"/>
                  </a:lnTo>
                  <a:lnTo>
                    <a:pt x="653" y="277"/>
                  </a:lnTo>
                  <a:lnTo>
                    <a:pt x="662" y="271"/>
                  </a:lnTo>
                  <a:lnTo>
                    <a:pt x="663" y="271"/>
                  </a:lnTo>
                  <a:lnTo>
                    <a:pt x="666" y="273"/>
                  </a:lnTo>
                  <a:lnTo>
                    <a:pt x="666" y="277"/>
                  </a:lnTo>
                  <a:lnTo>
                    <a:pt x="665" y="278"/>
                  </a:lnTo>
                  <a:lnTo>
                    <a:pt x="664" y="282"/>
                  </a:lnTo>
                  <a:lnTo>
                    <a:pt x="665" y="290"/>
                  </a:lnTo>
                  <a:lnTo>
                    <a:pt x="665" y="295"/>
                  </a:lnTo>
                  <a:lnTo>
                    <a:pt x="664" y="300"/>
                  </a:lnTo>
                  <a:lnTo>
                    <a:pt x="663" y="313"/>
                  </a:lnTo>
                  <a:lnTo>
                    <a:pt x="660" y="324"/>
                  </a:lnTo>
                  <a:lnTo>
                    <a:pt x="662" y="339"/>
                  </a:lnTo>
                  <a:lnTo>
                    <a:pt x="660" y="352"/>
                  </a:lnTo>
                  <a:lnTo>
                    <a:pt x="658" y="360"/>
                  </a:lnTo>
                  <a:lnTo>
                    <a:pt x="658" y="376"/>
                  </a:lnTo>
                  <a:lnTo>
                    <a:pt x="659" y="379"/>
                  </a:lnTo>
                  <a:lnTo>
                    <a:pt x="663" y="383"/>
                  </a:lnTo>
                  <a:lnTo>
                    <a:pt x="671" y="385"/>
                  </a:lnTo>
                  <a:lnTo>
                    <a:pt x="614" y="385"/>
                  </a:lnTo>
                  <a:lnTo>
                    <a:pt x="557" y="385"/>
                  </a:lnTo>
                  <a:lnTo>
                    <a:pt x="557" y="438"/>
                  </a:lnTo>
                  <a:lnTo>
                    <a:pt x="557" y="492"/>
                  </a:lnTo>
                  <a:lnTo>
                    <a:pt x="557" y="544"/>
                  </a:lnTo>
                  <a:lnTo>
                    <a:pt x="557" y="581"/>
                  </a:lnTo>
                  <a:lnTo>
                    <a:pt x="557" y="582"/>
                  </a:lnTo>
                  <a:lnTo>
                    <a:pt x="563" y="588"/>
                  </a:lnTo>
                  <a:lnTo>
                    <a:pt x="566" y="595"/>
                  </a:lnTo>
                  <a:lnTo>
                    <a:pt x="579" y="604"/>
                  </a:lnTo>
                  <a:lnTo>
                    <a:pt x="585" y="611"/>
                  </a:lnTo>
                  <a:lnTo>
                    <a:pt x="594" y="618"/>
                  </a:lnTo>
                  <a:lnTo>
                    <a:pt x="598" y="623"/>
                  </a:lnTo>
                  <a:lnTo>
                    <a:pt x="608" y="628"/>
                  </a:lnTo>
                  <a:lnTo>
                    <a:pt x="612" y="634"/>
                  </a:lnTo>
                  <a:lnTo>
                    <a:pt x="619" y="638"/>
                  </a:lnTo>
                  <a:lnTo>
                    <a:pt x="616" y="640"/>
                  </a:lnTo>
                  <a:lnTo>
                    <a:pt x="607" y="643"/>
                  </a:lnTo>
                  <a:lnTo>
                    <a:pt x="533" y="662"/>
                  </a:lnTo>
                  <a:lnTo>
                    <a:pt x="525" y="664"/>
                  </a:lnTo>
                  <a:lnTo>
                    <a:pt x="521" y="660"/>
                  </a:lnTo>
                  <a:lnTo>
                    <a:pt x="509" y="659"/>
                  </a:lnTo>
                  <a:lnTo>
                    <a:pt x="497" y="656"/>
                  </a:lnTo>
                  <a:lnTo>
                    <a:pt x="482" y="655"/>
                  </a:lnTo>
                  <a:lnTo>
                    <a:pt x="449" y="648"/>
                  </a:lnTo>
                  <a:lnTo>
                    <a:pt x="424" y="648"/>
                  </a:lnTo>
                  <a:lnTo>
                    <a:pt x="404" y="650"/>
                  </a:lnTo>
                  <a:lnTo>
                    <a:pt x="397" y="650"/>
                  </a:lnTo>
                  <a:lnTo>
                    <a:pt x="380" y="644"/>
                  </a:lnTo>
                  <a:lnTo>
                    <a:pt x="372" y="635"/>
                  </a:lnTo>
                  <a:lnTo>
                    <a:pt x="358" y="625"/>
                  </a:lnTo>
                  <a:lnTo>
                    <a:pt x="338" y="625"/>
                  </a:lnTo>
                  <a:lnTo>
                    <a:pt x="293" y="625"/>
                  </a:lnTo>
                  <a:lnTo>
                    <a:pt x="247" y="625"/>
                  </a:lnTo>
                  <a:lnTo>
                    <a:pt x="195" y="625"/>
                  </a:lnTo>
                  <a:lnTo>
                    <a:pt x="147" y="625"/>
                  </a:lnTo>
                  <a:lnTo>
                    <a:pt x="130" y="625"/>
                  </a:lnTo>
                  <a:lnTo>
                    <a:pt x="122" y="626"/>
                  </a:lnTo>
                  <a:lnTo>
                    <a:pt x="109" y="614"/>
                  </a:lnTo>
                  <a:lnTo>
                    <a:pt x="95" y="609"/>
                  </a:lnTo>
                  <a:lnTo>
                    <a:pt x="92" y="600"/>
                  </a:lnTo>
                  <a:lnTo>
                    <a:pt x="82" y="599"/>
                  </a:lnTo>
                  <a:lnTo>
                    <a:pt x="60" y="599"/>
                  </a:lnTo>
                  <a:lnTo>
                    <a:pt x="50" y="603"/>
                  </a:lnTo>
                  <a:lnTo>
                    <a:pt x="41" y="612"/>
                  </a:lnTo>
                  <a:lnTo>
                    <a:pt x="34" y="615"/>
                  </a:lnTo>
                  <a:lnTo>
                    <a:pt x="25" y="610"/>
                  </a:lnTo>
                  <a:lnTo>
                    <a:pt x="15" y="618"/>
                  </a:lnTo>
                  <a:lnTo>
                    <a:pt x="4" y="625"/>
                  </a:lnTo>
                  <a:lnTo>
                    <a:pt x="4" y="618"/>
                  </a:lnTo>
                  <a:lnTo>
                    <a:pt x="0" y="598"/>
                  </a:lnTo>
                  <a:lnTo>
                    <a:pt x="0" y="587"/>
                  </a:lnTo>
                  <a:lnTo>
                    <a:pt x="5" y="589"/>
                  </a:lnTo>
                  <a:lnTo>
                    <a:pt x="5" y="57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81">
              <a:extLst>
                <a:ext uri="{FF2B5EF4-FFF2-40B4-BE49-F238E27FC236}">
                  <a16:creationId xmlns:a16="http://schemas.microsoft.com/office/drawing/2014/main" id="{98637CD5-CD2C-25A7-2B46-8CB76EE9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936" y="4417627"/>
              <a:ext cx="117003" cy="123271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199" y="20"/>
                </a:cxn>
                <a:cxn ang="0">
                  <a:pos x="164" y="20"/>
                </a:cxn>
                <a:cxn ang="0">
                  <a:pos x="138" y="26"/>
                </a:cxn>
                <a:cxn ang="0">
                  <a:pos x="116" y="21"/>
                </a:cxn>
                <a:cxn ang="0">
                  <a:pos x="95" y="25"/>
                </a:cxn>
                <a:cxn ang="0">
                  <a:pos x="71" y="22"/>
                </a:cxn>
                <a:cxn ang="0">
                  <a:pos x="63" y="32"/>
                </a:cxn>
                <a:cxn ang="0">
                  <a:pos x="57" y="58"/>
                </a:cxn>
                <a:cxn ang="0">
                  <a:pos x="61" y="88"/>
                </a:cxn>
                <a:cxn ang="0">
                  <a:pos x="71" y="95"/>
                </a:cxn>
                <a:cxn ang="0">
                  <a:pos x="81" y="103"/>
                </a:cxn>
                <a:cxn ang="0">
                  <a:pos x="78" y="117"/>
                </a:cxn>
                <a:cxn ang="0">
                  <a:pos x="64" y="132"/>
                </a:cxn>
                <a:cxn ang="0">
                  <a:pos x="51" y="143"/>
                </a:cxn>
                <a:cxn ang="0">
                  <a:pos x="42" y="155"/>
                </a:cxn>
                <a:cxn ang="0">
                  <a:pos x="19" y="182"/>
                </a:cxn>
                <a:cxn ang="0">
                  <a:pos x="10" y="197"/>
                </a:cxn>
                <a:cxn ang="0">
                  <a:pos x="2" y="239"/>
                </a:cxn>
                <a:cxn ang="0">
                  <a:pos x="0" y="288"/>
                </a:cxn>
                <a:cxn ang="0">
                  <a:pos x="10" y="293"/>
                </a:cxn>
                <a:cxn ang="0">
                  <a:pos x="24" y="282"/>
                </a:cxn>
                <a:cxn ang="0">
                  <a:pos x="35" y="276"/>
                </a:cxn>
                <a:cxn ang="0">
                  <a:pos x="61" y="276"/>
                </a:cxn>
                <a:cxn ang="0">
                  <a:pos x="67" y="271"/>
                </a:cxn>
                <a:cxn ang="0">
                  <a:pos x="106" y="265"/>
                </a:cxn>
                <a:cxn ang="0">
                  <a:pos x="116" y="233"/>
                </a:cxn>
                <a:cxn ang="0">
                  <a:pos x="127" y="226"/>
                </a:cxn>
                <a:cxn ang="0">
                  <a:pos x="141" y="215"/>
                </a:cxn>
                <a:cxn ang="0">
                  <a:pos x="152" y="216"/>
                </a:cxn>
                <a:cxn ang="0">
                  <a:pos x="158" y="212"/>
                </a:cxn>
                <a:cxn ang="0">
                  <a:pos x="177" y="217"/>
                </a:cxn>
                <a:cxn ang="0">
                  <a:pos x="195" y="205"/>
                </a:cxn>
                <a:cxn ang="0">
                  <a:pos x="214" y="208"/>
                </a:cxn>
                <a:cxn ang="0">
                  <a:pos x="227" y="208"/>
                </a:cxn>
                <a:cxn ang="0">
                  <a:pos x="249" y="176"/>
                </a:cxn>
                <a:cxn ang="0">
                  <a:pos x="261" y="162"/>
                </a:cxn>
                <a:cxn ang="0">
                  <a:pos x="277" y="140"/>
                </a:cxn>
                <a:cxn ang="0">
                  <a:pos x="280" y="108"/>
                </a:cxn>
                <a:cxn ang="0">
                  <a:pos x="278" y="81"/>
                </a:cxn>
                <a:cxn ang="0">
                  <a:pos x="269" y="66"/>
                </a:cxn>
                <a:cxn ang="0">
                  <a:pos x="258" y="60"/>
                </a:cxn>
                <a:cxn ang="0">
                  <a:pos x="251" y="49"/>
                </a:cxn>
                <a:cxn ang="0">
                  <a:pos x="244" y="20"/>
                </a:cxn>
                <a:cxn ang="0">
                  <a:pos x="243" y="11"/>
                </a:cxn>
                <a:cxn ang="0">
                  <a:pos x="228" y="8"/>
                </a:cxn>
                <a:cxn ang="0">
                  <a:pos x="224" y="4"/>
                </a:cxn>
              </a:cxnLst>
              <a:rect l="0" t="0" r="r" b="b"/>
              <a:pathLst>
                <a:path w="280" h="293">
                  <a:moveTo>
                    <a:pt x="224" y="4"/>
                  </a:moveTo>
                  <a:lnTo>
                    <a:pt x="224" y="0"/>
                  </a:lnTo>
                  <a:lnTo>
                    <a:pt x="224" y="4"/>
                  </a:lnTo>
                  <a:lnTo>
                    <a:pt x="199" y="20"/>
                  </a:lnTo>
                  <a:lnTo>
                    <a:pt x="179" y="20"/>
                  </a:lnTo>
                  <a:lnTo>
                    <a:pt x="164" y="20"/>
                  </a:lnTo>
                  <a:lnTo>
                    <a:pt x="152" y="25"/>
                  </a:lnTo>
                  <a:lnTo>
                    <a:pt x="138" y="26"/>
                  </a:lnTo>
                  <a:lnTo>
                    <a:pt x="122" y="29"/>
                  </a:lnTo>
                  <a:lnTo>
                    <a:pt x="116" y="21"/>
                  </a:lnTo>
                  <a:lnTo>
                    <a:pt x="103" y="22"/>
                  </a:lnTo>
                  <a:lnTo>
                    <a:pt x="95" y="25"/>
                  </a:lnTo>
                  <a:lnTo>
                    <a:pt x="84" y="21"/>
                  </a:lnTo>
                  <a:lnTo>
                    <a:pt x="71" y="22"/>
                  </a:lnTo>
                  <a:lnTo>
                    <a:pt x="63" y="27"/>
                  </a:lnTo>
                  <a:lnTo>
                    <a:pt x="63" y="32"/>
                  </a:lnTo>
                  <a:lnTo>
                    <a:pt x="60" y="40"/>
                  </a:lnTo>
                  <a:lnTo>
                    <a:pt x="57" y="58"/>
                  </a:lnTo>
                  <a:lnTo>
                    <a:pt x="57" y="78"/>
                  </a:lnTo>
                  <a:lnTo>
                    <a:pt x="61" y="88"/>
                  </a:lnTo>
                  <a:lnTo>
                    <a:pt x="64" y="92"/>
                  </a:lnTo>
                  <a:lnTo>
                    <a:pt x="71" y="95"/>
                  </a:lnTo>
                  <a:lnTo>
                    <a:pt x="78" y="98"/>
                  </a:lnTo>
                  <a:lnTo>
                    <a:pt x="81" y="103"/>
                  </a:lnTo>
                  <a:lnTo>
                    <a:pt x="81" y="109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4" y="132"/>
                  </a:lnTo>
                  <a:lnTo>
                    <a:pt x="53" y="137"/>
                  </a:lnTo>
                  <a:lnTo>
                    <a:pt x="51" y="143"/>
                  </a:lnTo>
                  <a:lnTo>
                    <a:pt x="47" y="149"/>
                  </a:lnTo>
                  <a:lnTo>
                    <a:pt x="42" y="155"/>
                  </a:lnTo>
                  <a:lnTo>
                    <a:pt x="30" y="167"/>
                  </a:lnTo>
                  <a:lnTo>
                    <a:pt x="19" y="182"/>
                  </a:lnTo>
                  <a:lnTo>
                    <a:pt x="16" y="186"/>
                  </a:lnTo>
                  <a:lnTo>
                    <a:pt x="10" y="197"/>
                  </a:lnTo>
                  <a:lnTo>
                    <a:pt x="2" y="227"/>
                  </a:lnTo>
                  <a:lnTo>
                    <a:pt x="2" y="239"/>
                  </a:lnTo>
                  <a:lnTo>
                    <a:pt x="0" y="266"/>
                  </a:lnTo>
                  <a:lnTo>
                    <a:pt x="0" y="288"/>
                  </a:lnTo>
                  <a:lnTo>
                    <a:pt x="3" y="291"/>
                  </a:lnTo>
                  <a:lnTo>
                    <a:pt x="10" y="293"/>
                  </a:lnTo>
                  <a:lnTo>
                    <a:pt x="18" y="292"/>
                  </a:lnTo>
                  <a:lnTo>
                    <a:pt x="24" y="282"/>
                  </a:lnTo>
                  <a:lnTo>
                    <a:pt x="27" y="278"/>
                  </a:lnTo>
                  <a:lnTo>
                    <a:pt x="35" y="276"/>
                  </a:lnTo>
                  <a:lnTo>
                    <a:pt x="39" y="273"/>
                  </a:lnTo>
                  <a:lnTo>
                    <a:pt x="61" y="276"/>
                  </a:lnTo>
                  <a:lnTo>
                    <a:pt x="66" y="272"/>
                  </a:lnTo>
                  <a:lnTo>
                    <a:pt x="67" y="271"/>
                  </a:lnTo>
                  <a:lnTo>
                    <a:pt x="111" y="271"/>
                  </a:lnTo>
                  <a:lnTo>
                    <a:pt x="106" y="265"/>
                  </a:lnTo>
                  <a:lnTo>
                    <a:pt x="118" y="239"/>
                  </a:lnTo>
                  <a:lnTo>
                    <a:pt x="116" y="233"/>
                  </a:lnTo>
                  <a:lnTo>
                    <a:pt x="117" y="228"/>
                  </a:lnTo>
                  <a:lnTo>
                    <a:pt x="127" y="226"/>
                  </a:lnTo>
                  <a:lnTo>
                    <a:pt x="136" y="222"/>
                  </a:lnTo>
                  <a:lnTo>
                    <a:pt x="141" y="215"/>
                  </a:lnTo>
                  <a:lnTo>
                    <a:pt x="147" y="217"/>
                  </a:lnTo>
                  <a:lnTo>
                    <a:pt x="152" y="216"/>
                  </a:lnTo>
                  <a:lnTo>
                    <a:pt x="153" y="210"/>
                  </a:lnTo>
                  <a:lnTo>
                    <a:pt x="158" y="212"/>
                  </a:lnTo>
                  <a:lnTo>
                    <a:pt x="168" y="214"/>
                  </a:lnTo>
                  <a:lnTo>
                    <a:pt x="177" y="217"/>
                  </a:lnTo>
                  <a:lnTo>
                    <a:pt x="188" y="201"/>
                  </a:lnTo>
                  <a:lnTo>
                    <a:pt x="195" y="205"/>
                  </a:lnTo>
                  <a:lnTo>
                    <a:pt x="207" y="210"/>
                  </a:lnTo>
                  <a:lnTo>
                    <a:pt x="214" y="208"/>
                  </a:lnTo>
                  <a:lnTo>
                    <a:pt x="224" y="210"/>
                  </a:lnTo>
                  <a:lnTo>
                    <a:pt x="227" y="208"/>
                  </a:lnTo>
                  <a:lnTo>
                    <a:pt x="232" y="203"/>
                  </a:lnTo>
                  <a:lnTo>
                    <a:pt x="249" y="176"/>
                  </a:lnTo>
                  <a:lnTo>
                    <a:pt x="258" y="166"/>
                  </a:lnTo>
                  <a:lnTo>
                    <a:pt x="261" y="162"/>
                  </a:lnTo>
                  <a:lnTo>
                    <a:pt x="269" y="151"/>
                  </a:lnTo>
                  <a:lnTo>
                    <a:pt x="277" y="140"/>
                  </a:lnTo>
                  <a:lnTo>
                    <a:pt x="279" y="127"/>
                  </a:lnTo>
                  <a:lnTo>
                    <a:pt x="280" y="108"/>
                  </a:lnTo>
                  <a:lnTo>
                    <a:pt x="278" y="98"/>
                  </a:lnTo>
                  <a:lnTo>
                    <a:pt x="278" y="81"/>
                  </a:lnTo>
                  <a:lnTo>
                    <a:pt x="277" y="73"/>
                  </a:lnTo>
                  <a:lnTo>
                    <a:pt x="269" y="66"/>
                  </a:lnTo>
                  <a:lnTo>
                    <a:pt x="264" y="64"/>
                  </a:lnTo>
                  <a:lnTo>
                    <a:pt x="258" y="60"/>
                  </a:lnTo>
                  <a:lnTo>
                    <a:pt x="254" y="55"/>
                  </a:lnTo>
                  <a:lnTo>
                    <a:pt x="251" y="49"/>
                  </a:lnTo>
                  <a:lnTo>
                    <a:pt x="246" y="22"/>
                  </a:lnTo>
                  <a:lnTo>
                    <a:pt x="244" y="20"/>
                  </a:lnTo>
                  <a:lnTo>
                    <a:pt x="243" y="19"/>
                  </a:lnTo>
                  <a:lnTo>
                    <a:pt x="243" y="11"/>
                  </a:lnTo>
                  <a:lnTo>
                    <a:pt x="241" y="10"/>
                  </a:lnTo>
                  <a:lnTo>
                    <a:pt x="228" y="8"/>
                  </a:lnTo>
                  <a:lnTo>
                    <a:pt x="227" y="5"/>
                  </a:lnTo>
                  <a:lnTo>
                    <a:pt x="224" y="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82">
              <a:extLst>
                <a:ext uri="{FF2B5EF4-FFF2-40B4-BE49-F238E27FC236}">
                  <a16:creationId xmlns:a16="http://schemas.microsoft.com/office/drawing/2014/main" id="{2AE0C39D-AE46-F98C-1E86-324425374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910" y="4135566"/>
              <a:ext cx="139986" cy="100288"/>
            </a:xfrm>
            <a:custGeom>
              <a:avLst/>
              <a:gdLst/>
              <a:ahLst/>
              <a:cxnLst>
                <a:cxn ang="0">
                  <a:pos x="43" y="155"/>
                </a:cxn>
                <a:cxn ang="0">
                  <a:pos x="28" y="126"/>
                </a:cxn>
                <a:cxn ang="0">
                  <a:pos x="7" y="110"/>
                </a:cxn>
                <a:cxn ang="0">
                  <a:pos x="1" y="104"/>
                </a:cxn>
                <a:cxn ang="0">
                  <a:pos x="35" y="84"/>
                </a:cxn>
                <a:cxn ang="0">
                  <a:pos x="55" y="33"/>
                </a:cxn>
                <a:cxn ang="0">
                  <a:pos x="68" y="9"/>
                </a:cxn>
                <a:cxn ang="0">
                  <a:pos x="89" y="9"/>
                </a:cxn>
                <a:cxn ang="0">
                  <a:pos x="120" y="5"/>
                </a:cxn>
                <a:cxn ang="0">
                  <a:pos x="131" y="1"/>
                </a:cxn>
                <a:cxn ang="0">
                  <a:pos x="164" y="3"/>
                </a:cxn>
                <a:cxn ang="0">
                  <a:pos x="178" y="9"/>
                </a:cxn>
                <a:cxn ang="0">
                  <a:pos x="201" y="29"/>
                </a:cxn>
                <a:cxn ang="0">
                  <a:pos x="215" y="29"/>
                </a:cxn>
                <a:cxn ang="0">
                  <a:pos x="231" y="56"/>
                </a:cxn>
                <a:cxn ang="0">
                  <a:pos x="242" y="66"/>
                </a:cxn>
                <a:cxn ang="0">
                  <a:pos x="251" y="73"/>
                </a:cxn>
                <a:cxn ang="0">
                  <a:pos x="255" y="81"/>
                </a:cxn>
                <a:cxn ang="0">
                  <a:pos x="270" y="89"/>
                </a:cxn>
                <a:cxn ang="0">
                  <a:pos x="282" y="100"/>
                </a:cxn>
                <a:cxn ang="0">
                  <a:pos x="288" y="119"/>
                </a:cxn>
                <a:cxn ang="0">
                  <a:pos x="294" y="130"/>
                </a:cxn>
                <a:cxn ang="0">
                  <a:pos x="301" y="151"/>
                </a:cxn>
                <a:cxn ang="0">
                  <a:pos x="305" y="175"/>
                </a:cxn>
                <a:cxn ang="0">
                  <a:pos x="314" y="180"/>
                </a:cxn>
                <a:cxn ang="0">
                  <a:pos x="323" y="192"/>
                </a:cxn>
                <a:cxn ang="0">
                  <a:pos x="333" y="206"/>
                </a:cxn>
                <a:cxn ang="0">
                  <a:pos x="333" y="215"/>
                </a:cxn>
                <a:cxn ang="0">
                  <a:pos x="334" y="231"/>
                </a:cxn>
                <a:cxn ang="0">
                  <a:pos x="312" y="236"/>
                </a:cxn>
                <a:cxn ang="0">
                  <a:pos x="286" y="237"/>
                </a:cxn>
                <a:cxn ang="0">
                  <a:pos x="264" y="233"/>
                </a:cxn>
                <a:cxn ang="0">
                  <a:pos x="248" y="231"/>
                </a:cxn>
                <a:cxn ang="0">
                  <a:pos x="231" y="221"/>
                </a:cxn>
                <a:cxn ang="0">
                  <a:pos x="159" y="217"/>
                </a:cxn>
                <a:cxn ang="0">
                  <a:pos x="109" y="230"/>
                </a:cxn>
                <a:cxn ang="0">
                  <a:pos x="56" y="238"/>
                </a:cxn>
                <a:cxn ang="0">
                  <a:pos x="42" y="234"/>
                </a:cxn>
                <a:cxn ang="0">
                  <a:pos x="46" y="194"/>
                </a:cxn>
                <a:cxn ang="0">
                  <a:pos x="96" y="182"/>
                </a:cxn>
                <a:cxn ang="0">
                  <a:pos x="125" y="178"/>
                </a:cxn>
                <a:cxn ang="0">
                  <a:pos x="140" y="176"/>
                </a:cxn>
                <a:cxn ang="0">
                  <a:pos x="171" y="188"/>
                </a:cxn>
                <a:cxn ang="0">
                  <a:pos x="198" y="184"/>
                </a:cxn>
                <a:cxn ang="0">
                  <a:pos x="200" y="171"/>
                </a:cxn>
                <a:cxn ang="0">
                  <a:pos x="187" y="171"/>
                </a:cxn>
                <a:cxn ang="0">
                  <a:pos x="161" y="167"/>
                </a:cxn>
                <a:cxn ang="0">
                  <a:pos x="137" y="158"/>
                </a:cxn>
                <a:cxn ang="0">
                  <a:pos x="117" y="159"/>
                </a:cxn>
              </a:cxnLst>
              <a:rect l="0" t="0" r="r" b="b"/>
              <a:pathLst>
                <a:path w="334" h="238">
                  <a:moveTo>
                    <a:pt x="54" y="170"/>
                  </a:moveTo>
                  <a:lnTo>
                    <a:pt x="53" y="170"/>
                  </a:lnTo>
                  <a:lnTo>
                    <a:pt x="49" y="164"/>
                  </a:lnTo>
                  <a:lnTo>
                    <a:pt x="43" y="155"/>
                  </a:lnTo>
                  <a:lnTo>
                    <a:pt x="40" y="143"/>
                  </a:lnTo>
                  <a:lnTo>
                    <a:pt x="39" y="139"/>
                  </a:lnTo>
                  <a:lnTo>
                    <a:pt x="33" y="134"/>
                  </a:lnTo>
                  <a:lnTo>
                    <a:pt x="28" y="126"/>
                  </a:lnTo>
                  <a:lnTo>
                    <a:pt x="18" y="116"/>
                  </a:lnTo>
                  <a:lnTo>
                    <a:pt x="15" y="109"/>
                  </a:lnTo>
                  <a:lnTo>
                    <a:pt x="10" y="109"/>
                  </a:lnTo>
                  <a:lnTo>
                    <a:pt x="7" y="110"/>
                  </a:lnTo>
                  <a:lnTo>
                    <a:pt x="5" y="114"/>
                  </a:lnTo>
                  <a:lnTo>
                    <a:pt x="1" y="109"/>
                  </a:lnTo>
                  <a:lnTo>
                    <a:pt x="0" y="106"/>
                  </a:lnTo>
                  <a:lnTo>
                    <a:pt x="1" y="104"/>
                  </a:lnTo>
                  <a:lnTo>
                    <a:pt x="6" y="104"/>
                  </a:lnTo>
                  <a:lnTo>
                    <a:pt x="17" y="100"/>
                  </a:lnTo>
                  <a:lnTo>
                    <a:pt x="32" y="89"/>
                  </a:lnTo>
                  <a:lnTo>
                    <a:pt x="35" y="84"/>
                  </a:lnTo>
                  <a:lnTo>
                    <a:pt x="40" y="76"/>
                  </a:lnTo>
                  <a:lnTo>
                    <a:pt x="54" y="55"/>
                  </a:lnTo>
                  <a:lnTo>
                    <a:pt x="55" y="50"/>
                  </a:lnTo>
                  <a:lnTo>
                    <a:pt x="55" y="33"/>
                  </a:lnTo>
                  <a:lnTo>
                    <a:pt x="56" y="32"/>
                  </a:lnTo>
                  <a:lnTo>
                    <a:pt x="60" y="28"/>
                  </a:lnTo>
                  <a:lnTo>
                    <a:pt x="64" y="22"/>
                  </a:lnTo>
                  <a:lnTo>
                    <a:pt x="68" y="9"/>
                  </a:lnTo>
                  <a:lnTo>
                    <a:pt x="72" y="9"/>
                  </a:lnTo>
                  <a:lnTo>
                    <a:pt x="75" y="8"/>
                  </a:lnTo>
                  <a:lnTo>
                    <a:pt x="82" y="9"/>
                  </a:lnTo>
                  <a:lnTo>
                    <a:pt x="89" y="9"/>
                  </a:lnTo>
                  <a:lnTo>
                    <a:pt x="99" y="11"/>
                  </a:lnTo>
                  <a:lnTo>
                    <a:pt x="106" y="10"/>
                  </a:lnTo>
                  <a:lnTo>
                    <a:pt x="109" y="8"/>
                  </a:lnTo>
                  <a:lnTo>
                    <a:pt x="120" y="5"/>
                  </a:lnTo>
                  <a:lnTo>
                    <a:pt x="128" y="6"/>
                  </a:lnTo>
                  <a:lnTo>
                    <a:pt x="129" y="5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8" y="1"/>
                  </a:lnTo>
                  <a:lnTo>
                    <a:pt x="142" y="0"/>
                  </a:lnTo>
                  <a:lnTo>
                    <a:pt x="148" y="3"/>
                  </a:lnTo>
                  <a:lnTo>
                    <a:pt x="164" y="3"/>
                  </a:lnTo>
                  <a:lnTo>
                    <a:pt x="165" y="4"/>
                  </a:lnTo>
                  <a:lnTo>
                    <a:pt x="170" y="3"/>
                  </a:lnTo>
                  <a:lnTo>
                    <a:pt x="172" y="8"/>
                  </a:lnTo>
                  <a:lnTo>
                    <a:pt x="178" y="9"/>
                  </a:lnTo>
                  <a:lnTo>
                    <a:pt x="188" y="17"/>
                  </a:lnTo>
                  <a:lnTo>
                    <a:pt x="190" y="23"/>
                  </a:lnTo>
                  <a:lnTo>
                    <a:pt x="197" y="29"/>
                  </a:lnTo>
                  <a:lnTo>
                    <a:pt x="201" y="29"/>
                  </a:lnTo>
                  <a:lnTo>
                    <a:pt x="206" y="27"/>
                  </a:lnTo>
                  <a:lnTo>
                    <a:pt x="206" y="32"/>
                  </a:lnTo>
                  <a:lnTo>
                    <a:pt x="210" y="32"/>
                  </a:lnTo>
                  <a:lnTo>
                    <a:pt x="215" y="29"/>
                  </a:lnTo>
                  <a:lnTo>
                    <a:pt x="218" y="29"/>
                  </a:lnTo>
                  <a:lnTo>
                    <a:pt x="227" y="43"/>
                  </a:lnTo>
                  <a:lnTo>
                    <a:pt x="232" y="53"/>
                  </a:lnTo>
                  <a:lnTo>
                    <a:pt x="231" y="56"/>
                  </a:lnTo>
                  <a:lnTo>
                    <a:pt x="236" y="58"/>
                  </a:lnTo>
                  <a:lnTo>
                    <a:pt x="238" y="62"/>
                  </a:lnTo>
                  <a:lnTo>
                    <a:pt x="239" y="65"/>
                  </a:lnTo>
                  <a:lnTo>
                    <a:pt x="242" y="66"/>
                  </a:lnTo>
                  <a:lnTo>
                    <a:pt x="245" y="65"/>
                  </a:lnTo>
                  <a:lnTo>
                    <a:pt x="245" y="65"/>
                  </a:lnTo>
                  <a:lnTo>
                    <a:pt x="248" y="72"/>
                  </a:lnTo>
                  <a:lnTo>
                    <a:pt x="251" y="73"/>
                  </a:lnTo>
                  <a:lnTo>
                    <a:pt x="253" y="76"/>
                  </a:lnTo>
                  <a:lnTo>
                    <a:pt x="250" y="78"/>
                  </a:lnTo>
                  <a:lnTo>
                    <a:pt x="250" y="78"/>
                  </a:lnTo>
                  <a:lnTo>
                    <a:pt x="255" y="81"/>
                  </a:lnTo>
                  <a:lnTo>
                    <a:pt x="256" y="83"/>
                  </a:lnTo>
                  <a:lnTo>
                    <a:pt x="260" y="86"/>
                  </a:lnTo>
                  <a:lnTo>
                    <a:pt x="264" y="86"/>
                  </a:lnTo>
                  <a:lnTo>
                    <a:pt x="270" y="89"/>
                  </a:lnTo>
                  <a:lnTo>
                    <a:pt x="272" y="92"/>
                  </a:lnTo>
                  <a:lnTo>
                    <a:pt x="273" y="98"/>
                  </a:lnTo>
                  <a:lnTo>
                    <a:pt x="276" y="99"/>
                  </a:lnTo>
                  <a:lnTo>
                    <a:pt x="282" y="100"/>
                  </a:lnTo>
                  <a:lnTo>
                    <a:pt x="288" y="106"/>
                  </a:lnTo>
                  <a:lnTo>
                    <a:pt x="290" y="109"/>
                  </a:lnTo>
                  <a:lnTo>
                    <a:pt x="290" y="112"/>
                  </a:lnTo>
                  <a:lnTo>
                    <a:pt x="288" y="119"/>
                  </a:lnTo>
                  <a:lnTo>
                    <a:pt x="289" y="126"/>
                  </a:lnTo>
                  <a:lnTo>
                    <a:pt x="290" y="126"/>
                  </a:lnTo>
                  <a:lnTo>
                    <a:pt x="292" y="130"/>
                  </a:lnTo>
                  <a:lnTo>
                    <a:pt x="294" y="130"/>
                  </a:lnTo>
                  <a:lnTo>
                    <a:pt x="297" y="133"/>
                  </a:lnTo>
                  <a:lnTo>
                    <a:pt x="299" y="139"/>
                  </a:lnTo>
                  <a:lnTo>
                    <a:pt x="299" y="145"/>
                  </a:lnTo>
                  <a:lnTo>
                    <a:pt x="301" y="151"/>
                  </a:lnTo>
                  <a:lnTo>
                    <a:pt x="301" y="156"/>
                  </a:lnTo>
                  <a:lnTo>
                    <a:pt x="298" y="162"/>
                  </a:lnTo>
                  <a:lnTo>
                    <a:pt x="297" y="165"/>
                  </a:lnTo>
                  <a:lnTo>
                    <a:pt x="305" y="175"/>
                  </a:lnTo>
                  <a:lnTo>
                    <a:pt x="306" y="181"/>
                  </a:lnTo>
                  <a:lnTo>
                    <a:pt x="308" y="182"/>
                  </a:lnTo>
                  <a:lnTo>
                    <a:pt x="311" y="182"/>
                  </a:lnTo>
                  <a:lnTo>
                    <a:pt x="314" y="180"/>
                  </a:lnTo>
                  <a:lnTo>
                    <a:pt x="319" y="181"/>
                  </a:lnTo>
                  <a:lnTo>
                    <a:pt x="319" y="184"/>
                  </a:lnTo>
                  <a:lnTo>
                    <a:pt x="322" y="187"/>
                  </a:lnTo>
                  <a:lnTo>
                    <a:pt x="323" y="192"/>
                  </a:lnTo>
                  <a:lnTo>
                    <a:pt x="326" y="193"/>
                  </a:lnTo>
                  <a:lnTo>
                    <a:pt x="328" y="198"/>
                  </a:lnTo>
                  <a:lnTo>
                    <a:pt x="332" y="203"/>
                  </a:lnTo>
                  <a:lnTo>
                    <a:pt x="333" y="206"/>
                  </a:lnTo>
                  <a:lnTo>
                    <a:pt x="332" y="206"/>
                  </a:lnTo>
                  <a:lnTo>
                    <a:pt x="331" y="209"/>
                  </a:lnTo>
                  <a:lnTo>
                    <a:pt x="333" y="211"/>
                  </a:lnTo>
                  <a:lnTo>
                    <a:pt x="333" y="215"/>
                  </a:lnTo>
                  <a:lnTo>
                    <a:pt x="330" y="219"/>
                  </a:lnTo>
                  <a:lnTo>
                    <a:pt x="331" y="226"/>
                  </a:lnTo>
                  <a:lnTo>
                    <a:pt x="334" y="230"/>
                  </a:lnTo>
                  <a:lnTo>
                    <a:pt x="334" y="231"/>
                  </a:lnTo>
                  <a:lnTo>
                    <a:pt x="332" y="233"/>
                  </a:lnTo>
                  <a:lnTo>
                    <a:pt x="322" y="232"/>
                  </a:lnTo>
                  <a:lnTo>
                    <a:pt x="316" y="234"/>
                  </a:lnTo>
                  <a:lnTo>
                    <a:pt x="312" y="236"/>
                  </a:lnTo>
                  <a:lnTo>
                    <a:pt x="303" y="233"/>
                  </a:lnTo>
                  <a:lnTo>
                    <a:pt x="300" y="234"/>
                  </a:lnTo>
                  <a:lnTo>
                    <a:pt x="292" y="234"/>
                  </a:lnTo>
                  <a:lnTo>
                    <a:pt x="286" y="237"/>
                  </a:lnTo>
                  <a:lnTo>
                    <a:pt x="279" y="238"/>
                  </a:lnTo>
                  <a:lnTo>
                    <a:pt x="275" y="234"/>
                  </a:lnTo>
                  <a:lnTo>
                    <a:pt x="271" y="236"/>
                  </a:lnTo>
                  <a:lnTo>
                    <a:pt x="264" y="233"/>
                  </a:lnTo>
                  <a:lnTo>
                    <a:pt x="258" y="233"/>
                  </a:lnTo>
                  <a:lnTo>
                    <a:pt x="250" y="227"/>
                  </a:lnTo>
                  <a:lnTo>
                    <a:pt x="249" y="228"/>
                  </a:lnTo>
                  <a:lnTo>
                    <a:pt x="248" y="231"/>
                  </a:lnTo>
                  <a:lnTo>
                    <a:pt x="242" y="231"/>
                  </a:lnTo>
                  <a:lnTo>
                    <a:pt x="242" y="225"/>
                  </a:lnTo>
                  <a:lnTo>
                    <a:pt x="238" y="222"/>
                  </a:lnTo>
                  <a:lnTo>
                    <a:pt x="231" y="221"/>
                  </a:lnTo>
                  <a:lnTo>
                    <a:pt x="225" y="222"/>
                  </a:lnTo>
                  <a:lnTo>
                    <a:pt x="220" y="219"/>
                  </a:lnTo>
                  <a:lnTo>
                    <a:pt x="206" y="217"/>
                  </a:lnTo>
                  <a:lnTo>
                    <a:pt x="159" y="217"/>
                  </a:lnTo>
                  <a:lnTo>
                    <a:pt x="155" y="219"/>
                  </a:lnTo>
                  <a:lnTo>
                    <a:pt x="132" y="219"/>
                  </a:lnTo>
                  <a:lnTo>
                    <a:pt x="120" y="223"/>
                  </a:lnTo>
                  <a:lnTo>
                    <a:pt x="109" y="230"/>
                  </a:lnTo>
                  <a:lnTo>
                    <a:pt x="99" y="232"/>
                  </a:lnTo>
                  <a:lnTo>
                    <a:pt x="71" y="231"/>
                  </a:lnTo>
                  <a:lnTo>
                    <a:pt x="67" y="233"/>
                  </a:lnTo>
                  <a:lnTo>
                    <a:pt x="56" y="238"/>
                  </a:lnTo>
                  <a:lnTo>
                    <a:pt x="50" y="238"/>
                  </a:lnTo>
                  <a:lnTo>
                    <a:pt x="46" y="236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3" y="234"/>
                  </a:lnTo>
                  <a:lnTo>
                    <a:pt x="42" y="233"/>
                  </a:lnTo>
                  <a:lnTo>
                    <a:pt x="43" y="200"/>
                  </a:lnTo>
                  <a:lnTo>
                    <a:pt x="46" y="194"/>
                  </a:lnTo>
                  <a:lnTo>
                    <a:pt x="84" y="191"/>
                  </a:lnTo>
                  <a:lnTo>
                    <a:pt x="93" y="191"/>
                  </a:lnTo>
                  <a:lnTo>
                    <a:pt x="94" y="189"/>
                  </a:lnTo>
                  <a:lnTo>
                    <a:pt x="96" y="182"/>
                  </a:lnTo>
                  <a:lnTo>
                    <a:pt x="100" y="182"/>
                  </a:lnTo>
                  <a:lnTo>
                    <a:pt x="105" y="183"/>
                  </a:lnTo>
                  <a:lnTo>
                    <a:pt x="116" y="182"/>
                  </a:lnTo>
                  <a:lnTo>
                    <a:pt x="125" y="178"/>
                  </a:lnTo>
                  <a:lnTo>
                    <a:pt x="128" y="173"/>
                  </a:lnTo>
                  <a:lnTo>
                    <a:pt x="131" y="171"/>
                  </a:lnTo>
                  <a:lnTo>
                    <a:pt x="137" y="173"/>
                  </a:lnTo>
                  <a:lnTo>
                    <a:pt x="140" y="176"/>
                  </a:lnTo>
                  <a:lnTo>
                    <a:pt x="148" y="178"/>
                  </a:lnTo>
                  <a:lnTo>
                    <a:pt x="156" y="184"/>
                  </a:lnTo>
                  <a:lnTo>
                    <a:pt x="162" y="184"/>
                  </a:lnTo>
                  <a:lnTo>
                    <a:pt x="171" y="188"/>
                  </a:lnTo>
                  <a:lnTo>
                    <a:pt x="178" y="188"/>
                  </a:lnTo>
                  <a:lnTo>
                    <a:pt x="181" y="191"/>
                  </a:lnTo>
                  <a:lnTo>
                    <a:pt x="187" y="187"/>
                  </a:lnTo>
                  <a:lnTo>
                    <a:pt x="198" y="184"/>
                  </a:lnTo>
                  <a:lnTo>
                    <a:pt x="201" y="181"/>
                  </a:lnTo>
                  <a:lnTo>
                    <a:pt x="203" y="177"/>
                  </a:lnTo>
                  <a:lnTo>
                    <a:pt x="201" y="172"/>
                  </a:lnTo>
                  <a:lnTo>
                    <a:pt x="200" y="171"/>
                  </a:lnTo>
                  <a:lnTo>
                    <a:pt x="198" y="172"/>
                  </a:lnTo>
                  <a:lnTo>
                    <a:pt x="194" y="171"/>
                  </a:lnTo>
                  <a:lnTo>
                    <a:pt x="190" y="171"/>
                  </a:lnTo>
                  <a:lnTo>
                    <a:pt x="187" y="171"/>
                  </a:lnTo>
                  <a:lnTo>
                    <a:pt x="176" y="177"/>
                  </a:lnTo>
                  <a:lnTo>
                    <a:pt x="171" y="176"/>
                  </a:lnTo>
                  <a:lnTo>
                    <a:pt x="165" y="172"/>
                  </a:lnTo>
                  <a:lnTo>
                    <a:pt x="161" y="167"/>
                  </a:lnTo>
                  <a:lnTo>
                    <a:pt x="160" y="166"/>
                  </a:lnTo>
                  <a:lnTo>
                    <a:pt x="148" y="166"/>
                  </a:lnTo>
                  <a:lnTo>
                    <a:pt x="142" y="159"/>
                  </a:lnTo>
                  <a:lnTo>
                    <a:pt x="137" y="158"/>
                  </a:lnTo>
                  <a:lnTo>
                    <a:pt x="133" y="156"/>
                  </a:lnTo>
                  <a:lnTo>
                    <a:pt x="128" y="158"/>
                  </a:lnTo>
                  <a:lnTo>
                    <a:pt x="123" y="160"/>
                  </a:lnTo>
                  <a:lnTo>
                    <a:pt x="117" y="159"/>
                  </a:lnTo>
                  <a:lnTo>
                    <a:pt x="112" y="164"/>
                  </a:lnTo>
                  <a:lnTo>
                    <a:pt x="109" y="170"/>
                  </a:lnTo>
                  <a:lnTo>
                    <a:pt x="54" y="17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83">
              <a:extLst>
                <a:ext uri="{FF2B5EF4-FFF2-40B4-BE49-F238E27FC236}">
                  <a16:creationId xmlns:a16="http://schemas.microsoft.com/office/drawing/2014/main" id="{B2E478F7-C2DA-1CA2-8AA9-4CEF16CFB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847" y="4530451"/>
              <a:ext cx="240274" cy="240274"/>
            </a:xfrm>
            <a:custGeom>
              <a:avLst/>
              <a:gdLst/>
              <a:ahLst/>
              <a:cxnLst>
                <a:cxn ang="0">
                  <a:pos x="436" y="140"/>
                </a:cxn>
                <a:cxn ang="0">
                  <a:pos x="505" y="230"/>
                </a:cxn>
                <a:cxn ang="0">
                  <a:pos x="491" y="283"/>
                </a:cxn>
                <a:cxn ang="0">
                  <a:pos x="521" y="315"/>
                </a:cxn>
                <a:cxn ang="0">
                  <a:pos x="521" y="339"/>
                </a:cxn>
                <a:cxn ang="0">
                  <a:pos x="520" y="368"/>
                </a:cxn>
                <a:cxn ang="0">
                  <a:pos x="512" y="390"/>
                </a:cxn>
                <a:cxn ang="0">
                  <a:pos x="526" y="418"/>
                </a:cxn>
                <a:cxn ang="0">
                  <a:pos x="534" y="454"/>
                </a:cxn>
                <a:cxn ang="0">
                  <a:pos x="544" y="474"/>
                </a:cxn>
                <a:cxn ang="0">
                  <a:pos x="570" y="499"/>
                </a:cxn>
                <a:cxn ang="0">
                  <a:pos x="576" y="511"/>
                </a:cxn>
                <a:cxn ang="0">
                  <a:pos x="525" y="540"/>
                </a:cxn>
                <a:cxn ang="0">
                  <a:pos x="462" y="547"/>
                </a:cxn>
                <a:cxn ang="0">
                  <a:pos x="423" y="565"/>
                </a:cxn>
                <a:cxn ang="0">
                  <a:pos x="367" y="571"/>
                </a:cxn>
                <a:cxn ang="0">
                  <a:pos x="344" y="562"/>
                </a:cxn>
                <a:cxn ang="0">
                  <a:pos x="321" y="566"/>
                </a:cxn>
                <a:cxn ang="0">
                  <a:pos x="272" y="550"/>
                </a:cxn>
                <a:cxn ang="0">
                  <a:pos x="264" y="515"/>
                </a:cxn>
                <a:cxn ang="0">
                  <a:pos x="242" y="461"/>
                </a:cxn>
                <a:cxn ang="0">
                  <a:pos x="222" y="460"/>
                </a:cxn>
                <a:cxn ang="0">
                  <a:pos x="201" y="460"/>
                </a:cxn>
                <a:cxn ang="0">
                  <a:pos x="173" y="444"/>
                </a:cxn>
                <a:cxn ang="0">
                  <a:pos x="122" y="427"/>
                </a:cxn>
                <a:cxn ang="0">
                  <a:pos x="92" y="406"/>
                </a:cxn>
                <a:cxn ang="0">
                  <a:pos x="64" y="374"/>
                </a:cxn>
                <a:cxn ang="0">
                  <a:pos x="48" y="319"/>
                </a:cxn>
                <a:cxn ang="0">
                  <a:pos x="11" y="269"/>
                </a:cxn>
                <a:cxn ang="0">
                  <a:pos x="9" y="224"/>
                </a:cxn>
                <a:cxn ang="0">
                  <a:pos x="0" y="182"/>
                </a:cxn>
                <a:cxn ang="0">
                  <a:pos x="39" y="153"/>
                </a:cxn>
                <a:cxn ang="0">
                  <a:pos x="61" y="118"/>
                </a:cxn>
                <a:cxn ang="0">
                  <a:pos x="50" y="100"/>
                </a:cxn>
                <a:cxn ang="0">
                  <a:pos x="48" y="80"/>
                </a:cxn>
                <a:cxn ang="0">
                  <a:pos x="65" y="44"/>
                </a:cxn>
                <a:cxn ang="0">
                  <a:pos x="65" y="6"/>
                </a:cxn>
                <a:cxn ang="0">
                  <a:pos x="116" y="6"/>
                </a:cxn>
                <a:cxn ang="0">
                  <a:pos x="115" y="80"/>
                </a:cxn>
                <a:cxn ang="0">
                  <a:pos x="129" y="85"/>
                </a:cxn>
                <a:cxn ang="0">
                  <a:pos x="143" y="73"/>
                </a:cxn>
                <a:cxn ang="0">
                  <a:pos x="168" y="84"/>
                </a:cxn>
                <a:cxn ang="0">
                  <a:pos x="179" y="82"/>
                </a:cxn>
                <a:cxn ang="0">
                  <a:pos x="207" y="78"/>
                </a:cxn>
                <a:cxn ang="0">
                  <a:pos x="203" y="63"/>
                </a:cxn>
                <a:cxn ang="0">
                  <a:pos x="203" y="47"/>
                </a:cxn>
                <a:cxn ang="0">
                  <a:pos x="218" y="34"/>
                </a:cxn>
                <a:cxn ang="0">
                  <a:pos x="232" y="21"/>
                </a:cxn>
                <a:cxn ang="0">
                  <a:pos x="243" y="0"/>
                </a:cxn>
              </a:cxnLst>
              <a:rect l="0" t="0" r="r" b="b"/>
              <a:pathLst>
                <a:path w="578" h="573">
                  <a:moveTo>
                    <a:pt x="428" y="110"/>
                  </a:moveTo>
                  <a:lnTo>
                    <a:pt x="431" y="114"/>
                  </a:lnTo>
                  <a:lnTo>
                    <a:pt x="432" y="121"/>
                  </a:lnTo>
                  <a:lnTo>
                    <a:pt x="436" y="140"/>
                  </a:lnTo>
                  <a:lnTo>
                    <a:pt x="441" y="150"/>
                  </a:lnTo>
                  <a:lnTo>
                    <a:pt x="515" y="195"/>
                  </a:lnTo>
                  <a:lnTo>
                    <a:pt x="512" y="201"/>
                  </a:lnTo>
                  <a:lnTo>
                    <a:pt x="505" y="230"/>
                  </a:lnTo>
                  <a:lnTo>
                    <a:pt x="503" y="236"/>
                  </a:lnTo>
                  <a:lnTo>
                    <a:pt x="499" y="249"/>
                  </a:lnTo>
                  <a:lnTo>
                    <a:pt x="489" y="272"/>
                  </a:lnTo>
                  <a:lnTo>
                    <a:pt x="491" y="283"/>
                  </a:lnTo>
                  <a:lnTo>
                    <a:pt x="492" y="289"/>
                  </a:lnTo>
                  <a:lnTo>
                    <a:pt x="508" y="299"/>
                  </a:lnTo>
                  <a:lnTo>
                    <a:pt x="514" y="307"/>
                  </a:lnTo>
                  <a:lnTo>
                    <a:pt x="521" y="315"/>
                  </a:lnTo>
                  <a:lnTo>
                    <a:pt x="528" y="327"/>
                  </a:lnTo>
                  <a:lnTo>
                    <a:pt x="528" y="330"/>
                  </a:lnTo>
                  <a:lnTo>
                    <a:pt x="526" y="332"/>
                  </a:lnTo>
                  <a:lnTo>
                    <a:pt x="521" y="339"/>
                  </a:lnTo>
                  <a:lnTo>
                    <a:pt x="520" y="351"/>
                  </a:lnTo>
                  <a:lnTo>
                    <a:pt x="517" y="357"/>
                  </a:lnTo>
                  <a:lnTo>
                    <a:pt x="521" y="363"/>
                  </a:lnTo>
                  <a:lnTo>
                    <a:pt x="520" y="368"/>
                  </a:lnTo>
                  <a:lnTo>
                    <a:pt x="521" y="373"/>
                  </a:lnTo>
                  <a:lnTo>
                    <a:pt x="521" y="383"/>
                  </a:lnTo>
                  <a:lnTo>
                    <a:pt x="515" y="384"/>
                  </a:lnTo>
                  <a:lnTo>
                    <a:pt x="512" y="390"/>
                  </a:lnTo>
                  <a:lnTo>
                    <a:pt x="515" y="400"/>
                  </a:lnTo>
                  <a:lnTo>
                    <a:pt x="521" y="412"/>
                  </a:lnTo>
                  <a:lnTo>
                    <a:pt x="526" y="417"/>
                  </a:lnTo>
                  <a:lnTo>
                    <a:pt x="526" y="418"/>
                  </a:lnTo>
                  <a:lnTo>
                    <a:pt x="521" y="422"/>
                  </a:lnTo>
                  <a:lnTo>
                    <a:pt x="534" y="441"/>
                  </a:lnTo>
                  <a:lnTo>
                    <a:pt x="536" y="446"/>
                  </a:lnTo>
                  <a:lnTo>
                    <a:pt x="534" y="454"/>
                  </a:lnTo>
                  <a:lnTo>
                    <a:pt x="539" y="458"/>
                  </a:lnTo>
                  <a:lnTo>
                    <a:pt x="542" y="465"/>
                  </a:lnTo>
                  <a:lnTo>
                    <a:pt x="542" y="471"/>
                  </a:lnTo>
                  <a:lnTo>
                    <a:pt x="544" y="474"/>
                  </a:lnTo>
                  <a:lnTo>
                    <a:pt x="544" y="482"/>
                  </a:lnTo>
                  <a:lnTo>
                    <a:pt x="555" y="488"/>
                  </a:lnTo>
                  <a:lnTo>
                    <a:pt x="560" y="496"/>
                  </a:lnTo>
                  <a:lnTo>
                    <a:pt x="570" y="499"/>
                  </a:lnTo>
                  <a:lnTo>
                    <a:pt x="575" y="502"/>
                  </a:lnTo>
                  <a:lnTo>
                    <a:pt x="577" y="504"/>
                  </a:lnTo>
                  <a:lnTo>
                    <a:pt x="578" y="510"/>
                  </a:lnTo>
                  <a:lnTo>
                    <a:pt x="576" y="511"/>
                  </a:lnTo>
                  <a:lnTo>
                    <a:pt x="563" y="521"/>
                  </a:lnTo>
                  <a:lnTo>
                    <a:pt x="548" y="533"/>
                  </a:lnTo>
                  <a:lnTo>
                    <a:pt x="543" y="535"/>
                  </a:lnTo>
                  <a:lnTo>
                    <a:pt x="525" y="540"/>
                  </a:lnTo>
                  <a:lnTo>
                    <a:pt x="493" y="552"/>
                  </a:lnTo>
                  <a:lnTo>
                    <a:pt x="483" y="554"/>
                  </a:lnTo>
                  <a:lnTo>
                    <a:pt x="475" y="554"/>
                  </a:lnTo>
                  <a:lnTo>
                    <a:pt x="462" y="547"/>
                  </a:lnTo>
                  <a:lnTo>
                    <a:pt x="453" y="550"/>
                  </a:lnTo>
                  <a:lnTo>
                    <a:pt x="439" y="551"/>
                  </a:lnTo>
                  <a:lnTo>
                    <a:pt x="426" y="565"/>
                  </a:lnTo>
                  <a:lnTo>
                    <a:pt x="423" y="565"/>
                  </a:lnTo>
                  <a:lnTo>
                    <a:pt x="417" y="566"/>
                  </a:lnTo>
                  <a:lnTo>
                    <a:pt x="387" y="565"/>
                  </a:lnTo>
                  <a:lnTo>
                    <a:pt x="376" y="571"/>
                  </a:lnTo>
                  <a:lnTo>
                    <a:pt x="367" y="571"/>
                  </a:lnTo>
                  <a:lnTo>
                    <a:pt x="360" y="573"/>
                  </a:lnTo>
                  <a:lnTo>
                    <a:pt x="355" y="572"/>
                  </a:lnTo>
                  <a:lnTo>
                    <a:pt x="350" y="569"/>
                  </a:lnTo>
                  <a:lnTo>
                    <a:pt x="344" y="562"/>
                  </a:lnTo>
                  <a:lnTo>
                    <a:pt x="338" y="561"/>
                  </a:lnTo>
                  <a:lnTo>
                    <a:pt x="331" y="561"/>
                  </a:lnTo>
                  <a:lnTo>
                    <a:pt x="325" y="566"/>
                  </a:lnTo>
                  <a:lnTo>
                    <a:pt x="321" y="566"/>
                  </a:lnTo>
                  <a:lnTo>
                    <a:pt x="282" y="566"/>
                  </a:lnTo>
                  <a:lnTo>
                    <a:pt x="282" y="561"/>
                  </a:lnTo>
                  <a:lnTo>
                    <a:pt x="277" y="554"/>
                  </a:lnTo>
                  <a:lnTo>
                    <a:pt x="272" y="550"/>
                  </a:lnTo>
                  <a:lnTo>
                    <a:pt x="267" y="543"/>
                  </a:lnTo>
                  <a:lnTo>
                    <a:pt x="266" y="540"/>
                  </a:lnTo>
                  <a:lnTo>
                    <a:pt x="267" y="522"/>
                  </a:lnTo>
                  <a:lnTo>
                    <a:pt x="264" y="515"/>
                  </a:lnTo>
                  <a:lnTo>
                    <a:pt x="261" y="497"/>
                  </a:lnTo>
                  <a:lnTo>
                    <a:pt x="256" y="480"/>
                  </a:lnTo>
                  <a:lnTo>
                    <a:pt x="253" y="473"/>
                  </a:lnTo>
                  <a:lnTo>
                    <a:pt x="242" y="461"/>
                  </a:lnTo>
                  <a:lnTo>
                    <a:pt x="231" y="458"/>
                  </a:lnTo>
                  <a:lnTo>
                    <a:pt x="225" y="465"/>
                  </a:lnTo>
                  <a:lnTo>
                    <a:pt x="223" y="462"/>
                  </a:lnTo>
                  <a:lnTo>
                    <a:pt x="222" y="460"/>
                  </a:lnTo>
                  <a:lnTo>
                    <a:pt x="218" y="457"/>
                  </a:lnTo>
                  <a:lnTo>
                    <a:pt x="215" y="457"/>
                  </a:lnTo>
                  <a:lnTo>
                    <a:pt x="204" y="462"/>
                  </a:lnTo>
                  <a:lnTo>
                    <a:pt x="201" y="460"/>
                  </a:lnTo>
                  <a:lnTo>
                    <a:pt x="198" y="455"/>
                  </a:lnTo>
                  <a:lnTo>
                    <a:pt x="188" y="455"/>
                  </a:lnTo>
                  <a:lnTo>
                    <a:pt x="177" y="449"/>
                  </a:lnTo>
                  <a:lnTo>
                    <a:pt x="173" y="444"/>
                  </a:lnTo>
                  <a:lnTo>
                    <a:pt x="171" y="443"/>
                  </a:lnTo>
                  <a:lnTo>
                    <a:pt x="160" y="443"/>
                  </a:lnTo>
                  <a:lnTo>
                    <a:pt x="149" y="439"/>
                  </a:lnTo>
                  <a:lnTo>
                    <a:pt x="122" y="427"/>
                  </a:lnTo>
                  <a:lnTo>
                    <a:pt x="114" y="424"/>
                  </a:lnTo>
                  <a:lnTo>
                    <a:pt x="106" y="421"/>
                  </a:lnTo>
                  <a:lnTo>
                    <a:pt x="101" y="415"/>
                  </a:lnTo>
                  <a:lnTo>
                    <a:pt x="92" y="406"/>
                  </a:lnTo>
                  <a:lnTo>
                    <a:pt x="85" y="404"/>
                  </a:lnTo>
                  <a:lnTo>
                    <a:pt x="78" y="404"/>
                  </a:lnTo>
                  <a:lnTo>
                    <a:pt x="67" y="386"/>
                  </a:lnTo>
                  <a:lnTo>
                    <a:pt x="64" y="374"/>
                  </a:lnTo>
                  <a:lnTo>
                    <a:pt x="56" y="363"/>
                  </a:lnTo>
                  <a:lnTo>
                    <a:pt x="49" y="341"/>
                  </a:lnTo>
                  <a:lnTo>
                    <a:pt x="49" y="328"/>
                  </a:lnTo>
                  <a:lnTo>
                    <a:pt x="48" y="319"/>
                  </a:lnTo>
                  <a:lnTo>
                    <a:pt x="31" y="300"/>
                  </a:lnTo>
                  <a:lnTo>
                    <a:pt x="9" y="289"/>
                  </a:lnTo>
                  <a:lnTo>
                    <a:pt x="6" y="275"/>
                  </a:lnTo>
                  <a:lnTo>
                    <a:pt x="11" y="269"/>
                  </a:lnTo>
                  <a:lnTo>
                    <a:pt x="15" y="263"/>
                  </a:lnTo>
                  <a:lnTo>
                    <a:pt x="11" y="251"/>
                  </a:lnTo>
                  <a:lnTo>
                    <a:pt x="9" y="239"/>
                  </a:lnTo>
                  <a:lnTo>
                    <a:pt x="9" y="224"/>
                  </a:lnTo>
                  <a:lnTo>
                    <a:pt x="5" y="219"/>
                  </a:lnTo>
                  <a:lnTo>
                    <a:pt x="1" y="216"/>
                  </a:lnTo>
                  <a:lnTo>
                    <a:pt x="0" y="200"/>
                  </a:lnTo>
                  <a:lnTo>
                    <a:pt x="0" y="182"/>
                  </a:lnTo>
                  <a:lnTo>
                    <a:pt x="4" y="180"/>
                  </a:lnTo>
                  <a:lnTo>
                    <a:pt x="14" y="179"/>
                  </a:lnTo>
                  <a:lnTo>
                    <a:pt x="27" y="173"/>
                  </a:lnTo>
                  <a:lnTo>
                    <a:pt x="39" y="153"/>
                  </a:lnTo>
                  <a:lnTo>
                    <a:pt x="43" y="149"/>
                  </a:lnTo>
                  <a:lnTo>
                    <a:pt x="49" y="135"/>
                  </a:lnTo>
                  <a:lnTo>
                    <a:pt x="59" y="124"/>
                  </a:lnTo>
                  <a:lnTo>
                    <a:pt x="61" y="118"/>
                  </a:lnTo>
                  <a:lnTo>
                    <a:pt x="61" y="110"/>
                  </a:lnTo>
                  <a:lnTo>
                    <a:pt x="60" y="103"/>
                  </a:lnTo>
                  <a:lnTo>
                    <a:pt x="56" y="101"/>
                  </a:lnTo>
                  <a:lnTo>
                    <a:pt x="50" y="100"/>
                  </a:lnTo>
                  <a:lnTo>
                    <a:pt x="48" y="96"/>
                  </a:lnTo>
                  <a:lnTo>
                    <a:pt x="46" y="93"/>
                  </a:lnTo>
                  <a:lnTo>
                    <a:pt x="46" y="86"/>
                  </a:lnTo>
                  <a:lnTo>
                    <a:pt x="48" y="80"/>
                  </a:lnTo>
                  <a:lnTo>
                    <a:pt x="53" y="75"/>
                  </a:lnTo>
                  <a:lnTo>
                    <a:pt x="64" y="61"/>
                  </a:lnTo>
                  <a:lnTo>
                    <a:pt x="66" y="52"/>
                  </a:lnTo>
                  <a:lnTo>
                    <a:pt x="65" y="44"/>
                  </a:lnTo>
                  <a:lnTo>
                    <a:pt x="60" y="30"/>
                  </a:lnTo>
                  <a:lnTo>
                    <a:pt x="49" y="10"/>
                  </a:lnTo>
                  <a:lnTo>
                    <a:pt x="43" y="3"/>
                  </a:lnTo>
                  <a:lnTo>
                    <a:pt x="65" y="6"/>
                  </a:lnTo>
                  <a:lnTo>
                    <a:pt x="70" y="2"/>
                  </a:lnTo>
                  <a:lnTo>
                    <a:pt x="71" y="1"/>
                  </a:lnTo>
                  <a:lnTo>
                    <a:pt x="115" y="1"/>
                  </a:lnTo>
                  <a:lnTo>
                    <a:pt x="116" y="6"/>
                  </a:lnTo>
                  <a:lnTo>
                    <a:pt x="115" y="25"/>
                  </a:lnTo>
                  <a:lnTo>
                    <a:pt x="111" y="38"/>
                  </a:lnTo>
                  <a:lnTo>
                    <a:pt x="110" y="58"/>
                  </a:lnTo>
                  <a:lnTo>
                    <a:pt x="115" y="80"/>
                  </a:lnTo>
                  <a:lnTo>
                    <a:pt x="114" y="88"/>
                  </a:lnTo>
                  <a:lnTo>
                    <a:pt x="118" y="96"/>
                  </a:lnTo>
                  <a:lnTo>
                    <a:pt x="126" y="93"/>
                  </a:lnTo>
                  <a:lnTo>
                    <a:pt x="129" y="85"/>
                  </a:lnTo>
                  <a:lnTo>
                    <a:pt x="136" y="84"/>
                  </a:lnTo>
                  <a:lnTo>
                    <a:pt x="133" y="77"/>
                  </a:lnTo>
                  <a:lnTo>
                    <a:pt x="139" y="69"/>
                  </a:lnTo>
                  <a:lnTo>
                    <a:pt x="143" y="73"/>
                  </a:lnTo>
                  <a:lnTo>
                    <a:pt x="153" y="83"/>
                  </a:lnTo>
                  <a:lnTo>
                    <a:pt x="159" y="88"/>
                  </a:lnTo>
                  <a:lnTo>
                    <a:pt x="165" y="84"/>
                  </a:lnTo>
                  <a:lnTo>
                    <a:pt x="168" y="84"/>
                  </a:lnTo>
                  <a:lnTo>
                    <a:pt x="171" y="103"/>
                  </a:lnTo>
                  <a:lnTo>
                    <a:pt x="177" y="99"/>
                  </a:lnTo>
                  <a:lnTo>
                    <a:pt x="177" y="91"/>
                  </a:lnTo>
                  <a:lnTo>
                    <a:pt x="179" y="82"/>
                  </a:lnTo>
                  <a:lnTo>
                    <a:pt x="184" y="80"/>
                  </a:lnTo>
                  <a:lnTo>
                    <a:pt x="194" y="80"/>
                  </a:lnTo>
                  <a:lnTo>
                    <a:pt x="200" y="80"/>
                  </a:lnTo>
                  <a:lnTo>
                    <a:pt x="207" y="78"/>
                  </a:lnTo>
                  <a:lnTo>
                    <a:pt x="218" y="69"/>
                  </a:lnTo>
                  <a:lnTo>
                    <a:pt x="218" y="67"/>
                  </a:lnTo>
                  <a:lnTo>
                    <a:pt x="217" y="63"/>
                  </a:lnTo>
                  <a:lnTo>
                    <a:pt x="203" y="63"/>
                  </a:lnTo>
                  <a:lnTo>
                    <a:pt x="194" y="60"/>
                  </a:lnTo>
                  <a:lnTo>
                    <a:pt x="197" y="57"/>
                  </a:lnTo>
                  <a:lnTo>
                    <a:pt x="205" y="50"/>
                  </a:lnTo>
                  <a:lnTo>
                    <a:pt x="203" y="47"/>
                  </a:lnTo>
                  <a:lnTo>
                    <a:pt x="205" y="45"/>
                  </a:lnTo>
                  <a:lnTo>
                    <a:pt x="212" y="45"/>
                  </a:lnTo>
                  <a:lnTo>
                    <a:pt x="214" y="40"/>
                  </a:lnTo>
                  <a:lnTo>
                    <a:pt x="218" y="34"/>
                  </a:lnTo>
                  <a:lnTo>
                    <a:pt x="218" y="29"/>
                  </a:lnTo>
                  <a:lnTo>
                    <a:pt x="225" y="28"/>
                  </a:lnTo>
                  <a:lnTo>
                    <a:pt x="226" y="19"/>
                  </a:lnTo>
                  <a:lnTo>
                    <a:pt x="232" y="21"/>
                  </a:lnTo>
                  <a:lnTo>
                    <a:pt x="233" y="18"/>
                  </a:lnTo>
                  <a:lnTo>
                    <a:pt x="229" y="11"/>
                  </a:lnTo>
                  <a:lnTo>
                    <a:pt x="233" y="5"/>
                  </a:lnTo>
                  <a:lnTo>
                    <a:pt x="243" y="0"/>
                  </a:lnTo>
                  <a:lnTo>
                    <a:pt x="428" y="11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84">
              <a:extLst>
                <a:ext uri="{FF2B5EF4-FFF2-40B4-BE49-F238E27FC236}">
                  <a16:creationId xmlns:a16="http://schemas.microsoft.com/office/drawing/2014/main" id="{037A0C79-5D73-D626-98E4-479B5CDC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288" y="3659197"/>
              <a:ext cx="267435" cy="213112"/>
            </a:xfrm>
            <a:custGeom>
              <a:avLst/>
              <a:gdLst/>
              <a:ahLst/>
              <a:cxnLst>
                <a:cxn ang="0">
                  <a:pos x="198" y="510"/>
                </a:cxn>
                <a:cxn ang="0">
                  <a:pos x="76" y="510"/>
                </a:cxn>
                <a:cxn ang="0">
                  <a:pos x="0" y="511"/>
                </a:cxn>
                <a:cxn ang="0">
                  <a:pos x="26" y="496"/>
                </a:cxn>
                <a:cxn ang="0">
                  <a:pos x="83" y="472"/>
                </a:cxn>
                <a:cxn ang="0">
                  <a:pos x="109" y="449"/>
                </a:cxn>
                <a:cxn ang="0">
                  <a:pos x="139" y="427"/>
                </a:cxn>
                <a:cxn ang="0">
                  <a:pos x="160" y="399"/>
                </a:cxn>
                <a:cxn ang="0">
                  <a:pos x="176" y="350"/>
                </a:cxn>
                <a:cxn ang="0">
                  <a:pos x="170" y="296"/>
                </a:cxn>
                <a:cxn ang="0">
                  <a:pos x="188" y="256"/>
                </a:cxn>
                <a:cxn ang="0">
                  <a:pos x="208" y="228"/>
                </a:cxn>
                <a:cxn ang="0">
                  <a:pos x="236" y="178"/>
                </a:cxn>
                <a:cxn ang="0">
                  <a:pos x="289" y="151"/>
                </a:cxn>
                <a:cxn ang="0">
                  <a:pos x="337" y="116"/>
                </a:cxn>
                <a:cxn ang="0">
                  <a:pos x="365" y="53"/>
                </a:cxn>
                <a:cxn ang="0">
                  <a:pos x="407" y="0"/>
                </a:cxn>
                <a:cxn ang="0">
                  <a:pos x="449" y="46"/>
                </a:cxn>
                <a:cxn ang="0">
                  <a:pos x="490" y="42"/>
                </a:cxn>
                <a:cxn ang="0">
                  <a:pos x="531" y="39"/>
                </a:cxn>
                <a:cxn ang="0">
                  <a:pos x="557" y="52"/>
                </a:cxn>
                <a:cxn ang="0">
                  <a:pos x="585" y="53"/>
                </a:cxn>
                <a:cxn ang="0">
                  <a:pos x="593" y="68"/>
                </a:cxn>
                <a:cxn ang="0">
                  <a:pos x="602" y="77"/>
                </a:cxn>
                <a:cxn ang="0">
                  <a:pos x="602" y="83"/>
                </a:cxn>
                <a:cxn ang="0">
                  <a:pos x="603" y="101"/>
                </a:cxn>
                <a:cxn ang="0">
                  <a:pos x="607" y="127"/>
                </a:cxn>
                <a:cxn ang="0">
                  <a:pos x="610" y="146"/>
                </a:cxn>
                <a:cxn ang="0">
                  <a:pos x="609" y="161"/>
                </a:cxn>
                <a:cxn ang="0">
                  <a:pos x="614" y="180"/>
                </a:cxn>
                <a:cxn ang="0">
                  <a:pos x="629" y="208"/>
                </a:cxn>
                <a:cxn ang="0">
                  <a:pos x="632" y="217"/>
                </a:cxn>
                <a:cxn ang="0">
                  <a:pos x="629" y="235"/>
                </a:cxn>
                <a:cxn ang="0">
                  <a:pos x="620" y="235"/>
                </a:cxn>
                <a:cxn ang="0">
                  <a:pos x="592" y="235"/>
                </a:cxn>
                <a:cxn ang="0">
                  <a:pos x="549" y="240"/>
                </a:cxn>
                <a:cxn ang="0">
                  <a:pos x="536" y="239"/>
                </a:cxn>
                <a:cxn ang="0">
                  <a:pos x="533" y="256"/>
                </a:cxn>
                <a:cxn ang="0">
                  <a:pos x="510" y="266"/>
                </a:cxn>
                <a:cxn ang="0">
                  <a:pos x="492" y="264"/>
                </a:cxn>
                <a:cxn ang="0">
                  <a:pos x="486" y="279"/>
                </a:cxn>
                <a:cxn ang="0">
                  <a:pos x="493" y="284"/>
                </a:cxn>
                <a:cxn ang="0">
                  <a:pos x="488" y="300"/>
                </a:cxn>
                <a:cxn ang="0">
                  <a:pos x="494" y="301"/>
                </a:cxn>
                <a:cxn ang="0">
                  <a:pos x="498" y="311"/>
                </a:cxn>
                <a:cxn ang="0">
                  <a:pos x="447" y="331"/>
                </a:cxn>
                <a:cxn ang="0">
                  <a:pos x="419" y="352"/>
                </a:cxn>
                <a:cxn ang="0">
                  <a:pos x="411" y="364"/>
                </a:cxn>
                <a:cxn ang="0">
                  <a:pos x="372" y="379"/>
                </a:cxn>
                <a:cxn ang="0">
                  <a:pos x="343" y="380"/>
                </a:cxn>
                <a:cxn ang="0">
                  <a:pos x="339" y="394"/>
                </a:cxn>
                <a:cxn ang="0">
                  <a:pos x="320" y="392"/>
                </a:cxn>
                <a:cxn ang="0">
                  <a:pos x="303" y="401"/>
                </a:cxn>
                <a:cxn ang="0">
                  <a:pos x="277" y="411"/>
                </a:cxn>
              </a:cxnLst>
              <a:rect l="0" t="0" r="r" b="b"/>
              <a:pathLst>
                <a:path w="636" h="511">
                  <a:moveTo>
                    <a:pt x="232" y="442"/>
                  </a:moveTo>
                  <a:lnTo>
                    <a:pt x="232" y="510"/>
                  </a:lnTo>
                  <a:lnTo>
                    <a:pt x="198" y="510"/>
                  </a:lnTo>
                  <a:lnTo>
                    <a:pt x="155" y="510"/>
                  </a:lnTo>
                  <a:lnTo>
                    <a:pt x="115" y="510"/>
                  </a:lnTo>
                  <a:lnTo>
                    <a:pt x="76" y="510"/>
                  </a:lnTo>
                  <a:lnTo>
                    <a:pt x="41" y="510"/>
                  </a:lnTo>
                  <a:lnTo>
                    <a:pt x="8" y="510"/>
                  </a:lnTo>
                  <a:lnTo>
                    <a:pt x="0" y="511"/>
                  </a:lnTo>
                  <a:lnTo>
                    <a:pt x="4" y="500"/>
                  </a:lnTo>
                  <a:lnTo>
                    <a:pt x="14" y="496"/>
                  </a:lnTo>
                  <a:lnTo>
                    <a:pt x="26" y="496"/>
                  </a:lnTo>
                  <a:lnTo>
                    <a:pt x="44" y="491"/>
                  </a:lnTo>
                  <a:lnTo>
                    <a:pt x="74" y="480"/>
                  </a:lnTo>
                  <a:lnTo>
                    <a:pt x="83" y="472"/>
                  </a:lnTo>
                  <a:lnTo>
                    <a:pt x="94" y="460"/>
                  </a:lnTo>
                  <a:lnTo>
                    <a:pt x="97" y="458"/>
                  </a:lnTo>
                  <a:lnTo>
                    <a:pt x="109" y="449"/>
                  </a:lnTo>
                  <a:lnTo>
                    <a:pt x="125" y="442"/>
                  </a:lnTo>
                  <a:lnTo>
                    <a:pt x="136" y="431"/>
                  </a:lnTo>
                  <a:lnTo>
                    <a:pt x="139" y="427"/>
                  </a:lnTo>
                  <a:lnTo>
                    <a:pt x="143" y="424"/>
                  </a:lnTo>
                  <a:lnTo>
                    <a:pt x="149" y="419"/>
                  </a:lnTo>
                  <a:lnTo>
                    <a:pt x="160" y="399"/>
                  </a:lnTo>
                  <a:lnTo>
                    <a:pt x="176" y="373"/>
                  </a:lnTo>
                  <a:lnTo>
                    <a:pt x="177" y="368"/>
                  </a:lnTo>
                  <a:lnTo>
                    <a:pt x="176" y="350"/>
                  </a:lnTo>
                  <a:lnTo>
                    <a:pt x="166" y="333"/>
                  </a:lnTo>
                  <a:lnTo>
                    <a:pt x="169" y="322"/>
                  </a:lnTo>
                  <a:lnTo>
                    <a:pt x="170" y="296"/>
                  </a:lnTo>
                  <a:lnTo>
                    <a:pt x="171" y="288"/>
                  </a:lnTo>
                  <a:lnTo>
                    <a:pt x="188" y="259"/>
                  </a:lnTo>
                  <a:lnTo>
                    <a:pt x="188" y="256"/>
                  </a:lnTo>
                  <a:lnTo>
                    <a:pt x="200" y="249"/>
                  </a:lnTo>
                  <a:lnTo>
                    <a:pt x="198" y="250"/>
                  </a:lnTo>
                  <a:lnTo>
                    <a:pt x="208" y="228"/>
                  </a:lnTo>
                  <a:lnTo>
                    <a:pt x="205" y="217"/>
                  </a:lnTo>
                  <a:lnTo>
                    <a:pt x="227" y="191"/>
                  </a:lnTo>
                  <a:lnTo>
                    <a:pt x="236" y="178"/>
                  </a:lnTo>
                  <a:lnTo>
                    <a:pt x="246" y="169"/>
                  </a:lnTo>
                  <a:lnTo>
                    <a:pt x="261" y="162"/>
                  </a:lnTo>
                  <a:lnTo>
                    <a:pt x="289" y="151"/>
                  </a:lnTo>
                  <a:lnTo>
                    <a:pt x="304" y="142"/>
                  </a:lnTo>
                  <a:lnTo>
                    <a:pt x="326" y="128"/>
                  </a:lnTo>
                  <a:lnTo>
                    <a:pt x="337" y="116"/>
                  </a:lnTo>
                  <a:lnTo>
                    <a:pt x="343" y="100"/>
                  </a:lnTo>
                  <a:lnTo>
                    <a:pt x="354" y="85"/>
                  </a:lnTo>
                  <a:lnTo>
                    <a:pt x="365" y="53"/>
                  </a:lnTo>
                  <a:lnTo>
                    <a:pt x="381" y="11"/>
                  </a:lnTo>
                  <a:lnTo>
                    <a:pt x="386" y="7"/>
                  </a:lnTo>
                  <a:lnTo>
                    <a:pt x="407" y="0"/>
                  </a:lnTo>
                  <a:lnTo>
                    <a:pt x="415" y="17"/>
                  </a:lnTo>
                  <a:lnTo>
                    <a:pt x="429" y="31"/>
                  </a:lnTo>
                  <a:lnTo>
                    <a:pt x="449" y="46"/>
                  </a:lnTo>
                  <a:lnTo>
                    <a:pt x="459" y="48"/>
                  </a:lnTo>
                  <a:lnTo>
                    <a:pt x="483" y="41"/>
                  </a:lnTo>
                  <a:lnTo>
                    <a:pt x="490" y="42"/>
                  </a:lnTo>
                  <a:lnTo>
                    <a:pt x="508" y="42"/>
                  </a:lnTo>
                  <a:lnTo>
                    <a:pt x="524" y="41"/>
                  </a:lnTo>
                  <a:lnTo>
                    <a:pt x="531" y="39"/>
                  </a:lnTo>
                  <a:lnTo>
                    <a:pt x="538" y="42"/>
                  </a:lnTo>
                  <a:lnTo>
                    <a:pt x="547" y="48"/>
                  </a:lnTo>
                  <a:lnTo>
                    <a:pt x="557" y="52"/>
                  </a:lnTo>
                  <a:lnTo>
                    <a:pt x="563" y="51"/>
                  </a:lnTo>
                  <a:lnTo>
                    <a:pt x="566" y="51"/>
                  </a:lnTo>
                  <a:lnTo>
                    <a:pt x="585" y="53"/>
                  </a:lnTo>
                  <a:lnTo>
                    <a:pt x="585" y="58"/>
                  </a:lnTo>
                  <a:lnTo>
                    <a:pt x="587" y="63"/>
                  </a:lnTo>
                  <a:lnTo>
                    <a:pt x="593" y="68"/>
                  </a:lnTo>
                  <a:lnTo>
                    <a:pt x="594" y="70"/>
                  </a:lnTo>
                  <a:lnTo>
                    <a:pt x="598" y="75"/>
                  </a:lnTo>
                  <a:lnTo>
                    <a:pt x="602" y="77"/>
                  </a:lnTo>
                  <a:lnTo>
                    <a:pt x="604" y="80"/>
                  </a:lnTo>
                  <a:lnTo>
                    <a:pt x="603" y="83"/>
                  </a:lnTo>
                  <a:lnTo>
                    <a:pt x="602" y="83"/>
                  </a:lnTo>
                  <a:lnTo>
                    <a:pt x="601" y="85"/>
                  </a:lnTo>
                  <a:lnTo>
                    <a:pt x="605" y="94"/>
                  </a:lnTo>
                  <a:lnTo>
                    <a:pt x="603" y="101"/>
                  </a:lnTo>
                  <a:lnTo>
                    <a:pt x="605" y="108"/>
                  </a:lnTo>
                  <a:lnTo>
                    <a:pt x="608" y="119"/>
                  </a:lnTo>
                  <a:lnTo>
                    <a:pt x="607" y="127"/>
                  </a:lnTo>
                  <a:lnTo>
                    <a:pt x="607" y="136"/>
                  </a:lnTo>
                  <a:lnTo>
                    <a:pt x="604" y="140"/>
                  </a:lnTo>
                  <a:lnTo>
                    <a:pt x="610" y="146"/>
                  </a:lnTo>
                  <a:lnTo>
                    <a:pt x="612" y="151"/>
                  </a:lnTo>
                  <a:lnTo>
                    <a:pt x="612" y="156"/>
                  </a:lnTo>
                  <a:lnTo>
                    <a:pt x="609" y="161"/>
                  </a:lnTo>
                  <a:lnTo>
                    <a:pt x="609" y="167"/>
                  </a:lnTo>
                  <a:lnTo>
                    <a:pt x="610" y="173"/>
                  </a:lnTo>
                  <a:lnTo>
                    <a:pt x="614" y="180"/>
                  </a:lnTo>
                  <a:lnTo>
                    <a:pt x="614" y="186"/>
                  </a:lnTo>
                  <a:lnTo>
                    <a:pt x="620" y="200"/>
                  </a:lnTo>
                  <a:lnTo>
                    <a:pt x="629" y="208"/>
                  </a:lnTo>
                  <a:lnTo>
                    <a:pt x="636" y="213"/>
                  </a:lnTo>
                  <a:lnTo>
                    <a:pt x="636" y="214"/>
                  </a:lnTo>
                  <a:lnTo>
                    <a:pt x="632" y="217"/>
                  </a:lnTo>
                  <a:lnTo>
                    <a:pt x="627" y="224"/>
                  </a:lnTo>
                  <a:lnTo>
                    <a:pt x="626" y="230"/>
                  </a:lnTo>
                  <a:lnTo>
                    <a:pt x="629" y="235"/>
                  </a:lnTo>
                  <a:lnTo>
                    <a:pt x="629" y="238"/>
                  </a:lnTo>
                  <a:lnTo>
                    <a:pt x="626" y="238"/>
                  </a:lnTo>
                  <a:lnTo>
                    <a:pt x="620" y="235"/>
                  </a:lnTo>
                  <a:lnTo>
                    <a:pt x="608" y="235"/>
                  </a:lnTo>
                  <a:lnTo>
                    <a:pt x="597" y="234"/>
                  </a:lnTo>
                  <a:lnTo>
                    <a:pt x="592" y="235"/>
                  </a:lnTo>
                  <a:lnTo>
                    <a:pt x="563" y="235"/>
                  </a:lnTo>
                  <a:lnTo>
                    <a:pt x="552" y="238"/>
                  </a:lnTo>
                  <a:lnTo>
                    <a:pt x="549" y="240"/>
                  </a:lnTo>
                  <a:lnTo>
                    <a:pt x="546" y="241"/>
                  </a:lnTo>
                  <a:lnTo>
                    <a:pt x="538" y="239"/>
                  </a:lnTo>
                  <a:lnTo>
                    <a:pt x="536" y="239"/>
                  </a:lnTo>
                  <a:lnTo>
                    <a:pt x="533" y="244"/>
                  </a:lnTo>
                  <a:lnTo>
                    <a:pt x="535" y="250"/>
                  </a:lnTo>
                  <a:lnTo>
                    <a:pt x="533" y="256"/>
                  </a:lnTo>
                  <a:lnTo>
                    <a:pt x="531" y="257"/>
                  </a:lnTo>
                  <a:lnTo>
                    <a:pt x="519" y="263"/>
                  </a:lnTo>
                  <a:lnTo>
                    <a:pt x="510" y="266"/>
                  </a:lnTo>
                  <a:lnTo>
                    <a:pt x="503" y="266"/>
                  </a:lnTo>
                  <a:lnTo>
                    <a:pt x="497" y="264"/>
                  </a:lnTo>
                  <a:lnTo>
                    <a:pt x="492" y="264"/>
                  </a:lnTo>
                  <a:lnTo>
                    <a:pt x="487" y="268"/>
                  </a:lnTo>
                  <a:lnTo>
                    <a:pt x="486" y="273"/>
                  </a:lnTo>
                  <a:lnTo>
                    <a:pt x="486" y="279"/>
                  </a:lnTo>
                  <a:lnTo>
                    <a:pt x="487" y="281"/>
                  </a:lnTo>
                  <a:lnTo>
                    <a:pt x="492" y="281"/>
                  </a:lnTo>
                  <a:lnTo>
                    <a:pt x="493" y="284"/>
                  </a:lnTo>
                  <a:lnTo>
                    <a:pt x="488" y="289"/>
                  </a:lnTo>
                  <a:lnTo>
                    <a:pt x="487" y="299"/>
                  </a:lnTo>
                  <a:lnTo>
                    <a:pt x="488" y="300"/>
                  </a:lnTo>
                  <a:lnTo>
                    <a:pt x="491" y="299"/>
                  </a:lnTo>
                  <a:lnTo>
                    <a:pt x="493" y="299"/>
                  </a:lnTo>
                  <a:lnTo>
                    <a:pt x="494" y="301"/>
                  </a:lnTo>
                  <a:lnTo>
                    <a:pt x="499" y="305"/>
                  </a:lnTo>
                  <a:lnTo>
                    <a:pt x="499" y="308"/>
                  </a:lnTo>
                  <a:lnTo>
                    <a:pt x="498" y="311"/>
                  </a:lnTo>
                  <a:lnTo>
                    <a:pt x="477" y="316"/>
                  </a:lnTo>
                  <a:lnTo>
                    <a:pt x="453" y="331"/>
                  </a:lnTo>
                  <a:lnTo>
                    <a:pt x="447" y="331"/>
                  </a:lnTo>
                  <a:lnTo>
                    <a:pt x="432" y="336"/>
                  </a:lnTo>
                  <a:lnTo>
                    <a:pt x="424" y="345"/>
                  </a:lnTo>
                  <a:lnTo>
                    <a:pt x="419" y="352"/>
                  </a:lnTo>
                  <a:lnTo>
                    <a:pt x="419" y="355"/>
                  </a:lnTo>
                  <a:lnTo>
                    <a:pt x="416" y="360"/>
                  </a:lnTo>
                  <a:lnTo>
                    <a:pt x="411" y="364"/>
                  </a:lnTo>
                  <a:lnTo>
                    <a:pt x="405" y="370"/>
                  </a:lnTo>
                  <a:lnTo>
                    <a:pt x="388" y="377"/>
                  </a:lnTo>
                  <a:lnTo>
                    <a:pt x="372" y="379"/>
                  </a:lnTo>
                  <a:lnTo>
                    <a:pt x="364" y="379"/>
                  </a:lnTo>
                  <a:lnTo>
                    <a:pt x="359" y="381"/>
                  </a:lnTo>
                  <a:lnTo>
                    <a:pt x="343" y="380"/>
                  </a:lnTo>
                  <a:lnTo>
                    <a:pt x="342" y="384"/>
                  </a:lnTo>
                  <a:lnTo>
                    <a:pt x="341" y="392"/>
                  </a:lnTo>
                  <a:lnTo>
                    <a:pt x="339" y="394"/>
                  </a:lnTo>
                  <a:lnTo>
                    <a:pt x="331" y="394"/>
                  </a:lnTo>
                  <a:lnTo>
                    <a:pt x="326" y="391"/>
                  </a:lnTo>
                  <a:lnTo>
                    <a:pt x="320" y="392"/>
                  </a:lnTo>
                  <a:lnTo>
                    <a:pt x="313" y="391"/>
                  </a:lnTo>
                  <a:lnTo>
                    <a:pt x="309" y="394"/>
                  </a:lnTo>
                  <a:lnTo>
                    <a:pt x="303" y="401"/>
                  </a:lnTo>
                  <a:lnTo>
                    <a:pt x="296" y="403"/>
                  </a:lnTo>
                  <a:lnTo>
                    <a:pt x="289" y="410"/>
                  </a:lnTo>
                  <a:lnTo>
                    <a:pt x="277" y="411"/>
                  </a:lnTo>
                  <a:lnTo>
                    <a:pt x="258" y="423"/>
                  </a:lnTo>
                  <a:lnTo>
                    <a:pt x="232" y="44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185">
              <a:extLst>
                <a:ext uri="{FF2B5EF4-FFF2-40B4-BE49-F238E27FC236}">
                  <a16:creationId xmlns:a16="http://schemas.microsoft.com/office/drawing/2014/main" id="{19516C21-4CFA-15A8-EF86-CEC9C80D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020" y="4288088"/>
              <a:ext cx="66859" cy="66859"/>
            </a:xfrm>
            <a:custGeom>
              <a:avLst/>
              <a:gdLst/>
              <a:ahLst/>
              <a:cxnLst>
                <a:cxn ang="0">
                  <a:pos x="8" y="50"/>
                </a:cxn>
                <a:cxn ang="0">
                  <a:pos x="16" y="49"/>
                </a:cxn>
                <a:cxn ang="0">
                  <a:pos x="23" y="38"/>
                </a:cxn>
                <a:cxn ang="0">
                  <a:pos x="30" y="35"/>
                </a:cxn>
                <a:cxn ang="0">
                  <a:pos x="35" y="29"/>
                </a:cxn>
                <a:cxn ang="0">
                  <a:pos x="45" y="15"/>
                </a:cxn>
                <a:cxn ang="0">
                  <a:pos x="47" y="6"/>
                </a:cxn>
                <a:cxn ang="0">
                  <a:pos x="58" y="7"/>
                </a:cxn>
                <a:cxn ang="0">
                  <a:pos x="68" y="5"/>
                </a:cxn>
                <a:cxn ang="0">
                  <a:pos x="74" y="0"/>
                </a:cxn>
                <a:cxn ang="0">
                  <a:pos x="112" y="1"/>
                </a:cxn>
                <a:cxn ang="0">
                  <a:pos x="121" y="11"/>
                </a:cxn>
                <a:cxn ang="0">
                  <a:pos x="129" y="19"/>
                </a:cxn>
                <a:cxn ang="0">
                  <a:pos x="132" y="26"/>
                </a:cxn>
                <a:cxn ang="0">
                  <a:pos x="132" y="32"/>
                </a:cxn>
                <a:cxn ang="0">
                  <a:pos x="140" y="35"/>
                </a:cxn>
                <a:cxn ang="0">
                  <a:pos x="139" y="39"/>
                </a:cxn>
                <a:cxn ang="0">
                  <a:pos x="140" y="45"/>
                </a:cxn>
                <a:cxn ang="0">
                  <a:pos x="143" y="51"/>
                </a:cxn>
                <a:cxn ang="0">
                  <a:pos x="149" y="57"/>
                </a:cxn>
                <a:cxn ang="0">
                  <a:pos x="149" y="69"/>
                </a:cxn>
                <a:cxn ang="0">
                  <a:pos x="141" y="82"/>
                </a:cxn>
                <a:cxn ang="0">
                  <a:pos x="139" y="90"/>
                </a:cxn>
                <a:cxn ang="0">
                  <a:pos x="157" y="80"/>
                </a:cxn>
                <a:cxn ang="0">
                  <a:pos x="160" y="83"/>
                </a:cxn>
                <a:cxn ang="0">
                  <a:pos x="158" y="90"/>
                </a:cxn>
                <a:cxn ang="0">
                  <a:pos x="161" y="96"/>
                </a:cxn>
                <a:cxn ang="0">
                  <a:pos x="149" y="102"/>
                </a:cxn>
                <a:cxn ang="0">
                  <a:pos x="145" y="119"/>
                </a:cxn>
                <a:cxn ang="0">
                  <a:pos x="140" y="124"/>
                </a:cxn>
                <a:cxn ang="0">
                  <a:pos x="132" y="132"/>
                </a:cxn>
                <a:cxn ang="0">
                  <a:pos x="118" y="141"/>
                </a:cxn>
                <a:cxn ang="0">
                  <a:pos x="110" y="145"/>
                </a:cxn>
                <a:cxn ang="0">
                  <a:pos x="108" y="151"/>
                </a:cxn>
                <a:cxn ang="0">
                  <a:pos x="105" y="159"/>
                </a:cxn>
                <a:cxn ang="0">
                  <a:pos x="99" y="161"/>
                </a:cxn>
                <a:cxn ang="0">
                  <a:pos x="58" y="143"/>
                </a:cxn>
                <a:cxn ang="0">
                  <a:pos x="50" y="137"/>
                </a:cxn>
                <a:cxn ang="0">
                  <a:pos x="30" y="121"/>
                </a:cxn>
                <a:cxn ang="0">
                  <a:pos x="22" y="115"/>
                </a:cxn>
                <a:cxn ang="0">
                  <a:pos x="21" y="106"/>
                </a:cxn>
                <a:cxn ang="0">
                  <a:pos x="16" y="99"/>
                </a:cxn>
                <a:cxn ang="0">
                  <a:pos x="5" y="90"/>
                </a:cxn>
                <a:cxn ang="0">
                  <a:pos x="7" y="83"/>
                </a:cxn>
                <a:cxn ang="0">
                  <a:pos x="12" y="84"/>
                </a:cxn>
                <a:cxn ang="0">
                  <a:pos x="11" y="80"/>
                </a:cxn>
                <a:cxn ang="0">
                  <a:pos x="5" y="76"/>
                </a:cxn>
                <a:cxn ang="0">
                  <a:pos x="5" y="63"/>
                </a:cxn>
                <a:cxn ang="0">
                  <a:pos x="0" y="57"/>
                </a:cxn>
                <a:cxn ang="0">
                  <a:pos x="2" y="48"/>
                </a:cxn>
              </a:cxnLst>
              <a:rect l="0" t="0" r="r" b="b"/>
              <a:pathLst>
                <a:path w="162" h="161">
                  <a:moveTo>
                    <a:pt x="2" y="48"/>
                  </a:moveTo>
                  <a:lnTo>
                    <a:pt x="8" y="50"/>
                  </a:lnTo>
                  <a:lnTo>
                    <a:pt x="13" y="50"/>
                  </a:lnTo>
                  <a:lnTo>
                    <a:pt x="16" y="49"/>
                  </a:lnTo>
                  <a:lnTo>
                    <a:pt x="18" y="48"/>
                  </a:lnTo>
                  <a:lnTo>
                    <a:pt x="23" y="38"/>
                  </a:lnTo>
                  <a:lnTo>
                    <a:pt x="28" y="38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5" y="29"/>
                  </a:lnTo>
                  <a:lnTo>
                    <a:pt x="41" y="22"/>
                  </a:lnTo>
                  <a:lnTo>
                    <a:pt x="45" y="15"/>
                  </a:lnTo>
                  <a:lnTo>
                    <a:pt x="44" y="7"/>
                  </a:lnTo>
                  <a:lnTo>
                    <a:pt x="47" y="6"/>
                  </a:lnTo>
                  <a:lnTo>
                    <a:pt x="56" y="5"/>
                  </a:lnTo>
                  <a:lnTo>
                    <a:pt x="58" y="7"/>
                  </a:lnTo>
                  <a:lnTo>
                    <a:pt x="62" y="7"/>
                  </a:lnTo>
                  <a:lnTo>
                    <a:pt x="68" y="5"/>
                  </a:lnTo>
                  <a:lnTo>
                    <a:pt x="74" y="5"/>
                  </a:lnTo>
                  <a:lnTo>
                    <a:pt x="74" y="0"/>
                  </a:lnTo>
                  <a:lnTo>
                    <a:pt x="99" y="0"/>
                  </a:lnTo>
                  <a:lnTo>
                    <a:pt x="112" y="1"/>
                  </a:lnTo>
                  <a:lnTo>
                    <a:pt x="114" y="8"/>
                  </a:lnTo>
                  <a:lnTo>
                    <a:pt x="121" y="11"/>
                  </a:lnTo>
                  <a:lnTo>
                    <a:pt x="124" y="17"/>
                  </a:lnTo>
                  <a:lnTo>
                    <a:pt x="129" y="19"/>
                  </a:lnTo>
                  <a:lnTo>
                    <a:pt x="129" y="23"/>
                  </a:lnTo>
                  <a:lnTo>
                    <a:pt x="132" y="26"/>
                  </a:lnTo>
                  <a:lnTo>
                    <a:pt x="130" y="28"/>
                  </a:lnTo>
                  <a:lnTo>
                    <a:pt x="132" y="32"/>
                  </a:lnTo>
                  <a:lnTo>
                    <a:pt x="139" y="33"/>
                  </a:lnTo>
                  <a:lnTo>
                    <a:pt x="140" y="35"/>
                  </a:lnTo>
                  <a:lnTo>
                    <a:pt x="140" y="37"/>
                  </a:lnTo>
                  <a:lnTo>
                    <a:pt x="139" y="39"/>
                  </a:lnTo>
                  <a:lnTo>
                    <a:pt x="141" y="44"/>
                  </a:lnTo>
                  <a:lnTo>
                    <a:pt x="140" y="45"/>
                  </a:lnTo>
                  <a:lnTo>
                    <a:pt x="140" y="49"/>
                  </a:lnTo>
                  <a:lnTo>
                    <a:pt x="143" y="51"/>
                  </a:lnTo>
                  <a:lnTo>
                    <a:pt x="146" y="55"/>
                  </a:lnTo>
                  <a:lnTo>
                    <a:pt x="149" y="57"/>
                  </a:lnTo>
                  <a:lnTo>
                    <a:pt x="150" y="68"/>
                  </a:lnTo>
                  <a:lnTo>
                    <a:pt x="149" y="69"/>
                  </a:lnTo>
                  <a:lnTo>
                    <a:pt x="144" y="71"/>
                  </a:lnTo>
                  <a:lnTo>
                    <a:pt x="141" y="82"/>
                  </a:lnTo>
                  <a:lnTo>
                    <a:pt x="139" y="87"/>
                  </a:lnTo>
                  <a:lnTo>
                    <a:pt x="139" y="90"/>
                  </a:lnTo>
                  <a:lnTo>
                    <a:pt x="151" y="85"/>
                  </a:lnTo>
                  <a:lnTo>
                    <a:pt x="157" y="80"/>
                  </a:lnTo>
                  <a:lnTo>
                    <a:pt x="158" y="80"/>
                  </a:lnTo>
                  <a:lnTo>
                    <a:pt x="160" y="83"/>
                  </a:lnTo>
                  <a:lnTo>
                    <a:pt x="160" y="87"/>
                  </a:lnTo>
                  <a:lnTo>
                    <a:pt x="158" y="90"/>
                  </a:lnTo>
                  <a:lnTo>
                    <a:pt x="162" y="94"/>
                  </a:lnTo>
                  <a:lnTo>
                    <a:pt x="161" y="96"/>
                  </a:lnTo>
                  <a:lnTo>
                    <a:pt x="152" y="96"/>
                  </a:lnTo>
                  <a:lnTo>
                    <a:pt x="149" y="102"/>
                  </a:lnTo>
                  <a:lnTo>
                    <a:pt x="145" y="104"/>
                  </a:lnTo>
                  <a:lnTo>
                    <a:pt x="145" y="119"/>
                  </a:lnTo>
                  <a:lnTo>
                    <a:pt x="141" y="121"/>
                  </a:lnTo>
                  <a:lnTo>
                    <a:pt x="140" y="124"/>
                  </a:lnTo>
                  <a:lnTo>
                    <a:pt x="135" y="126"/>
                  </a:lnTo>
                  <a:lnTo>
                    <a:pt x="132" y="132"/>
                  </a:lnTo>
                  <a:lnTo>
                    <a:pt x="125" y="134"/>
                  </a:lnTo>
                  <a:lnTo>
                    <a:pt x="118" y="141"/>
                  </a:lnTo>
                  <a:lnTo>
                    <a:pt x="113" y="145"/>
                  </a:lnTo>
                  <a:lnTo>
                    <a:pt x="110" y="145"/>
                  </a:lnTo>
                  <a:lnTo>
                    <a:pt x="108" y="148"/>
                  </a:lnTo>
                  <a:lnTo>
                    <a:pt x="108" y="151"/>
                  </a:lnTo>
                  <a:lnTo>
                    <a:pt x="106" y="152"/>
                  </a:lnTo>
                  <a:lnTo>
                    <a:pt x="105" y="159"/>
                  </a:lnTo>
                  <a:lnTo>
                    <a:pt x="100" y="161"/>
                  </a:lnTo>
                  <a:lnTo>
                    <a:pt x="99" y="161"/>
                  </a:lnTo>
                  <a:lnTo>
                    <a:pt x="88" y="157"/>
                  </a:lnTo>
                  <a:lnTo>
                    <a:pt x="58" y="143"/>
                  </a:lnTo>
                  <a:lnTo>
                    <a:pt x="51" y="141"/>
                  </a:lnTo>
                  <a:lnTo>
                    <a:pt x="50" y="137"/>
                  </a:lnTo>
                  <a:lnTo>
                    <a:pt x="46" y="132"/>
                  </a:lnTo>
                  <a:lnTo>
                    <a:pt x="30" y="121"/>
                  </a:lnTo>
                  <a:lnTo>
                    <a:pt x="24" y="117"/>
                  </a:lnTo>
                  <a:lnTo>
                    <a:pt x="22" y="115"/>
                  </a:lnTo>
                  <a:lnTo>
                    <a:pt x="23" y="110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16" y="99"/>
                  </a:lnTo>
                  <a:lnTo>
                    <a:pt x="10" y="99"/>
                  </a:lnTo>
                  <a:lnTo>
                    <a:pt x="5" y="90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10" y="84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1" y="80"/>
                  </a:lnTo>
                  <a:lnTo>
                    <a:pt x="7" y="79"/>
                  </a:lnTo>
                  <a:lnTo>
                    <a:pt x="5" y="76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3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86">
              <a:extLst>
                <a:ext uri="{FF2B5EF4-FFF2-40B4-BE49-F238E27FC236}">
                  <a16:creationId xmlns:a16="http://schemas.microsoft.com/office/drawing/2014/main" id="{3F58D188-9C84-A958-60CA-E8AE30FCC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486" y="4271373"/>
              <a:ext cx="135807" cy="142075"/>
            </a:xfrm>
            <a:custGeom>
              <a:avLst/>
              <a:gdLst/>
              <a:ahLst/>
              <a:cxnLst>
                <a:cxn ang="0">
                  <a:pos x="94" y="330"/>
                </a:cxn>
                <a:cxn ang="0">
                  <a:pos x="167" y="307"/>
                </a:cxn>
                <a:cxn ang="0">
                  <a:pos x="250" y="297"/>
                </a:cxn>
                <a:cxn ang="0">
                  <a:pos x="292" y="303"/>
                </a:cxn>
                <a:cxn ang="0">
                  <a:pos x="308" y="300"/>
                </a:cxn>
                <a:cxn ang="0">
                  <a:pos x="309" y="270"/>
                </a:cxn>
                <a:cxn ang="0">
                  <a:pos x="287" y="230"/>
                </a:cxn>
                <a:cxn ang="0">
                  <a:pos x="298" y="192"/>
                </a:cxn>
                <a:cxn ang="0">
                  <a:pos x="309" y="156"/>
                </a:cxn>
                <a:cxn ang="0">
                  <a:pos x="321" y="139"/>
                </a:cxn>
                <a:cxn ang="0">
                  <a:pos x="318" y="91"/>
                </a:cxn>
                <a:cxn ang="0">
                  <a:pos x="316" y="79"/>
                </a:cxn>
                <a:cxn ang="0">
                  <a:pos x="311" y="67"/>
                </a:cxn>
                <a:cxn ang="0">
                  <a:pos x="298" y="52"/>
                </a:cxn>
                <a:cxn ang="0">
                  <a:pos x="282" y="46"/>
                </a:cxn>
                <a:cxn ang="0">
                  <a:pos x="242" y="47"/>
                </a:cxn>
                <a:cxn ang="0">
                  <a:pos x="224" y="59"/>
                </a:cxn>
                <a:cxn ang="0">
                  <a:pos x="211" y="55"/>
                </a:cxn>
                <a:cxn ang="0">
                  <a:pos x="199" y="48"/>
                </a:cxn>
                <a:cxn ang="0">
                  <a:pos x="192" y="37"/>
                </a:cxn>
                <a:cxn ang="0">
                  <a:pos x="182" y="28"/>
                </a:cxn>
                <a:cxn ang="0">
                  <a:pos x="167" y="23"/>
                </a:cxn>
                <a:cxn ang="0">
                  <a:pos x="149" y="14"/>
                </a:cxn>
                <a:cxn ang="0">
                  <a:pos x="136" y="27"/>
                </a:cxn>
                <a:cxn ang="0">
                  <a:pos x="125" y="9"/>
                </a:cxn>
                <a:cxn ang="0">
                  <a:pos x="120" y="1"/>
                </a:cxn>
                <a:cxn ang="0">
                  <a:pos x="105" y="5"/>
                </a:cxn>
                <a:cxn ang="0">
                  <a:pos x="102" y="17"/>
                </a:cxn>
                <a:cxn ang="0">
                  <a:pos x="83" y="27"/>
                </a:cxn>
                <a:cxn ang="0">
                  <a:pos x="70" y="24"/>
                </a:cxn>
                <a:cxn ang="0">
                  <a:pos x="64" y="27"/>
                </a:cxn>
                <a:cxn ang="0">
                  <a:pos x="52" y="17"/>
                </a:cxn>
                <a:cxn ang="0">
                  <a:pos x="41" y="24"/>
                </a:cxn>
                <a:cxn ang="0">
                  <a:pos x="25" y="37"/>
                </a:cxn>
                <a:cxn ang="0">
                  <a:pos x="22" y="68"/>
                </a:cxn>
                <a:cxn ang="0">
                  <a:pos x="36" y="86"/>
                </a:cxn>
                <a:cxn ang="0">
                  <a:pos x="41" y="94"/>
                </a:cxn>
                <a:cxn ang="0">
                  <a:pos x="39" y="107"/>
                </a:cxn>
                <a:cxn ang="0">
                  <a:pos x="45" y="120"/>
                </a:cxn>
                <a:cxn ang="0">
                  <a:pos x="39" y="125"/>
                </a:cxn>
                <a:cxn ang="0">
                  <a:pos x="17" y="123"/>
                </a:cxn>
                <a:cxn ang="0">
                  <a:pos x="17" y="135"/>
                </a:cxn>
                <a:cxn ang="0">
                  <a:pos x="30" y="140"/>
                </a:cxn>
                <a:cxn ang="0">
                  <a:pos x="27" y="147"/>
                </a:cxn>
                <a:cxn ang="0">
                  <a:pos x="22" y="170"/>
                </a:cxn>
                <a:cxn ang="0">
                  <a:pos x="8" y="186"/>
                </a:cxn>
                <a:cxn ang="0">
                  <a:pos x="16" y="195"/>
                </a:cxn>
                <a:cxn ang="0">
                  <a:pos x="0" y="227"/>
                </a:cxn>
                <a:cxn ang="0">
                  <a:pos x="8" y="229"/>
                </a:cxn>
                <a:cxn ang="0">
                  <a:pos x="22" y="236"/>
                </a:cxn>
                <a:cxn ang="0">
                  <a:pos x="38" y="247"/>
                </a:cxn>
                <a:cxn ang="0">
                  <a:pos x="50" y="258"/>
                </a:cxn>
                <a:cxn ang="0">
                  <a:pos x="63" y="270"/>
                </a:cxn>
                <a:cxn ang="0">
                  <a:pos x="64" y="290"/>
                </a:cxn>
                <a:cxn ang="0">
                  <a:pos x="55" y="301"/>
                </a:cxn>
                <a:cxn ang="0">
                  <a:pos x="55" y="339"/>
                </a:cxn>
              </a:cxnLst>
              <a:rect l="0" t="0" r="r" b="b"/>
              <a:pathLst>
                <a:path w="327" h="342">
                  <a:moveTo>
                    <a:pt x="55" y="339"/>
                  </a:moveTo>
                  <a:lnTo>
                    <a:pt x="56" y="341"/>
                  </a:lnTo>
                  <a:lnTo>
                    <a:pt x="71" y="342"/>
                  </a:lnTo>
                  <a:lnTo>
                    <a:pt x="94" y="330"/>
                  </a:lnTo>
                  <a:lnTo>
                    <a:pt x="117" y="322"/>
                  </a:lnTo>
                  <a:lnTo>
                    <a:pt x="131" y="314"/>
                  </a:lnTo>
                  <a:lnTo>
                    <a:pt x="155" y="308"/>
                  </a:lnTo>
                  <a:lnTo>
                    <a:pt x="167" y="307"/>
                  </a:lnTo>
                  <a:lnTo>
                    <a:pt x="202" y="301"/>
                  </a:lnTo>
                  <a:lnTo>
                    <a:pt x="213" y="300"/>
                  </a:lnTo>
                  <a:lnTo>
                    <a:pt x="233" y="297"/>
                  </a:lnTo>
                  <a:lnTo>
                    <a:pt x="250" y="297"/>
                  </a:lnTo>
                  <a:lnTo>
                    <a:pt x="266" y="302"/>
                  </a:lnTo>
                  <a:lnTo>
                    <a:pt x="286" y="306"/>
                  </a:lnTo>
                  <a:lnTo>
                    <a:pt x="289" y="306"/>
                  </a:lnTo>
                  <a:lnTo>
                    <a:pt x="292" y="303"/>
                  </a:lnTo>
                  <a:lnTo>
                    <a:pt x="297" y="299"/>
                  </a:lnTo>
                  <a:lnTo>
                    <a:pt x="298" y="297"/>
                  </a:lnTo>
                  <a:lnTo>
                    <a:pt x="304" y="297"/>
                  </a:lnTo>
                  <a:lnTo>
                    <a:pt x="308" y="300"/>
                  </a:lnTo>
                  <a:lnTo>
                    <a:pt x="314" y="299"/>
                  </a:lnTo>
                  <a:lnTo>
                    <a:pt x="314" y="284"/>
                  </a:lnTo>
                  <a:lnTo>
                    <a:pt x="311" y="273"/>
                  </a:lnTo>
                  <a:lnTo>
                    <a:pt x="309" y="270"/>
                  </a:lnTo>
                  <a:lnTo>
                    <a:pt x="302" y="269"/>
                  </a:lnTo>
                  <a:lnTo>
                    <a:pt x="298" y="266"/>
                  </a:lnTo>
                  <a:lnTo>
                    <a:pt x="294" y="250"/>
                  </a:lnTo>
                  <a:lnTo>
                    <a:pt x="287" y="230"/>
                  </a:lnTo>
                  <a:lnTo>
                    <a:pt x="287" y="223"/>
                  </a:lnTo>
                  <a:lnTo>
                    <a:pt x="288" y="206"/>
                  </a:lnTo>
                  <a:lnTo>
                    <a:pt x="292" y="199"/>
                  </a:lnTo>
                  <a:lnTo>
                    <a:pt x="298" y="192"/>
                  </a:lnTo>
                  <a:lnTo>
                    <a:pt x="300" y="188"/>
                  </a:lnTo>
                  <a:lnTo>
                    <a:pt x="302" y="177"/>
                  </a:lnTo>
                  <a:lnTo>
                    <a:pt x="303" y="169"/>
                  </a:lnTo>
                  <a:lnTo>
                    <a:pt x="309" y="156"/>
                  </a:lnTo>
                  <a:lnTo>
                    <a:pt x="311" y="147"/>
                  </a:lnTo>
                  <a:lnTo>
                    <a:pt x="315" y="145"/>
                  </a:lnTo>
                  <a:lnTo>
                    <a:pt x="318" y="140"/>
                  </a:lnTo>
                  <a:lnTo>
                    <a:pt x="321" y="139"/>
                  </a:lnTo>
                  <a:lnTo>
                    <a:pt x="321" y="134"/>
                  </a:lnTo>
                  <a:lnTo>
                    <a:pt x="327" y="133"/>
                  </a:lnTo>
                  <a:lnTo>
                    <a:pt x="325" y="118"/>
                  </a:lnTo>
                  <a:lnTo>
                    <a:pt x="318" y="91"/>
                  </a:lnTo>
                  <a:lnTo>
                    <a:pt x="315" y="89"/>
                  </a:lnTo>
                  <a:lnTo>
                    <a:pt x="310" y="88"/>
                  </a:lnTo>
                  <a:lnTo>
                    <a:pt x="311" y="84"/>
                  </a:lnTo>
                  <a:lnTo>
                    <a:pt x="316" y="79"/>
                  </a:lnTo>
                  <a:lnTo>
                    <a:pt x="313" y="74"/>
                  </a:lnTo>
                  <a:lnTo>
                    <a:pt x="315" y="72"/>
                  </a:lnTo>
                  <a:lnTo>
                    <a:pt x="315" y="66"/>
                  </a:lnTo>
                  <a:lnTo>
                    <a:pt x="311" y="67"/>
                  </a:lnTo>
                  <a:lnTo>
                    <a:pt x="307" y="67"/>
                  </a:lnTo>
                  <a:lnTo>
                    <a:pt x="304" y="66"/>
                  </a:lnTo>
                  <a:lnTo>
                    <a:pt x="299" y="56"/>
                  </a:lnTo>
                  <a:lnTo>
                    <a:pt x="298" y="52"/>
                  </a:lnTo>
                  <a:lnTo>
                    <a:pt x="293" y="51"/>
                  </a:lnTo>
                  <a:lnTo>
                    <a:pt x="288" y="41"/>
                  </a:lnTo>
                  <a:lnTo>
                    <a:pt x="286" y="41"/>
                  </a:lnTo>
                  <a:lnTo>
                    <a:pt x="282" y="46"/>
                  </a:lnTo>
                  <a:lnTo>
                    <a:pt x="270" y="41"/>
                  </a:lnTo>
                  <a:lnTo>
                    <a:pt x="264" y="41"/>
                  </a:lnTo>
                  <a:lnTo>
                    <a:pt x="254" y="44"/>
                  </a:lnTo>
                  <a:lnTo>
                    <a:pt x="242" y="47"/>
                  </a:lnTo>
                  <a:lnTo>
                    <a:pt x="235" y="50"/>
                  </a:lnTo>
                  <a:lnTo>
                    <a:pt x="230" y="51"/>
                  </a:lnTo>
                  <a:lnTo>
                    <a:pt x="226" y="56"/>
                  </a:lnTo>
                  <a:lnTo>
                    <a:pt x="224" y="59"/>
                  </a:lnTo>
                  <a:lnTo>
                    <a:pt x="216" y="56"/>
                  </a:lnTo>
                  <a:lnTo>
                    <a:pt x="215" y="52"/>
                  </a:lnTo>
                  <a:lnTo>
                    <a:pt x="214" y="52"/>
                  </a:lnTo>
                  <a:lnTo>
                    <a:pt x="211" y="55"/>
                  </a:lnTo>
                  <a:lnTo>
                    <a:pt x="208" y="55"/>
                  </a:lnTo>
                  <a:lnTo>
                    <a:pt x="208" y="56"/>
                  </a:lnTo>
                  <a:lnTo>
                    <a:pt x="200" y="52"/>
                  </a:lnTo>
                  <a:lnTo>
                    <a:pt x="199" y="48"/>
                  </a:lnTo>
                  <a:lnTo>
                    <a:pt x="196" y="45"/>
                  </a:lnTo>
                  <a:lnTo>
                    <a:pt x="193" y="45"/>
                  </a:lnTo>
                  <a:lnTo>
                    <a:pt x="193" y="40"/>
                  </a:lnTo>
                  <a:lnTo>
                    <a:pt x="192" y="37"/>
                  </a:lnTo>
                  <a:lnTo>
                    <a:pt x="189" y="36"/>
                  </a:lnTo>
                  <a:lnTo>
                    <a:pt x="185" y="30"/>
                  </a:lnTo>
                  <a:lnTo>
                    <a:pt x="183" y="29"/>
                  </a:lnTo>
                  <a:lnTo>
                    <a:pt x="182" y="28"/>
                  </a:lnTo>
                  <a:lnTo>
                    <a:pt x="182" y="23"/>
                  </a:lnTo>
                  <a:lnTo>
                    <a:pt x="181" y="22"/>
                  </a:lnTo>
                  <a:lnTo>
                    <a:pt x="180" y="22"/>
                  </a:lnTo>
                  <a:lnTo>
                    <a:pt x="167" y="23"/>
                  </a:lnTo>
                  <a:lnTo>
                    <a:pt x="166" y="22"/>
                  </a:lnTo>
                  <a:lnTo>
                    <a:pt x="163" y="17"/>
                  </a:lnTo>
                  <a:lnTo>
                    <a:pt x="159" y="14"/>
                  </a:lnTo>
                  <a:lnTo>
                    <a:pt x="149" y="14"/>
                  </a:lnTo>
                  <a:lnTo>
                    <a:pt x="147" y="16"/>
                  </a:lnTo>
                  <a:lnTo>
                    <a:pt x="143" y="22"/>
                  </a:lnTo>
                  <a:lnTo>
                    <a:pt x="139" y="22"/>
                  </a:lnTo>
                  <a:lnTo>
                    <a:pt x="136" y="27"/>
                  </a:lnTo>
                  <a:lnTo>
                    <a:pt x="127" y="25"/>
                  </a:lnTo>
                  <a:lnTo>
                    <a:pt x="127" y="24"/>
                  </a:lnTo>
                  <a:lnTo>
                    <a:pt x="127" y="12"/>
                  </a:lnTo>
                  <a:lnTo>
                    <a:pt x="125" y="9"/>
                  </a:lnTo>
                  <a:lnTo>
                    <a:pt x="126" y="8"/>
                  </a:lnTo>
                  <a:lnTo>
                    <a:pt x="126" y="2"/>
                  </a:lnTo>
                  <a:lnTo>
                    <a:pt x="124" y="0"/>
                  </a:lnTo>
                  <a:lnTo>
                    <a:pt x="120" y="1"/>
                  </a:lnTo>
                  <a:lnTo>
                    <a:pt x="115" y="1"/>
                  </a:lnTo>
                  <a:lnTo>
                    <a:pt x="113" y="8"/>
                  </a:lnTo>
                  <a:lnTo>
                    <a:pt x="110" y="8"/>
                  </a:lnTo>
                  <a:lnTo>
                    <a:pt x="105" y="5"/>
                  </a:lnTo>
                  <a:lnTo>
                    <a:pt x="103" y="5"/>
                  </a:lnTo>
                  <a:lnTo>
                    <a:pt x="100" y="7"/>
                  </a:lnTo>
                  <a:lnTo>
                    <a:pt x="100" y="12"/>
                  </a:lnTo>
                  <a:lnTo>
                    <a:pt x="102" y="17"/>
                  </a:lnTo>
                  <a:lnTo>
                    <a:pt x="100" y="20"/>
                  </a:lnTo>
                  <a:lnTo>
                    <a:pt x="89" y="20"/>
                  </a:lnTo>
                  <a:lnTo>
                    <a:pt x="83" y="23"/>
                  </a:lnTo>
                  <a:lnTo>
                    <a:pt x="83" y="27"/>
                  </a:lnTo>
                  <a:lnTo>
                    <a:pt x="81" y="30"/>
                  </a:lnTo>
                  <a:lnTo>
                    <a:pt x="77" y="30"/>
                  </a:lnTo>
                  <a:lnTo>
                    <a:pt x="74" y="28"/>
                  </a:lnTo>
                  <a:lnTo>
                    <a:pt x="70" y="24"/>
                  </a:lnTo>
                  <a:lnTo>
                    <a:pt x="69" y="23"/>
                  </a:lnTo>
                  <a:lnTo>
                    <a:pt x="66" y="24"/>
                  </a:lnTo>
                  <a:lnTo>
                    <a:pt x="65" y="27"/>
                  </a:lnTo>
                  <a:lnTo>
                    <a:pt x="64" y="27"/>
                  </a:lnTo>
                  <a:lnTo>
                    <a:pt x="63" y="20"/>
                  </a:lnTo>
                  <a:lnTo>
                    <a:pt x="59" y="14"/>
                  </a:lnTo>
                  <a:lnTo>
                    <a:pt x="55" y="14"/>
                  </a:lnTo>
                  <a:lnTo>
                    <a:pt x="52" y="17"/>
                  </a:lnTo>
                  <a:lnTo>
                    <a:pt x="47" y="17"/>
                  </a:lnTo>
                  <a:lnTo>
                    <a:pt x="44" y="17"/>
                  </a:lnTo>
                  <a:lnTo>
                    <a:pt x="42" y="19"/>
                  </a:lnTo>
                  <a:lnTo>
                    <a:pt x="41" y="24"/>
                  </a:lnTo>
                  <a:lnTo>
                    <a:pt x="38" y="27"/>
                  </a:lnTo>
                  <a:lnTo>
                    <a:pt x="32" y="29"/>
                  </a:lnTo>
                  <a:lnTo>
                    <a:pt x="32" y="30"/>
                  </a:lnTo>
                  <a:lnTo>
                    <a:pt x="25" y="37"/>
                  </a:lnTo>
                  <a:lnTo>
                    <a:pt x="25" y="40"/>
                  </a:lnTo>
                  <a:lnTo>
                    <a:pt x="22" y="42"/>
                  </a:lnTo>
                  <a:lnTo>
                    <a:pt x="24" y="51"/>
                  </a:lnTo>
                  <a:lnTo>
                    <a:pt x="22" y="68"/>
                  </a:lnTo>
                  <a:lnTo>
                    <a:pt x="24" y="69"/>
                  </a:lnTo>
                  <a:lnTo>
                    <a:pt x="31" y="74"/>
                  </a:lnTo>
                  <a:lnTo>
                    <a:pt x="38" y="73"/>
                  </a:lnTo>
                  <a:lnTo>
                    <a:pt x="36" y="86"/>
                  </a:lnTo>
                  <a:lnTo>
                    <a:pt x="39" y="85"/>
                  </a:lnTo>
                  <a:lnTo>
                    <a:pt x="43" y="90"/>
                  </a:lnTo>
                  <a:lnTo>
                    <a:pt x="43" y="92"/>
                  </a:lnTo>
                  <a:lnTo>
                    <a:pt x="41" y="94"/>
                  </a:lnTo>
                  <a:lnTo>
                    <a:pt x="38" y="97"/>
                  </a:lnTo>
                  <a:lnTo>
                    <a:pt x="35" y="106"/>
                  </a:lnTo>
                  <a:lnTo>
                    <a:pt x="37" y="105"/>
                  </a:lnTo>
                  <a:lnTo>
                    <a:pt x="39" y="107"/>
                  </a:lnTo>
                  <a:lnTo>
                    <a:pt x="43" y="107"/>
                  </a:lnTo>
                  <a:lnTo>
                    <a:pt x="43" y="112"/>
                  </a:lnTo>
                  <a:lnTo>
                    <a:pt x="45" y="116"/>
                  </a:lnTo>
                  <a:lnTo>
                    <a:pt x="45" y="120"/>
                  </a:lnTo>
                  <a:lnTo>
                    <a:pt x="47" y="130"/>
                  </a:lnTo>
                  <a:lnTo>
                    <a:pt x="45" y="130"/>
                  </a:lnTo>
                  <a:lnTo>
                    <a:pt x="43" y="124"/>
                  </a:lnTo>
                  <a:lnTo>
                    <a:pt x="39" y="125"/>
                  </a:lnTo>
                  <a:lnTo>
                    <a:pt x="37" y="124"/>
                  </a:lnTo>
                  <a:lnTo>
                    <a:pt x="33" y="120"/>
                  </a:lnTo>
                  <a:lnTo>
                    <a:pt x="25" y="120"/>
                  </a:lnTo>
                  <a:lnTo>
                    <a:pt x="17" y="123"/>
                  </a:lnTo>
                  <a:lnTo>
                    <a:pt x="17" y="124"/>
                  </a:lnTo>
                  <a:lnTo>
                    <a:pt x="19" y="125"/>
                  </a:lnTo>
                  <a:lnTo>
                    <a:pt x="20" y="130"/>
                  </a:lnTo>
                  <a:lnTo>
                    <a:pt x="17" y="135"/>
                  </a:lnTo>
                  <a:lnTo>
                    <a:pt x="19" y="136"/>
                  </a:lnTo>
                  <a:lnTo>
                    <a:pt x="26" y="136"/>
                  </a:lnTo>
                  <a:lnTo>
                    <a:pt x="30" y="136"/>
                  </a:lnTo>
                  <a:lnTo>
                    <a:pt x="30" y="140"/>
                  </a:lnTo>
                  <a:lnTo>
                    <a:pt x="30" y="142"/>
                  </a:lnTo>
                  <a:lnTo>
                    <a:pt x="31" y="142"/>
                  </a:lnTo>
                  <a:lnTo>
                    <a:pt x="32" y="145"/>
                  </a:lnTo>
                  <a:lnTo>
                    <a:pt x="27" y="147"/>
                  </a:lnTo>
                  <a:lnTo>
                    <a:pt x="26" y="152"/>
                  </a:lnTo>
                  <a:lnTo>
                    <a:pt x="26" y="161"/>
                  </a:lnTo>
                  <a:lnTo>
                    <a:pt x="22" y="167"/>
                  </a:lnTo>
                  <a:lnTo>
                    <a:pt x="22" y="170"/>
                  </a:lnTo>
                  <a:lnTo>
                    <a:pt x="8" y="170"/>
                  </a:lnTo>
                  <a:lnTo>
                    <a:pt x="5" y="172"/>
                  </a:lnTo>
                  <a:lnTo>
                    <a:pt x="6" y="177"/>
                  </a:lnTo>
                  <a:lnTo>
                    <a:pt x="8" y="186"/>
                  </a:lnTo>
                  <a:lnTo>
                    <a:pt x="10" y="186"/>
                  </a:lnTo>
                  <a:lnTo>
                    <a:pt x="13" y="190"/>
                  </a:lnTo>
                  <a:lnTo>
                    <a:pt x="13" y="192"/>
                  </a:lnTo>
                  <a:lnTo>
                    <a:pt x="16" y="195"/>
                  </a:lnTo>
                  <a:lnTo>
                    <a:pt x="13" y="211"/>
                  </a:lnTo>
                  <a:lnTo>
                    <a:pt x="11" y="213"/>
                  </a:lnTo>
                  <a:lnTo>
                    <a:pt x="4" y="220"/>
                  </a:lnTo>
                  <a:lnTo>
                    <a:pt x="0" y="227"/>
                  </a:lnTo>
                  <a:lnTo>
                    <a:pt x="0" y="228"/>
                  </a:lnTo>
                  <a:lnTo>
                    <a:pt x="3" y="228"/>
                  </a:lnTo>
                  <a:lnTo>
                    <a:pt x="4" y="229"/>
                  </a:lnTo>
                  <a:lnTo>
                    <a:pt x="8" y="229"/>
                  </a:lnTo>
                  <a:lnTo>
                    <a:pt x="9" y="231"/>
                  </a:lnTo>
                  <a:lnTo>
                    <a:pt x="10" y="233"/>
                  </a:lnTo>
                  <a:lnTo>
                    <a:pt x="15" y="233"/>
                  </a:lnTo>
                  <a:lnTo>
                    <a:pt x="22" y="236"/>
                  </a:lnTo>
                  <a:lnTo>
                    <a:pt x="31" y="236"/>
                  </a:lnTo>
                  <a:lnTo>
                    <a:pt x="33" y="238"/>
                  </a:lnTo>
                  <a:lnTo>
                    <a:pt x="38" y="244"/>
                  </a:lnTo>
                  <a:lnTo>
                    <a:pt x="38" y="247"/>
                  </a:lnTo>
                  <a:lnTo>
                    <a:pt x="41" y="249"/>
                  </a:lnTo>
                  <a:lnTo>
                    <a:pt x="43" y="253"/>
                  </a:lnTo>
                  <a:lnTo>
                    <a:pt x="44" y="257"/>
                  </a:lnTo>
                  <a:lnTo>
                    <a:pt x="50" y="258"/>
                  </a:lnTo>
                  <a:lnTo>
                    <a:pt x="55" y="263"/>
                  </a:lnTo>
                  <a:lnTo>
                    <a:pt x="60" y="262"/>
                  </a:lnTo>
                  <a:lnTo>
                    <a:pt x="60" y="267"/>
                  </a:lnTo>
                  <a:lnTo>
                    <a:pt x="63" y="270"/>
                  </a:lnTo>
                  <a:lnTo>
                    <a:pt x="65" y="278"/>
                  </a:lnTo>
                  <a:lnTo>
                    <a:pt x="63" y="284"/>
                  </a:lnTo>
                  <a:lnTo>
                    <a:pt x="65" y="289"/>
                  </a:lnTo>
                  <a:lnTo>
                    <a:pt x="64" y="290"/>
                  </a:lnTo>
                  <a:lnTo>
                    <a:pt x="60" y="290"/>
                  </a:lnTo>
                  <a:lnTo>
                    <a:pt x="59" y="294"/>
                  </a:lnTo>
                  <a:lnTo>
                    <a:pt x="59" y="301"/>
                  </a:lnTo>
                  <a:lnTo>
                    <a:pt x="55" y="301"/>
                  </a:lnTo>
                  <a:lnTo>
                    <a:pt x="55" y="303"/>
                  </a:lnTo>
                  <a:lnTo>
                    <a:pt x="55" y="308"/>
                  </a:lnTo>
                  <a:lnTo>
                    <a:pt x="54" y="313"/>
                  </a:lnTo>
                  <a:lnTo>
                    <a:pt x="55" y="33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187">
              <a:extLst>
                <a:ext uri="{FF2B5EF4-FFF2-40B4-BE49-F238E27FC236}">
                  <a16:creationId xmlns:a16="http://schemas.microsoft.com/office/drawing/2014/main" id="{5CC08384-8D8D-A0E2-26F8-A391CECC2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657" y="4246301"/>
              <a:ext cx="225648" cy="300865"/>
            </a:xfrm>
            <a:custGeom>
              <a:avLst/>
              <a:gdLst/>
              <a:ahLst/>
              <a:cxnLst>
                <a:cxn ang="0">
                  <a:pos x="5" y="688"/>
                </a:cxn>
                <a:cxn ang="0">
                  <a:pos x="0" y="587"/>
                </a:cxn>
                <a:cxn ang="0">
                  <a:pos x="4" y="482"/>
                </a:cxn>
                <a:cxn ang="0">
                  <a:pos x="46" y="424"/>
                </a:cxn>
                <a:cxn ang="0">
                  <a:pos x="98" y="402"/>
                </a:cxn>
                <a:cxn ang="0">
                  <a:pos x="144" y="373"/>
                </a:cxn>
                <a:cxn ang="0">
                  <a:pos x="293" y="288"/>
                </a:cxn>
                <a:cxn ang="0">
                  <a:pos x="372" y="206"/>
                </a:cxn>
                <a:cxn ang="0">
                  <a:pos x="161" y="150"/>
                </a:cxn>
                <a:cxn ang="0">
                  <a:pos x="128" y="119"/>
                </a:cxn>
                <a:cxn ang="0">
                  <a:pos x="115" y="104"/>
                </a:cxn>
                <a:cxn ang="0">
                  <a:pos x="100" y="85"/>
                </a:cxn>
                <a:cxn ang="0">
                  <a:pos x="100" y="52"/>
                </a:cxn>
                <a:cxn ang="0">
                  <a:pos x="116" y="24"/>
                </a:cxn>
                <a:cxn ang="0">
                  <a:pos x="126" y="29"/>
                </a:cxn>
                <a:cxn ang="0">
                  <a:pos x="145" y="56"/>
                </a:cxn>
                <a:cxn ang="0">
                  <a:pos x="181" y="82"/>
                </a:cxn>
                <a:cxn ang="0">
                  <a:pos x="215" y="76"/>
                </a:cxn>
                <a:cxn ang="0">
                  <a:pos x="240" y="62"/>
                </a:cxn>
                <a:cxn ang="0">
                  <a:pos x="250" y="56"/>
                </a:cxn>
                <a:cxn ang="0">
                  <a:pos x="260" y="60"/>
                </a:cxn>
                <a:cxn ang="0">
                  <a:pos x="282" y="65"/>
                </a:cxn>
                <a:cxn ang="0">
                  <a:pos x="306" y="60"/>
                </a:cxn>
                <a:cxn ang="0">
                  <a:pos x="326" y="46"/>
                </a:cxn>
                <a:cxn ang="0">
                  <a:pos x="353" y="45"/>
                </a:cxn>
                <a:cxn ang="0">
                  <a:pos x="379" y="43"/>
                </a:cxn>
                <a:cxn ang="0">
                  <a:pos x="405" y="33"/>
                </a:cxn>
                <a:cxn ang="0">
                  <a:pos x="437" y="28"/>
                </a:cxn>
                <a:cxn ang="0">
                  <a:pos x="457" y="24"/>
                </a:cxn>
                <a:cxn ang="0">
                  <a:pos x="486" y="17"/>
                </a:cxn>
                <a:cxn ang="0">
                  <a:pos x="510" y="0"/>
                </a:cxn>
                <a:cxn ang="0">
                  <a:pos x="538" y="7"/>
                </a:cxn>
                <a:cxn ang="0">
                  <a:pos x="538" y="19"/>
                </a:cxn>
                <a:cxn ang="0">
                  <a:pos x="531" y="40"/>
                </a:cxn>
                <a:cxn ang="0">
                  <a:pos x="536" y="57"/>
                </a:cxn>
                <a:cxn ang="0">
                  <a:pos x="533" y="77"/>
                </a:cxn>
                <a:cxn ang="0">
                  <a:pos x="534" y="83"/>
                </a:cxn>
                <a:cxn ang="0">
                  <a:pos x="539" y="82"/>
                </a:cxn>
                <a:cxn ang="0">
                  <a:pos x="543" y="88"/>
                </a:cxn>
                <a:cxn ang="0">
                  <a:pos x="528" y="85"/>
                </a:cxn>
                <a:cxn ang="0">
                  <a:pos x="522" y="96"/>
                </a:cxn>
                <a:cxn ang="0">
                  <a:pos x="514" y="141"/>
                </a:cxn>
                <a:cxn ang="0">
                  <a:pos x="503" y="160"/>
                </a:cxn>
                <a:cxn ang="0">
                  <a:pos x="482" y="196"/>
                </a:cxn>
                <a:cxn ang="0">
                  <a:pos x="471" y="207"/>
                </a:cxn>
                <a:cxn ang="0">
                  <a:pos x="464" y="230"/>
                </a:cxn>
                <a:cxn ang="0">
                  <a:pos x="429" y="294"/>
                </a:cxn>
                <a:cxn ang="0">
                  <a:pos x="409" y="341"/>
                </a:cxn>
                <a:cxn ang="0">
                  <a:pos x="400" y="348"/>
                </a:cxn>
                <a:cxn ang="0">
                  <a:pos x="377" y="377"/>
                </a:cxn>
                <a:cxn ang="0">
                  <a:pos x="371" y="393"/>
                </a:cxn>
                <a:cxn ang="0">
                  <a:pos x="351" y="420"/>
                </a:cxn>
                <a:cxn ang="0">
                  <a:pos x="323" y="448"/>
                </a:cxn>
                <a:cxn ang="0">
                  <a:pos x="287" y="478"/>
                </a:cxn>
                <a:cxn ang="0">
                  <a:pos x="268" y="505"/>
                </a:cxn>
                <a:cxn ang="0">
                  <a:pos x="235" y="529"/>
                </a:cxn>
                <a:cxn ang="0">
                  <a:pos x="209" y="537"/>
                </a:cxn>
                <a:cxn ang="0">
                  <a:pos x="116" y="620"/>
                </a:cxn>
                <a:cxn ang="0">
                  <a:pos x="88" y="643"/>
                </a:cxn>
                <a:cxn ang="0">
                  <a:pos x="84" y="646"/>
                </a:cxn>
                <a:cxn ang="0">
                  <a:pos x="81" y="654"/>
                </a:cxn>
                <a:cxn ang="0">
                  <a:pos x="59" y="684"/>
                </a:cxn>
                <a:cxn ang="0">
                  <a:pos x="30" y="717"/>
                </a:cxn>
              </a:cxnLst>
              <a:rect l="0" t="0" r="r" b="b"/>
              <a:pathLst>
                <a:path w="544" h="718">
                  <a:moveTo>
                    <a:pt x="28" y="718"/>
                  </a:moveTo>
                  <a:lnTo>
                    <a:pt x="28" y="715"/>
                  </a:lnTo>
                  <a:lnTo>
                    <a:pt x="5" y="688"/>
                  </a:lnTo>
                  <a:lnTo>
                    <a:pt x="0" y="679"/>
                  </a:lnTo>
                  <a:lnTo>
                    <a:pt x="0" y="638"/>
                  </a:lnTo>
                  <a:lnTo>
                    <a:pt x="0" y="587"/>
                  </a:lnTo>
                  <a:lnTo>
                    <a:pt x="0" y="535"/>
                  </a:lnTo>
                  <a:lnTo>
                    <a:pt x="0" y="484"/>
                  </a:lnTo>
                  <a:lnTo>
                    <a:pt x="4" y="482"/>
                  </a:lnTo>
                  <a:lnTo>
                    <a:pt x="24" y="460"/>
                  </a:lnTo>
                  <a:lnTo>
                    <a:pt x="45" y="429"/>
                  </a:lnTo>
                  <a:lnTo>
                    <a:pt x="46" y="424"/>
                  </a:lnTo>
                  <a:lnTo>
                    <a:pt x="50" y="421"/>
                  </a:lnTo>
                  <a:lnTo>
                    <a:pt x="63" y="413"/>
                  </a:lnTo>
                  <a:lnTo>
                    <a:pt x="98" y="402"/>
                  </a:lnTo>
                  <a:lnTo>
                    <a:pt x="111" y="390"/>
                  </a:lnTo>
                  <a:lnTo>
                    <a:pt x="122" y="382"/>
                  </a:lnTo>
                  <a:lnTo>
                    <a:pt x="144" y="373"/>
                  </a:lnTo>
                  <a:lnTo>
                    <a:pt x="151" y="368"/>
                  </a:lnTo>
                  <a:lnTo>
                    <a:pt x="213" y="367"/>
                  </a:lnTo>
                  <a:lnTo>
                    <a:pt x="293" y="288"/>
                  </a:lnTo>
                  <a:lnTo>
                    <a:pt x="362" y="221"/>
                  </a:lnTo>
                  <a:lnTo>
                    <a:pt x="371" y="209"/>
                  </a:lnTo>
                  <a:lnTo>
                    <a:pt x="372" y="206"/>
                  </a:lnTo>
                  <a:lnTo>
                    <a:pt x="321" y="207"/>
                  </a:lnTo>
                  <a:lnTo>
                    <a:pt x="237" y="177"/>
                  </a:lnTo>
                  <a:lnTo>
                    <a:pt x="161" y="150"/>
                  </a:lnTo>
                  <a:lnTo>
                    <a:pt x="155" y="143"/>
                  </a:lnTo>
                  <a:lnTo>
                    <a:pt x="134" y="128"/>
                  </a:lnTo>
                  <a:lnTo>
                    <a:pt x="128" y="119"/>
                  </a:lnTo>
                  <a:lnTo>
                    <a:pt x="122" y="113"/>
                  </a:lnTo>
                  <a:lnTo>
                    <a:pt x="120" y="107"/>
                  </a:lnTo>
                  <a:lnTo>
                    <a:pt x="115" y="104"/>
                  </a:lnTo>
                  <a:lnTo>
                    <a:pt x="109" y="97"/>
                  </a:lnTo>
                  <a:lnTo>
                    <a:pt x="107" y="93"/>
                  </a:lnTo>
                  <a:lnTo>
                    <a:pt x="100" y="85"/>
                  </a:lnTo>
                  <a:lnTo>
                    <a:pt x="94" y="63"/>
                  </a:lnTo>
                  <a:lnTo>
                    <a:pt x="95" y="58"/>
                  </a:lnTo>
                  <a:lnTo>
                    <a:pt x="100" y="52"/>
                  </a:lnTo>
                  <a:lnTo>
                    <a:pt x="102" y="47"/>
                  </a:lnTo>
                  <a:lnTo>
                    <a:pt x="112" y="35"/>
                  </a:lnTo>
                  <a:lnTo>
                    <a:pt x="116" y="24"/>
                  </a:lnTo>
                  <a:lnTo>
                    <a:pt x="118" y="23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4" y="40"/>
                  </a:lnTo>
                  <a:lnTo>
                    <a:pt x="145" y="56"/>
                  </a:lnTo>
                  <a:lnTo>
                    <a:pt x="161" y="72"/>
                  </a:lnTo>
                  <a:lnTo>
                    <a:pt x="173" y="80"/>
                  </a:lnTo>
                  <a:lnTo>
                    <a:pt x="181" y="82"/>
                  </a:lnTo>
                  <a:lnTo>
                    <a:pt x="187" y="80"/>
                  </a:lnTo>
                  <a:lnTo>
                    <a:pt x="209" y="80"/>
                  </a:lnTo>
                  <a:lnTo>
                    <a:pt x="215" y="76"/>
                  </a:lnTo>
                  <a:lnTo>
                    <a:pt x="223" y="71"/>
                  </a:lnTo>
                  <a:lnTo>
                    <a:pt x="231" y="68"/>
                  </a:lnTo>
                  <a:lnTo>
                    <a:pt x="240" y="62"/>
                  </a:lnTo>
                  <a:lnTo>
                    <a:pt x="245" y="61"/>
                  </a:lnTo>
                  <a:lnTo>
                    <a:pt x="248" y="58"/>
                  </a:lnTo>
                  <a:lnTo>
                    <a:pt x="250" y="56"/>
                  </a:lnTo>
                  <a:lnTo>
                    <a:pt x="253" y="56"/>
                  </a:lnTo>
                  <a:lnTo>
                    <a:pt x="257" y="60"/>
                  </a:lnTo>
                  <a:lnTo>
                    <a:pt x="260" y="60"/>
                  </a:lnTo>
                  <a:lnTo>
                    <a:pt x="262" y="61"/>
                  </a:lnTo>
                  <a:lnTo>
                    <a:pt x="274" y="60"/>
                  </a:lnTo>
                  <a:lnTo>
                    <a:pt x="282" y="65"/>
                  </a:lnTo>
                  <a:lnTo>
                    <a:pt x="292" y="66"/>
                  </a:lnTo>
                  <a:lnTo>
                    <a:pt x="301" y="63"/>
                  </a:lnTo>
                  <a:lnTo>
                    <a:pt x="306" y="60"/>
                  </a:lnTo>
                  <a:lnTo>
                    <a:pt x="311" y="55"/>
                  </a:lnTo>
                  <a:lnTo>
                    <a:pt x="321" y="52"/>
                  </a:lnTo>
                  <a:lnTo>
                    <a:pt x="326" y="46"/>
                  </a:lnTo>
                  <a:lnTo>
                    <a:pt x="332" y="43"/>
                  </a:lnTo>
                  <a:lnTo>
                    <a:pt x="343" y="41"/>
                  </a:lnTo>
                  <a:lnTo>
                    <a:pt x="353" y="45"/>
                  </a:lnTo>
                  <a:lnTo>
                    <a:pt x="360" y="44"/>
                  </a:lnTo>
                  <a:lnTo>
                    <a:pt x="370" y="43"/>
                  </a:lnTo>
                  <a:lnTo>
                    <a:pt x="379" y="43"/>
                  </a:lnTo>
                  <a:lnTo>
                    <a:pt x="386" y="40"/>
                  </a:lnTo>
                  <a:lnTo>
                    <a:pt x="398" y="33"/>
                  </a:lnTo>
                  <a:lnTo>
                    <a:pt x="405" y="33"/>
                  </a:lnTo>
                  <a:lnTo>
                    <a:pt x="416" y="35"/>
                  </a:lnTo>
                  <a:lnTo>
                    <a:pt x="433" y="29"/>
                  </a:lnTo>
                  <a:lnTo>
                    <a:pt x="437" y="28"/>
                  </a:lnTo>
                  <a:lnTo>
                    <a:pt x="443" y="28"/>
                  </a:lnTo>
                  <a:lnTo>
                    <a:pt x="448" y="24"/>
                  </a:lnTo>
                  <a:lnTo>
                    <a:pt x="457" y="24"/>
                  </a:lnTo>
                  <a:lnTo>
                    <a:pt x="466" y="23"/>
                  </a:lnTo>
                  <a:lnTo>
                    <a:pt x="481" y="19"/>
                  </a:lnTo>
                  <a:lnTo>
                    <a:pt x="486" y="17"/>
                  </a:lnTo>
                  <a:lnTo>
                    <a:pt x="498" y="11"/>
                  </a:lnTo>
                  <a:lnTo>
                    <a:pt x="503" y="2"/>
                  </a:lnTo>
                  <a:lnTo>
                    <a:pt x="510" y="0"/>
                  </a:lnTo>
                  <a:lnTo>
                    <a:pt x="520" y="0"/>
                  </a:lnTo>
                  <a:lnTo>
                    <a:pt x="529" y="7"/>
                  </a:lnTo>
                  <a:lnTo>
                    <a:pt x="538" y="7"/>
                  </a:lnTo>
                  <a:lnTo>
                    <a:pt x="539" y="8"/>
                  </a:lnTo>
                  <a:lnTo>
                    <a:pt x="538" y="13"/>
                  </a:lnTo>
                  <a:lnTo>
                    <a:pt x="538" y="19"/>
                  </a:lnTo>
                  <a:lnTo>
                    <a:pt x="532" y="27"/>
                  </a:lnTo>
                  <a:lnTo>
                    <a:pt x="531" y="32"/>
                  </a:lnTo>
                  <a:lnTo>
                    <a:pt x="531" y="40"/>
                  </a:lnTo>
                  <a:lnTo>
                    <a:pt x="537" y="45"/>
                  </a:lnTo>
                  <a:lnTo>
                    <a:pt x="534" y="51"/>
                  </a:lnTo>
                  <a:lnTo>
                    <a:pt x="536" y="57"/>
                  </a:lnTo>
                  <a:lnTo>
                    <a:pt x="534" y="63"/>
                  </a:lnTo>
                  <a:lnTo>
                    <a:pt x="536" y="73"/>
                  </a:lnTo>
                  <a:lnTo>
                    <a:pt x="533" y="77"/>
                  </a:lnTo>
                  <a:lnTo>
                    <a:pt x="528" y="82"/>
                  </a:lnTo>
                  <a:lnTo>
                    <a:pt x="528" y="83"/>
                  </a:lnTo>
                  <a:lnTo>
                    <a:pt x="534" y="83"/>
                  </a:lnTo>
                  <a:lnTo>
                    <a:pt x="536" y="80"/>
                  </a:lnTo>
                  <a:lnTo>
                    <a:pt x="537" y="80"/>
                  </a:lnTo>
                  <a:lnTo>
                    <a:pt x="539" y="82"/>
                  </a:lnTo>
                  <a:lnTo>
                    <a:pt x="544" y="83"/>
                  </a:lnTo>
                  <a:lnTo>
                    <a:pt x="544" y="87"/>
                  </a:lnTo>
                  <a:lnTo>
                    <a:pt x="543" y="88"/>
                  </a:lnTo>
                  <a:lnTo>
                    <a:pt x="540" y="89"/>
                  </a:lnTo>
                  <a:lnTo>
                    <a:pt x="536" y="85"/>
                  </a:lnTo>
                  <a:lnTo>
                    <a:pt x="528" y="85"/>
                  </a:lnTo>
                  <a:lnTo>
                    <a:pt x="523" y="88"/>
                  </a:lnTo>
                  <a:lnTo>
                    <a:pt x="522" y="89"/>
                  </a:lnTo>
                  <a:lnTo>
                    <a:pt x="522" y="96"/>
                  </a:lnTo>
                  <a:lnTo>
                    <a:pt x="516" y="121"/>
                  </a:lnTo>
                  <a:lnTo>
                    <a:pt x="516" y="137"/>
                  </a:lnTo>
                  <a:lnTo>
                    <a:pt x="514" y="141"/>
                  </a:lnTo>
                  <a:lnTo>
                    <a:pt x="512" y="151"/>
                  </a:lnTo>
                  <a:lnTo>
                    <a:pt x="508" y="155"/>
                  </a:lnTo>
                  <a:lnTo>
                    <a:pt x="503" y="160"/>
                  </a:lnTo>
                  <a:lnTo>
                    <a:pt x="495" y="176"/>
                  </a:lnTo>
                  <a:lnTo>
                    <a:pt x="487" y="185"/>
                  </a:lnTo>
                  <a:lnTo>
                    <a:pt x="482" y="196"/>
                  </a:lnTo>
                  <a:lnTo>
                    <a:pt x="482" y="199"/>
                  </a:lnTo>
                  <a:lnTo>
                    <a:pt x="477" y="201"/>
                  </a:lnTo>
                  <a:lnTo>
                    <a:pt x="471" y="207"/>
                  </a:lnTo>
                  <a:lnTo>
                    <a:pt x="467" y="213"/>
                  </a:lnTo>
                  <a:lnTo>
                    <a:pt x="466" y="219"/>
                  </a:lnTo>
                  <a:lnTo>
                    <a:pt x="464" y="230"/>
                  </a:lnTo>
                  <a:lnTo>
                    <a:pt x="447" y="263"/>
                  </a:lnTo>
                  <a:lnTo>
                    <a:pt x="433" y="288"/>
                  </a:lnTo>
                  <a:lnTo>
                    <a:pt x="429" y="294"/>
                  </a:lnTo>
                  <a:lnTo>
                    <a:pt x="425" y="316"/>
                  </a:lnTo>
                  <a:lnTo>
                    <a:pt x="417" y="333"/>
                  </a:lnTo>
                  <a:lnTo>
                    <a:pt x="409" y="341"/>
                  </a:lnTo>
                  <a:lnTo>
                    <a:pt x="406" y="343"/>
                  </a:lnTo>
                  <a:lnTo>
                    <a:pt x="403" y="346"/>
                  </a:lnTo>
                  <a:lnTo>
                    <a:pt x="400" y="348"/>
                  </a:lnTo>
                  <a:lnTo>
                    <a:pt x="395" y="352"/>
                  </a:lnTo>
                  <a:lnTo>
                    <a:pt x="382" y="367"/>
                  </a:lnTo>
                  <a:lnTo>
                    <a:pt x="377" y="377"/>
                  </a:lnTo>
                  <a:lnTo>
                    <a:pt x="377" y="379"/>
                  </a:lnTo>
                  <a:lnTo>
                    <a:pt x="376" y="383"/>
                  </a:lnTo>
                  <a:lnTo>
                    <a:pt x="371" y="393"/>
                  </a:lnTo>
                  <a:lnTo>
                    <a:pt x="361" y="407"/>
                  </a:lnTo>
                  <a:lnTo>
                    <a:pt x="351" y="418"/>
                  </a:lnTo>
                  <a:lnTo>
                    <a:pt x="351" y="420"/>
                  </a:lnTo>
                  <a:lnTo>
                    <a:pt x="342" y="429"/>
                  </a:lnTo>
                  <a:lnTo>
                    <a:pt x="329" y="439"/>
                  </a:lnTo>
                  <a:lnTo>
                    <a:pt x="323" y="448"/>
                  </a:lnTo>
                  <a:lnTo>
                    <a:pt x="312" y="460"/>
                  </a:lnTo>
                  <a:lnTo>
                    <a:pt x="296" y="472"/>
                  </a:lnTo>
                  <a:lnTo>
                    <a:pt x="287" y="478"/>
                  </a:lnTo>
                  <a:lnTo>
                    <a:pt x="287" y="481"/>
                  </a:lnTo>
                  <a:lnTo>
                    <a:pt x="281" y="492"/>
                  </a:lnTo>
                  <a:lnTo>
                    <a:pt x="268" y="505"/>
                  </a:lnTo>
                  <a:lnTo>
                    <a:pt x="256" y="516"/>
                  </a:lnTo>
                  <a:lnTo>
                    <a:pt x="242" y="526"/>
                  </a:lnTo>
                  <a:lnTo>
                    <a:pt x="235" y="529"/>
                  </a:lnTo>
                  <a:lnTo>
                    <a:pt x="223" y="533"/>
                  </a:lnTo>
                  <a:lnTo>
                    <a:pt x="216" y="533"/>
                  </a:lnTo>
                  <a:lnTo>
                    <a:pt x="209" y="537"/>
                  </a:lnTo>
                  <a:lnTo>
                    <a:pt x="187" y="555"/>
                  </a:lnTo>
                  <a:lnTo>
                    <a:pt x="133" y="603"/>
                  </a:lnTo>
                  <a:lnTo>
                    <a:pt x="116" y="620"/>
                  </a:lnTo>
                  <a:lnTo>
                    <a:pt x="110" y="629"/>
                  </a:lnTo>
                  <a:lnTo>
                    <a:pt x="99" y="640"/>
                  </a:lnTo>
                  <a:lnTo>
                    <a:pt x="88" y="643"/>
                  </a:lnTo>
                  <a:lnTo>
                    <a:pt x="84" y="642"/>
                  </a:lnTo>
                  <a:lnTo>
                    <a:pt x="82" y="645"/>
                  </a:lnTo>
                  <a:lnTo>
                    <a:pt x="84" y="646"/>
                  </a:lnTo>
                  <a:lnTo>
                    <a:pt x="85" y="649"/>
                  </a:lnTo>
                  <a:lnTo>
                    <a:pt x="84" y="653"/>
                  </a:lnTo>
                  <a:lnTo>
                    <a:pt x="81" y="654"/>
                  </a:lnTo>
                  <a:lnTo>
                    <a:pt x="78" y="662"/>
                  </a:lnTo>
                  <a:lnTo>
                    <a:pt x="72" y="670"/>
                  </a:lnTo>
                  <a:lnTo>
                    <a:pt x="59" y="684"/>
                  </a:lnTo>
                  <a:lnTo>
                    <a:pt x="49" y="698"/>
                  </a:lnTo>
                  <a:lnTo>
                    <a:pt x="35" y="710"/>
                  </a:lnTo>
                  <a:lnTo>
                    <a:pt x="30" y="717"/>
                  </a:lnTo>
                  <a:lnTo>
                    <a:pt x="28" y="71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188">
              <a:extLst>
                <a:ext uri="{FF2B5EF4-FFF2-40B4-BE49-F238E27FC236}">
                  <a16:creationId xmlns:a16="http://schemas.microsoft.com/office/drawing/2014/main" id="{8CFBEE27-7AFA-B4E4-C2C4-19A0EBD97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559" y="4858477"/>
              <a:ext cx="173415" cy="165058"/>
            </a:xfrm>
            <a:custGeom>
              <a:avLst/>
              <a:gdLst/>
              <a:ahLst/>
              <a:cxnLst>
                <a:cxn ang="0">
                  <a:pos x="196" y="59"/>
                </a:cxn>
                <a:cxn ang="0">
                  <a:pos x="191" y="66"/>
                </a:cxn>
                <a:cxn ang="0">
                  <a:pos x="186" y="68"/>
                </a:cxn>
                <a:cxn ang="0">
                  <a:pos x="173" y="65"/>
                </a:cxn>
                <a:cxn ang="0">
                  <a:pos x="169" y="70"/>
                </a:cxn>
                <a:cxn ang="0">
                  <a:pos x="164" y="68"/>
                </a:cxn>
                <a:cxn ang="0">
                  <a:pos x="159" y="71"/>
                </a:cxn>
                <a:cxn ang="0">
                  <a:pos x="151" y="76"/>
                </a:cxn>
                <a:cxn ang="0">
                  <a:pos x="151" y="82"/>
                </a:cxn>
                <a:cxn ang="0">
                  <a:pos x="148" y="83"/>
                </a:cxn>
                <a:cxn ang="0">
                  <a:pos x="139" y="86"/>
                </a:cxn>
                <a:cxn ang="0">
                  <a:pos x="135" y="92"/>
                </a:cxn>
                <a:cxn ang="0">
                  <a:pos x="125" y="99"/>
                </a:cxn>
                <a:cxn ang="0">
                  <a:pos x="118" y="107"/>
                </a:cxn>
                <a:cxn ang="0">
                  <a:pos x="112" y="112"/>
                </a:cxn>
                <a:cxn ang="0">
                  <a:pos x="100" y="125"/>
                </a:cxn>
                <a:cxn ang="0">
                  <a:pos x="90" y="132"/>
                </a:cxn>
                <a:cxn ang="0">
                  <a:pos x="76" y="134"/>
                </a:cxn>
                <a:cxn ang="0">
                  <a:pos x="70" y="128"/>
                </a:cxn>
                <a:cxn ang="0">
                  <a:pos x="59" y="128"/>
                </a:cxn>
                <a:cxn ang="0">
                  <a:pos x="39" y="129"/>
                </a:cxn>
                <a:cxn ang="0">
                  <a:pos x="6" y="126"/>
                </a:cxn>
                <a:cxn ang="0">
                  <a:pos x="0" y="122"/>
                </a:cxn>
                <a:cxn ang="0">
                  <a:pos x="3" y="137"/>
                </a:cxn>
                <a:cxn ang="0">
                  <a:pos x="25" y="167"/>
                </a:cxn>
                <a:cxn ang="0">
                  <a:pos x="34" y="192"/>
                </a:cxn>
                <a:cxn ang="0">
                  <a:pos x="75" y="240"/>
                </a:cxn>
                <a:cxn ang="0">
                  <a:pos x="103" y="253"/>
                </a:cxn>
                <a:cxn ang="0">
                  <a:pos x="125" y="271"/>
                </a:cxn>
                <a:cxn ang="0">
                  <a:pos x="135" y="299"/>
                </a:cxn>
                <a:cxn ang="0">
                  <a:pos x="146" y="331"/>
                </a:cxn>
                <a:cxn ang="0">
                  <a:pos x="162" y="345"/>
                </a:cxn>
                <a:cxn ang="0">
                  <a:pos x="187" y="347"/>
                </a:cxn>
                <a:cxn ang="0">
                  <a:pos x="209" y="356"/>
                </a:cxn>
                <a:cxn ang="0">
                  <a:pos x="231" y="360"/>
                </a:cxn>
                <a:cxn ang="0">
                  <a:pos x="263" y="370"/>
                </a:cxn>
                <a:cxn ang="0">
                  <a:pos x="286" y="370"/>
                </a:cxn>
                <a:cxn ang="0">
                  <a:pos x="318" y="377"/>
                </a:cxn>
                <a:cxn ang="0">
                  <a:pos x="339" y="393"/>
                </a:cxn>
                <a:cxn ang="0">
                  <a:pos x="341" y="392"/>
                </a:cxn>
                <a:cxn ang="0">
                  <a:pos x="344" y="366"/>
                </a:cxn>
                <a:cxn ang="0">
                  <a:pos x="361" y="349"/>
                </a:cxn>
                <a:cxn ang="0">
                  <a:pos x="385" y="310"/>
                </a:cxn>
                <a:cxn ang="0">
                  <a:pos x="409" y="244"/>
                </a:cxn>
                <a:cxn ang="0">
                  <a:pos x="401" y="205"/>
                </a:cxn>
                <a:cxn ang="0">
                  <a:pos x="409" y="171"/>
                </a:cxn>
                <a:cxn ang="0">
                  <a:pos x="414" y="148"/>
                </a:cxn>
                <a:cxn ang="0">
                  <a:pos x="416" y="103"/>
                </a:cxn>
                <a:cxn ang="0">
                  <a:pos x="407" y="72"/>
                </a:cxn>
                <a:cxn ang="0">
                  <a:pos x="397" y="50"/>
                </a:cxn>
                <a:cxn ang="0">
                  <a:pos x="341" y="27"/>
                </a:cxn>
                <a:cxn ang="0">
                  <a:pos x="311" y="20"/>
                </a:cxn>
                <a:cxn ang="0">
                  <a:pos x="272" y="20"/>
                </a:cxn>
                <a:cxn ang="0">
                  <a:pos x="270" y="3"/>
                </a:cxn>
                <a:cxn ang="0">
                  <a:pos x="256" y="5"/>
                </a:cxn>
                <a:cxn ang="0">
                  <a:pos x="245" y="0"/>
                </a:cxn>
                <a:cxn ang="0">
                  <a:pos x="229" y="6"/>
                </a:cxn>
                <a:cxn ang="0">
                  <a:pos x="207" y="11"/>
                </a:cxn>
                <a:cxn ang="0">
                  <a:pos x="194" y="18"/>
                </a:cxn>
                <a:cxn ang="0">
                  <a:pos x="187" y="27"/>
                </a:cxn>
                <a:cxn ang="0">
                  <a:pos x="187" y="40"/>
                </a:cxn>
                <a:cxn ang="0">
                  <a:pos x="185" y="50"/>
                </a:cxn>
              </a:cxnLst>
              <a:rect l="0" t="0" r="r" b="b"/>
              <a:pathLst>
                <a:path w="416" h="394">
                  <a:moveTo>
                    <a:pt x="185" y="53"/>
                  </a:moveTo>
                  <a:lnTo>
                    <a:pt x="196" y="59"/>
                  </a:lnTo>
                  <a:lnTo>
                    <a:pt x="197" y="62"/>
                  </a:lnTo>
                  <a:lnTo>
                    <a:pt x="191" y="66"/>
                  </a:lnTo>
                  <a:lnTo>
                    <a:pt x="189" y="68"/>
                  </a:lnTo>
                  <a:lnTo>
                    <a:pt x="186" y="68"/>
                  </a:lnTo>
                  <a:lnTo>
                    <a:pt x="178" y="65"/>
                  </a:lnTo>
                  <a:lnTo>
                    <a:pt x="173" y="65"/>
                  </a:lnTo>
                  <a:lnTo>
                    <a:pt x="170" y="66"/>
                  </a:lnTo>
                  <a:lnTo>
                    <a:pt x="169" y="70"/>
                  </a:lnTo>
                  <a:lnTo>
                    <a:pt x="165" y="71"/>
                  </a:lnTo>
                  <a:lnTo>
                    <a:pt x="164" y="68"/>
                  </a:lnTo>
                  <a:lnTo>
                    <a:pt x="162" y="68"/>
                  </a:lnTo>
                  <a:lnTo>
                    <a:pt x="159" y="71"/>
                  </a:lnTo>
                  <a:lnTo>
                    <a:pt x="153" y="73"/>
                  </a:lnTo>
                  <a:lnTo>
                    <a:pt x="151" y="76"/>
                  </a:lnTo>
                  <a:lnTo>
                    <a:pt x="150" y="78"/>
                  </a:lnTo>
                  <a:lnTo>
                    <a:pt x="151" y="82"/>
                  </a:lnTo>
                  <a:lnTo>
                    <a:pt x="150" y="83"/>
                  </a:lnTo>
                  <a:lnTo>
                    <a:pt x="148" y="83"/>
                  </a:lnTo>
                  <a:lnTo>
                    <a:pt x="146" y="82"/>
                  </a:lnTo>
                  <a:lnTo>
                    <a:pt x="139" y="86"/>
                  </a:lnTo>
                  <a:lnTo>
                    <a:pt x="136" y="88"/>
                  </a:lnTo>
                  <a:lnTo>
                    <a:pt x="135" y="92"/>
                  </a:lnTo>
                  <a:lnTo>
                    <a:pt x="130" y="93"/>
                  </a:lnTo>
                  <a:lnTo>
                    <a:pt x="125" y="99"/>
                  </a:lnTo>
                  <a:lnTo>
                    <a:pt x="123" y="104"/>
                  </a:lnTo>
                  <a:lnTo>
                    <a:pt x="118" y="107"/>
                  </a:lnTo>
                  <a:lnTo>
                    <a:pt x="117" y="110"/>
                  </a:lnTo>
                  <a:lnTo>
                    <a:pt x="112" y="112"/>
                  </a:lnTo>
                  <a:lnTo>
                    <a:pt x="107" y="120"/>
                  </a:lnTo>
                  <a:lnTo>
                    <a:pt x="100" y="125"/>
                  </a:lnTo>
                  <a:lnTo>
                    <a:pt x="95" y="125"/>
                  </a:lnTo>
                  <a:lnTo>
                    <a:pt x="90" y="132"/>
                  </a:lnTo>
                  <a:lnTo>
                    <a:pt x="84" y="131"/>
                  </a:lnTo>
                  <a:lnTo>
                    <a:pt x="76" y="134"/>
                  </a:lnTo>
                  <a:lnTo>
                    <a:pt x="73" y="133"/>
                  </a:lnTo>
                  <a:lnTo>
                    <a:pt x="70" y="128"/>
                  </a:lnTo>
                  <a:lnTo>
                    <a:pt x="67" y="127"/>
                  </a:lnTo>
                  <a:lnTo>
                    <a:pt x="59" y="128"/>
                  </a:lnTo>
                  <a:lnTo>
                    <a:pt x="54" y="127"/>
                  </a:lnTo>
                  <a:lnTo>
                    <a:pt x="39" y="129"/>
                  </a:lnTo>
                  <a:lnTo>
                    <a:pt x="24" y="125"/>
                  </a:lnTo>
                  <a:lnTo>
                    <a:pt x="6" y="126"/>
                  </a:lnTo>
                  <a:lnTo>
                    <a:pt x="2" y="125"/>
                  </a:lnTo>
                  <a:lnTo>
                    <a:pt x="0" y="122"/>
                  </a:lnTo>
                  <a:lnTo>
                    <a:pt x="0" y="129"/>
                  </a:lnTo>
                  <a:lnTo>
                    <a:pt x="3" y="137"/>
                  </a:lnTo>
                  <a:lnTo>
                    <a:pt x="15" y="157"/>
                  </a:lnTo>
                  <a:lnTo>
                    <a:pt x="25" y="167"/>
                  </a:lnTo>
                  <a:lnTo>
                    <a:pt x="28" y="178"/>
                  </a:lnTo>
                  <a:lnTo>
                    <a:pt x="34" y="192"/>
                  </a:lnTo>
                  <a:lnTo>
                    <a:pt x="46" y="210"/>
                  </a:lnTo>
                  <a:lnTo>
                    <a:pt x="75" y="240"/>
                  </a:lnTo>
                  <a:lnTo>
                    <a:pt x="91" y="244"/>
                  </a:lnTo>
                  <a:lnTo>
                    <a:pt x="103" y="253"/>
                  </a:lnTo>
                  <a:lnTo>
                    <a:pt x="113" y="266"/>
                  </a:lnTo>
                  <a:lnTo>
                    <a:pt x="125" y="271"/>
                  </a:lnTo>
                  <a:lnTo>
                    <a:pt x="135" y="279"/>
                  </a:lnTo>
                  <a:lnTo>
                    <a:pt x="135" y="299"/>
                  </a:lnTo>
                  <a:lnTo>
                    <a:pt x="140" y="319"/>
                  </a:lnTo>
                  <a:lnTo>
                    <a:pt x="146" y="331"/>
                  </a:lnTo>
                  <a:lnTo>
                    <a:pt x="153" y="339"/>
                  </a:lnTo>
                  <a:lnTo>
                    <a:pt x="162" y="345"/>
                  </a:lnTo>
                  <a:lnTo>
                    <a:pt x="174" y="347"/>
                  </a:lnTo>
                  <a:lnTo>
                    <a:pt x="187" y="347"/>
                  </a:lnTo>
                  <a:lnTo>
                    <a:pt x="200" y="354"/>
                  </a:lnTo>
                  <a:lnTo>
                    <a:pt x="209" y="356"/>
                  </a:lnTo>
                  <a:lnTo>
                    <a:pt x="220" y="365"/>
                  </a:lnTo>
                  <a:lnTo>
                    <a:pt x="231" y="360"/>
                  </a:lnTo>
                  <a:lnTo>
                    <a:pt x="240" y="362"/>
                  </a:lnTo>
                  <a:lnTo>
                    <a:pt x="263" y="370"/>
                  </a:lnTo>
                  <a:lnTo>
                    <a:pt x="275" y="372"/>
                  </a:lnTo>
                  <a:lnTo>
                    <a:pt x="286" y="370"/>
                  </a:lnTo>
                  <a:lnTo>
                    <a:pt x="298" y="371"/>
                  </a:lnTo>
                  <a:lnTo>
                    <a:pt x="318" y="377"/>
                  </a:lnTo>
                  <a:lnTo>
                    <a:pt x="334" y="392"/>
                  </a:lnTo>
                  <a:lnTo>
                    <a:pt x="339" y="393"/>
                  </a:lnTo>
                  <a:lnTo>
                    <a:pt x="340" y="394"/>
                  </a:lnTo>
                  <a:lnTo>
                    <a:pt x="341" y="392"/>
                  </a:lnTo>
                  <a:lnTo>
                    <a:pt x="340" y="378"/>
                  </a:lnTo>
                  <a:lnTo>
                    <a:pt x="344" y="366"/>
                  </a:lnTo>
                  <a:lnTo>
                    <a:pt x="350" y="358"/>
                  </a:lnTo>
                  <a:lnTo>
                    <a:pt x="361" y="349"/>
                  </a:lnTo>
                  <a:lnTo>
                    <a:pt x="368" y="343"/>
                  </a:lnTo>
                  <a:lnTo>
                    <a:pt x="385" y="310"/>
                  </a:lnTo>
                  <a:lnTo>
                    <a:pt x="392" y="279"/>
                  </a:lnTo>
                  <a:lnTo>
                    <a:pt x="409" y="244"/>
                  </a:lnTo>
                  <a:lnTo>
                    <a:pt x="406" y="218"/>
                  </a:lnTo>
                  <a:lnTo>
                    <a:pt x="401" y="205"/>
                  </a:lnTo>
                  <a:lnTo>
                    <a:pt x="400" y="189"/>
                  </a:lnTo>
                  <a:lnTo>
                    <a:pt x="409" y="171"/>
                  </a:lnTo>
                  <a:lnTo>
                    <a:pt x="411" y="162"/>
                  </a:lnTo>
                  <a:lnTo>
                    <a:pt x="414" y="148"/>
                  </a:lnTo>
                  <a:lnTo>
                    <a:pt x="413" y="137"/>
                  </a:lnTo>
                  <a:lnTo>
                    <a:pt x="416" y="103"/>
                  </a:lnTo>
                  <a:lnTo>
                    <a:pt x="411" y="82"/>
                  </a:lnTo>
                  <a:lnTo>
                    <a:pt x="407" y="72"/>
                  </a:lnTo>
                  <a:lnTo>
                    <a:pt x="406" y="59"/>
                  </a:lnTo>
                  <a:lnTo>
                    <a:pt x="397" y="50"/>
                  </a:lnTo>
                  <a:lnTo>
                    <a:pt x="368" y="39"/>
                  </a:lnTo>
                  <a:lnTo>
                    <a:pt x="341" y="27"/>
                  </a:lnTo>
                  <a:lnTo>
                    <a:pt x="326" y="22"/>
                  </a:lnTo>
                  <a:lnTo>
                    <a:pt x="311" y="20"/>
                  </a:lnTo>
                  <a:lnTo>
                    <a:pt x="290" y="21"/>
                  </a:lnTo>
                  <a:lnTo>
                    <a:pt x="272" y="20"/>
                  </a:lnTo>
                  <a:lnTo>
                    <a:pt x="272" y="1"/>
                  </a:lnTo>
                  <a:lnTo>
                    <a:pt x="270" y="3"/>
                  </a:lnTo>
                  <a:lnTo>
                    <a:pt x="264" y="1"/>
                  </a:lnTo>
                  <a:lnTo>
                    <a:pt x="256" y="5"/>
                  </a:lnTo>
                  <a:lnTo>
                    <a:pt x="250" y="3"/>
                  </a:lnTo>
                  <a:lnTo>
                    <a:pt x="245" y="0"/>
                  </a:lnTo>
                  <a:lnTo>
                    <a:pt x="240" y="0"/>
                  </a:lnTo>
                  <a:lnTo>
                    <a:pt x="229" y="6"/>
                  </a:lnTo>
                  <a:lnTo>
                    <a:pt x="213" y="7"/>
                  </a:lnTo>
                  <a:lnTo>
                    <a:pt x="207" y="11"/>
                  </a:lnTo>
                  <a:lnTo>
                    <a:pt x="200" y="18"/>
                  </a:lnTo>
                  <a:lnTo>
                    <a:pt x="194" y="18"/>
                  </a:lnTo>
                  <a:lnTo>
                    <a:pt x="187" y="21"/>
                  </a:lnTo>
                  <a:lnTo>
                    <a:pt x="187" y="27"/>
                  </a:lnTo>
                  <a:lnTo>
                    <a:pt x="186" y="37"/>
                  </a:lnTo>
                  <a:lnTo>
                    <a:pt x="187" y="40"/>
                  </a:lnTo>
                  <a:lnTo>
                    <a:pt x="186" y="45"/>
                  </a:lnTo>
                  <a:lnTo>
                    <a:pt x="185" y="50"/>
                  </a:lnTo>
                  <a:lnTo>
                    <a:pt x="185" y="5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189">
              <a:extLst>
                <a:ext uri="{FF2B5EF4-FFF2-40B4-BE49-F238E27FC236}">
                  <a16:creationId xmlns:a16="http://schemas.microsoft.com/office/drawing/2014/main" id="{A18467CB-664D-991C-0F99-F0692B7D1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432" y="3985134"/>
              <a:ext cx="367723" cy="445029"/>
            </a:xfrm>
            <a:custGeom>
              <a:avLst/>
              <a:gdLst/>
              <a:ahLst/>
              <a:cxnLst>
                <a:cxn ang="0">
                  <a:pos x="115" y="363"/>
                </a:cxn>
                <a:cxn ang="0">
                  <a:pos x="71" y="413"/>
                </a:cxn>
                <a:cxn ang="0">
                  <a:pos x="55" y="435"/>
                </a:cxn>
                <a:cxn ang="0">
                  <a:pos x="22" y="491"/>
                </a:cxn>
                <a:cxn ang="0">
                  <a:pos x="15" y="511"/>
                </a:cxn>
                <a:cxn ang="0">
                  <a:pos x="8" y="547"/>
                </a:cxn>
                <a:cxn ang="0">
                  <a:pos x="5" y="578"/>
                </a:cxn>
                <a:cxn ang="0">
                  <a:pos x="28" y="603"/>
                </a:cxn>
                <a:cxn ang="0">
                  <a:pos x="50" y="646"/>
                </a:cxn>
                <a:cxn ang="0">
                  <a:pos x="55" y="681"/>
                </a:cxn>
                <a:cxn ang="0">
                  <a:pos x="87" y="752"/>
                </a:cxn>
                <a:cxn ang="0">
                  <a:pos x="108" y="792"/>
                </a:cxn>
                <a:cxn ang="0">
                  <a:pos x="156" y="816"/>
                </a:cxn>
                <a:cxn ang="0">
                  <a:pos x="175" y="842"/>
                </a:cxn>
                <a:cxn ang="0">
                  <a:pos x="224" y="886"/>
                </a:cxn>
                <a:cxn ang="0">
                  <a:pos x="249" y="922"/>
                </a:cxn>
                <a:cxn ang="0">
                  <a:pos x="294" y="963"/>
                </a:cxn>
                <a:cxn ang="0">
                  <a:pos x="320" y="1000"/>
                </a:cxn>
                <a:cxn ang="0">
                  <a:pos x="359" y="1023"/>
                </a:cxn>
                <a:cxn ang="0">
                  <a:pos x="414" y="1010"/>
                </a:cxn>
                <a:cxn ang="0">
                  <a:pos x="470" y="1057"/>
                </a:cxn>
                <a:cxn ang="0">
                  <a:pos x="503" y="1056"/>
                </a:cxn>
                <a:cxn ang="0">
                  <a:pos x="541" y="1064"/>
                </a:cxn>
                <a:cxn ang="0">
                  <a:pos x="598" y="1055"/>
                </a:cxn>
                <a:cxn ang="0">
                  <a:pos x="643" y="1039"/>
                </a:cxn>
                <a:cxn ang="0">
                  <a:pos x="709" y="1014"/>
                </a:cxn>
                <a:cxn ang="0">
                  <a:pos x="744" y="980"/>
                </a:cxn>
                <a:cxn ang="0">
                  <a:pos x="707" y="958"/>
                </a:cxn>
                <a:cxn ang="0">
                  <a:pos x="682" y="902"/>
                </a:cxn>
                <a:cxn ang="0">
                  <a:pos x="647" y="863"/>
                </a:cxn>
                <a:cxn ang="0">
                  <a:pos x="612" y="846"/>
                </a:cxn>
                <a:cxn ang="0">
                  <a:pos x="597" y="829"/>
                </a:cxn>
                <a:cxn ang="0">
                  <a:pos x="633" y="808"/>
                </a:cxn>
                <a:cxn ang="0">
                  <a:pos x="653" y="739"/>
                </a:cxn>
                <a:cxn ang="0">
                  <a:pos x="657" y="697"/>
                </a:cxn>
                <a:cxn ang="0">
                  <a:pos x="677" y="675"/>
                </a:cxn>
                <a:cxn ang="0">
                  <a:pos x="702" y="631"/>
                </a:cxn>
                <a:cxn ang="0">
                  <a:pos x="760" y="564"/>
                </a:cxn>
                <a:cxn ang="0">
                  <a:pos x="775" y="459"/>
                </a:cxn>
                <a:cxn ang="0">
                  <a:pos x="798" y="374"/>
                </a:cxn>
                <a:cxn ang="0">
                  <a:pos x="818" y="337"/>
                </a:cxn>
                <a:cxn ang="0">
                  <a:pos x="859" y="313"/>
                </a:cxn>
                <a:cxn ang="0">
                  <a:pos x="877" y="274"/>
                </a:cxn>
                <a:cxn ang="0">
                  <a:pos x="860" y="262"/>
                </a:cxn>
                <a:cxn ang="0">
                  <a:pos x="827" y="245"/>
                </a:cxn>
                <a:cxn ang="0">
                  <a:pos x="814" y="152"/>
                </a:cxn>
                <a:cxn ang="0">
                  <a:pos x="798" y="90"/>
                </a:cxn>
                <a:cxn ang="0">
                  <a:pos x="775" y="42"/>
                </a:cxn>
                <a:cxn ang="0">
                  <a:pos x="727" y="0"/>
                </a:cxn>
                <a:cxn ang="0">
                  <a:pos x="652" y="51"/>
                </a:cxn>
                <a:cxn ang="0">
                  <a:pos x="508" y="63"/>
                </a:cxn>
                <a:cxn ang="0">
                  <a:pos x="505" y="51"/>
                </a:cxn>
                <a:cxn ang="0">
                  <a:pos x="369" y="63"/>
                </a:cxn>
                <a:cxn ang="0">
                  <a:pos x="166" y="63"/>
                </a:cxn>
                <a:cxn ang="0">
                  <a:pos x="115" y="203"/>
                </a:cxn>
              </a:cxnLst>
              <a:rect l="0" t="0" r="r" b="b"/>
              <a:pathLst>
                <a:path w="881" h="1064">
                  <a:moveTo>
                    <a:pt x="115" y="203"/>
                  </a:moveTo>
                  <a:lnTo>
                    <a:pt x="115" y="257"/>
                  </a:lnTo>
                  <a:lnTo>
                    <a:pt x="115" y="311"/>
                  </a:lnTo>
                  <a:lnTo>
                    <a:pt x="115" y="363"/>
                  </a:lnTo>
                  <a:lnTo>
                    <a:pt x="114" y="411"/>
                  </a:lnTo>
                  <a:lnTo>
                    <a:pt x="109" y="412"/>
                  </a:lnTo>
                  <a:lnTo>
                    <a:pt x="80" y="412"/>
                  </a:lnTo>
                  <a:lnTo>
                    <a:pt x="71" y="413"/>
                  </a:lnTo>
                  <a:lnTo>
                    <a:pt x="59" y="414"/>
                  </a:lnTo>
                  <a:lnTo>
                    <a:pt x="58" y="416"/>
                  </a:lnTo>
                  <a:lnTo>
                    <a:pt x="56" y="424"/>
                  </a:lnTo>
                  <a:lnTo>
                    <a:pt x="55" y="435"/>
                  </a:lnTo>
                  <a:lnTo>
                    <a:pt x="50" y="445"/>
                  </a:lnTo>
                  <a:lnTo>
                    <a:pt x="39" y="462"/>
                  </a:lnTo>
                  <a:lnTo>
                    <a:pt x="22" y="480"/>
                  </a:lnTo>
                  <a:lnTo>
                    <a:pt x="22" y="491"/>
                  </a:lnTo>
                  <a:lnTo>
                    <a:pt x="25" y="500"/>
                  </a:lnTo>
                  <a:lnTo>
                    <a:pt x="23" y="505"/>
                  </a:lnTo>
                  <a:lnTo>
                    <a:pt x="22" y="506"/>
                  </a:lnTo>
                  <a:lnTo>
                    <a:pt x="15" y="511"/>
                  </a:lnTo>
                  <a:lnTo>
                    <a:pt x="12" y="514"/>
                  </a:lnTo>
                  <a:lnTo>
                    <a:pt x="10" y="524"/>
                  </a:lnTo>
                  <a:lnTo>
                    <a:pt x="10" y="539"/>
                  </a:lnTo>
                  <a:lnTo>
                    <a:pt x="8" y="547"/>
                  </a:lnTo>
                  <a:lnTo>
                    <a:pt x="2" y="557"/>
                  </a:lnTo>
                  <a:lnTo>
                    <a:pt x="0" y="562"/>
                  </a:lnTo>
                  <a:lnTo>
                    <a:pt x="0" y="578"/>
                  </a:lnTo>
                  <a:lnTo>
                    <a:pt x="5" y="578"/>
                  </a:lnTo>
                  <a:lnTo>
                    <a:pt x="9" y="577"/>
                  </a:lnTo>
                  <a:lnTo>
                    <a:pt x="25" y="573"/>
                  </a:lnTo>
                  <a:lnTo>
                    <a:pt x="23" y="589"/>
                  </a:lnTo>
                  <a:lnTo>
                    <a:pt x="28" y="603"/>
                  </a:lnTo>
                  <a:lnTo>
                    <a:pt x="41" y="638"/>
                  </a:lnTo>
                  <a:lnTo>
                    <a:pt x="41" y="639"/>
                  </a:lnTo>
                  <a:lnTo>
                    <a:pt x="47" y="642"/>
                  </a:lnTo>
                  <a:lnTo>
                    <a:pt x="50" y="646"/>
                  </a:lnTo>
                  <a:lnTo>
                    <a:pt x="53" y="656"/>
                  </a:lnTo>
                  <a:lnTo>
                    <a:pt x="54" y="663"/>
                  </a:lnTo>
                  <a:lnTo>
                    <a:pt x="45" y="667"/>
                  </a:lnTo>
                  <a:lnTo>
                    <a:pt x="55" y="681"/>
                  </a:lnTo>
                  <a:lnTo>
                    <a:pt x="71" y="700"/>
                  </a:lnTo>
                  <a:lnTo>
                    <a:pt x="87" y="720"/>
                  </a:lnTo>
                  <a:lnTo>
                    <a:pt x="92" y="736"/>
                  </a:lnTo>
                  <a:lnTo>
                    <a:pt x="87" y="752"/>
                  </a:lnTo>
                  <a:lnTo>
                    <a:pt x="84" y="768"/>
                  </a:lnTo>
                  <a:lnTo>
                    <a:pt x="86" y="781"/>
                  </a:lnTo>
                  <a:lnTo>
                    <a:pt x="95" y="791"/>
                  </a:lnTo>
                  <a:lnTo>
                    <a:pt x="108" y="792"/>
                  </a:lnTo>
                  <a:lnTo>
                    <a:pt x="120" y="795"/>
                  </a:lnTo>
                  <a:lnTo>
                    <a:pt x="125" y="810"/>
                  </a:lnTo>
                  <a:lnTo>
                    <a:pt x="136" y="814"/>
                  </a:lnTo>
                  <a:lnTo>
                    <a:pt x="156" y="816"/>
                  </a:lnTo>
                  <a:lnTo>
                    <a:pt x="166" y="821"/>
                  </a:lnTo>
                  <a:lnTo>
                    <a:pt x="175" y="828"/>
                  </a:lnTo>
                  <a:lnTo>
                    <a:pt x="176" y="833"/>
                  </a:lnTo>
                  <a:lnTo>
                    <a:pt x="175" y="842"/>
                  </a:lnTo>
                  <a:lnTo>
                    <a:pt x="181" y="853"/>
                  </a:lnTo>
                  <a:lnTo>
                    <a:pt x="198" y="866"/>
                  </a:lnTo>
                  <a:lnTo>
                    <a:pt x="216" y="877"/>
                  </a:lnTo>
                  <a:lnTo>
                    <a:pt x="224" y="886"/>
                  </a:lnTo>
                  <a:lnTo>
                    <a:pt x="235" y="892"/>
                  </a:lnTo>
                  <a:lnTo>
                    <a:pt x="239" y="902"/>
                  </a:lnTo>
                  <a:lnTo>
                    <a:pt x="243" y="912"/>
                  </a:lnTo>
                  <a:lnTo>
                    <a:pt x="249" y="922"/>
                  </a:lnTo>
                  <a:lnTo>
                    <a:pt x="252" y="932"/>
                  </a:lnTo>
                  <a:lnTo>
                    <a:pt x="260" y="935"/>
                  </a:lnTo>
                  <a:lnTo>
                    <a:pt x="289" y="953"/>
                  </a:lnTo>
                  <a:lnTo>
                    <a:pt x="294" y="963"/>
                  </a:lnTo>
                  <a:lnTo>
                    <a:pt x="297" y="973"/>
                  </a:lnTo>
                  <a:lnTo>
                    <a:pt x="302" y="980"/>
                  </a:lnTo>
                  <a:lnTo>
                    <a:pt x="308" y="991"/>
                  </a:lnTo>
                  <a:lnTo>
                    <a:pt x="320" y="1000"/>
                  </a:lnTo>
                  <a:lnTo>
                    <a:pt x="326" y="1008"/>
                  </a:lnTo>
                  <a:lnTo>
                    <a:pt x="331" y="1017"/>
                  </a:lnTo>
                  <a:lnTo>
                    <a:pt x="353" y="1027"/>
                  </a:lnTo>
                  <a:lnTo>
                    <a:pt x="359" y="1023"/>
                  </a:lnTo>
                  <a:lnTo>
                    <a:pt x="366" y="1014"/>
                  </a:lnTo>
                  <a:lnTo>
                    <a:pt x="391" y="1021"/>
                  </a:lnTo>
                  <a:lnTo>
                    <a:pt x="402" y="1019"/>
                  </a:lnTo>
                  <a:lnTo>
                    <a:pt x="414" y="1010"/>
                  </a:lnTo>
                  <a:lnTo>
                    <a:pt x="425" y="1016"/>
                  </a:lnTo>
                  <a:lnTo>
                    <a:pt x="449" y="1041"/>
                  </a:lnTo>
                  <a:lnTo>
                    <a:pt x="461" y="1049"/>
                  </a:lnTo>
                  <a:lnTo>
                    <a:pt x="470" y="1057"/>
                  </a:lnTo>
                  <a:lnTo>
                    <a:pt x="476" y="1063"/>
                  </a:lnTo>
                  <a:lnTo>
                    <a:pt x="482" y="1062"/>
                  </a:lnTo>
                  <a:lnTo>
                    <a:pt x="490" y="1057"/>
                  </a:lnTo>
                  <a:lnTo>
                    <a:pt x="503" y="1056"/>
                  </a:lnTo>
                  <a:lnTo>
                    <a:pt x="514" y="1060"/>
                  </a:lnTo>
                  <a:lnTo>
                    <a:pt x="522" y="1057"/>
                  </a:lnTo>
                  <a:lnTo>
                    <a:pt x="535" y="1056"/>
                  </a:lnTo>
                  <a:lnTo>
                    <a:pt x="541" y="1064"/>
                  </a:lnTo>
                  <a:lnTo>
                    <a:pt x="557" y="1061"/>
                  </a:lnTo>
                  <a:lnTo>
                    <a:pt x="571" y="1060"/>
                  </a:lnTo>
                  <a:lnTo>
                    <a:pt x="583" y="1055"/>
                  </a:lnTo>
                  <a:lnTo>
                    <a:pt x="598" y="1055"/>
                  </a:lnTo>
                  <a:lnTo>
                    <a:pt x="618" y="1055"/>
                  </a:lnTo>
                  <a:lnTo>
                    <a:pt x="643" y="1039"/>
                  </a:lnTo>
                  <a:lnTo>
                    <a:pt x="643" y="1035"/>
                  </a:lnTo>
                  <a:lnTo>
                    <a:pt x="643" y="1039"/>
                  </a:lnTo>
                  <a:lnTo>
                    <a:pt x="658" y="1019"/>
                  </a:lnTo>
                  <a:lnTo>
                    <a:pt x="670" y="1013"/>
                  </a:lnTo>
                  <a:lnTo>
                    <a:pt x="681" y="1012"/>
                  </a:lnTo>
                  <a:lnTo>
                    <a:pt x="709" y="1014"/>
                  </a:lnTo>
                  <a:lnTo>
                    <a:pt x="724" y="1014"/>
                  </a:lnTo>
                  <a:lnTo>
                    <a:pt x="743" y="1012"/>
                  </a:lnTo>
                  <a:lnTo>
                    <a:pt x="743" y="990"/>
                  </a:lnTo>
                  <a:lnTo>
                    <a:pt x="744" y="980"/>
                  </a:lnTo>
                  <a:lnTo>
                    <a:pt x="744" y="973"/>
                  </a:lnTo>
                  <a:lnTo>
                    <a:pt x="737" y="969"/>
                  </a:lnTo>
                  <a:lnTo>
                    <a:pt x="715" y="964"/>
                  </a:lnTo>
                  <a:lnTo>
                    <a:pt x="707" y="958"/>
                  </a:lnTo>
                  <a:lnTo>
                    <a:pt x="702" y="949"/>
                  </a:lnTo>
                  <a:lnTo>
                    <a:pt x="692" y="924"/>
                  </a:lnTo>
                  <a:lnTo>
                    <a:pt x="687" y="911"/>
                  </a:lnTo>
                  <a:lnTo>
                    <a:pt x="682" y="902"/>
                  </a:lnTo>
                  <a:lnTo>
                    <a:pt x="662" y="889"/>
                  </a:lnTo>
                  <a:lnTo>
                    <a:pt x="654" y="882"/>
                  </a:lnTo>
                  <a:lnTo>
                    <a:pt x="648" y="873"/>
                  </a:lnTo>
                  <a:lnTo>
                    <a:pt x="647" y="863"/>
                  </a:lnTo>
                  <a:lnTo>
                    <a:pt x="638" y="855"/>
                  </a:lnTo>
                  <a:lnTo>
                    <a:pt x="630" y="849"/>
                  </a:lnTo>
                  <a:lnTo>
                    <a:pt x="619" y="846"/>
                  </a:lnTo>
                  <a:lnTo>
                    <a:pt x="612" y="846"/>
                  </a:lnTo>
                  <a:lnTo>
                    <a:pt x="603" y="841"/>
                  </a:lnTo>
                  <a:lnTo>
                    <a:pt x="597" y="840"/>
                  </a:lnTo>
                  <a:lnTo>
                    <a:pt x="592" y="836"/>
                  </a:lnTo>
                  <a:lnTo>
                    <a:pt x="597" y="829"/>
                  </a:lnTo>
                  <a:lnTo>
                    <a:pt x="603" y="824"/>
                  </a:lnTo>
                  <a:lnTo>
                    <a:pt x="603" y="810"/>
                  </a:lnTo>
                  <a:lnTo>
                    <a:pt x="612" y="807"/>
                  </a:lnTo>
                  <a:lnTo>
                    <a:pt x="633" y="808"/>
                  </a:lnTo>
                  <a:lnTo>
                    <a:pt x="644" y="805"/>
                  </a:lnTo>
                  <a:lnTo>
                    <a:pt x="652" y="797"/>
                  </a:lnTo>
                  <a:lnTo>
                    <a:pt x="653" y="784"/>
                  </a:lnTo>
                  <a:lnTo>
                    <a:pt x="653" y="739"/>
                  </a:lnTo>
                  <a:lnTo>
                    <a:pt x="657" y="724"/>
                  </a:lnTo>
                  <a:lnTo>
                    <a:pt x="658" y="713"/>
                  </a:lnTo>
                  <a:lnTo>
                    <a:pt x="657" y="707"/>
                  </a:lnTo>
                  <a:lnTo>
                    <a:pt x="657" y="697"/>
                  </a:lnTo>
                  <a:lnTo>
                    <a:pt x="660" y="700"/>
                  </a:lnTo>
                  <a:lnTo>
                    <a:pt x="664" y="691"/>
                  </a:lnTo>
                  <a:lnTo>
                    <a:pt x="670" y="680"/>
                  </a:lnTo>
                  <a:lnTo>
                    <a:pt x="677" y="675"/>
                  </a:lnTo>
                  <a:lnTo>
                    <a:pt x="688" y="675"/>
                  </a:lnTo>
                  <a:lnTo>
                    <a:pt x="693" y="670"/>
                  </a:lnTo>
                  <a:lnTo>
                    <a:pt x="698" y="645"/>
                  </a:lnTo>
                  <a:lnTo>
                    <a:pt x="702" y="631"/>
                  </a:lnTo>
                  <a:lnTo>
                    <a:pt x="736" y="584"/>
                  </a:lnTo>
                  <a:lnTo>
                    <a:pt x="746" y="574"/>
                  </a:lnTo>
                  <a:lnTo>
                    <a:pt x="754" y="572"/>
                  </a:lnTo>
                  <a:lnTo>
                    <a:pt x="760" y="564"/>
                  </a:lnTo>
                  <a:lnTo>
                    <a:pt x="777" y="508"/>
                  </a:lnTo>
                  <a:lnTo>
                    <a:pt x="777" y="494"/>
                  </a:lnTo>
                  <a:lnTo>
                    <a:pt x="775" y="478"/>
                  </a:lnTo>
                  <a:lnTo>
                    <a:pt x="775" y="459"/>
                  </a:lnTo>
                  <a:lnTo>
                    <a:pt x="779" y="442"/>
                  </a:lnTo>
                  <a:lnTo>
                    <a:pt x="785" y="429"/>
                  </a:lnTo>
                  <a:lnTo>
                    <a:pt x="795" y="396"/>
                  </a:lnTo>
                  <a:lnTo>
                    <a:pt x="798" y="374"/>
                  </a:lnTo>
                  <a:lnTo>
                    <a:pt x="798" y="367"/>
                  </a:lnTo>
                  <a:lnTo>
                    <a:pt x="802" y="347"/>
                  </a:lnTo>
                  <a:lnTo>
                    <a:pt x="805" y="339"/>
                  </a:lnTo>
                  <a:lnTo>
                    <a:pt x="818" y="337"/>
                  </a:lnTo>
                  <a:lnTo>
                    <a:pt x="826" y="331"/>
                  </a:lnTo>
                  <a:lnTo>
                    <a:pt x="832" y="325"/>
                  </a:lnTo>
                  <a:lnTo>
                    <a:pt x="851" y="316"/>
                  </a:lnTo>
                  <a:lnTo>
                    <a:pt x="859" y="313"/>
                  </a:lnTo>
                  <a:lnTo>
                    <a:pt x="873" y="307"/>
                  </a:lnTo>
                  <a:lnTo>
                    <a:pt x="879" y="294"/>
                  </a:lnTo>
                  <a:lnTo>
                    <a:pt x="881" y="284"/>
                  </a:lnTo>
                  <a:lnTo>
                    <a:pt x="877" y="274"/>
                  </a:lnTo>
                  <a:lnTo>
                    <a:pt x="874" y="274"/>
                  </a:lnTo>
                  <a:lnTo>
                    <a:pt x="870" y="272"/>
                  </a:lnTo>
                  <a:lnTo>
                    <a:pt x="865" y="273"/>
                  </a:lnTo>
                  <a:lnTo>
                    <a:pt x="860" y="262"/>
                  </a:lnTo>
                  <a:lnTo>
                    <a:pt x="854" y="256"/>
                  </a:lnTo>
                  <a:lnTo>
                    <a:pt x="848" y="255"/>
                  </a:lnTo>
                  <a:lnTo>
                    <a:pt x="834" y="248"/>
                  </a:lnTo>
                  <a:lnTo>
                    <a:pt x="827" y="245"/>
                  </a:lnTo>
                  <a:lnTo>
                    <a:pt x="823" y="236"/>
                  </a:lnTo>
                  <a:lnTo>
                    <a:pt x="816" y="207"/>
                  </a:lnTo>
                  <a:lnTo>
                    <a:pt x="814" y="184"/>
                  </a:lnTo>
                  <a:lnTo>
                    <a:pt x="814" y="152"/>
                  </a:lnTo>
                  <a:lnTo>
                    <a:pt x="812" y="113"/>
                  </a:lnTo>
                  <a:lnTo>
                    <a:pt x="815" y="114"/>
                  </a:lnTo>
                  <a:lnTo>
                    <a:pt x="813" y="107"/>
                  </a:lnTo>
                  <a:lnTo>
                    <a:pt x="798" y="90"/>
                  </a:lnTo>
                  <a:lnTo>
                    <a:pt x="796" y="79"/>
                  </a:lnTo>
                  <a:lnTo>
                    <a:pt x="795" y="63"/>
                  </a:lnTo>
                  <a:lnTo>
                    <a:pt x="784" y="47"/>
                  </a:lnTo>
                  <a:lnTo>
                    <a:pt x="775" y="42"/>
                  </a:lnTo>
                  <a:lnTo>
                    <a:pt x="764" y="30"/>
                  </a:lnTo>
                  <a:lnTo>
                    <a:pt x="754" y="23"/>
                  </a:lnTo>
                  <a:lnTo>
                    <a:pt x="740" y="18"/>
                  </a:lnTo>
                  <a:lnTo>
                    <a:pt x="727" y="0"/>
                  </a:lnTo>
                  <a:lnTo>
                    <a:pt x="707" y="19"/>
                  </a:lnTo>
                  <a:lnTo>
                    <a:pt x="693" y="14"/>
                  </a:lnTo>
                  <a:lnTo>
                    <a:pt x="681" y="43"/>
                  </a:lnTo>
                  <a:lnTo>
                    <a:pt x="652" y="51"/>
                  </a:lnTo>
                  <a:lnTo>
                    <a:pt x="644" y="75"/>
                  </a:lnTo>
                  <a:lnTo>
                    <a:pt x="619" y="76"/>
                  </a:lnTo>
                  <a:lnTo>
                    <a:pt x="601" y="64"/>
                  </a:lnTo>
                  <a:lnTo>
                    <a:pt x="508" y="63"/>
                  </a:lnTo>
                  <a:lnTo>
                    <a:pt x="511" y="52"/>
                  </a:lnTo>
                  <a:lnTo>
                    <a:pt x="509" y="53"/>
                  </a:lnTo>
                  <a:lnTo>
                    <a:pt x="508" y="51"/>
                  </a:lnTo>
                  <a:lnTo>
                    <a:pt x="505" y="51"/>
                  </a:lnTo>
                  <a:lnTo>
                    <a:pt x="497" y="63"/>
                  </a:lnTo>
                  <a:lnTo>
                    <a:pt x="470" y="63"/>
                  </a:lnTo>
                  <a:lnTo>
                    <a:pt x="420" y="63"/>
                  </a:lnTo>
                  <a:lnTo>
                    <a:pt x="369" y="63"/>
                  </a:lnTo>
                  <a:lnTo>
                    <a:pt x="319" y="63"/>
                  </a:lnTo>
                  <a:lnTo>
                    <a:pt x="267" y="63"/>
                  </a:lnTo>
                  <a:lnTo>
                    <a:pt x="217" y="63"/>
                  </a:lnTo>
                  <a:lnTo>
                    <a:pt x="166" y="63"/>
                  </a:lnTo>
                  <a:lnTo>
                    <a:pt x="166" y="114"/>
                  </a:lnTo>
                  <a:lnTo>
                    <a:pt x="166" y="172"/>
                  </a:lnTo>
                  <a:lnTo>
                    <a:pt x="115" y="172"/>
                  </a:lnTo>
                  <a:lnTo>
                    <a:pt x="115" y="20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190">
              <a:extLst>
                <a:ext uri="{FF2B5EF4-FFF2-40B4-BE49-F238E27FC236}">
                  <a16:creationId xmlns:a16="http://schemas.microsoft.com/office/drawing/2014/main" id="{56EE04B8-7450-0308-7CF3-01AD83523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705" y="3974687"/>
              <a:ext cx="353098" cy="273703"/>
            </a:xfrm>
            <a:custGeom>
              <a:avLst/>
              <a:gdLst/>
              <a:ahLst/>
              <a:cxnLst>
                <a:cxn ang="0">
                  <a:pos x="216" y="369"/>
                </a:cxn>
                <a:cxn ang="0">
                  <a:pos x="203" y="428"/>
                </a:cxn>
                <a:cxn ang="0">
                  <a:pos x="186" y="449"/>
                </a:cxn>
                <a:cxn ang="0">
                  <a:pos x="179" y="460"/>
                </a:cxn>
                <a:cxn ang="0">
                  <a:pos x="155" y="461"/>
                </a:cxn>
                <a:cxn ang="0">
                  <a:pos x="40" y="479"/>
                </a:cxn>
                <a:cxn ang="0">
                  <a:pos x="3" y="495"/>
                </a:cxn>
                <a:cxn ang="0">
                  <a:pos x="11" y="516"/>
                </a:cxn>
                <a:cxn ang="0">
                  <a:pos x="13" y="534"/>
                </a:cxn>
                <a:cxn ang="0">
                  <a:pos x="49" y="571"/>
                </a:cxn>
                <a:cxn ang="0">
                  <a:pos x="68" y="602"/>
                </a:cxn>
                <a:cxn ang="0">
                  <a:pos x="89" y="610"/>
                </a:cxn>
                <a:cxn ang="0">
                  <a:pos x="103" y="602"/>
                </a:cxn>
                <a:cxn ang="0">
                  <a:pos x="116" y="618"/>
                </a:cxn>
                <a:cxn ang="0">
                  <a:pos x="106" y="621"/>
                </a:cxn>
                <a:cxn ang="0">
                  <a:pos x="112" y="635"/>
                </a:cxn>
                <a:cxn ang="0">
                  <a:pos x="123" y="633"/>
                </a:cxn>
                <a:cxn ang="0">
                  <a:pos x="139" y="626"/>
                </a:cxn>
                <a:cxn ang="0">
                  <a:pos x="160" y="633"/>
                </a:cxn>
                <a:cxn ang="0">
                  <a:pos x="187" y="657"/>
                </a:cxn>
                <a:cxn ang="0">
                  <a:pos x="187" y="617"/>
                </a:cxn>
                <a:cxn ang="0">
                  <a:pos x="200" y="605"/>
                </a:cxn>
                <a:cxn ang="0">
                  <a:pos x="215" y="567"/>
                </a:cxn>
                <a:cxn ang="0">
                  <a:pos x="251" y="547"/>
                </a:cxn>
                <a:cxn ang="0">
                  <a:pos x="282" y="544"/>
                </a:cxn>
                <a:cxn ang="0">
                  <a:pos x="355" y="583"/>
                </a:cxn>
                <a:cxn ang="0">
                  <a:pos x="373" y="590"/>
                </a:cxn>
                <a:cxn ang="0">
                  <a:pos x="405" y="571"/>
                </a:cxn>
                <a:cxn ang="0">
                  <a:pos x="456" y="594"/>
                </a:cxn>
                <a:cxn ang="0">
                  <a:pos x="503" y="599"/>
                </a:cxn>
                <a:cxn ang="0">
                  <a:pos x="542" y="571"/>
                </a:cxn>
                <a:cxn ang="0">
                  <a:pos x="595" y="568"/>
                </a:cxn>
                <a:cxn ang="0">
                  <a:pos x="627" y="573"/>
                </a:cxn>
                <a:cxn ang="0">
                  <a:pos x="652" y="578"/>
                </a:cxn>
                <a:cxn ang="0">
                  <a:pos x="667" y="563"/>
                </a:cxn>
                <a:cxn ang="0">
                  <a:pos x="687" y="558"/>
                </a:cxn>
                <a:cxn ang="0">
                  <a:pos x="695" y="544"/>
                </a:cxn>
                <a:cxn ang="0">
                  <a:pos x="688" y="529"/>
                </a:cxn>
                <a:cxn ang="0">
                  <a:pos x="703" y="516"/>
                </a:cxn>
                <a:cxn ang="0">
                  <a:pos x="710" y="499"/>
                </a:cxn>
                <a:cxn ang="0">
                  <a:pos x="724" y="485"/>
                </a:cxn>
                <a:cxn ang="0">
                  <a:pos x="813" y="373"/>
                </a:cxn>
                <a:cxn ang="0">
                  <a:pos x="847" y="178"/>
                </a:cxn>
                <a:cxn ang="0">
                  <a:pos x="811" y="155"/>
                </a:cxn>
                <a:cxn ang="0">
                  <a:pos x="800" y="131"/>
                </a:cxn>
                <a:cxn ang="0">
                  <a:pos x="794" y="113"/>
                </a:cxn>
                <a:cxn ang="0">
                  <a:pos x="771" y="25"/>
                </a:cxn>
                <a:cxn ang="0">
                  <a:pos x="749" y="10"/>
                </a:cxn>
                <a:cxn ang="0">
                  <a:pos x="698" y="1"/>
                </a:cxn>
                <a:cxn ang="0">
                  <a:pos x="623" y="0"/>
                </a:cxn>
                <a:cxn ang="0">
                  <a:pos x="552" y="51"/>
                </a:cxn>
                <a:cxn ang="0">
                  <a:pos x="425" y="140"/>
                </a:cxn>
                <a:cxn ang="0">
                  <a:pos x="298" y="229"/>
                </a:cxn>
                <a:cxn ang="0">
                  <a:pos x="215" y="249"/>
                </a:cxn>
                <a:cxn ang="0">
                  <a:pos x="216" y="263"/>
                </a:cxn>
              </a:cxnLst>
              <a:rect l="0" t="0" r="r" b="b"/>
              <a:pathLst>
                <a:path w="847" h="657">
                  <a:moveTo>
                    <a:pt x="216" y="263"/>
                  </a:moveTo>
                  <a:lnTo>
                    <a:pt x="216" y="317"/>
                  </a:lnTo>
                  <a:lnTo>
                    <a:pt x="216" y="369"/>
                  </a:lnTo>
                  <a:lnTo>
                    <a:pt x="216" y="422"/>
                  </a:lnTo>
                  <a:lnTo>
                    <a:pt x="211" y="423"/>
                  </a:lnTo>
                  <a:lnTo>
                    <a:pt x="203" y="428"/>
                  </a:lnTo>
                  <a:lnTo>
                    <a:pt x="199" y="434"/>
                  </a:lnTo>
                  <a:lnTo>
                    <a:pt x="198" y="441"/>
                  </a:lnTo>
                  <a:lnTo>
                    <a:pt x="186" y="449"/>
                  </a:lnTo>
                  <a:lnTo>
                    <a:pt x="182" y="451"/>
                  </a:lnTo>
                  <a:lnTo>
                    <a:pt x="179" y="455"/>
                  </a:lnTo>
                  <a:lnTo>
                    <a:pt x="179" y="460"/>
                  </a:lnTo>
                  <a:lnTo>
                    <a:pt x="167" y="457"/>
                  </a:lnTo>
                  <a:lnTo>
                    <a:pt x="155" y="457"/>
                  </a:lnTo>
                  <a:lnTo>
                    <a:pt x="155" y="461"/>
                  </a:lnTo>
                  <a:lnTo>
                    <a:pt x="150" y="460"/>
                  </a:lnTo>
                  <a:lnTo>
                    <a:pt x="65" y="461"/>
                  </a:lnTo>
                  <a:lnTo>
                    <a:pt x="40" y="479"/>
                  </a:lnTo>
                  <a:lnTo>
                    <a:pt x="5" y="479"/>
                  </a:lnTo>
                  <a:lnTo>
                    <a:pt x="3" y="484"/>
                  </a:lnTo>
                  <a:lnTo>
                    <a:pt x="3" y="495"/>
                  </a:lnTo>
                  <a:lnTo>
                    <a:pt x="0" y="505"/>
                  </a:lnTo>
                  <a:lnTo>
                    <a:pt x="1" y="507"/>
                  </a:lnTo>
                  <a:lnTo>
                    <a:pt x="11" y="516"/>
                  </a:lnTo>
                  <a:lnTo>
                    <a:pt x="11" y="518"/>
                  </a:lnTo>
                  <a:lnTo>
                    <a:pt x="11" y="527"/>
                  </a:lnTo>
                  <a:lnTo>
                    <a:pt x="13" y="534"/>
                  </a:lnTo>
                  <a:lnTo>
                    <a:pt x="26" y="547"/>
                  </a:lnTo>
                  <a:lnTo>
                    <a:pt x="43" y="561"/>
                  </a:lnTo>
                  <a:lnTo>
                    <a:pt x="49" y="571"/>
                  </a:lnTo>
                  <a:lnTo>
                    <a:pt x="54" y="584"/>
                  </a:lnTo>
                  <a:lnTo>
                    <a:pt x="57" y="590"/>
                  </a:lnTo>
                  <a:lnTo>
                    <a:pt x="68" y="602"/>
                  </a:lnTo>
                  <a:lnTo>
                    <a:pt x="76" y="606"/>
                  </a:lnTo>
                  <a:lnTo>
                    <a:pt x="85" y="610"/>
                  </a:lnTo>
                  <a:lnTo>
                    <a:pt x="89" y="610"/>
                  </a:lnTo>
                  <a:lnTo>
                    <a:pt x="94" y="608"/>
                  </a:lnTo>
                  <a:lnTo>
                    <a:pt x="99" y="604"/>
                  </a:lnTo>
                  <a:lnTo>
                    <a:pt x="103" y="602"/>
                  </a:lnTo>
                  <a:lnTo>
                    <a:pt x="109" y="605"/>
                  </a:lnTo>
                  <a:lnTo>
                    <a:pt x="115" y="616"/>
                  </a:lnTo>
                  <a:lnTo>
                    <a:pt x="116" y="618"/>
                  </a:lnTo>
                  <a:lnTo>
                    <a:pt x="115" y="621"/>
                  </a:lnTo>
                  <a:lnTo>
                    <a:pt x="110" y="619"/>
                  </a:lnTo>
                  <a:lnTo>
                    <a:pt x="106" y="621"/>
                  </a:lnTo>
                  <a:lnTo>
                    <a:pt x="105" y="624"/>
                  </a:lnTo>
                  <a:lnTo>
                    <a:pt x="106" y="628"/>
                  </a:lnTo>
                  <a:lnTo>
                    <a:pt x="112" y="635"/>
                  </a:lnTo>
                  <a:lnTo>
                    <a:pt x="123" y="645"/>
                  </a:lnTo>
                  <a:lnTo>
                    <a:pt x="129" y="641"/>
                  </a:lnTo>
                  <a:lnTo>
                    <a:pt x="123" y="633"/>
                  </a:lnTo>
                  <a:lnTo>
                    <a:pt x="123" y="628"/>
                  </a:lnTo>
                  <a:lnTo>
                    <a:pt x="134" y="626"/>
                  </a:lnTo>
                  <a:lnTo>
                    <a:pt x="139" y="626"/>
                  </a:lnTo>
                  <a:lnTo>
                    <a:pt x="146" y="621"/>
                  </a:lnTo>
                  <a:lnTo>
                    <a:pt x="149" y="623"/>
                  </a:lnTo>
                  <a:lnTo>
                    <a:pt x="160" y="633"/>
                  </a:lnTo>
                  <a:lnTo>
                    <a:pt x="172" y="645"/>
                  </a:lnTo>
                  <a:lnTo>
                    <a:pt x="178" y="650"/>
                  </a:lnTo>
                  <a:lnTo>
                    <a:pt x="187" y="657"/>
                  </a:lnTo>
                  <a:lnTo>
                    <a:pt x="188" y="650"/>
                  </a:lnTo>
                  <a:lnTo>
                    <a:pt x="186" y="626"/>
                  </a:lnTo>
                  <a:lnTo>
                    <a:pt x="187" y="617"/>
                  </a:lnTo>
                  <a:lnTo>
                    <a:pt x="189" y="612"/>
                  </a:lnTo>
                  <a:lnTo>
                    <a:pt x="193" y="608"/>
                  </a:lnTo>
                  <a:lnTo>
                    <a:pt x="200" y="605"/>
                  </a:lnTo>
                  <a:lnTo>
                    <a:pt x="205" y="599"/>
                  </a:lnTo>
                  <a:lnTo>
                    <a:pt x="211" y="585"/>
                  </a:lnTo>
                  <a:lnTo>
                    <a:pt x="215" y="567"/>
                  </a:lnTo>
                  <a:lnTo>
                    <a:pt x="216" y="565"/>
                  </a:lnTo>
                  <a:lnTo>
                    <a:pt x="232" y="552"/>
                  </a:lnTo>
                  <a:lnTo>
                    <a:pt x="251" y="547"/>
                  </a:lnTo>
                  <a:lnTo>
                    <a:pt x="267" y="547"/>
                  </a:lnTo>
                  <a:lnTo>
                    <a:pt x="275" y="546"/>
                  </a:lnTo>
                  <a:lnTo>
                    <a:pt x="282" y="544"/>
                  </a:lnTo>
                  <a:lnTo>
                    <a:pt x="297" y="545"/>
                  </a:lnTo>
                  <a:lnTo>
                    <a:pt x="333" y="563"/>
                  </a:lnTo>
                  <a:lnTo>
                    <a:pt x="355" y="583"/>
                  </a:lnTo>
                  <a:lnTo>
                    <a:pt x="361" y="588"/>
                  </a:lnTo>
                  <a:lnTo>
                    <a:pt x="366" y="590"/>
                  </a:lnTo>
                  <a:lnTo>
                    <a:pt x="373" y="590"/>
                  </a:lnTo>
                  <a:lnTo>
                    <a:pt x="381" y="582"/>
                  </a:lnTo>
                  <a:lnTo>
                    <a:pt x="397" y="573"/>
                  </a:lnTo>
                  <a:lnTo>
                    <a:pt x="405" y="571"/>
                  </a:lnTo>
                  <a:lnTo>
                    <a:pt x="417" y="571"/>
                  </a:lnTo>
                  <a:lnTo>
                    <a:pt x="434" y="579"/>
                  </a:lnTo>
                  <a:lnTo>
                    <a:pt x="456" y="594"/>
                  </a:lnTo>
                  <a:lnTo>
                    <a:pt x="469" y="597"/>
                  </a:lnTo>
                  <a:lnTo>
                    <a:pt x="491" y="600"/>
                  </a:lnTo>
                  <a:lnTo>
                    <a:pt x="503" y="599"/>
                  </a:lnTo>
                  <a:lnTo>
                    <a:pt x="517" y="589"/>
                  </a:lnTo>
                  <a:lnTo>
                    <a:pt x="534" y="576"/>
                  </a:lnTo>
                  <a:lnTo>
                    <a:pt x="542" y="571"/>
                  </a:lnTo>
                  <a:lnTo>
                    <a:pt x="567" y="569"/>
                  </a:lnTo>
                  <a:lnTo>
                    <a:pt x="586" y="572"/>
                  </a:lnTo>
                  <a:lnTo>
                    <a:pt x="595" y="568"/>
                  </a:lnTo>
                  <a:lnTo>
                    <a:pt x="614" y="567"/>
                  </a:lnTo>
                  <a:lnTo>
                    <a:pt x="621" y="568"/>
                  </a:lnTo>
                  <a:lnTo>
                    <a:pt x="627" y="573"/>
                  </a:lnTo>
                  <a:lnTo>
                    <a:pt x="636" y="576"/>
                  </a:lnTo>
                  <a:lnTo>
                    <a:pt x="642" y="579"/>
                  </a:lnTo>
                  <a:lnTo>
                    <a:pt x="652" y="578"/>
                  </a:lnTo>
                  <a:lnTo>
                    <a:pt x="658" y="574"/>
                  </a:lnTo>
                  <a:lnTo>
                    <a:pt x="667" y="566"/>
                  </a:lnTo>
                  <a:lnTo>
                    <a:pt x="667" y="563"/>
                  </a:lnTo>
                  <a:lnTo>
                    <a:pt x="674" y="560"/>
                  </a:lnTo>
                  <a:lnTo>
                    <a:pt x="680" y="558"/>
                  </a:lnTo>
                  <a:lnTo>
                    <a:pt x="687" y="558"/>
                  </a:lnTo>
                  <a:lnTo>
                    <a:pt x="693" y="546"/>
                  </a:lnTo>
                  <a:lnTo>
                    <a:pt x="694" y="546"/>
                  </a:lnTo>
                  <a:lnTo>
                    <a:pt x="695" y="544"/>
                  </a:lnTo>
                  <a:lnTo>
                    <a:pt x="691" y="540"/>
                  </a:lnTo>
                  <a:lnTo>
                    <a:pt x="688" y="534"/>
                  </a:lnTo>
                  <a:lnTo>
                    <a:pt x="688" y="529"/>
                  </a:lnTo>
                  <a:lnTo>
                    <a:pt x="692" y="522"/>
                  </a:lnTo>
                  <a:lnTo>
                    <a:pt x="699" y="517"/>
                  </a:lnTo>
                  <a:lnTo>
                    <a:pt x="703" y="516"/>
                  </a:lnTo>
                  <a:lnTo>
                    <a:pt x="708" y="513"/>
                  </a:lnTo>
                  <a:lnTo>
                    <a:pt x="705" y="504"/>
                  </a:lnTo>
                  <a:lnTo>
                    <a:pt x="710" y="499"/>
                  </a:lnTo>
                  <a:lnTo>
                    <a:pt x="717" y="497"/>
                  </a:lnTo>
                  <a:lnTo>
                    <a:pt x="717" y="488"/>
                  </a:lnTo>
                  <a:lnTo>
                    <a:pt x="724" y="485"/>
                  </a:lnTo>
                  <a:lnTo>
                    <a:pt x="724" y="474"/>
                  </a:lnTo>
                  <a:lnTo>
                    <a:pt x="809" y="379"/>
                  </a:lnTo>
                  <a:lnTo>
                    <a:pt x="813" y="373"/>
                  </a:lnTo>
                  <a:lnTo>
                    <a:pt x="819" y="278"/>
                  </a:lnTo>
                  <a:lnTo>
                    <a:pt x="832" y="201"/>
                  </a:lnTo>
                  <a:lnTo>
                    <a:pt x="847" y="178"/>
                  </a:lnTo>
                  <a:lnTo>
                    <a:pt x="824" y="166"/>
                  </a:lnTo>
                  <a:lnTo>
                    <a:pt x="817" y="161"/>
                  </a:lnTo>
                  <a:lnTo>
                    <a:pt x="811" y="155"/>
                  </a:lnTo>
                  <a:lnTo>
                    <a:pt x="808" y="149"/>
                  </a:lnTo>
                  <a:lnTo>
                    <a:pt x="804" y="138"/>
                  </a:lnTo>
                  <a:lnTo>
                    <a:pt x="800" y="131"/>
                  </a:lnTo>
                  <a:lnTo>
                    <a:pt x="800" y="128"/>
                  </a:lnTo>
                  <a:lnTo>
                    <a:pt x="796" y="118"/>
                  </a:lnTo>
                  <a:lnTo>
                    <a:pt x="794" y="113"/>
                  </a:lnTo>
                  <a:lnTo>
                    <a:pt x="794" y="29"/>
                  </a:lnTo>
                  <a:lnTo>
                    <a:pt x="777" y="34"/>
                  </a:lnTo>
                  <a:lnTo>
                    <a:pt x="771" y="25"/>
                  </a:lnTo>
                  <a:lnTo>
                    <a:pt x="767" y="22"/>
                  </a:lnTo>
                  <a:lnTo>
                    <a:pt x="754" y="14"/>
                  </a:lnTo>
                  <a:lnTo>
                    <a:pt x="749" y="10"/>
                  </a:lnTo>
                  <a:lnTo>
                    <a:pt x="744" y="7"/>
                  </a:lnTo>
                  <a:lnTo>
                    <a:pt x="736" y="5"/>
                  </a:lnTo>
                  <a:lnTo>
                    <a:pt x="698" y="1"/>
                  </a:lnTo>
                  <a:lnTo>
                    <a:pt x="656" y="2"/>
                  </a:lnTo>
                  <a:lnTo>
                    <a:pt x="627" y="0"/>
                  </a:lnTo>
                  <a:lnTo>
                    <a:pt x="623" y="0"/>
                  </a:lnTo>
                  <a:lnTo>
                    <a:pt x="619" y="3"/>
                  </a:lnTo>
                  <a:lnTo>
                    <a:pt x="593" y="22"/>
                  </a:lnTo>
                  <a:lnTo>
                    <a:pt x="552" y="51"/>
                  </a:lnTo>
                  <a:lnTo>
                    <a:pt x="509" y="81"/>
                  </a:lnTo>
                  <a:lnTo>
                    <a:pt x="466" y="111"/>
                  </a:lnTo>
                  <a:lnTo>
                    <a:pt x="425" y="140"/>
                  </a:lnTo>
                  <a:lnTo>
                    <a:pt x="382" y="171"/>
                  </a:lnTo>
                  <a:lnTo>
                    <a:pt x="339" y="200"/>
                  </a:lnTo>
                  <a:lnTo>
                    <a:pt x="298" y="229"/>
                  </a:lnTo>
                  <a:lnTo>
                    <a:pt x="284" y="233"/>
                  </a:lnTo>
                  <a:lnTo>
                    <a:pt x="223" y="247"/>
                  </a:lnTo>
                  <a:lnTo>
                    <a:pt x="215" y="249"/>
                  </a:lnTo>
                  <a:lnTo>
                    <a:pt x="215" y="251"/>
                  </a:lnTo>
                  <a:lnTo>
                    <a:pt x="216" y="251"/>
                  </a:lnTo>
                  <a:lnTo>
                    <a:pt x="216" y="26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191">
              <a:extLst>
                <a:ext uri="{FF2B5EF4-FFF2-40B4-BE49-F238E27FC236}">
                  <a16:creationId xmlns:a16="http://schemas.microsoft.com/office/drawing/2014/main" id="{58BA447F-58C3-37F5-8EA1-4C1D4166E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694" y="4887728"/>
              <a:ext cx="296686" cy="292507"/>
            </a:xfrm>
            <a:custGeom>
              <a:avLst/>
              <a:gdLst/>
              <a:ahLst/>
              <a:cxnLst>
                <a:cxn ang="0">
                  <a:pos x="244" y="26"/>
                </a:cxn>
                <a:cxn ang="0">
                  <a:pos x="127" y="26"/>
                </a:cxn>
                <a:cxn ang="0">
                  <a:pos x="92" y="10"/>
                </a:cxn>
                <a:cxn ang="0">
                  <a:pos x="57" y="0"/>
                </a:cxn>
                <a:cxn ang="0">
                  <a:pos x="31" y="16"/>
                </a:cxn>
                <a:cxn ang="0">
                  <a:pos x="1" y="26"/>
                </a:cxn>
                <a:cxn ang="0">
                  <a:pos x="3" y="62"/>
                </a:cxn>
                <a:cxn ang="0">
                  <a:pos x="17" y="96"/>
                </a:cxn>
                <a:cxn ang="0">
                  <a:pos x="33" y="113"/>
                </a:cxn>
                <a:cxn ang="0">
                  <a:pos x="45" y="135"/>
                </a:cxn>
                <a:cxn ang="0">
                  <a:pos x="61" y="163"/>
                </a:cxn>
                <a:cxn ang="0">
                  <a:pos x="80" y="202"/>
                </a:cxn>
                <a:cxn ang="0">
                  <a:pos x="92" y="232"/>
                </a:cxn>
                <a:cxn ang="0">
                  <a:pos x="114" y="269"/>
                </a:cxn>
                <a:cxn ang="0">
                  <a:pos x="145" y="319"/>
                </a:cxn>
                <a:cxn ang="0">
                  <a:pos x="146" y="357"/>
                </a:cxn>
                <a:cxn ang="0">
                  <a:pos x="149" y="422"/>
                </a:cxn>
                <a:cxn ang="0">
                  <a:pos x="167" y="462"/>
                </a:cxn>
                <a:cxn ang="0">
                  <a:pos x="167" y="505"/>
                </a:cxn>
                <a:cxn ang="0">
                  <a:pos x="174" y="539"/>
                </a:cxn>
                <a:cxn ang="0">
                  <a:pos x="183" y="571"/>
                </a:cxn>
                <a:cxn ang="0">
                  <a:pos x="207" y="627"/>
                </a:cxn>
                <a:cxn ang="0">
                  <a:pos x="235" y="662"/>
                </a:cxn>
                <a:cxn ang="0">
                  <a:pos x="256" y="678"/>
                </a:cxn>
                <a:cxn ang="0">
                  <a:pos x="271" y="668"/>
                </a:cxn>
                <a:cxn ang="0">
                  <a:pos x="313" y="673"/>
                </a:cxn>
                <a:cxn ang="0">
                  <a:pos x="339" y="700"/>
                </a:cxn>
                <a:cxn ang="0">
                  <a:pos x="380" y="698"/>
                </a:cxn>
                <a:cxn ang="0">
                  <a:pos x="422" y="674"/>
                </a:cxn>
                <a:cxn ang="0">
                  <a:pos x="438" y="613"/>
                </a:cxn>
                <a:cxn ang="0">
                  <a:pos x="438" y="445"/>
                </a:cxn>
                <a:cxn ang="0">
                  <a:pos x="438" y="285"/>
                </a:cxn>
                <a:cxn ang="0">
                  <a:pos x="491" y="194"/>
                </a:cxn>
                <a:cxn ang="0">
                  <a:pos x="496" y="83"/>
                </a:cxn>
                <a:cxn ang="0">
                  <a:pos x="596" y="66"/>
                </a:cxn>
                <a:cxn ang="0">
                  <a:pos x="630" y="83"/>
                </a:cxn>
                <a:cxn ang="0">
                  <a:pos x="648" y="79"/>
                </a:cxn>
                <a:cxn ang="0">
                  <a:pos x="695" y="54"/>
                </a:cxn>
                <a:cxn ang="0">
                  <a:pos x="705" y="36"/>
                </a:cxn>
                <a:cxn ang="0">
                  <a:pos x="667" y="30"/>
                </a:cxn>
                <a:cxn ang="0">
                  <a:pos x="616" y="39"/>
                </a:cxn>
                <a:cxn ang="0">
                  <a:pos x="530" y="63"/>
                </a:cxn>
                <a:cxn ang="0">
                  <a:pos x="506" y="60"/>
                </a:cxn>
                <a:cxn ang="0">
                  <a:pos x="446" y="49"/>
                </a:cxn>
                <a:cxn ang="0">
                  <a:pos x="394" y="51"/>
                </a:cxn>
                <a:cxn ang="0">
                  <a:pos x="355" y="26"/>
                </a:cxn>
              </a:cxnLst>
              <a:rect l="0" t="0" r="r" b="b"/>
              <a:pathLst>
                <a:path w="712" h="700">
                  <a:moveTo>
                    <a:pt x="335" y="26"/>
                  </a:moveTo>
                  <a:lnTo>
                    <a:pt x="290" y="26"/>
                  </a:lnTo>
                  <a:lnTo>
                    <a:pt x="244" y="26"/>
                  </a:lnTo>
                  <a:lnTo>
                    <a:pt x="192" y="26"/>
                  </a:lnTo>
                  <a:lnTo>
                    <a:pt x="144" y="26"/>
                  </a:lnTo>
                  <a:lnTo>
                    <a:pt x="127" y="26"/>
                  </a:lnTo>
                  <a:lnTo>
                    <a:pt x="119" y="27"/>
                  </a:lnTo>
                  <a:lnTo>
                    <a:pt x="106" y="15"/>
                  </a:lnTo>
                  <a:lnTo>
                    <a:pt x="92" y="10"/>
                  </a:lnTo>
                  <a:lnTo>
                    <a:pt x="89" y="1"/>
                  </a:lnTo>
                  <a:lnTo>
                    <a:pt x="79" y="0"/>
                  </a:lnTo>
                  <a:lnTo>
                    <a:pt x="57" y="0"/>
                  </a:lnTo>
                  <a:lnTo>
                    <a:pt x="47" y="4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2" y="11"/>
                  </a:lnTo>
                  <a:lnTo>
                    <a:pt x="12" y="19"/>
                  </a:lnTo>
                  <a:lnTo>
                    <a:pt x="1" y="26"/>
                  </a:lnTo>
                  <a:lnTo>
                    <a:pt x="0" y="47"/>
                  </a:lnTo>
                  <a:lnTo>
                    <a:pt x="0" y="54"/>
                  </a:lnTo>
                  <a:lnTo>
                    <a:pt x="3" y="62"/>
                  </a:lnTo>
                  <a:lnTo>
                    <a:pt x="3" y="71"/>
                  </a:lnTo>
                  <a:lnTo>
                    <a:pt x="12" y="89"/>
                  </a:lnTo>
                  <a:lnTo>
                    <a:pt x="17" y="96"/>
                  </a:lnTo>
                  <a:lnTo>
                    <a:pt x="18" y="99"/>
                  </a:lnTo>
                  <a:lnTo>
                    <a:pt x="27" y="105"/>
                  </a:lnTo>
                  <a:lnTo>
                    <a:pt x="33" y="113"/>
                  </a:lnTo>
                  <a:lnTo>
                    <a:pt x="36" y="122"/>
                  </a:lnTo>
                  <a:lnTo>
                    <a:pt x="44" y="129"/>
                  </a:lnTo>
                  <a:lnTo>
                    <a:pt x="45" y="135"/>
                  </a:lnTo>
                  <a:lnTo>
                    <a:pt x="53" y="145"/>
                  </a:lnTo>
                  <a:lnTo>
                    <a:pt x="55" y="152"/>
                  </a:lnTo>
                  <a:lnTo>
                    <a:pt x="61" y="163"/>
                  </a:lnTo>
                  <a:lnTo>
                    <a:pt x="63" y="171"/>
                  </a:lnTo>
                  <a:lnTo>
                    <a:pt x="78" y="195"/>
                  </a:lnTo>
                  <a:lnTo>
                    <a:pt x="80" y="202"/>
                  </a:lnTo>
                  <a:lnTo>
                    <a:pt x="84" y="208"/>
                  </a:lnTo>
                  <a:lnTo>
                    <a:pt x="86" y="217"/>
                  </a:lnTo>
                  <a:lnTo>
                    <a:pt x="92" y="232"/>
                  </a:lnTo>
                  <a:lnTo>
                    <a:pt x="107" y="255"/>
                  </a:lnTo>
                  <a:lnTo>
                    <a:pt x="113" y="263"/>
                  </a:lnTo>
                  <a:lnTo>
                    <a:pt x="114" y="269"/>
                  </a:lnTo>
                  <a:lnTo>
                    <a:pt x="118" y="278"/>
                  </a:lnTo>
                  <a:lnTo>
                    <a:pt x="136" y="302"/>
                  </a:lnTo>
                  <a:lnTo>
                    <a:pt x="145" y="319"/>
                  </a:lnTo>
                  <a:lnTo>
                    <a:pt x="146" y="324"/>
                  </a:lnTo>
                  <a:lnTo>
                    <a:pt x="147" y="340"/>
                  </a:lnTo>
                  <a:lnTo>
                    <a:pt x="146" y="357"/>
                  </a:lnTo>
                  <a:lnTo>
                    <a:pt x="147" y="393"/>
                  </a:lnTo>
                  <a:lnTo>
                    <a:pt x="146" y="411"/>
                  </a:lnTo>
                  <a:lnTo>
                    <a:pt x="149" y="422"/>
                  </a:lnTo>
                  <a:lnTo>
                    <a:pt x="153" y="430"/>
                  </a:lnTo>
                  <a:lnTo>
                    <a:pt x="157" y="444"/>
                  </a:lnTo>
                  <a:lnTo>
                    <a:pt x="167" y="462"/>
                  </a:lnTo>
                  <a:lnTo>
                    <a:pt x="168" y="468"/>
                  </a:lnTo>
                  <a:lnTo>
                    <a:pt x="166" y="483"/>
                  </a:lnTo>
                  <a:lnTo>
                    <a:pt x="167" y="505"/>
                  </a:lnTo>
                  <a:lnTo>
                    <a:pt x="169" y="515"/>
                  </a:lnTo>
                  <a:lnTo>
                    <a:pt x="175" y="528"/>
                  </a:lnTo>
                  <a:lnTo>
                    <a:pt x="174" y="539"/>
                  </a:lnTo>
                  <a:lnTo>
                    <a:pt x="177" y="541"/>
                  </a:lnTo>
                  <a:lnTo>
                    <a:pt x="180" y="551"/>
                  </a:lnTo>
                  <a:lnTo>
                    <a:pt x="183" y="571"/>
                  </a:lnTo>
                  <a:lnTo>
                    <a:pt x="185" y="582"/>
                  </a:lnTo>
                  <a:lnTo>
                    <a:pt x="189" y="602"/>
                  </a:lnTo>
                  <a:lnTo>
                    <a:pt x="207" y="627"/>
                  </a:lnTo>
                  <a:lnTo>
                    <a:pt x="216" y="644"/>
                  </a:lnTo>
                  <a:lnTo>
                    <a:pt x="227" y="656"/>
                  </a:lnTo>
                  <a:lnTo>
                    <a:pt x="235" y="662"/>
                  </a:lnTo>
                  <a:lnTo>
                    <a:pt x="249" y="677"/>
                  </a:lnTo>
                  <a:lnTo>
                    <a:pt x="253" y="677"/>
                  </a:lnTo>
                  <a:lnTo>
                    <a:pt x="256" y="678"/>
                  </a:lnTo>
                  <a:lnTo>
                    <a:pt x="261" y="678"/>
                  </a:lnTo>
                  <a:lnTo>
                    <a:pt x="264" y="676"/>
                  </a:lnTo>
                  <a:lnTo>
                    <a:pt x="271" y="668"/>
                  </a:lnTo>
                  <a:lnTo>
                    <a:pt x="275" y="657"/>
                  </a:lnTo>
                  <a:lnTo>
                    <a:pt x="288" y="656"/>
                  </a:lnTo>
                  <a:lnTo>
                    <a:pt x="313" y="673"/>
                  </a:lnTo>
                  <a:lnTo>
                    <a:pt x="313" y="685"/>
                  </a:lnTo>
                  <a:lnTo>
                    <a:pt x="323" y="699"/>
                  </a:lnTo>
                  <a:lnTo>
                    <a:pt x="339" y="700"/>
                  </a:lnTo>
                  <a:lnTo>
                    <a:pt x="354" y="695"/>
                  </a:lnTo>
                  <a:lnTo>
                    <a:pt x="372" y="695"/>
                  </a:lnTo>
                  <a:lnTo>
                    <a:pt x="380" y="698"/>
                  </a:lnTo>
                  <a:lnTo>
                    <a:pt x="393" y="699"/>
                  </a:lnTo>
                  <a:lnTo>
                    <a:pt x="408" y="683"/>
                  </a:lnTo>
                  <a:lnTo>
                    <a:pt x="422" y="674"/>
                  </a:lnTo>
                  <a:lnTo>
                    <a:pt x="433" y="672"/>
                  </a:lnTo>
                  <a:lnTo>
                    <a:pt x="438" y="668"/>
                  </a:lnTo>
                  <a:lnTo>
                    <a:pt x="438" y="613"/>
                  </a:lnTo>
                  <a:lnTo>
                    <a:pt x="438" y="556"/>
                  </a:lnTo>
                  <a:lnTo>
                    <a:pt x="438" y="499"/>
                  </a:lnTo>
                  <a:lnTo>
                    <a:pt x="438" y="445"/>
                  </a:lnTo>
                  <a:lnTo>
                    <a:pt x="438" y="394"/>
                  </a:lnTo>
                  <a:lnTo>
                    <a:pt x="438" y="338"/>
                  </a:lnTo>
                  <a:lnTo>
                    <a:pt x="438" y="285"/>
                  </a:lnTo>
                  <a:lnTo>
                    <a:pt x="491" y="285"/>
                  </a:lnTo>
                  <a:lnTo>
                    <a:pt x="491" y="249"/>
                  </a:lnTo>
                  <a:lnTo>
                    <a:pt x="491" y="194"/>
                  </a:lnTo>
                  <a:lnTo>
                    <a:pt x="491" y="139"/>
                  </a:lnTo>
                  <a:lnTo>
                    <a:pt x="491" y="88"/>
                  </a:lnTo>
                  <a:lnTo>
                    <a:pt x="496" y="83"/>
                  </a:lnTo>
                  <a:lnTo>
                    <a:pt x="574" y="68"/>
                  </a:lnTo>
                  <a:lnTo>
                    <a:pt x="591" y="66"/>
                  </a:lnTo>
                  <a:lnTo>
                    <a:pt x="596" y="66"/>
                  </a:lnTo>
                  <a:lnTo>
                    <a:pt x="613" y="67"/>
                  </a:lnTo>
                  <a:lnTo>
                    <a:pt x="624" y="71"/>
                  </a:lnTo>
                  <a:lnTo>
                    <a:pt x="630" y="83"/>
                  </a:lnTo>
                  <a:lnTo>
                    <a:pt x="633" y="97"/>
                  </a:lnTo>
                  <a:lnTo>
                    <a:pt x="640" y="89"/>
                  </a:lnTo>
                  <a:lnTo>
                    <a:pt x="648" y="79"/>
                  </a:lnTo>
                  <a:lnTo>
                    <a:pt x="663" y="67"/>
                  </a:lnTo>
                  <a:lnTo>
                    <a:pt x="690" y="60"/>
                  </a:lnTo>
                  <a:lnTo>
                    <a:pt x="695" y="54"/>
                  </a:lnTo>
                  <a:lnTo>
                    <a:pt x="701" y="50"/>
                  </a:lnTo>
                  <a:lnTo>
                    <a:pt x="712" y="49"/>
                  </a:lnTo>
                  <a:lnTo>
                    <a:pt x="705" y="36"/>
                  </a:lnTo>
                  <a:lnTo>
                    <a:pt x="701" y="34"/>
                  </a:lnTo>
                  <a:lnTo>
                    <a:pt x="688" y="30"/>
                  </a:lnTo>
                  <a:lnTo>
                    <a:pt x="667" y="30"/>
                  </a:lnTo>
                  <a:lnTo>
                    <a:pt x="665" y="28"/>
                  </a:lnTo>
                  <a:lnTo>
                    <a:pt x="622" y="38"/>
                  </a:lnTo>
                  <a:lnTo>
                    <a:pt x="616" y="39"/>
                  </a:lnTo>
                  <a:lnTo>
                    <a:pt x="613" y="41"/>
                  </a:lnTo>
                  <a:lnTo>
                    <a:pt x="604" y="44"/>
                  </a:lnTo>
                  <a:lnTo>
                    <a:pt x="530" y="63"/>
                  </a:lnTo>
                  <a:lnTo>
                    <a:pt x="522" y="65"/>
                  </a:lnTo>
                  <a:lnTo>
                    <a:pt x="518" y="61"/>
                  </a:lnTo>
                  <a:lnTo>
                    <a:pt x="506" y="60"/>
                  </a:lnTo>
                  <a:lnTo>
                    <a:pt x="494" y="57"/>
                  </a:lnTo>
                  <a:lnTo>
                    <a:pt x="479" y="56"/>
                  </a:lnTo>
                  <a:lnTo>
                    <a:pt x="446" y="49"/>
                  </a:lnTo>
                  <a:lnTo>
                    <a:pt x="421" y="49"/>
                  </a:lnTo>
                  <a:lnTo>
                    <a:pt x="401" y="51"/>
                  </a:lnTo>
                  <a:lnTo>
                    <a:pt x="394" y="51"/>
                  </a:lnTo>
                  <a:lnTo>
                    <a:pt x="377" y="45"/>
                  </a:lnTo>
                  <a:lnTo>
                    <a:pt x="369" y="36"/>
                  </a:lnTo>
                  <a:lnTo>
                    <a:pt x="355" y="26"/>
                  </a:lnTo>
                  <a:lnTo>
                    <a:pt x="335" y="2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192">
              <a:extLst>
                <a:ext uri="{FF2B5EF4-FFF2-40B4-BE49-F238E27FC236}">
                  <a16:creationId xmlns:a16="http://schemas.microsoft.com/office/drawing/2014/main" id="{603D232F-C5E0-CFCE-41D8-9300C08AC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67" y="4225408"/>
              <a:ext cx="171326" cy="248631"/>
            </a:xfrm>
            <a:custGeom>
              <a:avLst/>
              <a:gdLst/>
              <a:ahLst/>
              <a:cxnLst>
                <a:cxn ang="0">
                  <a:pos x="215" y="563"/>
                </a:cxn>
                <a:cxn ang="0">
                  <a:pos x="165" y="561"/>
                </a:cxn>
                <a:cxn ang="0">
                  <a:pos x="72" y="567"/>
                </a:cxn>
                <a:cxn ang="0">
                  <a:pos x="77" y="520"/>
                </a:cxn>
                <a:cxn ang="0">
                  <a:pos x="73" y="504"/>
                </a:cxn>
                <a:cxn ang="0">
                  <a:pos x="61" y="488"/>
                </a:cxn>
                <a:cxn ang="0">
                  <a:pos x="66" y="479"/>
                </a:cxn>
                <a:cxn ang="0">
                  <a:pos x="56" y="470"/>
                </a:cxn>
                <a:cxn ang="0">
                  <a:pos x="30" y="466"/>
                </a:cxn>
                <a:cxn ang="0">
                  <a:pos x="11" y="441"/>
                </a:cxn>
                <a:cxn ang="0">
                  <a:pos x="2" y="435"/>
                </a:cxn>
                <a:cxn ang="0">
                  <a:pos x="7" y="420"/>
                </a:cxn>
                <a:cxn ang="0">
                  <a:pos x="18" y="388"/>
                </a:cxn>
                <a:cxn ang="0">
                  <a:pos x="39" y="346"/>
                </a:cxn>
                <a:cxn ang="0">
                  <a:pos x="60" y="318"/>
                </a:cxn>
                <a:cxn ang="0">
                  <a:pos x="98" y="313"/>
                </a:cxn>
                <a:cxn ang="0">
                  <a:pos x="126" y="328"/>
                </a:cxn>
                <a:cxn ang="0">
                  <a:pos x="139" y="339"/>
                </a:cxn>
                <a:cxn ang="0">
                  <a:pos x="163" y="330"/>
                </a:cxn>
                <a:cxn ang="0">
                  <a:pos x="191" y="271"/>
                </a:cxn>
                <a:cxn ang="0">
                  <a:pos x="205" y="234"/>
                </a:cxn>
                <a:cxn ang="0">
                  <a:pos x="232" y="211"/>
                </a:cxn>
                <a:cxn ang="0">
                  <a:pos x="243" y="166"/>
                </a:cxn>
                <a:cxn ang="0">
                  <a:pos x="256" y="128"/>
                </a:cxn>
                <a:cxn ang="0">
                  <a:pos x="271" y="91"/>
                </a:cxn>
                <a:cxn ang="0">
                  <a:pos x="299" y="76"/>
                </a:cxn>
                <a:cxn ang="0">
                  <a:pos x="317" y="46"/>
                </a:cxn>
                <a:cxn ang="0">
                  <a:pos x="313" y="23"/>
                </a:cxn>
                <a:cxn ang="0">
                  <a:pos x="301" y="15"/>
                </a:cxn>
                <a:cxn ang="0">
                  <a:pos x="322" y="0"/>
                </a:cxn>
                <a:cxn ang="0">
                  <a:pos x="331" y="4"/>
                </a:cxn>
                <a:cxn ang="0">
                  <a:pos x="345" y="46"/>
                </a:cxn>
                <a:cxn ang="0">
                  <a:pos x="339" y="87"/>
                </a:cxn>
                <a:cxn ang="0">
                  <a:pos x="363" y="135"/>
                </a:cxn>
                <a:cxn ang="0">
                  <a:pos x="365" y="152"/>
                </a:cxn>
                <a:cxn ang="0">
                  <a:pos x="327" y="149"/>
                </a:cxn>
                <a:cxn ang="0">
                  <a:pos x="305" y="154"/>
                </a:cxn>
                <a:cxn ang="0">
                  <a:pos x="302" y="185"/>
                </a:cxn>
                <a:cxn ang="0">
                  <a:pos x="328" y="208"/>
                </a:cxn>
                <a:cxn ang="0">
                  <a:pos x="349" y="222"/>
                </a:cxn>
                <a:cxn ang="0">
                  <a:pos x="365" y="283"/>
                </a:cxn>
                <a:cxn ang="0">
                  <a:pos x="359" y="312"/>
                </a:cxn>
                <a:cxn ang="0">
                  <a:pos x="333" y="357"/>
                </a:cxn>
                <a:cxn ang="0">
                  <a:pos x="326" y="395"/>
                </a:cxn>
                <a:cxn ang="0">
                  <a:pos x="335" y="444"/>
                </a:cxn>
                <a:cxn ang="0">
                  <a:pos x="378" y="512"/>
                </a:cxn>
                <a:cxn ang="0">
                  <a:pos x="406" y="543"/>
                </a:cxn>
                <a:cxn ang="0">
                  <a:pos x="401" y="596"/>
                </a:cxn>
                <a:cxn ang="0">
                  <a:pos x="355" y="574"/>
                </a:cxn>
                <a:cxn ang="0">
                  <a:pos x="257" y="567"/>
                </a:cxn>
              </a:cxnLst>
              <a:rect l="0" t="0" r="r" b="b"/>
              <a:pathLst>
                <a:path w="409" h="596">
                  <a:moveTo>
                    <a:pt x="257" y="567"/>
                  </a:moveTo>
                  <a:lnTo>
                    <a:pt x="248" y="565"/>
                  </a:lnTo>
                  <a:lnTo>
                    <a:pt x="215" y="563"/>
                  </a:lnTo>
                  <a:lnTo>
                    <a:pt x="199" y="560"/>
                  </a:lnTo>
                  <a:lnTo>
                    <a:pt x="179" y="563"/>
                  </a:lnTo>
                  <a:lnTo>
                    <a:pt x="165" y="561"/>
                  </a:lnTo>
                  <a:lnTo>
                    <a:pt x="151" y="565"/>
                  </a:lnTo>
                  <a:lnTo>
                    <a:pt x="112" y="565"/>
                  </a:lnTo>
                  <a:lnTo>
                    <a:pt x="72" y="567"/>
                  </a:lnTo>
                  <a:lnTo>
                    <a:pt x="68" y="568"/>
                  </a:lnTo>
                  <a:lnTo>
                    <a:pt x="72" y="534"/>
                  </a:lnTo>
                  <a:lnTo>
                    <a:pt x="77" y="520"/>
                  </a:lnTo>
                  <a:lnTo>
                    <a:pt x="77" y="513"/>
                  </a:lnTo>
                  <a:lnTo>
                    <a:pt x="79" y="511"/>
                  </a:lnTo>
                  <a:lnTo>
                    <a:pt x="73" y="504"/>
                  </a:lnTo>
                  <a:lnTo>
                    <a:pt x="67" y="498"/>
                  </a:lnTo>
                  <a:lnTo>
                    <a:pt x="66" y="493"/>
                  </a:lnTo>
                  <a:lnTo>
                    <a:pt x="61" y="488"/>
                  </a:lnTo>
                  <a:lnTo>
                    <a:pt x="61" y="484"/>
                  </a:lnTo>
                  <a:lnTo>
                    <a:pt x="65" y="483"/>
                  </a:lnTo>
                  <a:lnTo>
                    <a:pt x="66" y="479"/>
                  </a:lnTo>
                  <a:lnTo>
                    <a:pt x="66" y="471"/>
                  </a:lnTo>
                  <a:lnTo>
                    <a:pt x="62" y="468"/>
                  </a:lnTo>
                  <a:lnTo>
                    <a:pt x="56" y="470"/>
                  </a:lnTo>
                  <a:lnTo>
                    <a:pt x="55" y="472"/>
                  </a:lnTo>
                  <a:lnTo>
                    <a:pt x="50" y="473"/>
                  </a:lnTo>
                  <a:lnTo>
                    <a:pt x="30" y="466"/>
                  </a:lnTo>
                  <a:lnTo>
                    <a:pt x="27" y="456"/>
                  </a:lnTo>
                  <a:lnTo>
                    <a:pt x="21" y="441"/>
                  </a:lnTo>
                  <a:lnTo>
                    <a:pt x="11" y="441"/>
                  </a:lnTo>
                  <a:lnTo>
                    <a:pt x="6" y="444"/>
                  </a:lnTo>
                  <a:lnTo>
                    <a:pt x="2" y="441"/>
                  </a:lnTo>
                  <a:lnTo>
                    <a:pt x="2" y="435"/>
                  </a:lnTo>
                  <a:lnTo>
                    <a:pt x="0" y="432"/>
                  </a:lnTo>
                  <a:lnTo>
                    <a:pt x="0" y="426"/>
                  </a:lnTo>
                  <a:lnTo>
                    <a:pt x="7" y="420"/>
                  </a:lnTo>
                  <a:lnTo>
                    <a:pt x="13" y="410"/>
                  </a:lnTo>
                  <a:lnTo>
                    <a:pt x="17" y="401"/>
                  </a:lnTo>
                  <a:lnTo>
                    <a:pt x="18" y="388"/>
                  </a:lnTo>
                  <a:lnTo>
                    <a:pt x="22" y="373"/>
                  </a:lnTo>
                  <a:lnTo>
                    <a:pt x="30" y="357"/>
                  </a:lnTo>
                  <a:lnTo>
                    <a:pt x="39" y="346"/>
                  </a:lnTo>
                  <a:lnTo>
                    <a:pt x="46" y="339"/>
                  </a:lnTo>
                  <a:lnTo>
                    <a:pt x="56" y="334"/>
                  </a:lnTo>
                  <a:lnTo>
                    <a:pt x="60" y="318"/>
                  </a:lnTo>
                  <a:lnTo>
                    <a:pt x="62" y="318"/>
                  </a:lnTo>
                  <a:lnTo>
                    <a:pt x="77" y="318"/>
                  </a:lnTo>
                  <a:lnTo>
                    <a:pt x="98" y="313"/>
                  </a:lnTo>
                  <a:lnTo>
                    <a:pt x="113" y="315"/>
                  </a:lnTo>
                  <a:lnTo>
                    <a:pt x="123" y="324"/>
                  </a:lnTo>
                  <a:lnTo>
                    <a:pt x="126" y="328"/>
                  </a:lnTo>
                  <a:lnTo>
                    <a:pt x="126" y="330"/>
                  </a:lnTo>
                  <a:lnTo>
                    <a:pt x="130" y="333"/>
                  </a:lnTo>
                  <a:lnTo>
                    <a:pt x="139" y="339"/>
                  </a:lnTo>
                  <a:lnTo>
                    <a:pt x="151" y="340"/>
                  </a:lnTo>
                  <a:lnTo>
                    <a:pt x="160" y="337"/>
                  </a:lnTo>
                  <a:lnTo>
                    <a:pt x="163" y="330"/>
                  </a:lnTo>
                  <a:lnTo>
                    <a:pt x="165" y="323"/>
                  </a:lnTo>
                  <a:lnTo>
                    <a:pt x="183" y="293"/>
                  </a:lnTo>
                  <a:lnTo>
                    <a:pt x="191" y="271"/>
                  </a:lnTo>
                  <a:lnTo>
                    <a:pt x="195" y="265"/>
                  </a:lnTo>
                  <a:lnTo>
                    <a:pt x="198" y="249"/>
                  </a:lnTo>
                  <a:lnTo>
                    <a:pt x="205" y="234"/>
                  </a:lnTo>
                  <a:lnTo>
                    <a:pt x="215" y="222"/>
                  </a:lnTo>
                  <a:lnTo>
                    <a:pt x="229" y="215"/>
                  </a:lnTo>
                  <a:lnTo>
                    <a:pt x="232" y="211"/>
                  </a:lnTo>
                  <a:lnTo>
                    <a:pt x="233" y="205"/>
                  </a:lnTo>
                  <a:lnTo>
                    <a:pt x="234" y="193"/>
                  </a:lnTo>
                  <a:lnTo>
                    <a:pt x="243" y="166"/>
                  </a:lnTo>
                  <a:lnTo>
                    <a:pt x="244" y="155"/>
                  </a:lnTo>
                  <a:lnTo>
                    <a:pt x="248" y="144"/>
                  </a:lnTo>
                  <a:lnTo>
                    <a:pt x="256" y="128"/>
                  </a:lnTo>
                  <a:lnTo>
                    <a:pt x="262" y="105"/>
                  </a:lnTo>
                  <a:lnTo>
                    <a:pt x="267" y="97"/>
                  </a:lnTo>
                  <a:lnTo>
                    <a:pt x="271" y="91"/>
                  </a:lnTo>
                  <a:lnTo>
                    <a:pt x="279" y="83"/>
                  </a:lnTo>
                  <a:lnTo>
                    <a:pt x="283" y="80"/>
                  </a:lnTo>
                  <a:lnTo>
                    <a:pt x="299" y="76"/>
                  </a:lnTo>
                  <a:lnTo>
                    <a:pt x="301" y="72"/>
                  </a:lnTo>
                  <a:lnTo>
                    <a:pt x="320" y="60"/>
                  </a:lnTo>
                  <a:lnTo>
                    <a:pt x="317" y="46"/>
                  </a:lnTo>
                  <a:lnTo>
                    <a:pt x="318" y="30"/>
                  </a:lnTo>
                  <a:lnTo>
                    <a:pt x="316" y="24"/>
                  </a:lnTo>
                  <a:lnTo>
                    <a:pt x="313" y="23"/>
                  </a:lnTo>
                  <a:lnTo>
                    <a:pt x="312" y="21"/>
                  </a:lnTo>
                  <a:lnTo>
                    <a:pt x="301" y="18"/>
                  </a:lnTo>
                  <a:lnTo>
                    <a:pt x="301" y="15"/>
                  </a:lnTo>
                  <a:lnTo>
                    <a:pt x="305" y="15"/>
                  </a:lnTo>
                  <a:lnTo>
                    <a:pt x="313" y="2"/>
                  </a:lnTo>
                  <a:lnTo>
                    <a:pt x="322" y="0"/>
                  </a:lnTo>
                  <a:lnTo>
                    <a:pt x="328" y="0"/>
                  </a:lnTo>
                  <a:lnTo>
                    <a:pt x="331" y="1"/>
                  </a:lnTo>
                  <a:lnTo>
                    <a:pt x="331" y="4"/>
                  </a:lnTo>
                  <a:lnTo>
                    <a:pt x="337" y="32"/>
                  </a:lnTo>
                  <a:lnTo>
                    <a:pt x="342" y="39"/>
                  </a:lnTo>
                  <a:lnTo>
                    <a:pt x="345" y="46"/>
                  </a:lnTo>
                  <a:lnTo>
                    <a:pt x="344" y="66"/>
                  </a:lnTo>
                  <a:lnTo>
                    <a:pt x="343" y="77"/>
                  </a:lnTo>
                  <a:lnTo>
                    <a:pt x="339" y="87"/>
                  </a:lnTo>
                  <a:lnTo>
                    <a:pt x="339" y="95"/>
                  </a:lnTo>
                  <a:lnTo>
                    <a:pt x="349" y="115"/>
                  </a:lnTo>
                  <a:lnTo>
                    <a:pt x="363" y="135"/>
                  </a:lnTo>
                  <a:lnTo>
                    <a:pt x="365" y="143"/>
                  </a:lnTo>
                  <a:lnTo>
                    <a:pt x="366" y="150"/>
                  </a:lnTo>
                  <a:lnTo>
                    <a:pt x="365" y="152"/>
                  </a:lnTo>
                  <a:lnTo>
                    <a:pt x="361" y="155"/>
                  </a:lnTo>
                  <a:lnTo>
                    <a:pt x="342" y="151"/>
                  </a:lnTo>
                  <a:lnTo>
                    <a:pt x="327" y="149"/>
                  </a:lnTo>
                  <a:lnTo>
                    <a:pt x="313" y="150"/>
                  </a:lnTo>
                  <a:lnTo>
                    <a:pt x="309" y="151"/>
                  </a:lnTo>
                  <a:lnTo>
                    <a:pt x="305" y="154"/>
                  </a:lnTo>
                  <a:lnTo>
                    <a:pt x="301" y="160"/>
                  </a:lnTo>
                  <a:lnTo>
                    <a:pt x="300" y="174"/>
                  </a:lnTo>
                  <a:lnTo>
                    <a:pt x="302" y="185"/>
                  </a:lnTo>
                  <a:lnTo>
                    <a:pt x="312" y="199"/>
                  </a:lnTo>
                  <a:lnTo>
                    <a:pt x="320" y="205"/>
                  </a:lnTo>
                  <a:lnTo>
                    <a:pt x="328" y="208"/>
                  </a:lnTo>
                  <a:lnTo>
                    <a:pt x="339" y="211"/>
                  </a:lnTo>
                  <a:lnTo>
                    <a:pt x="344" y="213"/>
                  </a:lnTo>
                  <a:lnTo>
                    <a:pt x="349" y="222"/>
                  </a:lnTo>
                  <a:lnTo>
                    <a:pt x="360" y="250"/>
                  </a:lnTo>
                  <a:lnTo>
                    <a:pt x="363" y="267"/>
                  </a:lnTo>
                  <a:lnTo>
                    <a:pt x="365" y="283"/>
                  </a:lnTo>
                  <a:lnTo>
                    <a:pt x="366" y="287"/>
                  </a:lnTo>
                  <a:lnTo>
                    <a:pt x="368" y="288"/>
                  </a:lnTo>
                  <a:lnTo>
                    <a:pt x="359" y="312"/>
                  </a:lnTo>
                  <a:lnTo>
                    <a:pt x="350" y="328"/>
                  </a:lnTo>
                  <a:lnTo>
                    <a:pt x="342" y="343"/>
                  </a:lnTo>
                  <a:lnTo>
                    <a:pt x="333" y="357"/>
                  </a:lnTo>
                  <a:lnTo>
                    <a:pt x="323" y="368"/>
                  </a:lnTo>
                  <a:lnTo>
                    <a:pt x="322" y="380"/>
                  </a:lnTo>
                  <a:lnTo>
                    <a:pt x="326" y="395"/>
                  </a:lnTo>
                  <a:lnTo>
                    <a:pt x="324" y="411"/>
                  </a:lnTo>
                  <a:lnTo>
                    <a:pt x="326" y="427"/>
                  </a:lnTo>
                  <a:lnTo>
                    <a:pt x="335" y="444"/>
                  </a:lnTo>
                  <a:lnTo>
                    <a:pt x="344" y="456"/>
                  </a:lnTo>
                  <a:lnTo>
                    <a:pt x="368" y="500"/>
                  </a:lnTo>
                  <a:lnTo>
                    <a:pt x="378" y="512"/>
                  </a:lnTo>
                  <a:lnTo>
                    <a:pt x="401" y="532"/>
                  </a:lnTo>
                  <a:lnTo>
                    <a:pt x="409" y="531"/>
                  </a:lnTo>
                  <a:lnTo>
                    <a:pt x="406" y="543"/>
                  </a:lnTo>
                  <a:lnTo>
                    <a:pt x="409" y="584"/>
                  </a:lnTo>
                  <a:lnTo>
                    <a:pt x="405" y="594"/>
                  </a:lnTo>
                  <a:lnTo>
                    <a:pt x="401" y="596"/>
                  </a:lnTo>
                  <a:lnTo>
                    <a:pt x="378" y="578"/>
                  </a:lnTo>
                  <a:lnTo>
                    <a:pt x="368" y="579"/>
                  </a:lnTo>
                  <a:lnTo>
                    <a:pt x="355" y="574"/>
                  </a:lnTo>
                  <a:lnTo>
                    <a:pt x="342" y="573"/>
                  </a:lnTo>
                  <a:lnTo>
                    <a:pt x="331" y="567"/>
                  </a:lnTo>
                  <a:lnTo>
                    <a:pt x="257" y="567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193">
              <a:extLst>
                <a:ext uri="{FF2B5EF4-FFF2-40B4-BE49-F238E27FC236}">
                  <a16:creationId xmlns:a16="http://schemas.microsoft.com/office/drawing/2014/main" id="{4D04B263-EC73-FB34-3DFB-72C207756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622" y="4781171"/>
              <a:ext cx="158790" cy="315490"/>
            </a:xfrm>
            <a:custGeom>
              <a:avLst/>
              <a:gdLst/>
              <a:ahLst/>
              <a:cxnLst>
                <a:cxn ang="0">
                  <a:pos x="73" y="219"/>
                </a:cxn>
                <a:cxn ang="0">
                  <a:pos x="104" y="207"/>
                </a:cxn>
                <a:cxn ang="0">
                  <a:pos x="115" y="208"/>
                </a:cxn>
                <a:cxn ang="0">
                  <a:pos x="127" y="197"/>
                </a:cxn>
                <a:cxn ang="0">
                  <a:pos x="148" y="192"/>
                </a:cxn>
                <a:cxn ang="0">
                  <a:pos x="165" y="212"/>
                </a:cxn>
                <a:cxn ang="0">
                  <a:pos x="177" y="203"/>
                </a:cxn>
                <a:cxn ang="0">
                  <a:pos x="178" y="174"/>
                </a:cxn>
                <a:cxn ang="0">
                  <a:pos x="198" y="183"/>
                </a:cxn>
                <a:cxn ang="0">
                  <a:pos x="201" y="162"/>
                </a:cxn>
                <a:cxn ang="0">
                  <a:pos x="215" y="144"/>
                </a:cxn>
                <a:cxn ang="0">
                  <a:pos x="222" y="155"/>
                </a:cxn>
                <a:cxn ang="0">
                  <a:pos x="251" y="135"/>
                </a:cxn>
                <a:cxn ang="0">
                  <a:pos x="234" y="120"/>
                </a:cxn>
                <a:cxn ang="0">
                  <a:pos x="251" y="110"/>
                </a:cxn>
                <a:cxn ang="0">
                  <a:pos x="245" y="79"/>
                </a:cxn>
                <a:cxn ang="0">
                  <a:pos x="262" y="89"/>
                </a:cxn>
                <a:cxn ang="0">
                  <a:pos x="283" y="66"/>
                </a:cxn>
                <a:cxn ang="0">
                  <a:pos x="298" y="23"/>
                </a:cxn>
                <a:cxn ang="0">
                  <a:pos x="306" y="5"/>
                </a:cxn>
                <a:cxn ang="0">
                  <a:pos x="333" y="23"/>
                </a:cxn>
                <a:cxn ang="0">
                  <a:pos x="354" y="58"/>
                </a:cxn>
                <a:cxn ang="0">
                  <a:pos x="362" y="102"/>
                </a:cxn>
                <a:cxn ang="0">
                  <a:pos x="371" y="147"/>
                </a:cxn>
                <a:cxn ang="0">
                  <a:pos x="377" y="191"/>
                </a:cxn>
                <a:cxn ang="0">
                  <a:pos x="359" y="191"/>
                </a:cxn>
                <a:cxn ang="0">
                  <a:pos x="343" y="200"/>
                </a:cxn>
                <a:cxn ang="0">
                  <a:pos x="349" y="242"/>
                </a:cxn>
                <a:cxn ang="0">
                  <a:pos x="332" y="274"/>
                </a:cxn>
                <a:cxn ang="0">
                  <a:pos x="320" y="355"/>
                </a:cxn>
                <a:cxn ang="0">
                  <a:pos x="306" y="394"/>
                </a:cxn>
                <a:cxn ang="0">
                  <a:pos x="275" y="495"/>
                </a:cxn>
                <a:cxn ang="0">
                  <a:pos x="246" y="588"/>
                </a:cxn>
                <a:cxn ang="0">
                  <a:pos x="229" y="663"/>
                </a:cxn>
                <a:cxn ang="0">
                  <a:pos x="204" y="713"/>
                </a:cxn>
                <a:cxn ang="0">
                  <a:pos x="178" y="724"/>
                </a:cxn>
                <a:cxn ang="0">
                  <a:pos x="102" y="752"/>
                </a:cxn>
                <a:cxn ang="0">
                  <a:pos x="57" y="722"/>
                </a:cxn>
                <a:cxn ang="0">
                  <a:pos x="26" y="676"/>
                </a:cxn>
                <a:cxn ang="0">
                  <a:pos x="27" y="634"/>
                </a:cxn>
                <a:cxn ang="0">
                  <a:pos x="9" y="597"/>
                </a:cxn>
                <a:cxn ang="0">
                  <a:pos x="0" y="556"/>
                </a:cxn>
                <a:cxn ang="0">
                  <a:pos x="15" y="511"/>
                </a:cxn>
                <a:cxn ang="0">
                  <a:pos x="37" y="473"/>
                </a:cxn>
                <a:cxn ang="0">
                  <a:pos x="67" y="422"/>
                </a:cxn>
                <a:cxn ang="0">
                  <a:pos x="67" y="396"/>
                </a:cxn>
                <a:cxn ang="0">
                  <a:pos x="48" y="338"/>
                </a:cxn>
                <a:cxn ang="0">
                  <a:pos x="49" y="271"/>
                </a:cxn>
              </a:cxnLst>
              <a:rect l="0" t="0" r="r" b="b"/>
              <a:pathLst>
                <a:path w="379" h="752">
                  <a:moveTo>
                    <a:pt x="62" y="223"/>
                  </a:moveTo>
                  <a:lnTo>
                    <a:pt x="67" y="217"/>
                  </a:lnTo>
                  <a:lnTo>
                    <a:pt x="73" y="219"/>
                  </a:lnTo>
                  <a:lnTo>
                    <a:pt x="89" y="218"/>
                  </a:lnTo>
                  <a:lnTo>
                    <a:pt x="93" y="214"/>
                  </a:lnTo>
                  <a:lnTo>
                    <a:pt x="104" y="207"/>
                  </a:lnTo>
                  <a:lnTo>
                    <a:pt x="106" y="213"/>
                  </a:lnTo>
                  <a:lnTo>
                    <a:pt x="110" y="214"/>
                  </a:lnTo>
                  <a:lnTo>
                    <a:pt x="115" y="208"/>
                  </a:lnTo>
                  <a:lnTo>
                    <a:pt x="121" y="211"/>
                  </a:lnTo>
                  <a:lnTo>
                    <a:pt x="126" y="205"/>
                  </a:lnTo>
                  <a:lnTo>
                    <a:pt x="127" y="197"/>
                  </a:lnTo>
                  <a:lnTo>
                    <a:pt x="137" y="195"/>
                  </a:lnTo>
                  <a:lnTo>
                    <a:pt x="142" y="199"/>
                  </a:lnTo>
                  <a:lnTo>
                    <a:pt x="148" y="192"/>
                  </a:lnTo>
                  <a:lnTo>
                    <a:pt x="154" y="195"/>
                  </a:lnTo>
                  <a:lnTo>
                    <a:pt x="159" y="205"/>
                  </a:lnTo>
                  <a:lnTo>
                    <a:pt x="165" y="212"/>
                  </a:lnTo>
                  <a:lnTo>
                    <a:pt x="173" y="213"/>
                  </a:lnTo>
                  <a:lnTo>
                    <a:pt x="179" y="212"/>
                  </a:lnTo>
                  <a:lnTo>
                    <a:pt x="177" y="203"/>
                  </a:lnTo>
                  <a:lnTo>
                    <a:pt x="167" y="195"/>
                  </a:lnTo>
                  <a:lnTo>
                    <a:pt x="168" y="185"/>
                  </a:lnTo>
                  <a:lnTo>
                    <a:pt x="178" y="174"/>
                  </a:lnTo>
                  <a:lnTo>
                    <a:pt x="189" y="167"/>
                  </a:lnTo>
                  <a:lnTo>
                    <a:pt x="196" y="171"/>
                  </a:lnTo>
                  <a:lnTo>
                    <a:pt x="198" y="183"/>
                  </a:lnTo>
                  <a:lnTo>
                    <a:pt x="205" y="184"/>
                  </a:lnTo>
                  <a:lnTo>
                    <a:pt x="211" y="180"/>
                  </a:lnTo>
                  <a:lnTo>
                    <a:pt x="201" y="162"/>
                  </a:lnTo>
                  <a:lnTo>
                    <a:pt x="209" y="156"/>
                  </a:lnTo>
                  <a:lnTo>
                    <a:pt x="217" y="146"/>
                  </a:lnTo>
                  <a:lnTo>
                    <a:pt x="215" y="144"/>
                  </a:lnTo>
                  <a:lnTo>
                    <a:pt x="221" y="136"/>
                  </a:lnTo>
                  <a:lnTo>
                    <a:pt x="224" y="144"/>
                  </a:lnTo>
                  <a:lnTo>
                    <a:pt x="222" y="155"/>
                  </a:lnTo>
                  <a:lnTo>
                    <a:pt x="237" y="135"/>
                  </a:lnTo>
                  <a:lnTo>
                    <a:pt x="245" y="136"/>
                  </a:lnTo>
                  <a:lnTo>
                    <a:pt x="251" y="135"/>
                  </a:lnTo>
                  <a:lnTo>
                    <a:pt x="249" y="131"/>
                  </a:lnTo>
                  <a:lnTo>
                    <a:pt x="239" y="129"/>
                  </a:lnTo>
                  <a:lnTo>
                    <a:pt x="234" y="120"/>
                  </a:lnTo>
                  <a:lnTo>
                    <a:pt x="237" y="116"/>
                  </a:lnTo>
                  <a:lnTo>
                    <a:pt x="245" y="103"/>
                  </a:lnTo>
                  <a:lnTo>
                    <a:pt x="251" y="110"/>
                  </a:lnTo>
                  <a:lnTo>
                    <a:pt x="251" y="97"/>
                  </a:lnTo>
                  <a:lnTo>
                    <a:pt x="249" y="90"/>
                  </a:lnTo>
                  <a:lnTo>
                    <a:pt x="245" y="79"/>
                  </a:lnTo>
                  <a:lnTo>
                    <a:pt x="249" y="74"/>
                  </a:lnTo>
                  <a:lnTo>
                    <a:pt x="259" y="78"/>
                  </a:lnTo>
                  <a:lnTo>
                    <a:pt x="262" y="89"/>
                  </a:lnTo>
                  <a:lnTo>
                    <a:pt x="275" y="70"/>
                  </a:lnTo>
                  <a:lnTo>
                    <a:pt x="277" y="60"/>
                  </a:lnTo>
                  <a:lnTo>
                    <a:pt x="283" y="66"/>
                  </a:lnTo>
                  <a:lnTo>
                    <a:pt x="293" y="60"/>
                  </a:lnTo>
                  <a:lnTo>
                    <a:pt x="296" y="45"/>
                  </a:lnTo>
                  <a:lnTo>
                    <a:pt x="298" y="23"/>
                  </a:lnTo>
                  <a:lnTo>
                    <a:pt x="293" y="14"/>
                  </a:lnTo>
                  <a:lnTo>
                    <a:pt x="296" y="16"/>
                  </a:lnTo>
                  <a:lnTo>
                    <a:pt x="306" y="5"/>
                  </a:lnTo>
                  <a:lnTo>
                    <a:pt x="314" y="0"/>
                  </a:lnTo>
                  <a:lnTo>
                    <a:pt x="325" y="9"/>
                  </a:lnTo>
                  <a:lnTo>
                    <a:pt x="333" y="23"/>
                  </a:lnTo>
                  <a:lnTo>
                    <a:pt x="343" y="31"/>
                  </a:lnTo>
                  <a:lnTo>
                    <a:pt x="350" y="45"/>
                  </a:lnTo>
                  <a:lnTo>
                    <a:pt x="354" y="58"/>
                  </a:lnTo>
                  <a:lnTo>
                    <a:pt x="355" y="69"/>
                  </a:lnTo>
                  <a:lnTo>
                    <a:pt x="360" y="86"/>
                  </a:lnTo>
                  <a:lnTo>
                    <a:pt x="362" y="102"/>
                  </a:lnTo>
                  <a:lnTo>
                    <a:pt x="366" y="117"/>
                  </a:lnTo>
                  <a:lnTo>
                    <a:pt x="367" y="131"/>
                  </a:lnTo>
                  <a:lnTo>
                    <a:pt x="371" y="147"/>
                  </a:lnTo>
                  <a:lnTo>
                    <a:pt x="377" y="162"/>
                  </a:lnTo>
                  <a:lnTo>
                    <a:pt x="379" y="177"/>
                  </a:lnTo>
                  <a:lnTo>
                    <a:pt x="377" y="191"/>
                  </a:lnTo>
                  <a:lnTo>
                    <a:pt x="372" y="203"/>
                  </a:lnTo>
                  <a:lnTo>
                    <a:pt x="365" y="205"/>
                  </a:lnTo>
                  <a:lnTo>
                    <a:pt x="359" y="191"/>
                  </a:lnTo>
                  <a:lnTo>
                    <a:pt x="355" y="177"/>
                  </a:lnTo>
                  <a:lnTo>
                    <a:pt x="346" y="178"/>
                  </a:lnTo>
                  <a:lnTo>
                    <a:pt x="343" y="200"/>
                  </a:lnTo>
                  <a:lnTo>
                    <a:pt x="343" y="216"/>
                  </a:lnTo>
                  <a:lnTo>
                    <a:pt x="349" y="227"/>
                  </a:lnTo>
                  <a:lnTo>
                    <a:pt x="349" y="242"/>
                  </a:lnTo>
                  <a:lnTo>
                    <a:pt x="345" y="253"/>
                  </a:lnTo>
                  <a:lnTo>
                    <a:pt x="339" y="260"/>
                  </a:lnTo>
                  <a:lnTo>
                    <a:pt x="332" y="274"/>
                  </a:lnTo>
                  <a:lnTo>
                    <a:pt x="329" y="291"/>
                  </a:lnTo>
                  <a:lnTo>
                    <a:pt x="329" y="305"/>
                  </a:lnTo>
                  <a:lnTo>
                    <a:pt x="320" y="355"/>
                  </a:lnTo>
                  <a:lnTo>
                    <a:pt x="309" y="384"/>
                  </a:lnTo>
                  <a:lnTo>
                    <a:pt x="307" y="385"/>
                  </a:lnTo>
                  <a:lnTo>
                    <a:pt x="306" y="394"/>
                  </a:lnTo>
                  <a:lnTo>
                    <a:pt x="290" y="445"/>
                  </a:lnTo>
                  <a:lnTo>
                    <a:pt x="279" y="472"/>
                  </a:lnTo>
                  <a:lnTo>
                    <a:pt x="275" y="495"/>
                  </a:lnTo>
                  <a:lnTo>
                    <a:pt x="265" y="532"/>
                  </a:lnTo>
                  <a:lnTo>
                    <a:pt x="257" y="549"/>
                  </a:lnTo>
                  <a:lnTo>
                    <a:pt x="246" y="588"/>
                  </a:lnTo>
                  <a:lnTo>
                    <a:pt x="240" y="616"/>
                  </a:lnTo>
                  <a:lnTo>
                    <a:pt x="235" y="632"/>
                  </a:lnTo>
                  <a:lnTo>
                    <a:pt x="229" y="663"/>
                  </a:lnTo>
                  <a:lnTo>
                    <a:pt x="221" y="678"/>
                  </a:lnTo>
                  <a:lnTo>
                    <a:pt x="216" y="693"/>
                  </a:lnTo>
                  <a:lnTo>
                    <a:pt x="204" y="713"/>
                  </a:lnTo>
                  <a:lnTo>
                    <a:pt x="195" y="722"/>
                  </a:lnTo>
                  <a:lnTo>
                    <a:pt x="185" y="727"/>
                  </a:lnTo>
                  <a:lnTo>
                    <a:pt x="178" y="724"/>
                  </a:lnTo>
                  <a:lnTo>
                    <a:pt x="146" y="732"/>
                  </a:lnTo>
                  <a:lnTo>
                    <a:pt x="116" y="750"/>
                  </a:lnTo>
                  <a:lnTo>
                    <a:pt x="102" y="752"/>
                  </a:lnTo>
                  <a:lnTo>
                    <a:pt x="84" y="739"/>
                  </a:lnTo>
                  <a:lnTo>
                    <a:pt x="70" y="729"/>
                  </a:lnTo>
                  <a:lnTo>
                    <a:pt x="57" y="722"/>
                  </a:lnTo>
                  <a:lnTo>
                    <a:pt x="46" y="713"/>
                  </a:lnTo>
                  <a:lnTo>
                    <a:pt x="32" y="693"/>
                  </a:lnTo>
                  <a:lnTo>
                    <a:pt x="26" y="676"/>
                  </a:lnTo>
                  <a:lnTo>
                    <a:pt x="23" y="657"/>
                  </a:lnTo>
                  <a:lnTo>
                    <a:pt x="23" y="644"/>
                  </a:lnTo>
                  <a:lnTo>
                    <a:pt x="27" y="634"/>
                  </a:lnTo>
                  <a:lnTo>
                    <a:pt x="22" y="618"/>
                  </a:lnTo>
                  <a:lnTo>
                    <a:pt x="17" y="605"/>
                  </a:lnTo>
                  <a:lnTo>
                    <a:pt x="9" y="597"/>
                  </a:lnTo>
                  <a:lnTo>
                    <a:pt x="2" y="582"/>
                  </a:lnTo>
                  <a:lnTo>
                    <a:pt x="2" y="568"/>
                  </a:lnTo>
                  <a:lnTo>
                    <a:pt x="0" y="556"/>
                  </a:lnTo>
                  <a:lnTo>
                    <a:pt x="0" y="538"/>
                  </a:lnTo>
                  <a:lnTo>
                    <a:pt x="7" y="527"/>
                  </a:lnTo>
                  <a:lnTo>
                    <a:pt x="15" y="511"/>
                  </a:lnTo>
                  <a:lnTo>
                    <a:pt x="21" y="502"/>
                  </a:lnTo>
                  <a:lnTo>
                    <a:pt x="28" y="500"/>
                  </a:lnTo>
                  <a:lnTo>
                    <a:pt x="37" y="473"/>
                  </a:lnTo>
                  <a:lnTo>
                    <a:pt x="54" y="443"/>
                  </a:lnTo>
                  <a:lnTo>
                    <a:pt x="63" y="432"/>
                  </a:lnTo>
                  <a:lnTo>
                    <a:pt x="67" y="422"/>
                  </a:lnTo>
                  <a:lnTo>
                    <a:pt x="66" y="411"/>
                  </a:lnTo>
                  <a:lnTo>
                    <a:pt x="70" y="406"/>
                  </a:lnTo>
                  <a:lnTo>
                    <a:pt x="67" y="396"/>
                  </a:lnTo>
                  <a:lnTo>
                    <a:pt x="59" y="383"/>
                  </a:lnTo>
                  <a:lnTo>
                    <a:pt x="52" y="364"/>
                  </a:lnTo>
                  <a:lnTo>
                    <a:pt x="48" y="338"/>
                  </a:lnTo>
                  <a:lnTo>
                    <a:pt x="46" y="308"/>
                  </a:lnTo>
                  <a:lnTo>
                    <a:pt x="37" y="292"/>
                  </a:lnTo>
                  <a:lnTo>
                    <a:pt x="49" y="271"/>
                  </a:lnTo>
                  <a:lnTo>
                    <a:pt x="63" y="239"/>
                  </a:lnTo>
                  <a:lnTo>
                    <a:pt x="62" y="22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194">
              <a:extLst>
                <a:ext uri="{FF2B5EF4-FFF2-40B4-BE49-F238E27FC236}">
                  <a16:creationId xmlns:a16="http://schemas.microsoft.com/office/drawing/2014/main" id="{D2A77699-749B-B4BE-6A66-1761CD3BE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322" y="4225408"/>
              <a:ext cx="162968" cy="125360"/>
            </a:xfrm>
            <a:custGeom>
              <a:avLst/>
              <a:gdLst/>
              <a:ahLst/>
              <a:cxnLst>
                <a:cxn ang="0">
                  <a:pos x="170" y="16"/>
                </a:cxn>
                <a:cxn ang="0">
                  <a:pos x="142" y="17"/>
                </a:cxn>
                <a:cxn ang="0">
                  <a:pos x="116" y="11"/>
                </a:cxn>
                <a:cxn ang="0">
                  <a:pos x="98" y="4"/>
                </a:cxn>
                <a:cxn ang="0">
                  <a:pos x="78" y="14"/>
                </a:cxn>
                <a:cxn ang="0">
                  <a:pos x="65" y="27"/>
                </a:cxn>
                <a:cxn ang="0">
                  <a:pos x="66" y="56"/>
                </a:cxn>
                <a:cxn ang="0">
                  <a:pos x="16" y="78"/>
                </a:cxn>
                <a:cxn ang="0">
                  <a:pos x="0" y="106"/>
                </a:cxn>
                <a:cxn ang="0">
                  <a:pos x="16" y="98"/>
                </a:cxn>
                <a:cxn ang="0">
                  <a:pos x="29" y="126"/>
                </a:cxn>
                <a:cxn ang="0">
                  <a:pos x="64" y="155"/>
                </a:cxn>
                <a:cxn ang="0">
                  <a:pos x="87" y="185"/>
                </a:cxn>
                <a:cxn ang="0">
                  <a:pos x="101" y="198"/>
                </a:cxn>
                <a:cxn ang="0">
                  <a:pos x="121" y="186"/>
                </a:cxn>
                <a:cxn ang="0">
                  <a:pos x="138" y="163"/>
                </a:cxn>
                <a:cxn ang="0">
                  <a:pos x="155" y="155"/>
                </a:cxn>
                <a:cxn ang="0">
                  <a:pos x="205" y="149"/>
                </a:cxn>
                <a:cxn ang="0">
                  <a:pos x="222" y="171"/>
                </a:cxn>
                <a:cxn ang="0">
                  <a:pos x="233" y="183"/>
                </a:cxn>
                <a:cxn ang="0">
                  <a:pos x="233" y="197"/>
                </a:cxn>
                <a:cxn ang="0">
                  <a:pos x="242" y="217"/>
                </a:cxn>
                <a:cxn ang="0">
                  <a:pos x="244" y="233"/>
                </a:cxn>
                <a:cxn ang="0">
                  <a:pos x="256" y="233"/>
                </a:cxn>
                <a:cxn ang="0">
                  <a:pos x="273" y="231"/>
                </a:cxn>
                <a:cxn ang="0">
                  <a:pos x="288" y="233"/>
                </a:cxn>
                <a:cxn ang="0">
                  <a:pos x="304" y="266"/>
                </a:cxn>
                <a:cxn ang="0">
                  <a:pos x="297" y="291"/>
                </a:cxn>
                <a:cxn ang="0">
                  <a:pos x="317" y="298"/>
                </a:cxn>
                <a:cxn ang="0">
                  <a:pos x="337" y="283"/>
                </a:cxn>
                <a:cxn ang="0">
                  <a:pos x="353" y="278"/>
                </a:cxn>
                <a:cxn ang="0">
                  <a:pos x="372" y="255"/>
                </a:cxn>
                <a:cxn ang="0">
                  <a:pos x="375" y="244"/>
                </a:cxn>
                <a:cxn ang="0">
                  <a:pos x="364" y="233"/>
                </a:cxn>
                <a:cxn ang="0">
                  <a:pos x="382" y="232"/>
                </a:cxn>
                <a:cxn ang="0">
                  <a:pos x="390" y="228"/>
                </a:cxn>
                <a:cxn ang="0">
                  <a:pos x="382" y="213"/>
                </a:cxn>
                <a:cxn ang="0">
                  <a:pos x="388" y="198"/>
                </a:cxn>
                <a:cxn ang="0">
                  <a:pos x="369" y="177"/>
                </a:cxn>
                <a:cxn ang="0">
                  <a:pos x="370" y="145"/>
                </a:cxn>
                <a:cxn ang="0">
                  <a:pos x="370" y="127"/>
                </a:cxn>
                <a:cxn ang="0">
                  <a:pos x="358" y="91"/>
                </a:cxn>
                <a:cxn ang="0">
                  <a:pos x="340" y="89"/>
                </a:cxn>
                <a:cxn ang="0">
                  <a:pos x="351" y="77"/>
                </a:cxn>
                <a:cxn ang="0">
                  <a:pos x="347" y="67"/>
                </a:cxn>
                <a:cxn ang="0">
                  <a:pos x="332" y="41"/>
                </a:cxn>
                <a:cxn ang="0">
                  <a:pos x="323" y="28"/>
                </a:cxn>
                <a:cxn ang="0">
                  <a:pos x="317" y="13"/>
                </a:cxn>
                <a:cxn ang="0">
                  <a:pos x="303" y="13"/>
                </a:cxn>
                <a:cxn ang="0">
                  <a:pos x="286" y="38"/>
                </a:cxn>
                <a:cxn ang="0">
                  <a:pos x="247" y="32"/>
                </a:cxn>
                <a:cxn ang="0">
                  <a:pos x="223" y="30"/>
                </a:cxn>
                <a:cxn ang="0">
                  <a:pos x="201" y="38"/>
                </a:cxn>
                <a:cxn ang="0">
                  <a:pos x="197" y="20"/>
                </a:cxn>
              </a:cxnLst>
              <a:rect l="0" t="0" r="r" b="b"/>
              <a:pathLst>
                <a:path w="392" h="298">
                  <a:moveTo>
                    <a:pt x="199" y="16"/>
                  </a:moveTo>
                  <a:lnTo>
                    <a:pt x="189" y="15"/>
                  </a:lnTo>
                  <a:lnTo>
                    <a:pt x="183" y="17"/>
                  </a:lnTo>
                  <a:lnTo>
                    <a:pt x="179" y="19"/>
                  </a:lnTo>
                  <a:lnTo>
                    <a:pt x="170" y="16"/>
                  </a:lnTo>
                  <a:lnTo>
                    <a:pt x="167" y="17"/>
                  </a:lnTo>
                  <a:lnTo>
                    <a:pt x="159" y="17"/>
                  </a:lnTo>
                  <a:lnTo>
                    <a:pt x="153" y="20"/>
                  </a:lnTo>
                  <a:lnTo>
                    <a:pt x="146" y="21"/>
                  </a:lnTo>
                  <a:lnTo>
                    <a:pt x="142" y="17"/>
                  </a:lnTo>
                  <a:lnTo>
                    <a:pt x="138" y="19"/>
                  </a:lnTo>
                  <a:lnTo>
                    <a:pt x="131" y="16"/>
                  </a:lnTo>
                  <a:lnTo>
                    <a:pt x="125" y="16"/>
                  </a:lnTo>
                  <a:lnTo>
                    <a:pt x="117" y="10"/>
                  </a:lnTo>
                  <a:lnTo>
                    <a:pt x="116" y="11"/>
                  </a:lnTo>
                  <a:lnTo>
                    <a:pt x="115" y="14"/>
                  </a:lnTo>
                  <a:lnTo>
                    <a:pt x="109" y="14"/>
                  </a:lnTo>
                  <a:lnTo>
                    <a:pt x="109" y="8"/>
                  </a:lnTo>
                  <a:lnTo>
                    <a:pt x="105" y="5"/>
                  </a:lnTo>
                  <a:lnTo>
                    <a:pt x="98" y="4"/>
                  </a:lnTo>
                  <a:lnTo>
                    <a:pt x="92" y="5"/>
                  </a:lnTo>
                  <a:lnTo>
                    <a:pt x="87" y="2"/>
                  </a:lnTo>
                  <a:lnTo>
                    <a:pt x="73" y="0"/>
                  </a:lnTo>
                  <a:lnTo>
                    <a:pt x="75" y="8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6" y="24"/>
                  </a:lnTo>
                  <a:lnTo>
                    <a:pt x="72" y="26"/>
                  </a:lnTo>
                  <a:lnTo>
                    <a:pt x="67" y="26"/>
                  </a:lnTo>
                  <a:lnTo>
                    <a:pt x="65" y="27"/>
                  </a:lnTo>
                  <a:lnTo>
                    <a:pt x="64" y="31"/>
                  </a:lnTo>
                  <a:lnTo>
                    <a:pt x="68" y="33"/>
                  </a:lnTo>
                  <a:lnTo>
                    <a:pt x="72" y="38"/>
                  </a:lnTo>
                  <a:lnTo>
                    <a:pt x="73" y="56"/>
                  </a:lnTo>
                  <a:lnTo>
                    <a:pt x="66" y="56"/>
                  </a:lnTo>
                  <a:lnTo>
                    <a:pt x="62" y="59"/>
                  </a:lnTo>
                  <a:lnTo>
                    <a:pt x="44" y="59"/>
                  </a:lnTo>
                  <a:lnTo>
                    <a:pt x="27" y="66"/>
                  </a:lnTo>
                  <a:lnTo>
                    <a:pt x="21" y="71"/>
                  </a:lnTo>
                  <a:lnTo>
                    <a:pt x="16" y="78"/>
                  </a:lnTo>
                  <a:lnTo>
                    <a:pt x="14" y="87"/>
                  </a:lnTo>
                  <a:lnTo>
                    <a:pt x="11" y="91"/>
                  </a:lnTo>
                  <a:lnTo>
                    <a:pt x="6" y="94"/>
                  </a:lnTo>
                  <a:lnTo>
                    <a:pt x="0" y="97"/>
                  </a:lnTo>
                  <a:lnTo>
                    <a:pt x="0" y="106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9" y="106"/>
                  </a:lnTo>
                  <a:lnTo>
                    <a:pt x="14" y="99"/>
                  </a:lnTo>
                  <a:lnTo>
                    <a:pt x="16" y="98"/>
                  </a:lnTo>
                  <a:lnTo>
                    <a:pt x="17" y="98"/>
                  </a:lnTo>
                  <a:lnTo>
                    <a:pt x="20" y="111"/>
                  </a:lnTo>
                  <a:lnTo>
                    <a:pt x="28" y="113"/>
                  </a:lnTo>
                  <a:lnTo>
                    <a:pt x="29" y="114"/>
                  </a:lnTo>
                  <a:lnTo>
                    <a:pt x="29" y="126"/>
                  </a:lnTo>
                  <a:lnTo>
                    <a:pt x="34" y="137"/>
                  </a:lnTo>
                  <a:lnTo>
                    <a:pt x="38" y="142"/>
                  </a:lnTo>
                  <a:lnTo>
                    <a:pt x="45" y="145"/>
                  </a:lnTo>
                  <a:lnTo>
                    <a:pt x="53" y="150"/>
                  </a:lnTo>
                  <a:lnTo>
                    <a:pt x="64" y="155"/>
                  </a:lnTo>
                  <a:lnTo>
                    <a:pt x="71" y="164"/>
                  </a:lnTo>
                  <a:lnTo>
                    <a:pt x="72" y="174"/>
                  </a:lnTo>
                  <a:lnTo>
                    <a:pt x="81" y="177"/>
                  </a:lnTo>
                  <a:lnTo>
                    <a:pt x="83" y="182"/>
                  </a:lnTo>
                  <a:lnTo>
                    <a:pt x="87" y="185"/>
                  </a:lnTo>
                  <a:lnTo>
                    <a:pt x="87" y="187"/>
                  </a:lnTo>
                  <a:lnTo>
                    <a:pt x="90" y="189"/>
                  </a:lnTo>
                  <a:lnTo>
                    <a:pt x="93" y="196"/>
                  </a:lnTo>
                  <a:lnTo>
                    <a:pt x="95" y="196"/>
                  </a:lnTo>
                  <a:lnTo>
                    <a:pt x="101" y="198"/>
                  </a:lnTo>
                  <a:lnTo>
                    <a:pt x="106" y="198"/>
                  </a:lnTo>
                  <a:lnTo>
                    <a:pt x="109" y="197"/>
                  </a:lnTo>
                  <a:lnTo>
                    <a:pt x="111" y="196"/>
                  </a:lnTo>
                  <a:lnTo>
                    <a:pt x="116" y="186"/>
                  </a:lnTo>
                  <a:lnTo>
                    <a:pt x="121" y="186"/>
                  </a:lnTo>
                  <a:lnTo>
                    <a:pt x="123" y="183"/>
                  </a:lnTo>
                  <a:lnTo>
                    <a:pt x="123" y="180"/>
                  </a:lnTo>
                  <a:lnTo>
                    <a:pt x="128" y="177"/>
                  </a:lnTo>
                  <a:lnTo>
                    <a:pt x="134" y="170"/>
                  </a:lnTo>
                  <a:lnTo>
                    <a:pt x="138" y="163"/>
                  </a:lnTo>
                  <a:lnTo>
                    <a:pt x="137" y="155"/>
                  </a:lnTo>
                  <a:lnTo>
                    <a:pt x="140" y="154"/>
                  </a:lnTo>
                  <a:lnTo>
                    <a:pt x="149" y="153"/>
                  </a:lnTo>
                  <a:lnTo>
                    <a:pt x="151" y="155"/>
                  </a:lnTo>
                  <a:lnTo>
                    <a:pt x="155" y="155"/>
                  </a:lnTo>
                  <a:lnTo>
                    <a:pt x="161" y="153"/>
                  </a:lnTo>
                  <a:lnTo>
                    <a:pt x="167" y="153"/>
                  </a:lnTo>
                  <a:lnTo>
                    <a:pt x="167" y="148"/>
                  </a:lnTo>
                  <a:lnTo>
                    <a:pt x="192" y="148"/>
                  </a:lnTo>
                  <a:lnTo>
                    <a:pt x="205" y="149"/>
                  </a:lnTo>
                  <a:lnTo>
                    <a:pt x="207" y="156"/>
                  </a:lnTo>
                  <a:lnTo>
                    <a:pt x="214" y="159"/>
                  </a:lnTo>
                  <a:lnTo>
                    <a:pt x="217" y="165"/>
                  </a:lnTo>
                  <a:lnTo>
                    <a:pt x="222" y="167"/>
                  </a:lnTo>
                  <a:lnTo>
                    <a:pt x="222" y="171"/>
                  </a:lnTo>
                  <a:lnTo>
                    <a:pt x="225" y="174"/>
                  </a:lnTo>
                  <a:lnTo>
                    <a:pt x="223" y="176"/>
                  </a:lnTo>
                  <a:lnTo>
                    <a:pt x="225" y="180"/>
                  </a:lnTo>
                  <a:lnTo>
                    <a:pt x="232" y="181"/>
                  </a:lnTo>
                  <a:lnTo>
                    <a:pt x="233" y="183"/>
                  </a:lnTo>
                  <a:lnTo>
                    <a:pt x="233" y="185"/>
                  </a:lnTo>
                  <a:lnTo>
                    <a:pt x="232" y="187"/>
                  </a:lnTo>
                  <a:lnTo>
                    <a:pt x="234" y="192"/>
                  </a:lnTo>
                  <a:lnTo>
                    <a:pt x="233" y="193"/>
                  </a:lnTo>
                  <a:lnTo>
                    <a:pt x="233" y="197"/>
                  </a:lnTo>
                  <a:lnTo>
                    <a:pt x="236" y="199"/>
                  </a:lnTo>
                  <a:lnTo>
                    <a:pt x="239" y="203"/>
                  </a:lnTo>
                  <a:lnTo>
                    <a:pt x="242" y="205"/>
                  </a:lnTo>
                  <a:lnTo>
                    <a:pt x="243" y="216"/>
                  </a:lnTo>
                  <a:lnTo>
                    <a:pt x="242" y="217"/>
                  </a:lnTo>
                  <a:lnTo>
                    <a:pt x="237" y="219"/>
                  </a:lnTo>
                  <a:lnTo>
                    <a:pt x="234" y="230"/>
                  </a:lnTo>
                  <a:lnTo>
                    <a:pt x="232" y="235"/>
                  </a:lnTo>
                  <a:lnTo>
                    <a:pt x="232" y="238"/>
                  </a:lnTo>
                  <a:lnTo>
                    <a:pt x="244" y="233"/>
                  </a:lnTo>
                  <a:lnTo>
                    <a:pt x="250" y="228"/>
                  </a:lnTo>
                  <a:lnTo>
                    <a:pt x="251" y="228"/>
                  </a:lnTo>
                  <a:lnTo>
                    <a:pt x="253" y="231"/>
                  </a:lnTo>
                  <a:lnTo>
                    <a:pt x="253" y="235"/>
                  </a:lnTo>
                  <a:lnTo>
                    <a:pt x="256" y="233"/>
                  </a:lnTo>
                  <a:lnTo>
                    <a:pt x="259" y="228"/>
                  </a:lnTo>
                  <a:lnTo>
                    <a:pt x="262" y="226"/>
                  </a:lnTo>
                  <a:lnTo>
                    <a:pt x="266" y="227"/>
                  </a:lnTo>
                  <a:lnTo>
                    <a:pt x="271" y="231"/>
                  </a:lnTo>
                  <a:lnTo>
                    <a:pt x="273" y="231"/>
                  </a:lnTo>
                  <a:lnTo>
                    <a:pt x="275" y="230"/>
                  </a:lnTo>
                  <a:lnTo>
                    <a:pt x="283" y="226"/>
                  </a:lnTo>
                  <a:lnTo>
                    <a:pt x="286" y="227"/>
                  </a:lnTo>
                  <a:lnTo>
                    <a:pt x="286" y="228"/>
                  </a:lnTo>
                  <a:lnTo>
                    <a:pt x="288" y="233"/>
                  </a:lnTo>
                  <a:lnTo>
                    <a:pt x="295" y="237"/>
                  </a:lnTo>
                  <a:lnTo>
                    <a:pt x="295" y="244"/>
                  </a:lnTo>
                  <a:lnTo>
                    <a:pt x="299" y="250"/>
                  </a:lnTo>
                  <a:lnTo>
                    <a:pt x="300" y="264"/>
                  </a:lnTo>
                  <a:lnTo>
                    <a:pt x="304" y="266"/>
                  </a:lnTo>
                  <a:lnTo>
                    <a:pt x="303" y="281"/>
                  </a:lnTo>
                  <a:lnTo>
                    <a:pt x="300" y="285"/>
                  </a:lnTo>
                  <a:lnTo>
                    <a:pt x="297" y="287"/>
                  </a:lnTo>
                  <a:lnTo>
                    <a:pt x="295" y="288"/>
                  </a:lnTo>
                  <a:lnTo>
                    <a:pt x="297" y="291"/>
                  </a:lnTo>
                  <a:lnTo>
                    <a:pt x="300" y="289"/>
                  </a:lnTo>
                  <a:lnTo>
                    <a:pt x="304" y="287"/>
                  </a:lnTo>
                  <a:lnTo>
                    <a:pt x="306" y="287"/>
                  </a:lnTo>
                  <a:lnTo>
                    <a:pt x="312" y="291"/>
                  </a:lnTo>
                  <a:lnTo>
                    <a:pt x="317" y="298"/>
                  </a:lnTo>
                  <a:lnTo>
                    <a:pt x="321" y="297"/>
                  </a:lnTo>
                  <a:lnTo>
                    <a:pt x="325" y="294"/>
                  </a:lnTo>
                  <a:lnTo>
                    <a:pt x="331" y="294"/>
                  </a:lnTo>
                  <a:lnTo>
                    <a:pt x="332" y="289"/>
                  </a:lnTo>
                  <a:lnTo>
                    <a:pt x="337" y="283"/>
                  </a:lnTo>
                  <a:lnTo>
                    <a:pt x="337" y="276"/>
                  </a:lnTo>
                  <a:lnTo>
                    <a:pt x="340" y="274"/>
                  </a:lnTo>
                  <a:lnTo>
                    <a:pt x="347" y="274"/>
                  </a:lnTo>
                  <a:lnTo>
                    <a:pt x="350" y="280"/>
                  </a:lnTo>
                  <a:lnTo>
                    <a:pt x="353" y="278"/>
                  </a:lnTo>
                  <a:lnTo>
                    <a:pt x="367" y="278"/>
                  </a:lnTo>
                  <a:lnTo>
                    <a:pt x="367" y="275"/>
                  </a:lnTo>
                  <a:lnTo>
                    <a:pt x="371" y="269"/>
                  </a:lnTo>
                  <a:lnTo>
                    <a:pt x="371" y="260"/>
                  </a:lnTo>
                  <a:lnTo>
                    <a:pt x="372" y="255"/>
                  </a:lnTo>
                  <a:lnTo>
                    <a:pt x="377" y="253"/>
                  </a:lnTo>
                  <a:lnTo>
                    <a:pt x="376" y="250"/>
                  </a:lnTo>
                  <a:lnTo>
                    <a:pt x="375" y="250"/>
                  </a:lnTo>
                  <a:lnTo>
                    <a:pt x="375" y="248"/>
                  </a:lnTo>
                  <a:lnTo>
                    <a:pt x="375" y="244"/>
                  </a:lnTo>
                  <a:lnTo>
                    <a:pt x="371" y="244"/>
                  </a:lnTo>
                  <a:lnTo>
                    <a:pt x="364" y="244"/>
                  </a:lnTo>
                  <a:lnTo>
                    <a:pt x="362" y="243"/>
                  </a:lnTo>
                  <a:lnTo>
                    <a:pt x="365" y="238"/>
                  </a:lnTo>
                  <a:lnTo>
                    <a:pt x="364" y="233"/>
                  </a:lnTo>
                  <a:lnTo>
                    <a:pt x="362" y="232"/>
                  </a:lnTo>
                  <a:lnTo>
                    <a:pt x="362" y="231"/>
                  </a:lnTo>
                  <a:lnTo>
                    <a:pt x="370" y="228"/>
                  </a:lnTo>
                  <a:lnTo>
                    <a:pt x="378" y="228"/>
                  </a:lnTo>
                  <a:lnTo>
                    <a:pt x="382" y="232"/>
                  </a:lnTo>
                  <a:lnTo>
                    <a:pt x="384" y="233"/>
                  </a:lnTo>
                  <a:lnTo>
                    <a:pt x="388" y="232"/>
                  </a:lnTo>
                  <a:lnTo>
                    <a:pt x="390" y="238"/>
                  </a:lnTo>
                  <a:lnTo>
                    <a:pt x="392" y="238"/>
                  </a:lnTo>
                  <a:lnTo>
                    <a:pt x="390" y="228"/>
                  </a:lnTo>
                  <a:lnTo>
                    <a:pt x="390" y="224"/>
                  </a:lnTo>
                  <a:lnTo>
                    <a:pt x="388" y="220"/>
                  </a:lnTo>
                  <a:lnTo>
                    <a:pt x="388" y="215"/>
                  </a:lnTo>
                  <a:lnTo>
                    <a:pt x="384" y="215"/>
                  </a:lnTo>
                  <a:lnTo>
                    <a:pt x="382" y="213"/>
                  </a:lnTo>
                  <a:lnTo>
                    <a:pt x="380" y="214"/>
                  </a:lnTo>
                  <a:lnTo>
                    <a:pt x="383" y="205"/>
                  </a:lnTo>
                  <a:lnTo>
                    <a:pt x="386" y="202"/>
                  </a:lnTo>
                  <a:lnTo>
                    <a:pt x="388" y="200"/>
                  </a:lnTo>
                  <a:lnTo>
                    <a:pt x="388" y="198"/>
                  </a:lnTo>
                  <a:lnTo>
                    <a:pt x="384" y="193"/>
                  </a:lnTo>
                  <a:lnTo>
                    <a:pt x="381" y="194"/>
                  </a:lnTo>
                  <a:lnTo>
                    <a:pt x="383" y="181"/>
                  </a:lnTo>
                  <a:lnTo>
                    <a:pt x="376" y="182"/>
                  </a:lnTo>
                  <a:lnTo>
                    <a:pt x="369" y="177"/>
                  </a:lnTo>
                  <a:lnTo>
                    <a:pt x="367" y="176"/>
                  </a:lnTo>
                  <a:lnTo>
                    <a:pt x="369" y="159"/>
                  </a:lnTo>
                  <a:lnTo>
                    <a:pt x="367" y="150"/>
                  </a:lnTo>
                  <a:lnTo>
                    <a:pt x="370" y="148"/>
                  </a:lnTo>
                  <a:lnTo>
                    <a:pt x="370" y="145"/>
                  </a:lnTo>
                  <a:lnTo>
                    <a:pt x="377" y="138"/>
                  </a:lnTo>
                  <a:lnTo>
                    <a:pt x="377" y="137"/>
                  </a:lnTo>
                  <a:lnTo>
                    <a:pt x="377" y="133"/>
                  </a:lnTo>
                  <a:lnTo>
                    <a:pt x="376" y="131"/>
                  </a:lnTo>
                  <a:lnTo>
                    <a:pt x="370" y="127"/>
                  </a:lnTo>
                  <a:lnTo>
                    <a:pt x="369" y="124"/>
                  </a:lnTo>
                  <a:lnTo>
                    <a:pt x="362" y="122"/>
                  </a:lnTo>
                  <a:lnTo>
                    <a:pt x="360" y="116"/>
                  </a:lnTo>
                  <a:lnTo>
                    <a:pt x="359" y="94"/>
                  </a:lnTo>
                  <a:lnTo>
                    <a:pt x="358" y="91"/>
                  </a:lnTo>
                  <a:lnTo>
                    <a:pt x="353" y="89"/>
                  </a:lnTo>
                  <a:lnTo>
                    <a:pt x="349" y="91"/>
                  </a:lnTo>
                  <a:lnTo>
                    <a:pt x="343" y="97"/>
                  </a:lnTo>
                  <a:lnTo>
                    <a:pt x="340" y="97"/>
                  </a:lnTo>
                  <a:lnTo>
                    <a:pt x="340" y="89"/>
                  </a:lnTo>
                  <a:lnTo>
                    <a:pt x="342" y="88"/>
                  </a:lnTo>
                  <a:lnTo>
                    <a:pt x="347" y="86"/>
                  </a:lnTo>
                  <a:lnTo>
                    <a:pt x="347" y="82"/>
                  </a:lnTo>
                  <a:lnTo>
                    <a:pt x="350" y="81"/>
                  </a:lnTo>
                  <a:lnTo>
                    <a:pt x="351" y="77"/>
                  </a:lnTo>
                  <a:lnTo>
                    <a:pt x="356" y="77"/>
                  </a:lnTo>
                  <a:lnTo>
                    <a:pt x="355" y="72"/>
                  </a:lnTo>
                  <a:lnTo>
                    <a:pt x="355" y="71"/>
                  </a:lnTo>
                  <a:lnTo>
                    <a:pt x="349" y="71"/>
                  </a:lnTo>
                  <a:lnTo>
                    <a:pt x="347" y="67"/>
                  </a:lnTo>
                  <a:lnTo>
                    <a:pt x="343" y="66"/>
                  </a:lnTo>
                  <a:lnTo>
                    <a:pt x="338" y="56"/>
                  </a:lnTo>
                  <a:lnTo>
                    <a:pt x="334" y="59"/>
                  </a:lnTo>
                  <a:lnTo>
                    <a:pt x="332" y="58"/>
                  </a:lnTo>
                  <a:lnTo>
                    <a:pt x="332" y="41"/>
                  </a:lnTo>
                  <a:lnTo>
                    <a:pt x="331" y="36"/>
                  </a:lnTo>
                  <a:lnTo>
                    <a:pt x="328" y="36"/>
                  </a:lnTo>
                  <a:lnTo>
                    <a:pt x="329" y="30"/>
                  </a:lnTo>
                  <a:lnTo>
                    <a:pt x="327" y="28"/>
                  </a:lnTo>
                  <a:lnTo>
                    <a:pt x="323" y="28"/>
                  </a:lnTo>
                  <a:lnTo>
                    <a:pt x="322" y="27"/>
                  </a:lnTo>
                  <a:lnTo>
                    <a:pt x="323" y="16"/>
                  </a:lnTo>
                  <a:lnTo>
                    <a:pt x="323" y="15"/>
                  </a:lnTo>
                  <a:lnTo>
                    <a:pt x="320" y="13"/>
                  </a:lnTo>
                  <a:lnTo>
                    <a:pt x="317" y="13"/>
                  </a:lnTo>
                  <a:lnTo>
                    <a:pt x="315" y="15"/>
                  </a:lnTo>
                  <a:lnTo>
                    <a:pt x="312" y="15"/>
                  </a:lnTo>
                  <a:lnTo>
                    <a:pt x="306" y="11"/>
                  </a:lnTo>
                  <a:lnTo>
                    <a:pt x="304" y="11"/>
                  </a:lnTo>
                  <a:lnTo>
                    <a:pt x="303" y="13"/>
                  </a:lnTo>
                  <a:lnTo>
                    <a:pt x="303" y="21"/>
                  </a:lnTo>
                  <a:lnTo>
                    <a:pt x="300" y="24"/>
                  </a:lnTo>
                  <a:lnTo>
                    <a:pt x="287" y="28"/>
                  </a:lnTo>
                  <a:lnTo>
                    <a:pt x="287" y="33"/>
                  </a:lnTo>
                  <a:lnTo>
                    <a:pt x="286" y="38"/>
                  </a:lnTo>
                  <a:lnTo>
                    <a:pt x="271" y="33"/>
                  </a:lnTo>
                  <a:lnTo>
                    <a:pt x="262" y="28"/>
                  </a:lnTo>
                  <a:lnTo>
                    <a:pt x="254" y="26"/>
                  </a:lnTo>
                  <a:lnTo>
                    <a:pt x="251" y="27"/>
                  </a:lnTo>
                  <a:lnTo>
                    <a:pt x="247" y="32"/>
                  </a:lnTo>
                  <a:lnTo>
                    <a:pt x="242" y="33"/>
                  </a:lnTo>
                  <a:lnTo>
                    <a:pt x="239" y="39"/>
                  </a:lnTo>
                  <a:lnTo>
                    <a:pt x="237" y="43"/>
                  </a:lnTo>
                  <a:lnTo>
                    <a:pt x="231" y="41"/>
                  </a:lnTo>
                  <a:lnTo>
                    <a:pt x="223" y="30"/>
                  </a:lnTo>
                  <a:lnTo>
                    <a:pt x="221" y="27"/>
                  </a:lnTo>
                  <a:lnTo>
                    <a:pt x="215" y="28"/>
                  </a:lnTo>
                  <a:lnTo>
                    <a:pt x="210" y="34"/>
                  </a:lnTo>
                  <a:lnTo>
                    <a:pt x="206" y="37"/>
                  </a:lnTo>
                  <a:lnTo>
                    <a:pt x="201" y="38"/>
                  </a:lnTo>
                  <a:lnTo>
                    <a:pt x="197" y="36"/>
                  </a:lnTo>
                  <a:lnTo>
                    <a:pt x="192" y="31"/>
                  </a:lnTo>
                  <a:lnTo>
                    <a:pt x="193" y="27"/>
                  </a:lnTo>
                  <a:lnTo>
                    <a:pt x="197" y="22"/>
                  </a:lnTo>
                  <a:lnTo>
                    <a:pt x="197" y="20"/>
                  </a:lnTo>
                  <a:lnTo>
                    <a:pt x="199" y="1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195">
              <a:extLst>
                <a:ext uri="{FF2B5EF4-FFF2-40B4-BE49-F238E27FC236}">
                  <a16:creationId xmlns:a16="http://schemas.microsoft.com/office/drawing/2014/main" id="{23770ED5-FC16-FB7B-9068-9D9429C04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584" y="3619500"/>
              <a:ext cx="87752" cy="188040"/>
            </a:xfrm>
            <a:custGeom>
              <a:avLst/>
              <a:gdLst/>
              <a:ahLst/>
              <a:cxnLst>
                <a:cxn ang="0">
                  <a:pos x="118" y="446"/>
                </a:cxn>
                <a:cxn ang="0">
                  <a:pos x="139" y="430"/>
                </a:cxn>
                <a:cxn ang="0">
                  <a:pos x="146" y="411"/>
                </a:cxn>
                <a:cxn ang="0">
                  <a:pos x="142" y="375"/>
                </a:cxn>
                <a:cxn ang="0">
                  <a:pos x="157" y="361"/>
                </a:cxn>
                <a:cxn ang="0">
                  <a:pos x="172" y="345"/>
                </a:cxn>
                <a:cxn ang="0">
                  <a:pos x="206" y="321"/>
                </a:cxn>
                <a:cxn ang="0">
                  <a:pos x="210" y="275"/>
                </a:cxn>
                <a:cxn ang="0">
                  <a:pos x="205" y="268"/>
                </a:cxn>
                <a:cxn ang="0">
                  <a:pos x="194" y="269"/>
                </a:cxn>
                <a:cxn ang="0">
                  <a:pos x="192" y="261"/>
                </a:cxn>
                <a:cxn ang="0">
                  <a:pos x="179" y="244"/>
                </a:cxn>
                <a:cxn ang="0">
                  <a:pos x="166" y="245"/>
                </a:cxn>
                <a:cxn ang="0">
                  <a:pos x="159" y="240"/>
                </a:cxn>
                <a:cxn ang="0">
                  <a:pos x="146" y="238"/>
                </a:cxn>
                <a:cxn ang="0">
                  <a:pos x="133" y="221"/>
                </a:cxn>
                <a:cxn ang="0">
                  <a:pos x="144" y="212"/>
                </a:cxn>
                <a:cxn ang="0">
                  <a:pos x="146" y="197"/>
                </a:cxn>
                <a:cxn ang="0">
                  <a:pos x="161" y="188"/>
                </a:cxn>
                <a:cxn ang="0">
                  <a:pos x="178" y="175"/>
                </a:cxn>
                <a:cxn ang="0">
                  <a:pos x="192" y="157"/>
                </a:cxn>
                <a:cxn ang="0">
                  <a:pos x="196" y="128"/>
                </a:cxn>
                <a:cxn ang="0">
                  <a:pos x="187" y="107"/>
                </a:cxn>
                <a:cxn ang="0">
                  <a:pos x="174" y="99"/>
                </a:cxn>
                <a:cxn ang="0">
                  <a:pos x="166" y="77"/>
                </a:cxn>
                <a:cxn ang="0">
                  <a:pos x="177" y="57"/>
                </a:cxn>
                <a:cxn ang="0">
                  <a:pos x="199" y="30"/>
                </a:cxn>
                <a:cxn ang="0">
                  <a:pos x="187" y="18"/>
                </a:cxn>
                <a:cxn ang="0">
                  <a:pos x="176" y="31"/>
                </a:cxn>
                <a:cxn ang="0">
                  <a:pos x="165" y="38"/>
                </a:cxn>
                <a:cxn ang="0">
                  <a:pos x="156" y="23"/>
                </a:cxn>
                <a:cxn ang="0">
                  <a:pos x="149" y="10"/>
                </a:cxn>
                <a:cxn ang="0">
                  <a:pos x="133" y="1"/>
                </a:cxn>
                <a:cxn ang="0">
                  <a:pos x="110" y="2"/>
                </a:cxn>
                <a:cxn ang="0">
                  <a:pos x="87" y="12"/>
                </a:cxn>
                <a:cxn ang="0">
                  <a:pos x="76" y="23"/>
                </a:cxn>
                <a:cxn ang="0">
                  <a:pos x="70" y="30"/>
                </a:cxn>
                <a:cxn ang="0">
                  <a:pos x="60" y="40"/>
                </a:cxn>
                <a:cxn ang="0">
                  <a:pos x="48" y="52"/>
                </a:cxn>
                <a:cxn ang="0">
                  <a:pos x="56" y="58"/>
                </a:cxn>
                <a:cxn ang="0">
                  <a:pos x="50" y="99"/>
                </a:cxn>
                <a:cxn ang="0">
                  <a:pos x="52" y="129"/>
                </a:cxn>
                <a:cxn ang="0">
                  <a:pos x="57" y="141"/>
                </a:cxn>
                <a:cxn ang="0">
                  <a:pos x="46" y="179"/>
                </a:cxn>
                <a:cxn ang="0">
                  <a:pos x="26" y="201"/>
                </a:cxn>
                <a:cxn ang="0">
                  <a:pos x="12" y="211"/>
                </a:cxn>
                <a:cxn ang="0">
                  <a:pos x="1" y="221"/>
                </a:cxn>
                <a:cxn ang="0">
                  <a:pos x="1" y="227"/>
                </a:cxn>
                <a:cxn ang="0">
                  <a:pos x="12" y="263"/>
                </a:cxn>
                <a:cxn ang="0">
                  <a:pos x="35" y="277"/>
                </a:cxn>
                <a:cxn ang="0">
                  <a:pos x="44" y="314"/>
                </a:cxn>
                <a:cxn ang="0">
                  <a:pos x="84" y="338"/>
                </a:cxn>
                <a:cxn ang="0">
                  <a:pos x="88" y="339"/>
                </a:cxn>
                <a:cxn ang="0">
                  <a:pos x="105" y="444"/>
                </a:cxn>
              </a:cxnLst>
              <a:rect l="0" t="0" r="r" b="b"/>
              <a:pathLst>
                <a:path w="210" h="447">
                  <a:moveTo>
                    <a:pt x="106" y="447"/>
                  </a:moveTo>
                  <a:lnTo>
                    <a:pt x="118" y="446"/>
                  </a:lnTo>
                  <a:lnTo>
                    <a:pt x="131" y="439"/>
                  </a:lnTo>
                  <a:lnTo>
                    <a:pt x="139" y="430"/>
                  </a:lnTo>
                  <a:lnTo>
                    <a:pt x="145" y="421"/>
                  </a:lnTo>
                  <a:lnTo>
                    <a:pt x="146" y="411"/>
                  </a:lnTo>
                  <a:lnTo>
                    <a:pt x="140" y="384"/>
                  </a:lnTo>
                  <a:lnTo>
                    <a:pt x="142" y="375"/>
                  </a:lnTo>
                  <a:lnTo>
                    <a:pt x="146" y="367"/>
                  </a:lnTo>
                  <a:lnTo>
                    <a:pt x="157" y="361"/>
                  </a:lnTo>
                  <a:lnTo>
                    <a:pt x="167" y="355"/>
                  </a:lnTo>
                  <a:lnTo>
                    <a:pt x="172" y="345"/>
                  </a:lnTo>
                  <a:lnTo>
                    <a:pt x="200" y="325"/>
                  </a:lnTo>
                  <a:lnTo>
                    <a:pt x="206" y="321"/>
                  </a:lnTo>
                  <a:lnTo>
                    <a:pt x="210" y="310"/>
                  </a:lnTo>
                  <a:lnTo>
                    <a:pt x="210" y="275"/>
                  </a:lnTo>
                  <a:lnTo>
                    <a:pt x="210" y="272"/>
                  </a:lnTo>
                  <a:lnTo>
                    <a:pt x="205" y="268"/>
                  </a:lnTo>
                  <a:lnTo>
                    <a:pt x="201" y="269"/>
                  </a:lnTo>
                  <a:lnTo>
                    <a:pt x="194" y="269"/>
                  </a:lnTo>
                  <a:lnTo>
                    <a:pt x="192" y="264"/>
                  </a:lnTo>
                  <a:lnTo>
                    <a:pt x="192" y="261"/>
                  </a:lnTo>
                  <a:lnTo>
                    <a:pt x="184" y="244"/>
                  </a:lnTo>
                  <a:lnTo>
                    <a:pt x="179" y="244"/>
                  </a:lnTo>
                  <a:lnTo>
                    <a:pt x="171" y="250"/>
                  </a:lnTo>
                  <a:lnTo>
                    <a:pt x="166" y="245"/>
                  </a:lnTo>
                  <a:lnTo>
                    <a:pt x="164" y="239"/>
                  </a:lnTo>
                  <a:lnTo>
                    <a:pt x="159" y="240"/>
                  </a:lnTo>
                  <a:lnTo>
                    <a:pt x="153" y="240"/>
                  </a:lnTo>
                  <a:lnTo>
                    <a:pt x="146" y="238"/>
                  </a:lnTo>
                  <a:lnTo>
                    <a:pt x="137" y="232"/>
                  </a:lnTo>
                  <a:lnTo>
                    <a:pt x="133" y="221"/>
                  </a:lnTo>
                  <a:lnTo>
                    <a:pt x="133" y="210"/>
                  </a:lnTo>
                  <a:lnTo>
                    <a:pt x="144" y="212"/>
                  </a:lnTo>
                  <a:lnTo>
                    <a:pt x="145" y="203"/>
                  </a:lnTo>
                  <a:lnTo>
                    <a:pt x="146" y="197"/>
                  </a:lnTo>
                  <a:lnTo>
                    <a:pt x="155" y="194"/>
                  </a:lnTo>
                  <a:lnTo>
                    <a:pt x="161" y="188"/>
                  </a:lnTo>
                  <a:lnTo>
                    <a:pt x="166" y="185"/>
                  </a:lnTo>
                  <a:lnTo>
                    <a:pt x="178" y="175"/>
                  </a:lnTo>
                  <a:lnTo>
                    <a:pt x="185" y="168"/>
                  </a:lnTo>
                  <a:lnTo>
                    <a:pt x="192" y="157"/>
                  </a:lnTo>
                  <a:lnTo>
                    <a:pt x="200" y="136"/>
                  </a:lnTo>
                  <a:lnTo>
                    <a:pt x="196" y="128"/>
                  </a:lnTo>
                  <a:lnTo>
                    <a:pt x="194" y="112"/>
                  </a:lnTo>
                  <a:lnTo>
                    <a:pt x="187" y="107"/>
                  </a:lnTo>
                  <a:lnTo>
                    <a:pt x="184" y="100"/>
                  </a:lnTo>
                  <a:lnTo>
                    <a:pt x="174" y="99"/>
                  </a:lnTo>
                  <a:lnTo>
                    <a:pt x="170" y="91"/>
                  </a:lnTo>
                  <a:lnTo>
                    <a:pt x="166" y="77"/>
                  </a:lnTo>
                  <a:lnTo>
                    <a:pt x="168" y="63"/>
                  </a:lnTo>
                  <a:lnTo>
                    <a:pt x="177" y="57"/>
                  </a:lnTo>
                  <a:lnTo>
                    <a:pt x="188" y="52"/>
                  </a:lnTo>
                  <a:lnTo>
                    <a:pt x="199" y="30"/>
                  </a:lnTo>
                  <a:lnTo>
                    <a:pt x="194" y="18"/>
                  </a:lnTo>
                  <a:lnTo>
                    <a:pt x="187" y="18"/>
                  </a:lnTo>
                  <a:lnTo>
                    <a:pt x="182" y="25"/>
                  </a:lnTo>
                  <a:lnTo>
                    <a:pt x="176" y="31"/>
                  </a:lnTo>
                  <a:lnTo>
                    <a:pt x="168" y="34"/>
                  </a:lnTo>
                  <a:lnTo>
                    <a:pt x="165" y="38"/>
                  </a:lnTo>
                  <a:lnTo>
                    <a:pt x="155" y="34"/>
                  </a:lnTo>
                  <a:lnTo>
                    <a:pt x="156" y="23"/>
                  </a:lnTo>
                  <a:lnTo>
                    <a:pt x="151" y="14"/>
                  </a:lnTo>
                  <a:lnTo>
                    <a:pt x="149" y="10"/>
                  </a:lnTo>
                  <a:lnTo>
                    <a:pt x="150" y="6"/>
                  </a:lnTo>
                  <a:lnTo>
                    <a:pt x="133" y="1"/>
                  </a:lnTo>
                  <a:lnTo>
                    <a:pt x="123" y="0"/>
                  </a:lnTo>
                  <a:lnTo>
                    <a:pt x="110" y="2"/>
                  </a:lnTo>
                  <a:lnTo>
                    <a:pt x="99" y="6"/>
                  </a:lnTo>
                  <a:lnTo>
                    <a:pt x="87" y="12"/>
                  </a:lnTo>
                  <a:lnTo>
                    <a:pt x="79" y="18"/>
                  </a:lnTo>
                  <a:lnTo>
                    <a:pt x="76" y="23"/>
                  </a:lnTo>
                  <a:lnTo>
                    <a:pt x="72" y="24"/>
                  </a:lnTo>
                  <a:lnTo>
                    <a:pt x="70" y="30"/>
                  </a:lnTo>
                  <a:lnTo>
                    <a:pt x="65" y="33"/>
                  </a:lnTo>
                  <a:lnTo>
                    <a:pt x="60" y="40"/>
                  </a:lnTo>
                  <a:lnTo>
                    <a:pt x="50" y="47"/>
                  </a:lnTo>
                  <a:lnTo>
                    <a:pt x="48" y="52"/>
                  </a:lnTo>
                  <a:lnTo>
                    <a:pt x="55" y="55"/>
                  </a:lnTo>
                  <a:lnTo>
                    <a:pt x="56" y="58"/>
                  </a:lnTo>
                  <a:lnTo>
                    <a:pt x="50" y="89"/>
                  </a:lnTo>
                  <a:lnTo>
                    <a:pt x="50" y="99"/>
                  </a:lnTo>
                  <a:lnTo>
                    <a:pt x="52" y="107"/>
                  </a:lnTo>
                  <a:lnTo>
                    <a:pt x="52" y="129"/>
                  </a:lnTo>
                  <a:lnTo>
                    <a:pt x="57" y="136"/>
                  </a:lnTo>
                  <a:lnTo>
                    <a:pt x="57" y="141"/>
                  </a:lnTo>
                  <a:lnTo>
                    <a:pt x="51" y="167"/>
                  </a:lnTo>
                  <a:lnTo>
                    <a:pt x="46" y="179"/>
                  </a:lnTo>
                  <a:lnTo>
                    <a:pt x="28" y="191"/>
                  </a:lnTo>
                  <a:lnTo>
                    <a:pt x="26" y="201"/>
                  </a:lnTo>
                  <a:lnTo>
                    <a:pt x="17" y="206"/>
                  </a:lnTo>
                  <a:lnTo>
                    <a:pt x="12" y="211"/>
                  </a:lnTo>
                  <a:lnTo>
                    <a:pt x="11" y="213"/>
                  </a:lnTo>
                  <a:lnTo>
                    <a:pt x="1" y="221"/>
                  </a:lnTo>
                  <a:lnTo>
                    <a:pt x="0" y="221"/>
                  </a:lnTo>
                  <a:lnTo>
                    <a:pt x="1" y="227"/>
                  </a:lnTo>
                  <a:lnTo>
                    <a:pt x="6" y="238"/>
                  </a:lnTo>
                  <a:lnTo>
                    <a:pt x="12" y="263"/>
                  </a:lnTo>
                  <a:lnTo>
                    <a:pt x="31" y="271"/>
                  </a:lnTo>
                  <a:lnTo>
                    <a:pt x="35" y="277"/>
                  </a:lnTo>
                  <a:lnTo>
                    <a:pt x="44" y="296"/>
                  </a:lnTo>
                  <a:lnTo>
                    <a:pt x="44" y="314"/>
                  </a:lnTo>
                  <a:lnTo>
                    <a:pt x="61" y="325"/>
                  </a:lnTo>
                  <a:lnTo>
                    <a:pt x="84" y="338"/>
                  </a:lnTo>
                  <a:lnTo>
                    <a:pt x="88" y="338"/>
                  </a:lnTo>
                  <a:lnTo>
                    <a:pt x="88" y="339"/>
                  </a:lnTo>
                  <a:lnTo>
                    <a:pt x="100" y="408"/>
                  </a:lnTo>
                  <a:lnTo>
                    <a:pt x="105" y="444"/>
                  </a:lnTo>
                  <a:lnTo>
                    <a:pt x="106" y="447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196">
              <a:extLst>
                <a:ext uri="{FF2B5EF4-FFF2-40B4-BE49-F238E27FC236}">
                  <a16:creationId xmlns:a16="http://schemas.microsoft.com/office/drawing/2014/main" id="{51481109-2293-2EC2-286F-DACAC52EC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962" y="4607756"/>
              <a:ext cx="22983" cy="31340"/>
            </a:xfrm>
            <a:custGeom>
              <a:avLst/>
              <a:gdLst/>
              <a:ahLst/>
              <a:cxnLst>
                <a:cxn ang="0">
                  <a:pos x="54" y="13"/>
                </a:cxn>
                <a:cxn ang="0">
                  <a:pos x="49" y="4"/>
                </a:cxn>
                <a:cxn ang="0">
                  <a:pos x="40" y="0"/>
                </a:cxn>
                <a:cxn ang="0">
                  <a:pos x="31" y="5"/>
                </a:cxn>
                <a:cxn ang="0">
                  <a:pos x="24" y="20"/>
                </a:cxn>
                <a:cxn ang="0">
                  <a:pos x="13" y="24"/>
                </a:cxn>
                <a:cxn ang="0">
                  <a:pos x="0" y="34"/>
                </a:cxn>
                <a:cxn ang="0">
                  <a:pos x="6" y="40"/>
                </a:cxn>
                <a:cxn ang="0">
                  <a:pos x="9" y="54"/>
                </a:cxn>
                <a:cxn ang="0">
                  <a:pos x="7" y="62"/>
                </a:cxn>
                <a:cxn ang="0">
                  <a:pos x="10" y="70"/>
                </a:cxn>
                <a:cxn ang="0">
                  <a:pos x="17" y="76"/>
                </a:cxn>
                <a:cxn ang="0">
                  <a:pos x="27" y="72"/>
                </a:cxn>
                <a:cxn ang="0">
                  <a:pos x="27" y="60"/>
                </a:cxn>
                <a:cxn ang="0">
                  <a:pos x="29" y="45"/>
                </a:cxn>
                <a:cxn ang="0">
                  <a:pos x="33" y="30"/>
                </a:cxn>
                <a:cxn ang="0">
                  <a:pos x="43" y="22"/>
                </a:cxn>
                <a:cxn ang="0">
                  <a:pos x="50" y="15"/>
                </a:cxn>
                <a:cxn ang="0">
                  <a:pos x="54" y="13"/>
                </a:cxn>
              </a:cxnLst>
              <a:rect l="0" t="0" r="r" b="b"/>
              <a:pathLst>
                <a:path w="54" h="76">
                  <a:moveTo>
                    <a:pt x="54" y="13"/>
                  </a:moveTo>
                  <a:lnTo>
                    <a:pt x="49" y="4"/>
                  </a:lnTo>
                  <a:lnTo>
                    <a:pt x="40" y="0"/>
                  </a:lnTo>
                  <a:lnTo>
                    <a:pt x="31" y="5"/>
                  </a:lnTo>
                  <a:lnTo>
                    <a:pt x="24" y="20"/>
                  </a:lnTo>
                  <a:lnTo>
                    <a:pt x="13" y="24"/>
                  </a:lnTo>
                  <a:lnTo>
                    <a:pt x="0" y="34"/>
                  </a:lnTo>
                  <a:lnTo>
                    <a:pt x="6" y="40"/>
                  </a:lnTo>
                  <a:lnTo>
                    <a:pt x="9" y="54"/>
                  </a:lnTo>
                  <a:lnTo>
                    <a:pt x="7" y="62"/>
                  </a:lnTo>
                  <a:lnTo>
                    <a:pt x="10" y="70"/>
                  </a:lnTo>
                  <a:lnTo>
                    <a:pt x="17" y="76"/>
                  </a:lnTo>
                  <a:lnTo>
                    <a:pt x="27" y="72"/>
                  </a:lnTo>
                  <a:lnTo>
                    <a:pt x="27" y="60"/>
                  </a:lnTo>
                  <a:lnTo>
                    <a:pt x="29" y="45"/>
                  </a:lnTo>
                  <a:lnTo>
                    <a:pt x="33" y="30"/>
                  </a:lnTo>
                  <a:lnTo>
                    <a:pt x="43" y="22"/>
                  </a:lnTo>
                  <a:lnTo>
                    <a:pt x="50" y="15"/>
                  </a:lnTo>
                  <a:lnTo>
                    <a:pt x="54" y="1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197">
              <a:extLst>
                <a:ext uri="{FF2B5EF4-FFF2-40B4-BE49-F238E27FC236}">
                  <a16:creationId xmlns:a16="http://schemas.microsoft.com/office/drawing/2014/main" id="{2DF0C54A-ECE8-E711-4ECC-63F48088D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74" y="4265105"/>
              <a:ext cx="290418" cy="181772"/>
            </a:xfrm>
            <a:custGeom>
              <a:avLst/>
              <a:gdLst/>
              <a:ahLst/>
              <a:cxnLst>
                <a:cxn ang="0">
                  <a:pos x="420" y="6"/>
                </a:cxn>
                <a:cxn ang="0">
                  <a:pos x="393" y="14"/>
                </a:cxn>
                <a:cxn ang="0">
                  <a:pos x="382" y="43"/>
                </a:cxn>
                <a:cxn ang="0">
                  <a:pos x="367" y="56"/>
                </a:cxn>
                <a:cxn ang="0">
                  <a:pos x="345" y="84"/>
                </a:cxn>
                <a:cxn ang="0">
                  <a:pos x="322" y="99"/>
                </a:cxn>
                <a:cxn ang="0">
                  <a:pos x="307" y="104"/>
                </a:cxn>
                <a:cxn ang="0">
                  <a:pos x="284" y="106"/>
                </a:cxn>
                <a:cxn ang="0">
                  <a:pos x="251" y="110"/>
                </a:cxn>
                <a:cxn ang="0">
                  <a:pos x="238" y="118"/>
                </a:cxn>
                <a:cxn ang="0">
                  <a:pos x="248" y="132"/>
                </a:cxn>
                <a:cxn ang="0">
                  <a:pos x="237" y="147"/>
                </a:cxn>
                <a:cxn ang="0">
                  <a:pos x="226" y="154"/>
                </a:cxn>
                <a:cxn ang="0">
                  <a:pos x="199" y="161"/>
                </a:cxn>
                <a:cxn ang="0">
                  <a:pos x="177" y="163"/>
                </a:cxn>
                <a:cxn ang="0">
                  <a:pos x="149" y="178"/>
                </a:cxn>
                <a:cxn ang="0">
                  <a:pos x="133" y="186"/>
                </a:cxn>
                <a:cxn ang="0">
                  <a:pos x="118" y="179"/>
                </a:cxn>
                <a:cxn ang="0">
                  <a:pos x="110" y="172"/>
                </a:cxn>
                <a:cxn ang="0">
                  <a:pos x="102" y="182"/>
                </a:cxn>
                <a:cxn ang="0">
                  <a:pos x="76" y="191"/>
                </a:cxn>
                <a:cxn ang="0">
                  <a:pos x="59" y="191"/>
                </a:cxn>
                <a:cxn ang="0">
                  <a:pos x="37" y="218"/>
                </a:cxn>
                <a:cxn ang="0">
                  <a:pos x="11" y="263"/>
                </a:cxn>
                <a:cxn ang="0">
                  <a:pos x="4" y="301"/>
                </a:cxn>
                <a:cxn ang="0">
                  <a:pos x="13" y="350"/>
                </a:cxn>
                <a:cxn ang="0">
                  <a:pos x="56" y="418"/>
                </a:cxn>
                <a:cxn ang="0">
                  <a:pos x="94" y="424"/>
                </a:cxn>
                <a:cxn ang="0">
                  <a:pos x="153" y="391"/>
                </a:cxn>
                <a:cxn ang="0">
                  <a:pos x="201" y="404"/>
                </a:cxn>
                <a:cxn ang="0">
                  <a:pos x="234" y="389"/>
                </a:cxn>
                <a:cxn ang="0">
                  <a:pos x="235" y="349"/>
                </a:cxn>
                <a:cxn ang="0">
                  <a:pos x="255" y="324"/>
                </a:cxn>
                <a:cxn ang="0">
                  <a:pos x="296" y="315"/>
                </a:cxn>
                <a:cxn ang="0">
                  <a:pos x="326" y="351"/>
                </a:cxn>
                <a:cxn ang="0">
                  <a:pos x="354" y="354"/>
                </a:cxn>
                <a:cxn ang="0">
                  <a:pos x="433" y="356"/>
                </a:cxn>
                <a:cxn ang="0">
                  <a:pos x="466" y="334"/>
                </a:cxn>
                <a:cxn ang="0">
                  <a:pos x="503" y="328"/>
                </a:cxn>
                <a:cxn ang="0">
                  <a:pos x="544" y="318"/>
                </a:cxn>
                <a:cxn ang="0">
                  <a:pos x="551" y="327"/>
                </a:cxn>
                <a:cxn ang="0">
                  <a:pos x="575" y="312"/>
                </a:cxn>
                <a:cxn ang="0">
                  <a:pos x="631" y="310"/>
                </a:cxn>
                <a:cxn ang="0">
                  <a:pos x="662" y="324"/>
                </a:cxn>
                <a:cxn ang="0">
                  <a:pos x="692" y="306"/>
                </a:cxn>
                <a:cxn ang="0">
                  <a:pos x="655" y="268"/>
                </a:cxn>
                <a:cxn ang="0">
                  <a:pos x="638" y="245"/>
                </a:cxn>
                <a:cxn ang="0">
                  <a:pos x="619" y="219"/>
                </a:cxn>
                <a:cxn ang="0">
                  <a:pos x="576" y="186"/>
                </a:cxn>
                <a:cxn ang="0">
                  <a:pos x="570" y="161"/>
                </a:cxn>
                <a:cxn ang="0">
                  <a:pos x="531" y="147"/>
                </a:cxn>
                <a:cxn ang="0">
                  <a:pos x="503" y="125"/>
                </a:cxn>
                <a:cxn ang="0">
                  <a:pos x="479" y="101"/>
                </a:cxn>
                <a:cxn ang="0">
                  <a:pos x="482" y="53"/>
                </a:cxn>
                <a:cxn ang="0">
                  <a:pos x="440" y="0"/>
                </a:cxn>
              </a:cxnLst>
              <a:rect l="0" t="0" r="r" b="b"/>
              <a:pathLst>
                <a:path w="697" h="438">
                  <a:moveTo>
                    <a:pt x="440" y="0"/>
                  </a:moveTo>
                  <a:lnTo>
                    <a:pt x="428" y="2"/>
                  </a:lnTo>
                  <a:lnTo>
                    <a:pt x="420" y="6"/>
                  </a:lnTo>
                  <a:lnTo>
                    <a:pt x="405" y="7"/>
                  </a:lnTo>
                  <a:lnTo>
                    <a:pt x="399" y="10"/>
                  </a:lnTo>
                  <a:lnTo>
                    <a:pt x="393" y="14"/>
                  </a:lnTo>
                  <a:lnTo>
                    <a:pt x="388" y="25"/>
                  </a:lnTo>
                  <a:lnTo>
                    <a:pt x="388" y="40"/>
                  </a:lnTo>
                  <a:lnTo>
                    <a:pt x="382" y="43"/>
                  </a:lnTo>
                  <a:lnTo>
                    <a:pt x="376" y="52"/>
                  </a:lnTo>
                  <a:lnTo>
                    <a:pt x="372" y="55"/>
                  </a:lnTo>
                  <a:lnTo>
                    <a:pt x="367" y="56"/>
                  </a:lnTo>
                  <a:lnTo>
                    <a:pt x="351" y="71"/>
                  </a:lnTo>
                  <a:lnTo>
                    <a:pt x="348" y="82"/>
                  </a:lnTo>
                  <a:lnTo>
                    <a:pt x="345" y="84"/>
                  </a:lnTo>
                  <a:lnTo>
                    <a:pt x="333" y="90"/>
                  </a:lnTo>
                  <a:lnTo>
                    <a:pt x="327" y="91"/>
                  </a:lnTo>
                  <a:lnTo>
                    <a:pt x="322" y="99"/>
                  </a:lnTo>
                  <a:lnTo>
                    <a:pt x="320" y="101"/>
                  </a:lnTo>
                  <a:lnTo>
                    <a:pt x="312" y="105"/>
                  </a:lnTo>
                  <a:lnTo>
                    <a:pt x="307" y="104"/>
                  </a:lnTo>
                  <a:lnTo>
                    <a:pt x="300" y="104"/>
                  </a:lnTo>
                  <a:lnTo>
                    <a:pt x="294" y="105"/>
                  </a:lnTo>
                  <a:lnTo>
                    <a:pt x="284" y="106"/>
                  </a:lnTo>
                  <a:lnTo>
                    <a:pt x="281" y="108"/>
                  </a:lnTo>
                  <a:lnTo>
                    <a:pt x="262" y="108"/>
                  </a:lnTo>
                  <a:lnTo>
                    <a:pt x="251" y="110"/>
                  </a:lnTo>
                  <a:lnTo>
                    <a:pt x="242" y="113"/>
                  </a:lnTo>
                  <a:lnTo>
                    <a:pt x="240" y="114"/>
                  </a:lnTo>
                  <a:lnTo>
                    <a:pt x="238" y="118"/>
                  </a:lnTo>
                  <a:lnTo>
                    <a:pt x="239" y="121"/>
                  </a:lnTo>
                  <a:lnTo>
                    <a:pt x="244" y="125"/>
                  </a:lnTo>
                  <a:lnTo>
                    <a:pt x="248" y="132"/>
                  </a:lnTo>
                  <a:lnTo>
                    <a:pt x="244" y="136"/>
                  </a:lnTo>
                  <a:lnTo>
                    <a:pt x="240" y="139"/>
                  </a:lnTo>
                  <a:lnTo>
                    <a:pt x="237" y="147"/>
                  </a:lnTo>
                  <a:lnTo>
                    <a:pt x="233" y="150"/>
                  </a:lnTo>
                  <a:lnTo>
                    <a:pt x="227" y="151"/>
                  </a:lnTo>
                  <a:lnTo>
                    <a:pt x="226" y="154"/>
                  </a:lnTo>
                  <a:lnTo>
                    <a:pt x="224" y="160"/>
                  </a:lnTo>
                  <a:lnTo>
                    <a:pt x="223" y="161"/>
                  </a:lnTo>
                  <a:lnTo>
                    <a:pt x="199" y="161"/>
                  </a:lnTo>
                  <a:lnTo>
                    <a:pt x="192" y="165"/>
                  </a:lnTo>
                  <a:lnTo>
                    <a:pt x="184" y="165"/>
                  </a:lnTo>
                  <a:lnTo>
                    <a:pt x="177" y="163"/>
                  </a:lnTo>
                  <a:lnTo>
                    <a:pt x="156" y="172"/>
                  </a:lnTo>
                  <a:lnTo>
                    <a:pt x="153" y="174"/>
                  </a:lnTo>
                  <a:lnTo>
                    <a:pt x="149" y="178"/>
                  </a:lnTo>
                  <a:lnTo>
                    <a:pt x="143" y="180"/>
                  </a:lnTo>
                  <a:lnTo>
                    <a:pt x="134" y="182"/>
                  </a:lnTo>
                  <a:lnTo>
                    <a:pt x="133" y="186"/>
                  </a:lnTo>
                  <a:lnTo>
                    <a:pt x="129" y="188"/>
                  </a:lnTo>
                  <a:lnTo>
                    <a:pt x="122" y="180"/>
                  </a:lnTo>
                  <a:lnTo>
                    <a:pt x="118" y="179"/>
                  </a:lnTo>
                  <a:lnTo>
                    <a:pt x="116" y="173"/>
                  </a:lnTo>
                  <a:lnTo>
                    <a:pt x="113" y="172"/>
                  </a:lnTo>
                  <a:lnTo>
                    <a:pt x="110" y="172"/>
                  </a:lnTo>
                  <a:lnTo>
                    <a:pt x="109" y="174"/>
                  </a:lnTo>
                  <a:lnTo>
                    <a:pt x="105" y="174"/>
                  </a:lnTo>
                  <a:lnTo>
                    <a:pt x="102" y="182"/>
                  </a:lnTo>
                  <a:lnTo>
                    <a:pt x="89" y="183"/>
                  </a:lnTo>
                  <a:lnTo>
                    <a:pt x="81" y="191"/>
                  </a:lnTo>
                  <a:lnTo>
                    <a:pt x="76" y="191"/>
                  </a:lnTo>
                  <a:lnTo>
                    <a:pt x="70" y="190"/>
                  </a:lnTo>
                  <a:lnTo>
                    <a:pt x="65" y="190"/>
                  </a:lnTo>
                  <a:lnTo>
                    <a:pt x="59" y="191"/>
                  </a:lnTo>
                  <a:lnTo>
                    <a:pt x="50" y="191"/>
                  </a:lnTo>
                  <a:lnTo>
                    <a:pt x="46" y="194"/>
                  </a:lnTo>
                  <a:lnTo>
                    <a:pt x="37" y="218"/>
                  </a:lnTo>
                  <a:lnTo>
                    <a:pt x="28" y="234"/>
                  </a:lnTo>
                  <a:lnTo>
                    <a:pt x="20" y="249"/>
                  </a:lnTo>
                  <a:lnTo>
                    <a:pt x="11" y="263"/>
                  </a:lnTo>
                  <a:lnTo>
                    <a:pt x="1" y="274"/>
                  </a:lnTo>
                  <a:lnTo>
                    <a:pt x="0" y="286"/>
                  </a:lnTo>
                  <a:lnTo>
                    <a:pt x="4" y="301"/>
                  </a:lnTo>
                  <a:lnTo>
                    <a:pt x="2" y="317"/>
                  </a:lnTo>
                  <a:lnTo>
                    <a:pt x="4" y="333"/>
                  </a:lnTo>
                  <a:lnTo>
                    <a:pt x="13" y="350"/>
                  </a:lnTo>
                  <a:lnTo>
                    <a:pt x="22" y="362"/>
                  </a:lnTo>
                  <a:lnTo>
                    <a:pt x="46" y="406"/>
                  </a:lnTo>
                  <a:lnTo>
                    <a:pt x="56" y="418"/>
                  </a:lnTo>
                  <a:lnTo>
                    <a:pt x="79" y="438"/>
                  </a:lnTo>
                  <a:lnTo>
                    <a:pt x="87" y="437"/>
                  </a:lnTo>
                  <a:lnTo>
                    <a:pt x="94" y="424"/>
                  </a:lnTo>
                  <a:lnTo>
                    <a:pt x="111" y="408"/>
                  </a:lnTo>
                  <a:lnTo>
                    <a:pt x="134" y="395"/>
                  </a:lnTo>
                  <a:lnTo>
                    <a:pt x="153" y="391"/>
                  </a:lnTo>
                  <a:lnTo>
                    <a:pt x="170" y="401"/>
                  </a:lnTo>
                  <a:lnTo>
                    <a:pt x="185" y="407"/>
                  </a:lnTo>
                  <a:lnTo>
                    <a:pt x="201" y="404"/>
                  </a:lnTo>
                  <a:lnTo>
                    <a:pt x="216" y="397"/>
                  </a:lnTo>
                  <a:lnTo>
                    <a:pt x="222" y="391"/>
                  </a:lnTo>
                  <a:lnTo>
                    <a:pt x="234" y="389"/>
                  </a:lnTo>
                  <a:lnTo>
                    <a:pt x="231" y="382"/>
                  </a:lnTo>
                  <a:lnTo>
                    <a:pt x="233" y="362"/>
                  </a:lnTo>
                  <a:lnTo>
                    <a:pt x="235" y="349"/>
                  </a:lnTo>
                  <a:lnTo>
                    <a:pt x="243" y="345"/>
                  </a:lnTo>
                  <a:lnTo>
                    <a:pt x="249" y="329"/>
                  </a:lnTo>
                  <a:lnTo>
                    <a:pt x="255" y="324"/>
                  </a:lnTo>
                  <a:lnTo>
                    <a:pt x="268" y="313"/>
                  </a:lnTo>
                  <a:lnTo>
                    <a:pt x="282" y="313"/>
                  </a:lnTo>
                  <a:lnTo>
                    <a:pt x="296" y="315"/>
                  </a:lnTo>
                  <a:lnTo>
                    <a:pt x="304" y="324"/>
                  </a:lnTo>
                  <a:lnTo>
                    <a:pt x="306" y="333"/>
                  </a:lnTo>
                  <a:lnTo>
                    <a:pt x="326" y="351"/>
                  </a:lnTo>
                  <a:lnTo>
                    <a:pt x="333" y="352"/>
                  </a:lnTo>
                  <a:lnTo>
                    <a:pt x="340" y="345"/>
                  </a:lnTo>
                  <a:lnTo>
                    <a:pt x="354" y="354"/>
                  </a:lnTo>
                  <a:lnTo>
                    <a:pt x="377" y="360"/>
                  </a:lnTo>
                  <a:lnTo>
                    <a:pt x="426" y="360"/>
                  </a:lnTo>
                  <a:lnTo>
                    <a:pt x="433" y="356"/>
                  </a:lnTo>
                  <a:lnTo>
                    <a:pt x="434" y="340"/>
                  </a:lnTo>
                  <a:lnTo>
                    <a:pt x="448" y="332"/>
                  </a:lnTo>
                  <a:lnTo>
                    <a:pt x="466" y="334"/>
                  </a:lnTo>
                  <a:lnTo>
                    <a:pt x="475" y="340"/>
                  </a:lnTo>
                  <a:lnTo>
                    <a:pt x="493" y="334"/>
                  </a:lnTo>
                  <a:lnTo>
                    <a:pt x="503" y="328"/>
                  </a:lnTo>
                  <a:lnTo>
                    <a:pt x="528" y="324"/>
                  </a:lnTo>
                  <a:lnTo>
                    <a:pt x="538" y="318"/>
                  </a:lnTo>
                  <a:lnTo>
                    <a:pt x="544" y="318"/>
                  </a:lnTo>
                  <a:lnTo>
                    <a:pt x="545" y="324"/>
                  </a:lnTo>
                  <a:lnTo>
                    <a:pt x="544" y="324"/>
                  </a:lnTo>
                  <a:lnTo>
                    <a:pt x="551" y="327"/>
                  </a:lnTo>
                  <a:lnTo>
                    <a:pt x="559" y="324"/>
                  </a:lnTo>
                  <a:lnTo>
                    <a:pt x="571" y="324"/>
                  </a:lnTo>
                  <a:lnTo>
                    <a:pt x="575" y="312"/>
                  </a:lnTo>
                  <a:lnTo>
                    <a:pt x="594" y="317"/>
                  </a:lnTo>
                  <a:lnTo>
                    <a:pt x="616" y="313"/>
                  </a:lnTo>
                  <a:lnTo>
                    <a:pt x="631" y="310"/>
                  </a:lnTo>
                  <a:lnTo>
                    <a:pt x="644" y="324"/>
                  </a:lnTo>
                  <a:lnTo>
                    <a:pt x="650" y="317"/>
                  </a:lnTo>
                  <a:lnTo>
                    <a:pt x="662" y="324"/>
                  </a:lnTo>
                  <a:lnTo>
                    <a:pt x="670" y="313"/>
                  </a:lnTo>
                  <a:lnTo>
                    <a:pt x="697" y="313"/>
                  </a:lnTo>
                  <a:lnTo>
                    <a:pt x="692" y="306"/>
                  </a:lnTo>
                  <a:lnTo>
                    <a:pt x="689" y="296"/>
                  </a:lnTo>
                  <a:lnTo>
                    <a:pt x="684" y="286"/>
                  </a:lnTo>
                  <a:lnTo>
                    <a:pt x="655" y="268"/>
                  </a:lnTo>
                  <a:lnTo>
                    <a:pt x="647" y="265"/>
                  </a:lnTo>
                  <a:lnTo>
                    <a:pt x="644" y="255"/>
                  </a:lnTo>
                  <a:lnTo>
                    <a:pt x="638" y="245"/>
                  </a:lnTo>
                  <a:lnTo>
                    <a:pt x="634" y="235"/>
                  </a:lnTo>
                  <a:lnTo>
                    <a:pt x="630" y="225"/>
                  </a:lnTo>
                  <a:lnTo>
                    <a:pt x="619" y="219"/>
                  </a:lnTo>
                  <a:lnTo>
                    <a:pt x="611" y="210"/>
                  </a:lnTo>
                  <a:lnTo>
                    <a:pt x="593" y="199"/>
                  </a:lnTo>
                  <a:lnTo>
                    <a:pt x="576" y="186"/>
                  </a:lnTo>
                  <a:lnTo>
                    <a:pt x="570" y="175"/>
                  </a:lnTo>
                  <a:lnTo>
                    <a:pt x="571" y="166"/>
                  </a:lnTo>
                  <a:lnTo>
                    <a:pt x="570" y="161"/>
                  </a:lnTo>
                  <a:lnTo>
                    <a:pt x="561" y="154"/>
                  </a:lnTo>
                  <a:lnTo>
                    <a:pt x="551" y="149"/>
                  </a:lnTo>
                  <a:lnTo>
                    <a:pt x="531" y="147"/>
                  </a:lnTo>
                  <a:lnTo>
                    <a:pt x="520" y="143"/>
                  </a:lnTo>
                  <a:lnTo>
                    <a:pt x="515" y="128"/>
                  </a:lnTo>
                  <a:lnTo>
                    <a:pt x="503" y="125"/>
                  </a:lnTo>
                  <a:lnTo>
                    <a:pt x="490" y="124"/>
                  </a:lnTo>
                  <a:lnTo>
                    <a:pt x="481" y="114"/>
                  </a:lnTo>
                  <a:lnTo>
                    <a:pt x="479" y="101"/>
                  </a:lnTo>
                  <a:lnTo>
                    <a:pt x="482" y="85"/>
                  </a:lnTo>
                  <a:lnTo>
                    <a:pt x="487" y="69"/>
                  </a:lnTo>
                  <a:lnTo>
                    <a:pt x="482" y="53"/>
                  </a:lnTo>
                  <a:lnTo>
                    <a:pt x="466" y="33"/>
                  </a:lnTo>
                  <a:lnTo>
                    <a:pt x="450" y="14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198">
              <a:extLst>
                <a:ext uri="{FF2B5EF4-FFF2-40B4-BE49-F238E27FC236}">
                  <a16:creationId xmlns:a16="http://schemas.microsoft.com/office/drawing/2014/main" id="{A12BB9A3-9797-085C-DA28-81745A277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371" y="4225408"/>
              <a:ext cx="33429" cy="41787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48" y="11"/>
                </a:cxn>
                <a:cxn ang="0">
                  <a:pos x="33" y="17"/>
                </a:cxn>
                <a:cxn ang="0">
                  <a:pos x="29" y="23"/>
                </a:cxn>
                <a:cxn ang="0">
                  <a:pos x="22" y="28"/>
                </a:cxn>
                <a:cxn ang="0">
                  <a:pos x="19" y="49"/>
                </a:cxn>
                <a:cxn ang="0">
                  <a:pos x="15" y="60"/>
                </a:cxn>
                <a:cxn ang="0">
                  <a:pos x="9" y="72"/>
                </a:cxn>
                <a:cxn ang="0">
                  <a:pos x="2" y="82"/>
                </a:cxn>
                <a:cxn ang="0">
                  <a:pos x="0" y="84"/>
                </a:cxn>
                <a:cxn ang="0">
                  <a:pos x="3" y="94"/>
                </a:cxn>
                <a:cxn ang="0">
                  <a:pos x="9" y="100"/>
                </a:cxn>
                <a:cxn ang="0">
                  <a:pos x="20" y="101"/>
                </a:cxn>
                <a:cxn ang="0">
                  <a:pos x="25" y="99"/>
                </a:cxn>
                <a:cxn ang="0">
                  <a:pos x="31" y="101"/>
                </a:cxn>
                <a:cxn ang="0">
                  <a:pos x="32" y="100"/>
                </a:cxn>
                <a:cxn ang="0">
                  <a:pos x="33" y="96"/>
                </a:cxn>
                <a:cxn ang="0">
                  <a:pos x="46" y="93"/>
                </a:cxn>
                <a:cxn ang="0">
                  <a:pos x="49" y="94"/>
                </a:cxn>
                <a:cxn ang="0">
                  <a:pos x="59" y="101"/>
                </a:cxn>
                <a:cxn ang="0">
                  <a:pos x="59" y="101"/>
                </a:cxn>
                <a:cxn ang="0">
                  <a:pos x="61" y="96"/>
                </a:cxn>
                <a:cxn ang="0">
                  <a:pos x="71" y="84"/>
                </a:cxn>
                <a:cxn ang="0">
                  <a:pos x="75" y="73"/>
                </a:cxn>
                <a:cxn ang="0">
                  <a:pos x="77" y="72"/>
                </a:cxn>
                <a:cxn ang="0">
                  <a:pos x="75" y="70"/>
                </a:cxn>
                <a:cxn ang="0">
                  <a:pos x="72" y="68"/>
                </a:cxn>
                <a:cxn ang="0">
                  <a:pos x="71" y="66"/>
                </a:cxn>
                <a:cxn ang="0">
                  <a:pos x="64" y="68"/>
                </a:cxn>
                <a:cxn ang="0">
                  <a:pos x="55" y="67"/>
                </a:cxn>
                <a:cxn ang="0">
                  <a:pos x="48" y="70"/>
                </a:cxn>
                <a:cxn ang="0">
                  <a:pos x="46" y="72"/>
                </a:cxn>
                <a:cxn ang="0">
                  <a:pos x="44" y="73"/>
                </a:cxn>
                <a:cxn ang="0">
                  <a:pos x="41" y="72"/>
                </a:cxn>
                <a:cxn ang="0">
                  <a:pos x="38" y="68"/>
                </a:cxn>
                <a:cxn ang="0">
                  <a:pos x="38" y="66"/>
                </a:cxn>
                <a:cxn ang="0">
                  <a:pos x="44" y="68"/>
                </a:cxn>
                <a:cxn ang="0">
                  <a:pos x="46" y="67"/>
                </a:cxn>
                <a:cxn ang="0">
                  <a:pos x="47" y="64"/>
                </a:cxn>
                <a:cxn ang="0">
                  <a:pos x="53" y="56"/>
                </a:cxn>
                <a:cxn ang="0">
                  <a:pos x="57" y="55"/>
                </a:cxn>
                <a:cxn ang="0">
                  <a:pos x="60" y="55"/>
                </a:cxn>
                <a:cxn ang="0">
                  <a:pos x="65" y="49"/>
                </a:cxn>
                <a:cxn ang="0">
                  <a:pos x="76" y="46"/>
                </a:cxn>
                <a:cxn ang="0">
                  <a:pos x="81" y="43"/>
                </a:cxn>
                <a:cxn ang="0">
                  <a:pos x="82" y="37"/>
                </a:cxn>
                <a:cxn ang="0">
                  <a:pos x="80" y="22"/>
                </a:cxn>
                <a:cxn ang="0">
                  <a:pos x="79" y="18"/>
                </a:cxn>
                <a:cxn ang="0">
                  <a:pos x="74" y="15"/>
                </a:cxn>
                <a:cxn ang="0">
                  <a:pos x="70" y="9"/>
                </a:cxn>
                <a:cxn ang="0">
                  <a:pos x="66" y="4"/>
                </a:cxn>
                <a:cxn ang="0">
                  <a:pos x="65" y="0"/>
                </a:cxn>
              </a:cxnLst>
              <a:rect l="0" t="0" r="r" b="b"/>
              <a:pathLst>
                <a:path w="82" h="101">
                  <a:moveTo>
                    <a:pt x="65" y="0"/>
                  </a:moveTo>
                  <a:lnTo>
                    <a:pt x="48" y="11"/>
                  </a:lnTo>
                  <a:lnTo>
                    <a:pt x="33" y="17"/>
                  </a:lnTo>
                  <a:lnTo>
                    <a:pt x="29" y="23"/>
                  </a:lnTo>
                  <a:lnTo>
                    <a:pt x="22" y="28"/>
                  </a:lnTo>
                  <a:lnTo>
                    <a:pt x="19" y="49"/>
                  </a:lnTo>
                  <a:lnTo>
                    <a:pt x="15" y="60"/>
                  </a:lnTo>
                  <a:lnTo>
                    <a:pt x="9" y="72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3" y="94"/>
                  </a:lnTo>
                  <a:lnTo>
                    <a:pt x="9" y="100"/>
                  </a:lnTo>
                  <a:lnTo>
                    <a:pt x="20" y="101"/>
                  </a:lnTo>
                  <a:lnTo>
                    <a:pt x="25" y="99"/>
                  </a:lnTo>
                  <a:lnTo>
                    <a:pt x="31" y="101"/>
                  </a:lnTo>
                  <a:lnTo>
                    <a:pt x="32" y="100"/>
                  </a:lnTo>
                  <a:lnTo>
                    <a:pt x="33" y="96"/>
                  </a:lnTo>
                  <a:lnTo>
                    <a:pt x="46" y="93"/>
                  </a:lnTo>
                  <a:lnTo>
                    <a:pt x="49" y="94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61" y="96"/>
                  </a:lnTo>
                  <a:lnTo>
                    <a:pt x="71" y="84"/>
                  </a:lnTo>
                  <a:lnTo>
                    <a:pt x="75" y="73"/>
                  </a:lnTo>
                  <a:lnTo>
                    <a:pt x="77" y="72"/>
                  </a:lnTo>
                  <a:lnTo>
                    <a:pt x="75" y="70"/>
                  </a:lnTo>
                  <a:lnTo>
                    <a:pt x="72" y="68"/>
                  </a:lnTo>
                  <a:lnTo>
                    <a:pt x="71" y="66"/>
                  </a:lnTo>
                  <a:lnTo>
                    <a:pt x="64" y="68"/>
                  </a:lnTo>
                  <a:lnTo>
                    <a:pt x="55" y="67"/>
                  </a:lnTo>
                  <a:lnTo>
                    <a:pt x="48" y="70"/>
                  </a:lnTo>
                  <a:lnTo>
                    <a:pt x="46" y="72"/>
                  </a:lnTo>
                  <a:lnTo>
                    <a:pt x="44" y="73"/>
                  </a:lnTo>
                  <a:lnTo>
                    <a:pt x="41" y="72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44" y="68"/>
                  </a:lnTo>
                  <a:lnTo>
                    <a:pt x="46" y="67"/>
                  </a:lnTo>
                  <a:lnTo>
                    <a:pt x="47" y="64"/>
                  </a:lnTo>
                  <a:lnTo>
                    <a:pt x="53" y="56"/>
                  </a:lnTo>
                  <a:lnTo>
                    <a:pt x="57" y="55"/>
                  </a:lnTo>
                  <a:lnTo>
                    <a:pt x="60" y="55"/>
                  </a:lnTo>
                  <a:lnTo>
                    <a:pt x="65" y="49"/>
                  </a:lnTo>
                  <a:lnTo>
                    <a:pt x="76" y="46"/>
                  </a:lnTo>
                  <a:lnTo>
                    <a:pt x="81" y="43"/>
                  </a:lnTo>
                  <a:lnTo>
                    <a:pt x="82" y="37"/>
                  </a:lnTo>
                  <a:lnTo>
                    <a:pt x="80" y="22"/>
                  </a:lnTo>
                  <a:lnTo>
                    <a:pt x="79" y="18"/>
                  </a:lnTo>
                  <a:lnTo>
                    <a:pt x="74" y="15"/>
                  </a:lnTo>
                  <a:lnTo>
                    <a:pt x="70" y="9"/>
                  </a:lnTo>
                  <a:lnTo>
                    <a:pt x="66" y="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199">
              <a:extLst>
                <a:ext uri="{FF2B5EF4-FFF2-40B4-BE49-F238E27FC236}">
                  <a16:creationId xmlns:a16="http://schemas.microsoft.com/office/drawing/2014/main" id="{F6837145-100C-5300-2E27-730DD2665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221" y="4532540"/>
              <a:ext cx="41787" cy="39697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7" y="90"/>
                </a:cxn>
                <a:cxn ang="0">
                  <a:pos x="7" y="81"/>
                </a:cxn>
                <a:cxn ang="0">
                  <a:pos x="12" y="77"/>
                </a:cxn>
                <a:cxn ang="0">
                  <a:pos x="17" y="77"/>
                </a:cxn>
                <a:cxn ang="0">
                  <a:pos x="18" y="79"/>
                </a:cxn>
                <a:cxn ang="0">
                  <a:pos x="22" y="83"/>
                </a:cxn>
                <a:cxn ang="0">
                  <a:pos x="26" y="92"/>
                </a:cxn>
                <a:cxn ang="0">
                  <a:pos x="28" y="93"/>
                </a:cxn>
                <a:cxn ang="0">
                  <a:pos x="33" y="92"/>
                </a:cxn>
                <a:cxn ang="0">
                  <a:pos x="39" y="90"/>
                </a:cxn>
                <a:cxn ang="0">
                  <a:pos x="46" y="90"/>
                </a:cxn>
                <a:cxn ang="0">
                  <a:pos x="50" y="85"/>
                </a:cxn>
                <a:cxn ang="0">
                  <a:pos x="50" y="76"/>
                </a:cxn>
                <a:cxn ang="0">
                  <a:pos x="51" y="74"/>
                </a:cxn>
                <a:cxn ang="0">
                  <a:pos x="54" y="71"/>
                </a:cxn>
                <a:cxn ang="0">
                  <a:pos x="62" y="72"/>
                </a:cxn>
                <a:cxn ang="0">
                  <a:pos x="76" y="68"/>
                </a:cxn>
                <a:cxn ang="0">
                  <a:pos x="79" y="68"/>
                </a:cxn>
                <a:cxn ang="0">
                  <a:pos x="80" y="69"/>
                </a:cxn>
                <a:cxn ang="0">
                  <a:pos x="84" y="70"/>
                </a:cxn>
                <a:cxn ang="0">
                  <a:pos x="87" y="72"/>
                </a:cxn>
                <a:cxn ang="0">
                  <a:pos x="98" y="58"/>
                </a:cxn>
                <a:cxn ang="0">
                  <a:pos x="100" y="49"/>
                </a:cxn>
                <a:cxn ang="0">
                  <a:pos x="99" y="41"/>
                </a:cxn>
                <a:cxn ang="0">
                  <a:pos x="94" y="27"/>
                </a:cxn>
                <a:cxn ang="0">
                  <a:pos x="83" y="7"/>
                </a:cxn>
                <a:cxn ang="0">
                  <a:pos x="77" y="0"/>
                </a:cxn>
                <a:cxn ang="0">
                  <a:pos x="73" y="3"/>
                </a:cxn>
                <a:cxn ang="0">
                  <a:pos x="65" y="5"/>
                </a:cxn>
                <a:cxn ang="0">
                  <a:pos x="62" y="9"/>
                </a:cxn>
                <a:cxn ang="0">
                  <a:pos x="56" y="19"/>
                </a:cxn>
                <a:cxn ang="0">
                  <a:pos x="48" y="20"/>
                </a:cxn>
                <a:cxn ang="0">
                  <a:pos x="41" y="18"/>
                </a:cxn>
                <a:cxn ang="0">
                  <a:pos x="38" y="15"/>
                </a:cxn>
                <a:cxn ang="0">
                  <a:pos x="34" y="16"/>
                </a:cxn>
                <a:cxn ang="0">
                  <a:pos x="28" y="24"/>
                </a:cxn>
                <a:cxn ang="0">
                  <a:pos x="21" y="35"/>
                </a:cxn>
                <a:cxn ang="0">
                  <a:pos x="13" y="48"/>
                </a:cxn>
                <a:cxn ang="0">
                  <a:pos x="10" y="58"/>
                </a:cxn>
                <a:cxn ang="0">
                  <a:pos x="0" y="72"/>
                </a:cxn>
                <a:cxn ang="0">
                  <a:pos x="0" y="79"/>
                </a:cxn>
                <a:cxn ang="0">
                  <a:pos x="1" y="82"/>
                </a:cxn>
                <a:cxn ang="0">
                  <a:pos x="6" y="90"/>
                </a:cxn>
              </a:cxnLst>
              <a:rect l="0" t="0" r="r" b="b"/>
              <a:pathLst>
                <a:path w="100" h="93">
                  <a:moveTo>
                    <a:pt x="6" y="90"/>
                  </a:moveTo>
                  <a:lnTo>
                    <a:pt x="7" y="90"/>
                  </a:lnTo>
                  <a:lnTo>
                    <a:pt x="7" y="81"/>
                  </a:lnTo>
                  <a:lnTo>
                    <a:pt x="12" y="77"/>
                  </a:lnTo>
                  <a:lnTo>
                    <a:pt x="17" y="77"/>
                  </a:lnTo>
                  <a:lnTo>
                    <a:pt x="18" y="79"/>
                  </a:lnTo>
                  <a:lnTo>
                    <a:pt x="22" y="83"/>
                  </a:lnTo>
                  <a:lnTo>
                    <a:pt x="26" y="92"/>
                  </a:lnTo>
                  <a:lnTo>
                    <a:pt x="28" y="93"/>
                  </a:lnTo>
                  <a:lnTo>
                    <a:pt x="33" y="92"/>
                  </a:lnTo>
                  <a:lnTo>
                    <a:pt x="39" y="90"/>
                  </a:lnTo>
                  <a:lnTo>
                    <a:pt x="46" y="90"/>
                  </a:lnTo>
                  <a:lnTo>
                    <a:pt x="50" y="85"/>
                  </a:lnTo>
                  <a:lnTo>
                    <a:pt x="50" y="76"/>
                  </a:lnTo>
                  <a:lnTo>
                    <a:pt x="51" y="74"/>
                  </a:lnTo>
                  <a:lnTo>
                    <a:pt x="54" y="71"/>
                  </a:lnTo>
                  <a:lnTo>
                    <a:pt x="62" y="72"/>
                  </a:lnTo>
                  <a:lnTo>
                    <a:pt x="76" y="68"/>
                  </a:lnTo>
                  <a:lnTo>
                    <a:pt x="79" y="68"/>
                  </a:lnTo>
                  <a:lnTo>
                    <a:pt x="80" y="69"/>
                  </a:lnTo>
                  <a:lnTo>
                    <a:pt x="84" y="70"/>
                  </a:lnTo>
                  <a:lnTo>
                    <a:pt x="87" y="72"/>
                  </a:lnTo>
                  <a:lnTo>
                    <a:pt x="98" y="58"/>
                  </a:lnTo>
                  <a:lnTo>
                    <a:pt x="100" y="49"/>
                  </a:lnTo>
                  <a:lnTo>
                    <a:pt x="99" y="41"/>
                  </a:lnTo>
                  <a:lnTo>
                    <a:pt x="94" y="27"/>
                  </a:lnTo>
                  <a:lnTo>
                    <a:pt x="83" y="7"/>
                  </a:lnTo>
                  <a:lnTo>
                    <a:pt x="77" y="0"/>
                  </a:lnTo>
                  <a:lnTo>
                    <a:pt x="73" y="3"/>
                  </a:lnTo>
                  <a:lnTo>
                    <a:pt x="65" y="5"/>
                  </a:lnTo>
                  <a:lnTo>
                    <a:pt x="62" y="9"/>
                  </a:lnTo>
                  <a:lnTo>
                    <a:pt x="56" y="19"/>
                  </a:lnTo>
                  <a:lnTo>
                    <a:pt x="48" y="20"/>
                  </a:lnTo>
                  <a:lnTo>
                    <a:pt x="41" y="18"/>
                  </a:lnTo>
                  <a:lnTo>
                    <a:pt x="38" y="15"/>
                  </a:lnTo>
                  <a:lnTo>
                    <a:pt x="34" y="16"/>
                  </a:lnTo>
                  <a:lnTo>
                    <a:pt x="28" y="24"/>
                  </a:lnTo>
                  <a:lnTo>
                    <a:pt x="21" y="35"/>
                  </a:lnTo>
                  <a:lnTo>
                    <a:pt x="13" y="48"/>
                  </a:lnTo>
                  <a:lnTo>
                    <a:pt x="10" y="58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6" y="9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200">
              <a:extLst>
                <a:ext uri="{FF2B5EF4-FFF2-40B4-BE49-F238E27FC236}">
                  <a16:creationId xmlns:a16="http://schemas.microsoft.com/office/drawing/2014/main" id="{EF15DCAF-BEFB-2377-8D39-009BE3C44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919" y="5098751"/>
              <a:ext cx="27161" cy="35519"/>
            </a:xfrm>
            <a:custGeom>
              <a:avLst/>
              <a:gdLst/>
              <a:ahLst/>
              <a:cxnLst>
                <a:cxn ang="0">
                  <a:pos x="66" y="61"/>
                </a:cxn>
                <a:cxn ang="0">
                  <a:pos x="63" y="33"/>
                </a:cxn>
                <a:cxn ang="0">
                  <a:pos x="63" y="14"/>
                </a:cxn>
                <a:cxn ang="0">
                  <a:pos x="62" y="6"/>
                </a:cxn>
                <a:cxn ang="0">
                  <a:pos x="55" y="15"/>
                </a:cxn>
                <a:cxn ang="0">
                  <a:pos x="33" y="0"/>
                </a:cxn>
                <a:cxn ang="0">
                  <a:pos x="19" y="9"/>
                </a:cxn>
                <a:cxn ang="0">
                  <a:pos x="12" y="21"/>
                </a:cxn>
                <a:cxn ang="0">
                  <a:pos x="5" y="38"/>
                </a:cxn>
                <a:cxn ang="0">
                  <a:pos x="0" y="53"/>
                </a:cxn>
                <a:cxn ang="0">
                  <a:pos x="2" y="65"/>
                </a:cxn>
                <a:cxn ang="0">
                  <a:pos x="11" y="83"/>
                </a:cxn>
                <a:cxn ang="0">
                  <a:pos x="34" y="87"/>
                </a:cxn>
                <a:cxn ang="0">
                  <a:pos x="46" y="88"/>
                </a:cxn>
                <a:cxn ang="0">
                  <a:pos x="54" y="80"/>
                </a:cxn>
                <a:cxn ang="0">
                  <a:pos x="58" y="65"/>
                </a:cxn>
                <a:cxn ang="0">
                  <a:pos x="66" y="61"/>
                </a:cxn>
              </a:cxnLst>
              <a:rect l="0" t="0" r="r" b="b"/>
              <a:pathLst>
                <a:path w="66" h="88">
                  <a:moveTo>
                    <a:pt x="66" y="61"/>
                  </a:moveTo>
                  <a:lnTo>
                    <a:pt x="63" y="33"/>
                  </a:lnTo>
                  <a:lnTo>
                    <a:pt x="63" y="14"/>
                  </a:lnTo>
                  <a:lnTo>
                    <a:pt x="62" y="6"/>
                  </a:lnTo>
                  <a:lnTo>
                    <a:pt x="55" y="15"/>
                  </a:lnTo>
                  <a:lnTo>
                    <a:pt x="33" y="0"/>
                  </a:lnTo>
                  <a:lnTo>
                    <a:pt x="19" y="9"/>
                  </a:lnTo>
                  <a:lnTo>
                    <a:pt x="12" y="21"/>
                  </a:lnTo>
                  <a:lnTo>
                    <a:pt x="5" y="38"/>
                  </a:lnTo>
                  <a:lnTo>
                    <a:pt x="0" y="53"/>
                  </a:lnTo>
                  <a:lnTo>
                    <a:pt x="2" y="65"/>
                  </a:lnTo>
                  <a:lnTo>
                    <a:pt x="11" y="83"/>
                  </a:lnTo>
                  <a:lnTo>
                    <a:pt x="34" y="87"/>
                  </a:lnTo>
                  <a:lnTo>
                    <a:pt x="46" y="88"/>
                  </a:lnTo>
                  <a:lnTo>
                    <a:pt x="54" y="80"/>
                  </a:lnTo>
                  <a:lnTo>
                    <a:pt x="58" y="65"/>
                  </a:lnTo>
                  <a:lnTo>
                    <a:pt x="66" y="6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201">
              <a:extLst>
                <a:ext uri="{FF2B5EF4-FFF2-40B4-BE49-F238E27FC236}">
                  <a16:creationId xmlns:a16="http://schemas.microsoft.com/office/drawing/2014/main" id="{6F0560BB-D443-5E77-C2A4-2CEE15102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345" y="5167699"/>
              <a:ext cx="52233" cy="52233"/>
            </a:xfrm>
            <a:custGeom>
              <a:avLst/>
              <a:gdLst/>
              <a:ahLst/>
              <a:cxnLst>
                <a:cxn ang="0">
                  <a:pos x="123" y="49"/>
                </a:cxn>
                <a:cxn ang="0">
                  <a:pos x="124" y="48"/>
                </a:cxn>
                <a:cxn ang="0">
                  <a:pos x="124" y="56"/>
                </a:cxn>
                <a:cxn ang="0">
                  <a:pos x="101" y="95"/>
                </a:cxn>
                <a:cxn ang="0">
                  <a:pos x="73" y="106"/>
                </a:cxn>
                <a:cxn ang="0">
                  <a:pos x="63" y="121"/>
                </a:cxn>
                <a:cxn ang="0">
                  <a:pos x="55" y="125"/>
                </a:cxn>
                <a:cxn ang="0">
                  <a:pos x="43" y="127"/>
                </a:cxn>
                <a:cxn ang="0">
                  <a:pos x="23" y="110"/>
                </a:cxn>
                <a:cxn ang="0">
                  <a:pos x="12" y="97"/>
                </a:cxn>
                <a:cxn ang="0">
                  <a:pos x="6" y="86"/>
                </a:cxn>
                <a:cxn ang="0">
                  <a:pos x="0" y="71"/>
                </a:cxn>
                <a:cxn ang="0">
                  <a:pos x="4" y="60"/>
                </a:cxn>
                <a:cxn ang="0">
                  <a:pos x="28" y="27"/>
                </a:cxn>
                <a:cxn ang="0">
                  <a:pos x="41" y="16"/>
                </a:cxn>
                <a:cxn ang="0">
                  <a:pos x="68" y="1"/>
                </a:cxn>
                <a:cxn ang="0">
                  <a:pos x="83" y="0"/>
                </a:cxn>
                <a:cxn ang="0">
                  <a:pos x="94" y="6"/>
                </a:cxn>
                <a:cxn ang="0">
                  <a:pos x="104" y="17"/>
                </a:cxn>
                <a:cxn ang="0">
                  <a:pos x="111" y="29"/>
                </a:cxn>
                <a:cxn ang="0">
                  <a:pos x="120" y="40"/>
                </a:cxn>
                <a:cxn ang="0">
                  <a:pos x="123" y="49"/>
                </a:cxn>
              </a:cxnLst>
              <a:rect l="0" t="0" r="r" b="b"/>
              <a:pathLst>
                <a:path w="124" h="127">
                  <a:moveTo>
                    <a:pt x="123" y="49"/>
                  </a:moveTo>
                  <a:lnTo>
                    <a:pt x="124" y="48"/>
                  </a:lnTo>
                  <a:lnTo>
                    <a:pt x="124" y="56"/>
                  </a:lnTo>
                  <a:lnTo>
                    <a:pt x="101" y="95"/>
                  </a:lnTo>
                  <a:lnTo>
                    <a:pt x="73" y="106"/>
                  </a:lnTo>
                  <a:lnTo>
                    <a:pt x="63" y="121"/>
                  </a:lnTo>
                  <a:lnTo>
                    <a:pt x="55" y="125"/>
                  </a:lnTo>
                  <a:lnTo>
                    <a:pt x="43" y="127"/>
                  </a:lnTo>
                  <a:lnTo>
                    <a:pt x="23" y="110"/>
                  </a:lnTo>
                  <a:lnTo>
                    <a:pt x="12" y="97"/>
                  </a:lnTo>
                  <a:lnTo>
                    <a:pt x="6" y="86"/>
                  </a:lnTo>
                  <a:lnTo>
                    <a:pt x="0" y="71"/>
                  </a:lnTo>
                  <a:lnTo>
                    <a:pt x="4" y="60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68" y="1"/>
                  </a:lnTo>
                  <a:lnTo>
                    <a:pt x="83" y="0"/>
                  </a:lnTo>
                  <a:lnTo>
                    <a:pt x="94" y="6"/>
                  </a:lnTo>
                  <a:lnTo>
                    <a:pt x="104" y="17"/>
                  </a:lnTo>
                  <a:lnTo>
                    <a:pt x="111" y="29"/>
                  </a:lnTo>
                  <a:lnTo>
                    <a:pt x="120" y="40"/>
                  </a:lnTo>
                  <a:lnTo>
                    <a:pt x="123" y="4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202">
              <a:extLst>
                <a:ext uri="{FF2B5EF4-FFF2-40B4-BE49-F238E27FC236}">
                  <a16:creationId xmlns:a16="http://schemas.microsoft.com/office/drawing/2014/main" id="{630D923E-5F67-4A67-6719-1981B4EE8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535" y="3884846"/>
              <a:ext cx="267435" cy="294597"/>
            </a:xfrm>
            <a:custGeom>
              <a:avLst/>
              <a:gdLst/>
              <a:ahLst/>
              <a:cxnLst>
                <a:cxn ang="0">
                  <a:pos x="93" y="336"/>
                </a:cxn>
                <a:cxn ang="0">
                  <a:pos x="13" y="342"/>
                </a:cxn>
                <a:cxn ang="0">
                  <a:pos x="4" y="353"/>
                </a:cxn>
                <a:cxn ang="0">
                  <a:pos x="0" y="358"/>
                </a:cxn>
                <a:cxn ang="0">
                  <a:pos x="21" y="380"/>
                </a:cxn>
                <a:cxn ang="0">
                  <a:pos x="39" y="397"/>
                </a:cxn>
                <a:cxn ang="0">
                  <a:pos x="40" y="425"/>
                </a:cxn>
                <a:cxn ang="0">
                  <a:pos x="27" y="446"/>
                </a:cxn>
                <a:cxn ang="0">
                  <a:pos x="48" y="487"/>
                </a:cxn>
                <a:cxn ang="0">
                  <a:pos x="49" y="546"/>
                </a:cxn>
                <a:cxn ang="0">
                  <a:pos x="29" y="604"/>
                </a:cxn>
                <a:cxn ang="0">
                  <a:pos x="23" y="631"/>
                </a:cxn>
                <a:cxn ang="0">
                  <a:pos x="35" y="608"/>
                </a:cxn>
                <a:cxn ang="0">
                  <a:pos x="49" y="608"/>
                </a:cxn>
                <a:cxn ang="0">
                  <a:pos x="73" y="609"/>
                </a:cxn>
                <a:cxn ang="0">
                  <a:pos x="95" y="605"/>
                </a:cxn>
                <a:cxn ang="0">
                  <a:pos x="98" y="600"/>
                </a:cxn>
                <a:cxn ang="0">
                  <a:pos x="115" y="602"/>
                </a:cxn>
                <a:cxn ang="0">
                  <a:pos x="137" y="602"/>
                </a:cxn>
                <a:cxn ang="0">
                  <a:pos x="155" y="616"/>
                </a:cxn>
                <a:cxn ang="0">
                  <a:pos x="168" y="628"/>
                </a:cxn>
                <a:cxn ang="0">
                  <a:pos x="177" y="631"/>
                </a:cxn>
                <a:cxn ang="0">
                  <a:pos x="194" y="642"/>
                </a:cxn>
                <a:cxn ang="0">
                  <a:pos x="203" y="657"/>
                </a:cxn>
                <a:cxn ang="0">
                  <a:pos x="209" y="665"/>
                </a:cxn>
                <a:cxn ang="0">
                  <a:pos x="215" y="671"/>
                </a:cxn>
                <a:cxn ang="0">
                  <a:pos x="217" y="677"/>
                </a:cxn>
                <a:cxn ang="0">
                  <a:pos x="223" y="682"/>
                </a:cxn>
                <a:cxn ang="0">
                  <a:pos x="237" y="688"/>
                </a:cxn>
                <a:cxn ang="0">
                  <a:pos x="243" y="698"/>
                </a:cxn>
                <a:cxn ang="0">
                  <a:pos x="277" y="685"/>
                </a:cxn>
                <a:cxn ang="0">
                  <a:pos x="293" y="644"/>
                </a:cxn>
                <a:cxn ang="0">
                  <a:pos x="299" y="646"/>
                </a:cxn>
                <a:cxn ang="0">
                  <a:pos x="312" y="663"/>
                </a:cxn>
                <a:cxn ang="0">
                  <a:pos x="339" y="683"/>
                </a:cxn>
                <a:cxn ang="0">
                  <a:pos x="519" y="666"/>
                </a:cxn>
                <a:cxn ang="0">
                  <a:pos x="619" y="622"/>
                </a:cxn>
                <a:cxn ang="0">
                  <a:pos x="586" y="507"/>
                </a:cxn>
                <a:cxn ang="0">
                  <a:pos x="569" y="348"/>
                </a:cxn>
                <a:cxn ang="0">
                  <a:pos x="553" y="184"/>
                </a:cxn>
                <a:cxn ang="0">
                  <a:pos x="566" y="81"/>
                </a:cxn>
                <a:cxn ang="0">
                  <a:pos x="444" y="67"/>
                </a:cxn>
                <a:cxn ang="0">
                  <a:pos x="290" y="67"/>
                </a:cxn>
                <a:cxn ang="0">
                  <a:pos x="273" y="181"/>
                </a:cxn>
                <a:cxn ang="0">
                  <a:pos x="237" y="224"/>
                </a:cxn>
                <a:cxn ang="0">
                  <a:pos x="214" y="237"/>
                </a:cxn>
                <a:cxn ang="0">
                  <a:pos x="209" y="281"/>
                </a:cxn>
                <a:cxn ang="0">
                  <a:pos x="215" y="336"/>
                </a:cxn>
              </a:cxnLst>
              <a:rect l="0" t="0" r="r" b="b"/>
              <a:pathLst>
                <a:path w="641" h="705">
                  <a:moveTo>
                    <a:pt x="190" y="336"/>
                  </a:moveTo>
                  <a:lnTo>
                    <a:pt x="144" y="336"/>
                  </a:lnTo>
                  <a:lnTo>
                    <a:pt x="93" y="336"/>
                  </a:lnTo>
                  <a:lnTo>
                    <a:pt x="44" y="336"/>
                  </a:lnTo>
                  <a:lnTo>
                    <a:pt x="16" y="336"/>
                  </a:lnTo>
                  <a:lnTo>
                    <a:pt x="13" y="342"/>
                  </a:lnTo>
                  <a:lnTo>
                    <a:pt x="5" y="349"/>
                  </a:lnTo>
                  <a:lnTo>
                    <a:pt x="1" y="354"/>
                  </a:lnTo>
                  <a:lnTo>
                    <a:pt x="4" y="353"/>
                  </a:lnTo>
                  <a:lnTo>
                    <a:pt x="0" y="358"/>
                  </a:lnTo>
                  <a:lnTo>
                    <a:pt x="0" y="360"/>
                  </a:lnTo>
                  <a:lnTo>
                    <a:pt x="0" y="358"/>
                  </a:lnTo>
                  <a:lnTo>
                    <a:pt x="10" y="354"/>
                  </a:lnTo>
                  <a:lnTo>
                    <a:pt x="12" y="358"/>
                  </a:lnTo>
                  <a:lnTo>
                    <a:pt x="21" y="380"/>
                  </a:lnTo>
                  <a:lnTo>
                    <a:pt x="22" y="381"/>
                  </a:lnTo>
                  <a:lnTo>
                    <a:pt x="29" y="380"/>
                  </a:lnTo>
                  <a:lnTo>
                    <a:pt x="39" y="397"/>
                  </a:lnTo>
                  <a:lnTo>
                    <a:pt x="40" y="402"/>
                  </a:lnTo>
                  <a:lnTo>
                    <a:pt x="40" y="416"/>
                  </a:lnTo>
                  <a:lnTo>
                    <a:pt x="40" y="425"/>
                  </a:lnTo>
                  <a:lnTo>
                    <a:pt x="34" y="442"/>
                  </a:lnTo>
                  <a:lnTo>
                    <a:pt x="32" y="444"/>
                  </a:lnTo>
                  <a:lnTo>
                    <a:pt x="27" y="446"/>
                  </a:lnTo>
                  <a:lnTo>
                    <a:pt x="26" y="450"/>
                  </a:lnTo>
                  <a:lnTo>
                    <a:pt x="44" y="474"/>
                  </a:lnTo>
                  <a:lnTo>
                    <a:pt x="48" y="487"/>
                  </a:lnTo>
                  <a:lnTo>
                    <a:pt x="49" y="499"/>
                  </a:lnTo>
                  <a:lnTo>
                    <a:pt x="49" y="511"/>
                  </a:lnTo>
                  <a:lnTo>
                    <a:pt x="49" y="546"/>
                  </a:lnTo>
                  <a:lnTo>
                    <a:pt x="45" y="560"/>
                  </a:lnTo>
                  <a:lnTo>
                    <a:pt x="31" y="596"/>
                  </a:lnTo>
                  <a:lnTo>
                    <a:pt x="29" y="604"/>
                  </a:lnTo>
                  <a:lnTo>
                    <a:pt x="23" y="620"/>
                  </a:lnTo>
                  <a:lnTo>
                    <a:pt x="22" y="632"/>
                  </a:lnTo>
                  <a:lnTo>
                    <a:pt x="23" y="631"/>
                  </a:lnTo>
                  <a:lnTo>
                    <a:pt x="27" y="627"/>
                  </a:lnTo>
                  <a:lnTo>
                    <a:pt x="31" y="621"/>
                  </a:lnTo>
                  <a:lnTo>
                    <a:pt x="35" y="608"/>
                  </a:lnTo>
                  <a:lnTo>
                    <a:pt x="39" y="608"/>
                  </a:lnTo>
                  <a:lnTo>
                    <a:pt x="42" y="607"/>
                  </a:lnTo>
                  <a:lnTo>
                    <a:pt x="49" y="608"/>
                  </a:lnTo>
                  <a:lnTo>
                    <a:pt x="56" y="608"/>
                  </a:lnTo>
                  <a:lnTo>
                    <a:pt x="66" y="610"/>
                  </a:lnTo>
                  <a:lnTo>
                    <a:pt x="73" y="609"/>
                  </a:lnTo>
                  <a:lnTo>
                    <a:pt x="76" y="607"/>
                  </a:lnTo>
                  <a:lnTo>
                    <a:pt x="87" y="604"/>
                  </a:lnTo>
                  <a:lnTo>
                    <a:pt x="95" y="605"/>
                  </a:lnTo>
                  <a:lnTo>
                    <a:pt x="96" y="604"/>
                  </a:lnTo>
                  <a:lnTo>
                    <a:pt x="98" y="600"/>
                  </a:lnTo>
                  <a:lnTo>
                    <a:pt x="98" y="600"/>
                  </a:lnTo>
                  <a:lnTo>
                    <a:pt x="105" y="600"/>
                  </a:lnTo>
                  <a:lnTo>
                    <a:pt x="109" y="599"/>
                  </a:lnTo>
                  <a:lnTo>
                    <a:pt x="115" y="602"/>
                  </a:lnTo>
                  <a:lnTo>
                    <a:pt x="131" y="602"/>
                  </a:lnTo>
                  <a:lnTo>
                    <a:pt x="132" y="603"/>
                  </a:lnTo>
                  <a:lnTo>
                    <a:pt x="137" y="602"/>
                  </a:lnTo>
                  <a:lnTo>
                    <a:pt x="139" y="607"/>
                  </a:lnTo>
                  <a:lnTo>
                    <a:pt x="145" y="608"/>
                  </a:lnTo>
                  <a:lnTo>
                    <a:pt x="155" y="616"/>
                  </a:lnTo>
                  <a:lnTo>
                    <a:pt x="157" y="622"/>
                  </a:lnTo>
                  <a:lnTo>
                    <a:pt x="164" y="628"/>
                  </a:lnTo>
                  <a:lnTo>
                    <a:pt x="168" y="628"/>
                  </a:lnTo>
                  <a:lnTo>
                    <a:pt x="173" y="626"/>
                  </a:lnTo>
                  <a:lnTo>
                    <a:pt x="173" y="631"/>
                  </a:lnTo>
                  <a:lnTo>
                    <a:pt x="177" y="631"/>
                  </a:lnTo>
                  <a:lnTo>
                    <a:pt x="182" y="628"/>
                  </a:lnTo>
                  <a:lnTo>
                    <a:pt x="185" y="628"/>
                  </a:lnTo>
                  <a:lnTo>
                    <a:pt x="194" y="642"/>
                  </a:lnTo>
                  <a:lnTo>
                    <a:pt x="199" y="652"/>
                  </a:lnTo>
                  <a:lnTo>
                    <a:pt x="198" y="655"/>
                  </a:lnTo>
                  <a:lnTo>
                    <a:pt x="203" y="657"/>
                  </a:lnTo>
                  <a:lnTo>
                    <a:pt x="205" y="661"/>
                  </a:lnTo>
                  <a:lnTo>
                    <a:pt x="206" y="664"/>
                  </a:lnTo>
                  <a:lnTo>
                    <a:pt x="209" y="665"/>
                  </a:lnTo>
                  <a:lnTo>
                    <a:pt x="212" y="664"/>
                  </a:lnTo>
                  <a:lnTo>
                    <a:pt x="212" y="664"/>
                  </a:lnTo>
                  <a:lnTo>
                    <a:pt x="215" y="671"/>
                  </a:lnTo>
                  <a:lnTo>
                    <a:pt x="218" y="672"/>
                  </a:lnTo>
                  <a:lnTo>
                    <a:pt x="220" y="675"/>
                  </a:lnTo>
                  <a:lnTo>
                    <a:pt x="217" y="677"/>
                  </a:lnTo>
                  <a:lnTo>
                    <a:pt x="217" y="677"/>
                  </a:lnTo>
                  <a:lnTo>
                    <a:pt x="222" y="680"/>
                  </a:lnTo>
                  <a:lnTo>
                    <a:pt x="223" y="682"/>
                  </a:lnTo>
                  <a:lnTo>
                    <a:pt x="227" y="685"/>
                  </a:lnTo>
                  <a:lnTo>
                    <a:pt x="231" y="685"/>
                  </a:lnTo>
                  <a:lnTo>
                    <a:pt x="237" y="688"/>
                  </a:lnTo>
                  <a:lnTo>
                    <a:pt x="239" y="691"/>
                  </a:lnTo>
                  <a:lnTo>
                    <a:pt x="240" y="697"/>
                  </a:lnTo>
                  <a:lnTo>
                    <a:pt x="243" y="698"/>
                  </a:lnTo>
                  <a:lnTo>
                    <a:pt x="249" y="699"/>
                  </a:lnTo>
                  <a:lnTo>
                    <a:pt x="255" y="705"/>
                  </a:lnTo>
                  <a:lnTo>
                    <a:pt x="277" y="685"/>
                  </a:lnTo>
                  <a:lnTo>
                    <a:pt x="284" y="666"/>
                  </a:lnTo>
                  <a:lnTo>
                    <a:pt x="288" y="655"/>
                  </a:lnTo>
                  <a:lnTo>
                    <a:pt x="293" y="644"/>
                  </a:lnTo>
                  <a:lnTo>
                    <a:pt x="295" y="644"/>
                  </a:lnTo>
                  <a:lnTo>
                    <a:pt x="298" y="644"/>
                  </a:lnTo>
                  <a:lnTo>
                    <a:pt x="299" y="646"/>
                  </a:lnTo>
                  <a:lnTo>
                    <a:pt x="304" y="647"/>
                  </a:lnTo>
                  <a:lnTo>
                    <a:pt x="309" y="649"/>
                  </a:lnTo>
                  <a:lnTo>
                    <a:pt x="312" y="663"/>
                  </a:lnTo>
                  <a:lnTo>
                    <a:pt x="322" y="681"/>
                  </a:lnTo>
                  <a:lnTo>
                    <a:pt x="337" y="683"/>
                  </a:lnTo>
                  <a:lnTo>
                    <a:pt x="339" y="683"/>
                  </a:lnTo>
                  <a:lnTo>
                    <a:pt x="364" y="663"/>
                  </a:lnTo>
                  <a:lnTo>
                    <a:pt x="449" y="665"/>
                  </a:lnTo>
                  <a:lnTo>
                    <a:pt x="519" y="666"/>
                  </a:lnTo>
                  <a:lnTo>
                    <a:pt x="589" y="668"/>
                  </a:lnTo>
                  <a:lnTo>
                    <a:pt x="606" y="668"/>
                  </a:lnTo>
                  <a:lnTo>
                    <a:pt x="619" y="622"/>
                  </a:lnTo>
                  <a:lnTo>
                    <a:pt x="597" y="615"/>
                  </a:lnTo>
                  <a:lnTo>
                    <a:pt x="591" y="560"/>
                  </a:lnTo>
                  <a:lnTo>
                    <a:pt x="586" y="507"/>
                  </a:lnTo>
                  <a:lnTo>
                    <a:pt x="580" y="454"/>
                  </a:lnTo>
                  <a:lnTo>
                    <a:pt x="575" y="402"/>
                  </a:lnTo>
                  <a:lnTo>
                    <a:pt x="569" y="348"/>
                  </a:lnTo>
                  <a:lnTo>
                    <a:pt x="564" y="294"/>
                  </a:lnTo>
                  <a:lnTo>
                    <a:pt x="558" y="239"/>
                  </a:lnTo>
                  <a:lnTo>
                    <a:pt x="553" y="184"/>
                  </a:lnTo>
                  <a:lnTo>
                    <a:pt x="547" y="128"/>
                  </a:lnTo>
                  <a:lnTo>
                    <a:pt x="641" y="128"/>
                  </a:lnTo>
                  <a:lnTo>
                    <a:pt x="566" y="81"/>
                  </a:lnTo>
                  <a:lnTo>
                    <a:pt x="509" y="43"/>
                  </a:lnTo>
                  <a:lnTo>
                    <a:pt x="444" y="0"/>
                  </a:lnTo>
                  <a:lnTo>
                    <a:pt x="444" y="67"/>
                  </a:lnTo>
                  <a:lnTo>
                    <a:pt x="393" y="67"/>
                  </a:lnTo>
                  <a:lnTo>
                    <a:pt x="342" y="67"/>
                  </a:lnTo>
                  <a:lnTo>
                    <a:pt x="290" y="67"/>
                  </a:lnTo>
                  <a:lnTo>
                    <a:pt x="273" y="67"/>
                  </a:lnTo>
                  <a:lnTo>
                    <a:pt x="273" y="125"/>
                  </a:lnTo>
                  <a:lnTo>
                    <a:pt x="273" y="181"/>
                  </a:lnTo>
                  <a:lnTo>
                    <a:pt x="273" y="216"/>
                  </a:lnTo>
                  <a:lnTo>
                    <a:pt x="254" y="221"/>
                  </a:lnTo>
                  <a:lnTo>
                    <a:pt x="237" y="224"/>
                  </a:lnTo>
                  <a:lnTo>
                    <a:pt x="222" y="228"/>
                  </a:lnTo>
                  <a:lnTo>
                    <a:pt x="217" y="232"/>
                  </a:lnTo>
                  <a:lnTo>
                    <a:pt x="214" y="237"/>
                  </a:lnTo>
                  <a:lnTo>
                    <a:pt x="207" y="248"/>
                  </a:lnTo>
                  <a:lnTo>
                    <a:pt x="207" y="256"/>
                  </a:lnTo>
                  <a:lnTo>
                    <a:pt x="209" y="281"/>
                  </a:lnTo>
                  <a:lnTo>
                    <a:pt x="211" y="300"/>
                  </a:lnTo>
                  <a:lnTo>
                    <a:pt x="212" y="320"/>
                  </a:lnTo>
                  <a:lnTo>
                    <a:pt x="215" y="336"/>
                  </a:lnTo>
                  <a:lnTo>
                    <a:pt x="190" y="3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203">
              <a:extLst>
                <a:ext uri="{FF2B5EF4-FFF2-40B4-BE49-F238E27FC236}">
                  <a16:creationId xmlns:a16="http://schemas.microsoft.com/office/drawing/2014/main" id="{9954FBF1-B6C4-3F62-A6A6-65FA04F60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521" y="4691330"/>
              <a:ext cx="259078" cy="223559"/>
            </a:xfrm>
            <a:custGeom>
              <a:avLst/>
              <a:gdLst/>
              <a:ahLst/>
              <a:cxnLst>
                <a:cxn ang="0">
                  <a:pos x="0" y="311"/>
                </a:cxn>
                <a:cxn ang="0">
                  <a:pos x="106" y="256"/>
                </a:cxn>
                <a:cxn ang="0">
                  <a:pos x="103" y="225"/>
                </a:cxn>
                <a:cxn ang="0">
                  <a:pos x="107" y="173"/>
                </a:cxn>
                <a:cxn ang="0">
                  <a:pos x="108" y="151"/>
                </a:cxn>
                <a:cxn ang="0">
                  <a:pos x="114" y="140"/>
                </a:cxn>
                <a:cxn ang="0">
                  <a:pos x="126" y="163"/>
                </a:cxn>
                <a:cxn ang="0">
                  <a:pos x="150" y="161"/>
                </a:cxn>
                <a:cxn ang="0">
                  <a:pos x="177" y="173"/>
                </a:cxn>
                <a:cxn ang="0">
                  <a:pos x="223" y="199"/>
                </a:cxn>
                <a:cxn ang="0">
                  <a:pos x="264" y="191"/>
                </a:cxn>
                <a:cxn ang="0">
                  <a:pos x="312" y="219"/>
                </a:cxn>
                <a:cxn ang="0">
                  <a:pos x="338" y="245"/>
                </a:cxn>
                <a:cxn ang="0">
                  <a:pos x="383" y="269"/>
                </a:cxn>
                <a:cxn ang="0">
                  <a:pos x="397" y="267"/>
                </a:cxn>
                <a:cxn ang="0">
                  <a:pos x="412" y="273"/>
                </a:cxn>
                <a:cxn ang="0">
                  <a:pos x="407" y="217"/>
                </a:cxn>
                <a:cxn ang="0">
                  <a:pos x="369" y="218"/>
                </a:cxn>
                <a:cxn ang="0">
                  <a:pos x="346" y="193"/>
                </a:cxn>
                <a:cxn ang="0">
                  <a:pos x="364" y="128"/>
                </a:cxn>
                <a:cxn ang="0">
                  <a:pos x="357" y="63"/>
                </a:cxn>
                <a:cxn ang="0">
                  <a:pos x="367" y="36"/>
                </a:cxn>
                <a:cxn ang="0">
                  <a:pos x="383" y="17"/>
                </a:cxn>
                <a:cxn ang="0">
                  <a:pos x="455" y="13"/>
                </a:cxn>
                <a:cxn ang="0">
                  <a:pos x="477" y="33"/>
                </a:cxn>
                <a:cxn ang="0">
                  <a:pos x="508" y="32"/>
                </a:cxn>
                <a:cxn ang="0">
                  <a:pos x="556" y="56"/>
                </a:cxn>
                <a:cxn ang="0">
                  <a:pos x="584" y="66"/>
                </a:cxn>
                <a:cxn ang="0">
                  <a:pos x="585" y="80"/>
                </a:cxn>
                <a:cxn ang="0">
                  <a:pos x="606" y="104"/>
                </a:cxn>
                <a:cxn ang="0">
                  <a:pos x="619" y="134"/>
                </a:cxn>
                <a:cxn ang="0">
                  <a:pos x="605" y="147"/>
                </a:cxn>
                <a:cxn ang="0">
                  <a:pos x="601" y="189"/>
                </a:cxn>
                <a:cxn ang="0">
                  <a:pos x="604" y="224"/>
                </a:cxn>
                <a:cxn ang="0">
                  <a:pos x="599" y="236"/>
                </a:cxn>
                <a:cxn ang="0">
                  <a:pos x="584" y="257"/>
                </a:cxn>
                <a:cxn ang="0">
                  <a:pos x="571" y="296"/>
                </a:cxn>
                <a:cxn ang="0">
                  <a:pos x="589" y="313"/>
                </a:cxn>
                <a:cxn ang="0">
                  <a:pos x="424" y="372"/>
                </a:cxn>
                <a:cxn ang="0">
                  <a:pos x="436" y="404"/>
                </a:cxn>
                <a:cxn ang="0">
                  <a:pos x="411" y="401"/>
                </a:cxn>
                <a:cxn ang="0">
                  <a:pos x="373" y="412"/>
                </a:cxn>
                <a:cxn ang="0">
                  <a:pos x="353" y="428"/>
                </a:cxn>
                <a:cxn ang="0">
                  <a:pos x="351" y="451"/>
                </a:cxn>
                <a:cxn ang="0">
                  <a:pos x="324" y="455"/>
                </a:cxn>
                <a:cxn ang="0">
                  <a:pos x="306" y="467"/>
                </a:cxn>
                <a:cxn ang="0">
                  <a:pos x="292" y="477"/>
                </a:cxn>
                <a:cxn ang="0">
                  <a:pos x="275" y="508"/>
                </a:cxn>
                <a:cxn ang="0">
                  <a:pos x="256" y="533"/>
                </a:cxn>
                <a:cxn ang="0">
                  <a:pos x="236" y="529"/>
                </a:cxn>
                <a:cxn ang="0">
                  <a:pos x="205" y="530"/>
                </a:cxn>
                <a:cxn ang="0">
                  <a:pos x="166" y="523"/>
                </a:cxn>
                <a:cxn ang="0">
                  <a:pos x="134" y="502"/>
                </a:cxn>
                <a:cxn ang="0">
                  <a:pos x="62" y="511"/>
                </a:cxn>
                <a:cxn ang="0">
                  <a:pos x="37" y="491"/>
                </a:cxn>
                <a:cxn ang="0">
                  <a:pos x="6" y="461"/>
                </a:cxn>
              </a:cxnLst>
              <a:rect l="0" t="0" r="r" b="b"/>
              <a:pathLst>
                <a:path w="619" h="535">
                  <a:moveTo>
                    <a:pt x="0" y="454"/>
                  </a:moveTo>
                  <a:lnTo>
                    <a:pt x="0" y="417"/>
                  </a:lnTo>
                  <a:lnTo>
                    <a:pt x="0" y="365"/>
                  </a:lnTo>
                  <a:lnTo>
                    <a:pt x="0" y="311"/>
                  </a:lnTo>
                  <a:lnTo>
                    <a:pt x="0" y="258"/>
                  </a:lnTo>
                  <a:lnTo>
                    <a:pt x="57" y="258"/>
                  </a:lnTo>
                  <a:lnTo>
                    <a:pt x="114" y="258"/>
                  </a:lnTo>
                  <a:lnTo>
                    <a:pt x="106" y="256"/>
                  </a:lnTo>
                  <a:lnTo>
                    <a:pt x="102" y="252"/>
                  </a:lnTo>
                  <a:lnTo>
                    <a:pt x="101" y="249"/>
                  </a:lnTo>
                  <a:lnTo>
                    <a:pt x="101" y="233"/>
                  </a:lnTo>
                  <a:lnTo>
                    <a:pt x="103" y="225"/>
                  </a:lnTo>
                  <a:lnTo>
                    <a:pt x="105" y="212"/>
                  </a:lnTo>
                  <a:lnTo>
                    <a:pt x="103" y="197"/>
                  </a:lnTo>
                  <a:lnTo>
                    <a:pt x="106" y="186"/>
                  </a:lnTo>
                  <a:lnTo>
                    <a:pt x="107" y="173"/>
                  </a:lnTo>
                  <a:lnTo>
                    <a:pt x="108" y="168"/>
                  </a:lnTo>
                  <a:lnTo>
                    <a:pt x="108" y="163"/>
                  </a:lnTo>
                  <a:lnTo>
                    <a:pt x="107" y="155"/>
                  </a:lnTo>
                  <a:lnTo>
                    <a:pt x="108" y="151"/>
                  </a:lnTo>
                  <a:lnTo>
                    <a:pt x="109" y="150"/>
                  </a:lnTo>
                  <a:lnTo>
                    <a:pt x="109" y="146"/>
                  </a:lnTo>
                  <a:lnTo>
                    <a:pt x="106" y="144"/>
                  </a:lnTo>
                  <a:lnTo>
                    <a:pt x="114" y="140"/>
                  </a:lnTo>
                  <a:lnTo>
                    <a:pt x="119" y="140"/>
                  </a:lnTo>
                  <a:lnTo>
                    <a:pt x="122" y="141"/>
                  </a:lnTo>
                  <a:lnTo>
                    <a:pt x="128" y="151"/>
                  </a:lnTo>
                  <a:lnTo>
                    <a:pt x="126" y="163"/>
                  </a:lnTo>
                  <a:lnTo>
                    <a:pt x="129" y="168"/>
                  </a:lnTo>
                  <a:lnTo>
                    <a:pt x="131" y="168"/>
                  </a:lnTo>
                  <a:lnTo>
                    <a:pt x="145" y="162"/>
                  </a:lnTo>
                  <a:lnTo>
                    <a:pt x="150" y="161"/>
                  </a:lnTo>
                  <a:lnTo>
                    <a:pt x="156" y="161"/>
                  </a:lnTo>
                  <a:lnTo>
                    <a:pt x="167" y="156"/>
                  </a:lnTo>
                  <a:lnTo>
                    <a:pt x="173" y="164"/>
                  </a:lnTo>
                  <a:lnTo>
                    <a:pt x="177" y="173"/>
                  </a:lnTo>
                  <a:lnTo>
                    <a:pt x="180" y="179"/>
                  </a:lnTo>
                  <a:lnTo>
                    <a:pt x="195" y="184"/>
                  </a:lnTo>
                  <a:lnTo>
                    <a:pt x="206" y="191"/>
                  </a:lnTo>
                  <a:lnTo>
                    <a:pt x="223" y="199"/>
                  </a:lnTo>
                  <a:lnTo>
                    <a:pt x="235" y="200"/>
                  </a:lnTo>
                  <a:lnTo>
                    <a:pt x="242" y="197"/>
                  </a:lnTo>
                  <a:lnTo>
                    <a:pt x="255" y="193"/>
                  </a:lnTo>
                  <a:lnTo>
                    <a:pt x="264" y="191"/>
                  </a:lnTo>
                  <a:lnTo>
                    <a:pt x="269" y="191"/>
                  </a:lnTo>
                  <a:lnTo>
                    <a:pt x="288" y="210"/>
                  </a:lnTo>
                  <a:lnTo>
                    <a:pt x="301" y="216"/>
                  </a:lnTo>
                  <a:lnTo>
                    <a:pt x="312" y="219"/>
                  </a:lnTo>
                  <a:lnTo>
                    <a:pt x="323" y="221"/>
                  </a:lnTo>
                  <a:lnTo>
                    <a:pt x="329" y="227"/>
                  </a:lnTo>
                  <a:lnTo>
                    <a:pt x="334" y="238"/>
                  </a:lnTo>
                  <a:lnTo>
                    <a:pt x="338" y="245"/>
                  </a:lnTo>
                  <a:lnTo>
                    <a:pt x="351" y="256"/>
                  </a:lnTo>
                  <a:lnTo>
                    <a:pt x="364" y="265"/>
                  </a:lnTo>
                  <a:lnTo>
                    <a:pt x="374" y="268"/>
                  </a:lnTo>
                  <a:lnTo>
                    <a:pt x="383" y="269"/>
                  </a:lnTo>
                  <a:lnTo>
                    <a:pt x="388" y="269"/>
                  </a:lnTo>
                  <a:lnTo>
                    <a:pt x="394" y="267"/>
                  </a:lnTo>
                  <a:lnTo>
                    <a:pt x="396" y="266"/>
                  </a:lnTo>
                  <a:lnTo>
                    <a:pt x="397" y="267"/>
                  </a:lnTo>
                  <a:lnTo>
                    <a:pt x="402" y="273"/>
                  </a:lnTo>
                  <a:lnTo>
                    <a:pt x="406" y="276"/>
                  </a:lnTo>
                  <a:lnTo>
                    <a:pt x="410" y="276"/>
                  </a:lnTo>
                  <a:lnTo>
                    <a:pt x="412" y="273"/>
                  </a:lnTo>
                  <a:lnTo>
                    <a:pt x="412" y="266"/>
                  </a:lnTo>
                  <a:lnTo>
                    <a:pt x="411" y="258"/>
                  </a:lnTo>
                  <a:lnTo>
                    <a:pt x="410" y="224"/>
                  </a:lnTo>
                  <a:lnTo>
                    <a:pt x="407" y="217"/>
                  </a:lnTo>
                  <a:lnTo>
                    <a:pt x="401" y="216"/>
                  </a:lnTo>
                  <a:lnTo>
                    <a:pt x="394" y="221"/>
                  </a:lnTo>
                  <a:lnTo>
                    <a:pt x="383" y="218"/>
                  </a:lnTo>
                  <a:lnTo>
                    <a:pt x="369" y="218"/>
                  </a:lnTo>
                  <a:lnTo>
                    <a:pt x="363" y="213"/>
                  </a:lnTo>
                  <a:lnTo>
                    <a:pt x="353" y="201"/>
                  </a:lnTo>
                  <a:lnTo>
                    <a:pt x="347" y="195"/>
                  </a:lnTo>
                  <a:lnTo>
                    <a:pt x="346" y="193"/>
                  </a:lnTo>
                  <a:lnTo>
                    <a:pt x="346" y="184"/>
                  </a:lnTo>
                  <a:lnTo>
                    <a:pt x="347" y="177"/>
                  </a:lnTo>
                  <a:lnTo>
                    <a:pt x="350" y="166"/>
                  </a:lnTo>
                  <a:lnTo>
                    <a:pt x="364" y="128"/>
                  </a:lnTo>
                  <a:lnTo>
                    <a:pt x="366" y="121"/>
                  </a:lnTo>
                  <a:lnTo>
                    <a:pt x="367" y="97"/>
                  </a:lnTo>
                  <a:lnTo>
                    <a:pt x="364" y="83"/>
                  </a:lnTo>
                  <a:lnTo>
                    <a:pt x="357" y="63"/>
                  </a:lnTo>
                  <a:lnTo>
                    <a:pt x="357" y="55"/>
                  </a:lnTo>
                  <a:lnTo>
                    <a:pt x="360" y="51"/>
                  </a:lnTo>
                  <a:lnTo>
                    <a:pt x="362" y="43"/>
                  </a:lnTo>
                  <a:lnTo>
                    <a:pt x="367" y="36"/>
                  </a:lnTo>
                  <a:lnTo>
                    <a:pt x="374" y="23"/>
                  </a:lnTo>
                  <a:lnTo>
                    <a:pt x="375" y="19"/>
                  </a:lnTo>
                  <a:lnTo>
                    <a:pt x="380" y="17"/>
                  </a:lnTo>
                  <a:lnTo>
                    <a:pt x="383" y="17"/>
                  </a:lnTo>
                  <a:lnTo>
                    <a:pt x="394" y="13"/>
                  </a:lnTo>
                  <a:lnTo>
                    <a:pt x="453" y="0"/>
                  </a:lnTo>
                  <a:lnTo>
                    <a:pt x="456" y="6"/>
                  </a:lnTo>
                  <a:lnTo>
                    <a:pt x="455" y="13"/>
                  </a:lnTo>
                  <a:lnTo>
                    <a:pt x="456" y="21"/>
                  </a:lnTo>
                  <a:lnTo>
                    <a:pt x="460" y="23"/>
                  </a:lnTo>
                  <a:lnTo>
                    <a:pt x="467" y="24"/>
                  </a:lnTo>
                  <a:lnTo>
                    <a:pt x="477" y="33"/>
                  </a:lnTo>
                  <a:lnTo>
                    <a:pt x="485" y="21"/>
                  </a:lnTo>
                  <a:lnTo>
                    <a:pt x="492" y="21"/>
                  </a:lnTo>
                  <a:lnTo>
                    <a:pt x="499" y="23"/>
                  </a:lnTo>
                  <a:lnTo>
                    <a:pt x="508" y="32"/>
                  </a:lnTo>
                  <a:lnTo>
                    <a:pt x="513" y="38"/>
                  </a:lnTo>
                  <a:lnTo>
                    <a:pt x="521" y="41"/>
                  </a:lnTo>
                  <a:lnTo>
                    <a:pt x="529" y="44"/>
                  </a:lnTo>
                  <a:lnTo>
                    <a:pt x="556" y="56"/>
                  </a:lnTo>
                  <a:lnTo>
                    <a:pt x="567" y="60"/>
                  </a:lnTo>
                  <a:lnTo>
                    <a:pt x="578" y="60"/>
                  </a:lnTo>
                  <a:lnTo>
                    <a:pt x="580" y="61"/>
                  </a:lnTo>
                  <a:lnTo>
                    <a:pt x="584" y="66"/>
                  </a:lnTo>
                  <a:lnTo>
                    <a:pt x="583" y="67"/>
                  </a:lnTo>
                  <a:lnTo>
                    <a:pt x="583" y="73"/>
                  </a:lnTo>
                  <a:lnTo>
                    <a:pt x="584" y="74"/>
                  </a:lnTo>
                  <a:lnTo>
                    <a:pt x="585" y="80"/>
                  </a:lnTo>
                  <a:lnTo>
                    <a:pt x="595" y="80"/>
                  </a:lnTo>
                  <a:lnTo>
                    <a:pt x="601" y="88"/>
                  </a:lnTo>
                  <a:lnTo>
                    <a:pt x="604" y="93"/>
                  </a:lnTo>
                  <a:lnTo>
                    <a:pt x="606" y="104"/>
                  </a:lnTo>
                  <a:lnTo>
                    <a:pt x="612" y="108"/>
                  </a:lnTo>
                  <a:lnTo>
                    <a:pt x="614" y="127"/>
                  </a:lnTo>
                  <a:lnTo>
                    <a:pt x="618" y="129"/>
                  </a:lnTo>
                  <a:lnTo>
                    <a:pt x="619" y="134"/>
                  </a:lnTo>
                  <a:lnTo>
                    <a:pt x="619" y="139"/>
                  </a:lnTo>
                  <a:lnTo>
                    <a:pt x="611" y="144"/>
                  </a:lnTo>
                  <a:lnTo>
                    <a:pt x="608" y="144"/>
                  </a:lnTo>
                  <a:lnTo>
                    <a:pt x="605" y="147"/>
                  </a:lnTo>
                  <a:lnTo>
                    <a:pt x="605" y="156"/>
                  </a:lnTo>
                  <a:lnTo>
                    <a:pt x="605" y="164"/>
                  </a:lnTo>
                  <a:lnTo>
                    <a:pt x="599" y="182"/>
                  </a:lnTo>
                  <a:lnTo>
                    <a:pt x="601" y="189"/>
                  </a:lnTo>
                  <a:lnTo>
                    <a:pt x="601" y="202"/>
                  </a:lnTo>
                  <a:lnTo>
                    <a:pt x="599" y="217"/>
                  </a:lnTo>
                  <a:lnTo>
                    <a:pt x="600" y="219"/>
                  </a:lnTo>
                  <a:lnTo>
                    <a:pt x="604" y="224"/>
                  </a:lnTo>
                  <a:lnTo>
                    <a:pt x="608" y="225"/>
                  </a:lnTo>
                  <a:lnTo>
                    <a:pt x="610" y="232"/>
                  </a:lnTo>
                  <a:lnTo>
                    <a:pt x="608" y="235"/>
                  </a:lnTo>
                  <a:lnTo>
                    <a:pt x="599" y="236"/>
                  </a:lnTo>
                  <a:lnTo>
                    <a:pt x="594" y="240"/>
                  </a:lnTo>
                  <a:lnTo>
                    <a:pt x="588" y="241"/>
                  </a:lnTo>
                  <a:lnTo>
                    <a:pt x="586" y="244"/>
                  </a:lnTo>
                  <a:lnTo>
                    <a:pt x="584" y="257"/>
                  </a:lnTo>
                  <a:lnTo>
                    <a:pt x="584" y="272"/>
                  </a:lnTo>
                  <a:lnTo>
                    <a:pt x="579" y="285"/>
                  </a:lnTo>
                  <a:lnTo>
                    <a:pt x="572" y="294"/>
                  </a:lnTo>
                  <a:lnTo>
                    <a:pt x="571" y="296"/>
                  </a:lnTo>
                  <a:lnTo>
                    <a:pt x="573" y="305"/>
                  </a:lnTo>
                  <a:lnTo>
                    <a:pt x="578" y="307"/>
                  </a:lnTo>
                  <a:lnTo>
                    <a:pt x="580" y="313"/>
                  </a:lnTo>
                  <a:lnTo>
                    <a:pt x="589" y="313"/>
                  </a:lnTo>
                  <a:lnTo>
                    <a:pt x="591" y="315"/>
                  </a:lnTo>
                  <a:lnTo>
                    <a:pt x="593" y="316"/>
                  </a:lnTo>
                  <a:lnTo>
                    <a:pt x="583" y="317"/>
                  </a:lnTo>
                  <a:lnTo>
                    <a:pt x="424" y="372"/>
                  </a:lnTo>
                  <a:lnTo>
                    <a:pt x="430" y="388"/>
                  </a:lnTo>
                  <a:lnTo>
                    <a:pt x="434" y="399"/>
                  </a:lnTo>
                  <a:lnTo>
                    <a:pt x="438" y="402"/>
                  </a:lnTo>
                  <a:lnTo>
                    <a:pt x="436" y="404"/>
                  </a:lnTo>
                  <a:lnTo>
                    <a:pt x="430" y="402"/>
                  </a:lnTo>
                  <a:lnTo>
                    <a:pt x="422" y="406"/>
                  </a:lnTo>
                  <a:lnTo>
                    <a:pt x="416" y="404"/>
                  </a:lnTo>
                  <a:lnTo>
                    <a:pt x="411" y="401"/>
                  </a:lnTo>
                  <a:lnTo>
                    <a:pt x="406" y="401"/>
                  </a:lnTo>
                  <a:lnTo>
                    <a:pt x="395" y="407"/>
                  </a:lnTo>
                  <a:lnTo>
                    <a:pt x="379" y="408"/>
                  </a:lnTo>
                  <a:lnTo>
                    <a:pt x="373" y="412"/>
                  </a:lnTo>
                  <a:lnTo>
                    <a:pt x="366" y="419"/>
                  </a:lnTo>
                  <a:lnTo>
                    <a:pt x="360" y="419"/>
                  </a:lnTo>
                  <a:lnTo>
                    <a:pt x="353" y="422"/>
                  </a:lnTo>
                  <a:lnTo>
                    <a:pt x="353" y="428"/>
                  </a:lnTo>
                  <a:lnTo>
                    <a:pt x="352" y="438"/>
                  </a:lnTo>
                  <a:lnTo>
                    <a:pt x="353" y="441"/>
                  </a:lnTo>
                  <a:lnTo>
                    <a:pt x="352" y="446"/>
                  </a:lnTo>
                  <a:lnTo>
                    <a:pt x="351" y="451"/>
                  </a:lnTo>
                  <a:lnTo>
                    <a:pt x="351" y="454"/>
                  </a:lnTo>
                  <a:lnTo>
                    <a:pt x="341" y="455"/>
                  </a:lnTo>
                  <a:lnTo>
                    <a:pt x="330" y="452"/>
                  </a:lnTo>
                  <a:lnTo>
                    <a:pt x="324" y="455"/>
                  </a:lnTo>
                  <a:lnTo>
                    <a:pt x="323" y="458"/>
                  </a:lnTo>
                  <a:lnTo>
                    <a:pt x="319" y="458"/>
                  </a:lnTo>
                  <a:lnTo>
                    <a:pt x="313" y="468"/>
                  </a:lnTo>
                  <a:lnTo>
                    <a:pt x="306" y="467"/>
                  </a:lnTo>
                  <a:lnTo>
                    <a:pt x="301" y="468"/>
                  </a:lnTo>
                  <a:lnTo>
                    <a:pt x="299" y="471"/>
                  </a:lnTo>
                  <a:lnTo>
                    <a:pt x="296" y="474"/>
                  </a:lnTo>
                  <a:lnTo>
                    <a:pt x="292" y="477"/>
                  </a:lnTo>
                  <a:lnTo>
                    <a:pt x="286" y="488"/>
                  </a:lnTo>
                  <a:lnTo>
                    <a:pt x="277" y="498"/>
                  </a:lnTo>
                  <a:lnTo>
                    <a:pt x="274" y="502"/>
                  </a:lnTo>
                  <a:lnTo>
                    <a:pt x="275" y="508"/>
                  </a:lnTo>
                  <a:lnTo>
                    <a:pt x="270" y="513"/>
                  </a:lnTo>
                  <a:lnTo>
                    <a:pt x="267" y="517"/>
                  </a:lnTo>
                  <a:lnTo>
                    <a:pt x="261" y="526"/>
                  </a:lnTo>
                  <a:lnTo>
                    <a:pt x="256" y="533"/>
                  </a:lnTo>
                  <a:lnTo>
                    <a:pt x="250" y="532"/>
                  </a:lnTo>
                  <a:lnTo>
                    <a:pt x="242" y="535"/>
                  </a:lnTo>
                  <a:lnTo>
                    <a:pt x="239" y="534"/>
                  </a:lnTo>
                  <a:lnTo>
                    <a:pt x="236" y="529"/>
                  </a:lnTo>
                  <a:lnTo>
                    <a:pt x="233" y="528"/>
                  </a:lnTo>
                  <a:lnTo>
                    <a:pt x="225" y="529"/>
                  </a:lnTo>
                  <a:lnTo>
                    <a:pt x="220" y="528"/>
                  </a:lnTo>
                  <a:lnTo>
                    <a:pt x="205" y="530"/>
                  </a:lnTo>
                  <a:lnTo>
                    <a:pt x="190" y="526"/>
                  </a:lnTo>
                  <a:lnTo>
                    <a:pt x="172" y="527"/>
                  </a:lnTo>
                  <a:lnTo>
                    <a:pt x="168" y="526"/>
                  </a:lnTo>
                  <a:lnTo>
                    <a:pt x="166" y="523"/>
                  </a:lnTo>
                  <a:lnTo>
                    <a:pt x="158" y="521"/>
                  </a:lnTo>
                  <a:lnTo>
                    <a:pt x="151" y="508"/>
                  </a:lnTo>
                  <a:lnTo>
                    <a:pt x="147" y="506"/>
                  </a:lnTo>
                  <a:lnTo>
                    <a:pt x="134" y="502"/>
                  </a:lnTo>
                  <a:lnTo>
                    <a:pt x="113" y="502"/>
                  </a:lnTo>
                  <a:lnTo>
                    <a:pt x="111" y="500"/>
                  </a:lnTo>
                  <a:lnTo>
                    <a:pt x="68" y="510"/>
                  </a:lnTo>
                  <a:lnTo>
                    <a:pt x="62" y="511"/>
                  </a:lnTo>
                  <a:lnTo>
                    <a:pt x="55" y="507"/>
                  </a:lnTo>
                  <a:lnTo>
                    <a:pt x="51" y="501"/>
                  </a:lnTo>
                  <a:lnTo>
                    <a:pt x="41" y="496"/>
                  </a:lnTo>
                  <a:lnTo>
                    <a:pt x="37" y="491"/>
                  </a:lnTo>
                  <a:lnTo>
                    <a:pt x="28" y="484"/>
                  </a:lnTo>
                  <a:lnTo>
                    <a:pt x="22" y="477"/>
                  </a:lnTo>
                  <a:lnTo>
                    <a:pt x="9" y="468"/>
                  </a:lnTo>
                  <a:lnTo>
                    <a:pt x="6" y="461"/>
                  </a:lnTo>
                  <a:lnTo>
                    <a:pt x="0" y="455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204">
              <a:extLst>
                <a:ext uri="{FF2B5EF4-FFF2-40B4-BE49-F238E27FC236}">
                  <a16:creationId xmlns:a16="http://schemas.microsoft.com/office/drawing/2014/main" id="{0F7AE830-D863-B354-83D7-5713ABE8F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867" y="4409269"/>
              <a:ext cx="177594" cy="202666"/>
            </a:xfrm>
            <a:custGeom>
              <a:avLst/>
              <a:gdLst/>
              <a:ahLst/>
              <a:cxnLst>
                <a:cxn ang="0">
                  <a:pos x="376" y="198"/>
                </a:cxn>
                <a:cxn ang="0">
                  <a:pos x="376" y="95"/>
                </a:cxn>
                <a:cxn ang="0">
                  <a:pos x="400" y="71"/>
                </a:cxn>
                <a:cxn ang="0">
                  <a:pos x="422" y="35"/>
                </a:cxn>
                <a:cxn ang="0">
                  <a:pos x="408" y="34"/>
                </a:cxn>
                <a:cxn ang="0">
                  <a:pos x="364" y="21"/>
                </a:cxn>
                <a:cxn ang="0">
                  <a:pos x="326" y="31"/>
                </a:cxn>
                <a:cxn ang="0">
                  <a:pos x="288" y="57"/>
                </a:cxn>
                <a:cxn ang="0">
                  <a:pos x="243" y="51"/>
                </a:cxn>
                <a:cxn ang="0">
                  <a:pos x="208" y="44"/>
                </a:cxn>
                <a:cxn ang="0">
                  <a:pos x="160" y="11"/>
                </a:cxn>
                <a:cxn ang="0">
                  <a:pos x="128" y="2"/>
                </a:cxn>
                <a:cxn ang="0">
                  <a:pos x="100" y="0"/>
                </a:cxn>
                <a:cxn ang="0">
                  <a:pos x="66" y="2"/>
                </a:cxn>
                <a:cxn ang="0">
                  <a:pos x="27" y="1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19" y="34"/>
                </a:cxn>
                <a:cxn ang="0">
                  <a:pos x="20" y="43"/>
                </a:cxn>
                <a:cxn ang="0">
                  <a:pos x="27" y="72"/>
                </a:cxn>
                <a:cxn ang="0">
                  <a:pos x="34" y="83"/>
                </a:cxn>
                <a:cxn ang="0">
                  <a:pos x="45" y="89"/>
                </a:cxn>
                <a:cxn ang="0">
                  <a:pos x="54" y="104"/>
                </a:cxn>
                <a:cxn ang="0">
                  <a:pos x="56" y="131"/>
                </a:cxn>
                <a:cxn ang="0">
                  <a:pos x="53" y="163"/>
                </a:cxn>
                <a:cxn ang="0">
                  <a:pos x="37" y="185"/>
                </a:cxn>
                <a:cxn ang="0">
                  <a:pos x="25" y="199"/>
                </a:cxn>
                <a:cxn ang="0">
                  <a:pos x="3" y="231"/>
                </a:cxn>
                <a:cxn ang="0">
                  <a:pos x="9" y="254"/>
                </a:cxn>
                <a:cxn ang="0">
                  <a:pos x="19" y="261"/>
                </a:cxn>
                <a:cxn ang="0">
                  <a:pos x="34" y="256"/>
                </a:cxn>
                <a:cxn ang="0">
                  <a:pos x="44" y="261"/>
                </a:cxn>
                <a:cxn ang="0">
                  <a:pos x="25" y="272"/>
                </a:cxn>
                <a:cxn ang="0">
                  <a:pos x="8" y="284"/>
                </a:cxn>
                <a:cxn ang="0">
                  <a:pos x="200" y="403"/>
                </a:cxn>
                <a:cxn ang="0">
                  <a:pos x="204" y="414"/>
                </a:cxn>
                <a:cxn ang="0">
                  <a:pos x="213" y="443"/>
                </a:cxn>
                <a:cxn ang="0">
                  <a:pos x="297" y="483"/>
                </a:cxn>
                <a:cxn ang="0">
                  <a:pos x="305" y="472"/>
                </a:cxn>
                <a:cxn ang="0">
                  <a:pos x="314" y="449"/>
                </a:cxn>
                <a:cxn ang="0">
                  <a:pos x="332" y="415"/>
                </a:cxn>
                <a:cxn ang="0">
                  <a:pos x="342" y="386"/>
                </a:cxn>
                <a:cxn ang="0">
                  <a:pos x="349" y="378"/>
                </a:cxn>
                <a:cxn ang="0">
                  <a:pos x="367" y="364"/>
                </a:cxn>
                <a:cxn ang="0">
                  <a:pos x="377" y="350"/>
                </a:cxn>
                <a:cxn ang="0">
                  <a:pos x="391" y="345"/>
                </a:cxn>
                <a:cxn ang="0">
                  <a:pos x="404" y="329"/>
                </a:cxn>
                <a:cxn ang="0">
                  <a:pos x="381" y="299"/>
                </a:cxn>
                <a:cxn ang="0">
                  <a:pos x="376" y="249"/>
                </a:cxn>
              </a:cxnLst>
              <a:rect l="0" t="0" r="r" b="b"/>
              <a:pathLst>
                <a:path w="422" h="488">
                  <a:moveTo>
                    <a:pt x="376" y="249"/>
                  </a:moveTo>
                  <a:lnTo>
                    <a:pt x="376" y="198"/>
                  </a:lnTo>
                  <a:lnTo>
                    <a:pt x="376" y="146"/>
                  </a:lnTo>
                  <a:lnTo>
                    <a:pt x="376" y="95"/>
                  </a:lnTo>
                  <a:lnTo>
                    <a:pt x="380" y="93"/>
                  </a:lnTo>
                  <a:lnTo>
                    <a:pt x="400" y="71"/>
                  </a:lnTo>
                  <a:lnTo>
                    <a:pt x="421" y="40"/>
                  </a:lnTo>
                  <a:lnTo>
                    <a:pt x="422" y="35"/>
                  </a:lnTo>
                  <a:lnTo>
                    <a:pt x="417" y="35"/>
                  </a:lnTo>
                  <a:lnTo>
                    <a:pt x="408" y="34"/>
                  </a:lnTo>
                  <a:lnTo>
                    <a:pt x="396" y="37"/>
                  </a:lnTo>
                  <a:lnTo>
                    <a:pt x="364" y="21"/>
                  </a:lnTo>
                  <a:lnTo>
                    <a:pt x="344" y="24"/>
                  </a:lnTo>
                  <a:lnTo>
                    <a:pt x="326" y="31"/>
                  </a:lnTo>
                  <a:lnTo>
                    <a:pt x="311" y="45"/>
                  </a:lnTo>
                  <a:lnTo>
                    <a:pt x="288" y="57"/>
                  </a:lnTo>
                  <a:lnTo>
                    <a:pt x="265" y="57"/>
                  </a:lnTo>
                  <a:lnTo>
                    <a:pt x="243" y="51"/>
                  </a:lnTo>
                  <a:lnTo>
                    <a:pt x="227" y="50"/>
                  </a:lnTo>
                  <a:lnTo>
                    <a:pt x="208" y="44"/>
                  </a:lnTo>
                  <a:lnTo>
                    <a:pt x="197" y="33"/>
                  </a:lnTo>
                  <a:lnTo>
                    <a:pt x="160" y="11"/>
                  </a:lnTo>
                  <a:lnTo>
                    <a:pt x="143" y="2"/>
                  </a:lnTo>
                  <a:lnTo>
                    <a:pt x="128" y="2"/>
                  </a:lnTo>
                  <a:lnTo>
                    <a:pt x="114" y="4"/>
                  </a:lnTo>
                  <a:lnTo>
                    <a:pt x="100" y="0"/>
                  </a:lnTo>
                  <a:lnTo>
                    <a:pt x="81" y="2"/>
                  </a:lnTo>
                  <a:lnTo>
                    <a:pt x="66" y="2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15" y="7"/>
                  </a:lnTo>
                  <a:lnTo>
                    <a:pt x="0" y="27"/>
                  </a:lnTo>
                  <a:lnTo>
                    <a:pt x="3" y="28"/>
                  </a:lnTo>
                  <a:lnTo>
                    <a:pt x="4" y="31"/>
                  </a:lnTo>
                  <a:lnTo>
                    <a:pt x="17" y="33"/>
                  </a:lnTo>
                  <a:lnTo>
                    <a:pt x="19" y="34"/>
                  </a:lnTo>
                  <a:lnTo>
                    <a:pt x="19" y="42"/>
                  </a:lnTo>
                  <a:lnTo>
                    <a:pt x="20" y="43"/>
                  </a:lnTo>
                  <a:lnTo>
                    <a:pt x="22" y="45"/>
                  </a:lnTo>
                  <a:lnTo>
                    <a:pt x="27" y="72"/>
                  </a:lnTo>
                  <a:lnTo>
                    <a:pt x="30" y="78"/>
                  </a:lnTo>
                  <a:lnTo>
                    <a:pt x="34" y="83"/>
                  </a:lnTo>
                  <a:lnTo>
                    <a:pt x="40" y="87"/>
                  </a:lnTo>
                  <a:lnTo>
                    <a:pt x="45" y="89"/>
                  </a:lnTo>
                  <a:lnTo>
                    <a:pt x="53" y="96"/>
                  </a:lnTo>
                  <a:lnTo>
                    <a:pt x="54" y="104"/>
                  </a:lnTo>
                  <a:lnTo>
                    <a:pt x="54" y="121"/>
                  </a:lnTo>
                  <a:lnTo>
                    <a:pt x="56" y="131"/>
                  </a:lnTo>
                  <a:lnTo>
                    <a:pt x="55" y="150"/>
                  </a:lnTo>
                  <a:lnTo>
                    <a:pt x="53" y="163"/>
                  </a:lnTo>
                  <a:lnTo>
                    <a:pt x="45" y="174"/>
                  </a:lnTo>
                  <a:lnTo>
                    <a:pt x="37" y="185"/>
                  </a:lnTo>
                  <a:lnTo>
                    <a:pt x="34" y="189"/>
                  </a:lnTo>
                  <a:lnTo>
                    <a:pt x="25" y="199"/>
                  </a:lnTo>
                  <a:lnTo>
                    <a:pt x="8" y="226"/>
                  </a:lnTo>
                  <a:lnTo>
                    <a:pt x="3" y="231"/>
                  </a:lnTo>
                  <a:lnTo>
                    <a:pt x="1" y="245"/>
                  </a:lnTo>
                  <a:lnTo>
                    <a:pt x="9" y="254"/>
                  </a:lnTo>
                  <a:lnTo>
                    <a:pt x="11" y="262"/>
                  </a:lnTo>
                  <a:lnTo>
                    <a:pt x="19" y="261"/>
                  </a:lnTo>
                  <a:lnTo>
                    <a:pt x="25" y="257"/>
                  </a:lnTo>
                  <a:lnTo>
                    <a:pt x="34" y="256"/>
                  </a:lnTo>
                  <a:lnTo>
                    <a:pt x="44" y="256"/>
                  </a:lnTo>
                  <a:lnTo>
                    <a:pt x="44" y="261"/>
                  </a:lnTo>
                  <a:lnTo>
                    <a:pt x="33" y="266"/>
                  </a:lnTo>
                  <a:lnTo>
                    <a:pt x="25" y="272"/>
                  </a:lnTo>
                  <a:lnTo>
                    <a:pt x="15" y="272"/>
                  </a:lnTo>
                  <a:lnTo>
                    <a:pt x="8" y="284"/>
                  </a:lnTo>
                  <a:lnTo>
                    <a:pt x="15" y="293"/>
                  </a:lnTo>
                  <a:lnTo>
                    <a:pt x="200" y="403"/>
                  </a:lnTo>
                  <a:lnTo>
                    <a:pt x="203" y="407"/>
                  </a:lnTo>
                  <a:lnTo>
                    <a:pt x="204" y="414"/>
                  </a:lnTo>
                  <a:lnTo>
                    <a:pt x="208" y="433"/>
                  </a:lnTo>
                  <a:lnTo>
                    <a:pt x="213" y="443"/>
                  </a:lnTo>
                  <a:lnTo>
                    <a:pt x="287" y="488"/>
                  </a:lnTo>
                  <a:lnTo>
                    <a:pt x="297" y="483"/>
                  </a:lnTo>
                  <a:lnTo>
                    <a:pt x="300" y="479"/>
                  </a:lnTo>
                  <a:lnTo>
                    <a:pt x="305" y="472"/>
                  </a:lnTo>
                  <a:lnTo>
                    <a:pt x="309" y="464"/>
                  </a:lnTo>
                  <a:lnTo>
                    <a:pt x="314" y="449"/>
                  </a:lnTo>
                  <a:lnTo>
                    <a:pt x="322" y="436"/>
                  </a:lnTo>
                  <a:lnTo>
                    <a:pt x="332" y="415"/>
                  </a:lnTo>
                  <a:lnTo>
                    <a:pt x="336" y="399"/>
                  </a:lnTo>
                  <a:lnTo>
                    <a:pt x="342" y="386"/>
                  </a:lnTo>
                  <a:lnTo>
                    <a:pt x="347" y="379"/>
                  </a:lnTo>
                  <a:lnTo>
                    <a:pt x="349" y="378"/>
                  </a:lnTo>
                  <a:lnTo>
                    <a:pt x="366" y="370"/>
                  </a:lnTo>
                  <a:lnTo>
                    <a:pt x="367" y="364"/>
                  </a:lnTo>
                  <a:lnTo>
                    <a:pt x="370" y="357"/>
                  </a:lnTo>
                  <a:lnTo>
                    <a:pt x="377" y="350"/>
                  </a:lnTo>
                  <a:lnTo>
                    <a:pt x="382" y="346"/>
                  </a:lnTo>
                  <a:lnTo>
                    <a:pt x="391" y="345"/>
                  </a:lnTo>
                  <a:lnTo>
                    <a:pt x="402" y="335"/>
                  </a:lnTo>
                  <a:lnTo>
                    <a:pt x="404" y="329"/>
                  </a:lnTo>
                  <a:lnTo>
                    <a:pt x="404" y="326"/>
                  </a:lnTo>
                  <a:lnTo>
                    <a:pt x="381" y="299"/>
                  </a:lnTo>
                  <a:lnTo>
                    <a:pt x="376" y="290"/>
                  </a:lnTo>
                  <a:lnTo>
                    <a:pt x="376" y="24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205">
              <a:extLst>
                <a:ext uri="{FF2B5EF4-FFF2-40B4-BE49-F238E27FC236}">
                  <a16:creationId xmlns:a16="http://schemas.microsoft.com/office/drawing/2014/main" id="{30FBAC73-55EC-CC48-2248-ABCBF3D1A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331" y="4233765"/>
              <a:ext cx="66859" cy="137896"/>
            </a:xfrm>
            <a:custGeom>
              <a:avLst/>
              <a:gdLst/>
              <a:ahLst/>
              <a:cxnLst>
                <a:cxn ang="0">
                  <a:pos x="143" y="29"/>
                </a:cxn>
                <a:cxn ang="0">
                  <a:pos x="125" y="12"/>
                </a:cxn>
                <a:cxn ang="0">
                  <a:pos x="111" y="0"/>
                </a:cxn>
                <a:cxn ang="0">
                  <a:pos x="99" y="5"/>
                </a:cxn>
                <a:cxn ang="0">
                  <a:pos x="88" y="12"/>
                </a:cxn>
                <a:cxn ang="0">
                  <a:pos x="88" y="24"/>
                </a:cxn>
                <a:cxn ang="0">
                  <a:pos x="88" y="25"/>
                </a:cxn>
                <a:cxn ang="0">
                  <a:pos x="83" y="34"/>
                </a:cxn>
                <a:cxn ang="0">
                  <a:pos x="82" y="39"/>
                </a:cxn>
                <a:cxn ang="0">
                  <a:pos x="65" y="51"/>
                </a:cxn>
                <a:cxn ang="0">
                  <a:pos x="50" y="51"/>
                </a:cxn>
                <a:cxn ang="0">
                  <a:pos x="37" y="48"/>
                </a:cxn>
                <a:cxn ang="0">
                  <a:pos x="27" y="61"/>
                </a:cxn>
                <a:cxn ang="0">
                  <a:pos x="21" y="62"/>
                </a:cxn>
                <a:cxn ang="0">
                  <a:pos x="18" y="67"/>
                </a:cxn>
                <a:cxn ang="0">
                  <a:pos x="13" y="72"/>
                </a:cxn>
                <a:cxn ang="0">
                  <a:pos x="7" y="78"/>
                </a:cxn>
                <a:cxn ang="0">
                  <a:pos x="3" y="92"/>
                </a:cxn>
                <a:cxn ang="0">
                  <a:pos x="2" y="111"/>
                </a:cxn>
                <a:cxn ang="0">
                  <a:pos x="13" y="118"/>
                </a:cxn>
                <a:cxn ang="0">
                  <a:pos x="20" y="120"/>
                </a:cxn>
                <a:cxn ang="0">
                  <a:pos x="39" y="155"/>
                </a:cxn>
                <a:cxn ang="0">
                  <a:pos x="49" y="184"/>
                </a:cxn>
                <a:cxn ang="0">
                  <a:pos x="53" y="198"/>
                </a:cxn>
                <a:cxn ang="0">
                  <a:pos x="57" y="227"/>
                </a:cxn>
                <a:cxn ang="0">
                  <a:pos x="53" y="300"/>
                </a:cxn>
                <a:cxn ang="0">
                  <a:pos x="57" y="322"/>
                </a:cxn>
                <a:cxn ang="0">
                  <a:pos x="60" y="329"/>
                </a:cxn>
                <a:cxn ang="0">
                  <a:pos x="110" y="327"/>
                </a:cxn>
                <a:cxn ang="0">
                  <a:pos x="105" y="286"/>
                </a:cxn>
                <a:cxn ang="0">
                  <a:pos x="110" y="258"/>
                </a:cxn>
                <a:cxn ang="0">
                  <a:pos x="110" y="209"/>
                </a:cxn>
                <a:cxn ang="0">
                  <a:pos x="126" y="178"/>
                </a:cxn>
                <a:cxn ang="0">
                  <a:pos x="130" y="153"/>
                </a:cxn>
                <a:cxn ang="0">
                  <a:pos x="152" y="134"/>
                </a:cxn>
                <a:cxn ang="0">
                  <a:pos x="155" y="126"/>
                </a:cxn>
                <a:cxn ang="0">
                  <a:pos x="155" y="122"/>
                </a:cxn>
                <a:cxn ang="0">
                  <a:pos x="151" y="113"/>
                </a:cxn>
                <a:cxn ang="0">
                  <a:pos x="157" y="106"/>
                </a:cxn>
                <a:cxn ang="0">
                  <a:pos x="161" y="103"/>
                </a:cxn>
                <a:cxn ang="0">
                  <a:pos x="158" y="72"/>
                </a:cxn>
                <a:cxn ang="0">
                  <a:pos x="148" y="57"/>
                </a:cxn>
                <a:cxn ang="0">
                  <a:pos x="148" y="42"/>
                </a:cxn>
              </a:cxnLst>
              <a:rect l="0" t="0" r="r" b="b"/>
              <a:pathLst>
                <a:path w="161" h="330">
                  <a:moveTo>
                    <a:pt x="152" y="36"/>
                  </a:moveTo>
                  <a:lnTo>
                    <a:pt x="143" y="29"/>
                  </a:lnTo>
                  <a:lnTo>
                    <a:pt x="137" y="24"/>
                  </a:lnTo>
                  <a:lnTo>
                    <a:pt x="125" y="12"/>
                  </a:lnTo>
                  <a:lnTo>
                    <a:pt x="114" y="2"/>
                  </a:lnTo>
                  <a:lnTo>
                    <a:pt x="111" y="0"/>
                  </a:lnTo>
                  <a:lnTo>
                    <a:pt x="104" y="5"/>
                  </a:lnTo>
                  <a:lnTo>
                    <a:pt x="99" y="5"/>
                  </a:lnTo>
                  <a:lnTo>
                    <a:pt x="88" y="7"/>
                  </a:lnTo>
                  <a:lnTo>
                    <a:pt x="88" y="12"/>
                  </a:lnTo>
                  <a:lnTo>
                    <a:pt x="94" y="20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88" y="25"/>
                  </a:lnTo>
                  <a:lnTo>
                    <a:pt x="87" y="30"/>
                  </a:lnTo>
                  <a:lnTo>
                    <a:pt x="83" y="34"/>
                  </a:lnTo>
                  <a:lnTo>
                    <a:pt x="83" y="35"/>
                  </a:lnTo>
                  <a:lnTo>
                    <a:pt x="82" y="39"/>
                  </a:lnTo>
                  <a:lnTo>
                    <a:pt x="70" y="50"/>
                  </a:lnTo>
                  <a:lnTo>
                    <a:pt x="65" y="51"/>
                  </a:lnTo>
                  <a:lnTo>
                    <a:pt x="59" y="50"/>
                  </a:lnTo>
                  <a:lnTo>
                    <a:pt x="50" y="51"/>
                  </a:lnTo>
                  <a:lnTo>
                    <a:pt x="43" y="48"/>
                  </a:lnTo>
                  <a:lnTo>
                    <a:pt x="37" y="48"/>
                  </a:lnTo>
                  <a:lnTo>
                    <a:pt x="35" y="50"/>
                  </a:lnTo>
                  <a:lnTo>
                    <a:pt x="27" y="61"/>
                  </a:lnTo>
                  <a:lnTo>
                    <a:pt x="24" y="61"/>
                  </a:lnTo>
                  <a:lnTo>
                    <a:pt x="21" y="62"/>
                  </a:lnTo>
                  <a:lnTo>
                    <a:pt x="20" y="64"/>
                  </a:lnTo>
                  <a:lnTo>
                    <a:pt x="18" y="67"/>
                  </a:lnTo>
                  <a:lnTo>
                    <a:pt x="16" y="72"/>
                  </a:lnTo>
                  <a:lnTo>
                    <a:pt x="13" y="72"/>
                  </a:lnTo>
                  <a:lnTo>
                    <a:pt x="9" y="75"/>
                  </a:lnTo>
                  <a:lnTo>
                    <a:pt x="7" y="78"/>
                  </a:lnTo>
                  <a:lnTo>
                    <a:pt x="5" y="85"/>
                  </a:lnTo>
                  <a:lnTo>
                    <a:pt x="3" y="92"/>
                  </a:lnTo>
                  <a:lnTo>
                    <a:pt x="0" y="102"/>
                  </a:lnTo>
                  <a:lnTo>
                    <a:pt x="2" y="111"/>
                  </a:lnTo>
                  <a:lnTo>
                    <a:pt x="5" y="114"/>
                  </a:lnTo>
                  <a:lnTo>
                    <a:pt x="13" y="118"/>
                  </a:lnTo>
                  <a:lnTo>
                    <a:pt x="15" y="118"/>
                  </a:lnTo>
                  <a:lnTo>
                    <a:pt x="20" y="120"/>
                  </a:lnTo>
                  <a:lnTo>
                    <a:pt x="32" y="135"/>
                  </a:lnTo>
                  <a:lnTo>
                    <a:pt x="39" y="155"/>
                  </a:lnTo>
                  <a:lnTo>
                    <a:pt x="46" y="174"/>
                  </a:lnTo>
                  <a:lnTo>
                    <a:pt x="49" y="184"/>
                  </a:lnTo>
                  <a:lnTo>
                    <a:pt x="50" y="190"/>
                  </a:lnTo>
                  <a:lnTo>
                    <a:pt x="53" y="198"/>
                  </a:lnTo>
                  <a:lnTo>
                    <a:pt x="55" y="209"/>
                  </a:lnTo>
                  <a:lnTo>
                    <a:pt x="57" y="227"/>
                  </a:lnTo>
                  <a:lnTo>
                    <a:pt x="57" y="277"/>
                  </a:lnTo>
                  <a:lnTo>
                    <a:pt x="53" y="300"/>
                  </a:lnTo>
                  <a:lnTo>
                    <a:pt x="53" y="308"/>
                  </a:lnTo>
                  <a:lnTo>
                    <a:pt x="57" y="322"/>
                  </a:lnTo>
                  <a:lnTo>
                    <a:pt x="60" y="328"/>
                  </a:lnTo>
                  <a:lnTo>
                    <a:pt x="60" y="329"/>
                  </a:lnTo>
                  <a:lnTo>
                    <a:pt x="66" y="330"/>
                  </a:lnTo>
                  <a:lnTo>
                    <a:pt x="110" y="327"/>
                  </a:lnTo>
                  <a:lnTo>
                    <a:pt x="107" y="324"/>
                  </a:lnTo>
                  <a:lnTo>
                    <a:pt x="105" y="286"/>
                  </a:lnTo>
                  <a:lnTo>
                    <a:pt x="105" y="279"/>
                  </a:lnTo>
                  <a:lnTo>
                    <a:pt x="110" y="258"/>
                  </a:lnTo>
                  <a:lnTo>
                    <a:pt x="109" y="228"/>
                  </a:lnTo>
                  <a:lnTo>
                    <a:pt x="110" y="209"/>
                  </a:lnTo>
                  <a:lnTo>
                    <a:pt x="114" y="197"/>
                  </a:lnTo>
                  <a:lnTo>
                    <a:pt x="126" y="178"/>
                  </a:lnTo>
                  <a:lnTo>
                    <a:pt x="126" y="164"/>
                  </a:lnTo>
                  <a:lnTo>
                    <a:pt x="130" y="153"/>
                  </a:lnTo>
                  <a:lnTo>
                    <a:pt x="137" y="145"/>
                  </a:lnTo>
                  <a:lnTo>
                    <a:pt x="152" y="134"/>
                  </a:lnTo>
                  <a:lnTo>
                    <a:pt x="152" y="128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55" y="122"/>
                  </a:lnTo>
                  <a:lnTo>
                    <a:pt x="152" y="117"/>
                  </a:lnTo>
                  <a:lnTo>
                    <a:pt x="151" y="113"/>
                  </a:lnTo>
                  <a:lnTo>
                    <a:pt x="153" y="108"/>
                  </a:lnTo>
                  <a:lnTo>
                    <a:pt x="157" y="106"/>
                  </a:lnTo>
                  <a:lnTo>
                    <a:pt x="160" y="106"/>
                  </a:lnTo>
                  <a:lnTo>
                    <a:pt x="161" y="103"/>
                  </a:lnTo>
                  <a:lnTo>
                    <a:pt x="161" y="86"/>
                  </a:lnTo>
                  <a:lnTo>
                    <a:pt x="158" y="72"/>
                  </a:lnTo>
                  <a:lnTo>
                    <a:pt x="157" y="67"/>
                  </a:lnTo>
                  <a:lnTo>
                    <a:pt x="148" y="57"/>
                  </a:lnTo>
                  <a:lnTo>
                    <a:pt x="146" y="53"/>
                  </a:lnTo>
                  <a:lnTo>
                    <a:pt x="148" y="42"/>
                  </a:lnTo>
                  <a:lnTo>
                    <a:pt x="152" y="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206">
              <a:extLst>
                <a:ext uri="{FF2B5EF4-FFF2-40B4-BE49-F238E27FC236}">
                  <a16:creationId xmlns:a16="http://schemas.microsoft.com/office/drawing/2014/main" id="{095DB56C-527B-CBD1-7FE2-1B410CA33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924" y="4459413"/>
              <a:ext cx="123271" cy="139986"/>
            </a:xfrm>
            <a:custGeom>
              <a:avLst/>
              <a:gdLst/>
              <a:ahLst/>
              <a:cxnLst>
                <a:cxn ang="0">
                  <a:pos x="117" y="319"/>
                </a:cxn>
                <a:cxn ang="0">
                  <a:pos x="94" y="295"/>
                </a:cxn>
                <a:cxn ang="0">
                  <a:pos x="53" y="254"/>
                </a:cxn>
                <a:cxn ang="0">
                  <a:pos x="33" y="230"/>
                </a:cxn>
                <a:cxn ang="0">
                  <a:pos x="17" y="201"/>
                </a:cxn>
                <a:cxn ang="0">
                  <a:pos x="5" y="172"/>
                </a:cxn>
                <a:cxn ang="0">
                  <a:pos x="4" y="162"/>
                </a:cxn>
                <a:cxn ang="0">
                  <a:pos x="17" y="151"/>
                </a:cxn>
                <a:cxn ang="0">
                  <a:pos x="26" y="133"/>
                </a:cxn>
                <a:cxn ang="0">
                  <a:pos x="32" y="110"/>
                </a:cxn>
                <a:cxn ang="0">
                  <a:pos x="44" y="118"/>
                </a:cxn>
                <a:cxn ang="0">
                  <a:pos x="59" y="116"/>
                </a:cxn>
                <a:cxn ang="0">
                  <a:pos x="47" y="111"/>
                </a:cxn>
                <a:cxn ang="0">
                  <a:pos x="34" y="101"/>
                </a:cxn>
                <a:cxn ang="0">
                  <a:pos x="32" y="91"/>
                </a:cxn>
                <a:cxn ang="0">
                  <a:pos x="42" y="85"/>
                </a:cxn>
                <a:cxn ang="0">
                  <a:pos x="65" y="64"/>
                </a:cxn>
                <a:cxn ang="0">
                  <a:pos x="132" y="61"/>
                </a:cxn>
                <a:cxn ang="0">
                  <a:pos x="127" y="18"/>
                </a:cxn>
                <a:cxn ang="0">
                  <a:pos x="147" y="1"/>
                </a:cxn>
                <a:cxn ang="0">
                  <a:pos x="181" y="0"/>
                </a:cxn>
                <a:cxn ang="0">
                  <a:pos x="230" y="5"/>
                </a:cxn>
                <a:cxn ang="0">
                  <a:pos x="232" y="21"/>
                </a:cxn>
                <a:cxn ang="0">
                  <a:pos x="232" y="57"/>
                </a:cxn>
                <a:cxn ang="0">
                  <a:pos x="256" y="39"/>
                </a:cxn>
                <a:cxn ang="0">
                  <a:pos x="294" y="58"/>
                </a:cxn>
                <a:cxn ang="0">
                  <a:pos x="278" y="107"/>
                </a:cxn>
                <a:cxn ang="0">
                  <a:pos x="281" y="136"/>
                </a:cxn>
                <a:cxn ang="0">
                  <a:pos x="291" y="179"/>
                </a:cxn>
                <a:cxn ang="0">
                  <a:pos x="284" y="229"/>
                </a:cxn>
                <a:cxn ang="0">
                  <a:pos x="265" y="251"/>
                </a:cxn>
                <a:cxn ang="0">
                  <a:pos x="222" y="236"/>
                </a:cxn>
                <a:cxn ang="0">
                  <a:pos x="206" y="222"/>
                </a:cxn>
                <a:cxn ang="0">
                  <a:pos x="187" y="240"/>
                </a:cxn>
                <a:cxn ang="0">
                  <a:pos x="154" y="257"/>
                </a:cxn>
                <a:cxn ang="0">
                  <a:pos x="149" y="277"/>
                </a:cxn>
                <a:cxn ang="0">
                  <a:pos x="156" y="304"/>
                </a:cxn>
                <a:cxn ang="0">
                  <a:pos x="142" y="308"/>
                </a:cxn>
                <a:cxn ang="0">
                  <a:pos x="126" y="318"/>
                </a:cxn>
              </a:cxnLst>
              <a:rect l="0" t="0" r="r" b="b"/>
              <a:pathLst>
                <a:path w="295" h="333">
                  <a:moveTo>
                    <a:pt x="123" y="333"/>
                  </a:moveTo>
                  <a:lnTo>
                    <a:pt x="117" y="319"/>
                  </a:lnTo>
                  <a:lnTo>
                    <a:pt x="108" y="310"/>
                  </a:lnTo>
                  <a:lnTo>
                    <a:pt x="94" y="295"/>
                  </a:lnTo>
                  <a:lnTo>
                    <a:pt x="60" y="266"/>
                  </a:lnTo>
                  <a:lnTo>
                    <a:pt x="53" y="254"/>
                  </a:lnTo>
                  <a:lnTo>
                    <a:pt x="44" y="243"/>
                  </a:lnTo>
                  <a:lnTo>
                    <a:pt x="33" y="230"/>
                  </a:lnTo>
                  <a:lnTo>
                    <a:pt x="27" y="224"/>
                  </a:lnTo>
                  <a:lnTo>
                    <a:pt x="17" y="201"/>
                  </a:lnTo>
                  <a:lnTo>
                    <a:pt x="14" y="189"/>
                  </a:lnTo>
                  <a:lnTo>
                    <a:pt x="5" y="172"/>
                  </a:lnTo>
                  <a:lnTo>
                    <a:pt x="0" y="163"/>
                  </a:lnTo>
                  <a:lnTo>
                    <a:pt x="4" y="162"/>
                  </a:lnTo>
                  <a:lnTo>
                    <a:pt x="11" y="160"/>
                  </a:lnTo>
                  <a:lnTo>
                    <a:pt x="17" y="151"/>
                  </a:lnTo>
                  <a:lnTo>
                    <a:pt x="25" y="145"/>
                  </a:lnTo>
                  <a:lnTo>
                    <a:pt x="26" y="133"/>
                  </a:lnTo>
                  <a:lnTo>
                    <a:pt x="27" y="110"/>
                  </a:lnTo>
                  <a:lnTo>
                    <a:pt x="32" y="110"/>
                  </a:lnTo>
                  <a:lnTo>
                    <a:pt x="37" y="114"/>
                  </a:lnTo>
                  <a:lnTo>
                    <a:pt x="44" y="118"/>
                  </a:lnTo>
                  <a:lnTo>
                    <a:pt x="56" y="118"/>
                  </a:lnTo>
                  <a:lnTo>
                    <a:pt x="59" y="116"/>
                  </a:lnTo>
                  <a:lnTo>
                    <a:pt x="55" y="113"/>
                  </a:lnTo>
                  <a:lnTo>
                    <a:pt x="47" y="111"/>
                  </a:lnTo>
                  <a:lnTo>
                    <a:pt x="39" y="106"/>
                  </a:lnTo>
                  <a:lnTo>
                    <a:pt x="34" y="101"/>
                  </a:lnTo>
                  <a:lnTo>
                    <a:pt x="31" y="95"/>
                  </a:lnTo>
                  <a:lnTo>
                    <a:pt x="32" y="91"/>
                  </a:lnTo>
                  <a:lnTo>
                    <a:pt x="39" y="90"/>
                  </a:lnTo>
                  <a:lnTo>
                    <a:pt x="42" y="85"/>
                  </a:lnTo>
                  <a:lnTo>
                    <a:pt x="42" y="71"/>
                  </a:lnTo>
                  <a:lnTo>
                    <a:pt x="65" y="64"/>
                  </a:lnTo>
                  <a:lnTo>
                    <a:pt x="133" y="63"/>
                  </a:lnTo>
                  <a:lnTo>
                    <a:pt x="132" y="61"/>
                  </a:lnTo>
                  <a:lnTo>
                    <a:pt x="128" y="42"/>
                  </a:lnTo>
                  <a:lnTo>
                    <a:pt x="127" y="18"/>
                  </a:lnTo>
                  <a:lnTo>
                    <a:pt x="133" y="5"/>
                  </a:lnTo>
                  <a:lnTo>
                    <a:pt x="147" y="1"/>
                  </a:lnTo>
                  <a:lnTo>
                    <a:pt x="161" y="3"/>
                  </a:lnTo>
                  <a:lnTo>
                    <a:pt x="181" y="0"/>
                  </a:lnTo>
                  <a:lnTo>
                    <a:pt x="197" y="3"/>
                  </a:lnTo>
                  <a:lnTo>
                    <a:pt x="230" y="5"/>
                  </a:lnTo>
                  <a:lnTo>
                    <a:pt x="239" y="7"/>
                  </a:lnTo>
                  <a:lnTo>
                    <a:pt x="232" y="21"/>
                  </a:lnTo>
                  <a:lnTo>
                    <a:pt x="231" y="39"/>
                  </a:lnTo>
                  <a:lnTo>
                    <a:pt x="232" y="57"/>
                  </a:lnTo>
                  <a:lnTo>
                    <a:pt x="241" y="62"/>
                  </a:lnTo>
                  <a:lnTo>
                    <a:pt x="256" y="39"/>
                  </a:lnTo>
                  <a:lnTo>
                    <a:pt x="284" y="46"/>
                  </a:lnTo>
                  <a:lnTo>
                    <a:pt x="294" y="58"/>
                  </a:lnTo>
                  <a:lnTo>
                    <a:pt x="295" y="79"/>
                  </a:lnTo>
                  <a:lnTo>
                    <a:pt x="278" y="107"/>
                  </a:lnTo>
                  <a:lnTo>
                    <a:pt x="277" y="123"/>
                  </a:lnTo>
                  <a:lnTo>
                    <a:pt x="281" y="136"/>
                  </a:lnTo>
                  <a:lnTo>
                    <a:pt x="292" y="164"/>
                  </a:lnTo>
                  <a:lnTo>
                    <a:pt x="291" y="179"/>
                  </a:lnTo>
                  <a:lnTo>
                    <a:pt x="287" y="193"/>
                  </a:lnTo>
                  <a:lnTo>
                    <a:pt x="284" y="229"/>
                  </a:lnTo>
                  <a:lnTo>
                    <a:pt x="280" y="245"/>
                  </a:lnTo>
                  <a:lnTo>
                    <a:pt x="265" y="251"/>
                  </a:lnTo>
                  <a:lnTo>
                    <a:pt x="247" y="235"/>
                  </a:lnTo>
                  <a:lnTo>
                    <a:pt x="222" y="236"/>
                  </a:lnTo>
                  <a:lnTo>
                    <a:pt x="214" y="225"/>
                  </a:lnTo>
                  <a:lnTo>
                    <a:pt x="206" y="222"/>
                  </a:lnTo>
                  <a:lnTo>
                    <a:pt x="197" y="230"/>
                  </a:lnTo>
                  <a:lnTo>
                    <a:pt x="187" y="240"/>
                  </a:lnTo>
                  <a:lnTo>
                    <a:pt x="165" y="250"/>
                  </a:lnTo>
                  <a:lnTo>
                    <a:pt x="154" y="257"/>
                  </a:lnTo>
                  <a:lnTo>
                    <a:pt x="150" y="266"/>
                  </a:lnTo>
                  <a:lnTo>
                    <a:pt x="149" y="277"/>
                  </a:lnTo>
                  <a:lnTo>
                    <a:pt x="153" y="290"/>
                  </a:lnTo>
                  <a:lnTo>
                    <a:pt x="156" y="304"/>
                  </a:lnTo>
                  <a:lnTo>
                    <a:pt x="153" y="308"/>
                  </a:lnTo>
                  <a:lnTo>
                    <a:pt x="142" y="308"/>
                  </a:lnTo>
                  <a:lnTo>
                    <a:pt x="132" y="311"/>
                  </a:lnTo>
                  <a:lnTo>
                    <a:pt x="126" y="318"/>
                  </a:lnTo>
                  <a:lnTo>
                    <a:pt x="123" y="33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207">
              <a:extLst>
                <a:ext uri="{FF2B5EF4-FFF2-40B4-BE49-F238E27FC236}">
                  <a16:creationId xmlns:a16="http://schemas.microsoft.com/office/drawing/2014/main" id="{CD776C63-6FF6-1CA3-B255-1C6C84904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3115" y="4743563"/>
              <a:ext cx="238184" cy="380259"/>
            </a:xfrm>
            <a:custGeom>
              <a:avLst/>
              <a:gdLst/>
              <a:ahLst/>
              <a:cxnLst>
                <a:cxn ang="0">
                  <a:pos x="566" y="9"/>
                </a:cxn>
                <a:cxn ang="0">
                  <a:pos x="553" y="55"/>
                </a:cxn>
                <a:cxn ang="0">
                  <a:pos x="554" y="123"/>
                </a:cxn>
                <a:cxn ang="0">
                  <a:pos x="552" y="170"/>
                </a:cxn>
                <a:cxn ang="0">
                  <a:pos x="560" y="199"/>
                </a:cxn>
                <a:cxn ang="0">
                  <a:pos x="566" y="216"/>
                </a:cxn>
                <a:cxn ang="0">
                  <a:pos x="550" y="253"/>
                </a:cxn>
                <a:cxn ang="0">
                  <a:pos x="547" y="277"/>
                </a:cxn>
                <a:cxn ang="0">
                  <a:pos x="516" y="317"/>
                </a:cxn>
                <a:cxn ang="0">
                  <a:pos x="481" y="344"/>
                </a:cxn>
                <a:cxn ang="0">
                  <a:pos x="433" y="366"/>
                </a:cxn>
                <a:cxn ang="0">
                  <a:pos x="356" y="419"/>
                </a:cxn>
                <a:cxn ang="0">
                  <a:pos x="334" y="447"/>
                </a:cxn>
                <a:cxn ang="0">
                  <a:pos x="314" y="461"/>
                </a:cxn>
                <a:cxn ang="0">
                  <a:pos x="265" y="503"/>
                </a:cxn>
                <a:cxn ang="0">
                  <a:pos x="245" y="555"/>
                </a:cxn>
                <a:cxn ang="0">
                  <a:pos x="265" y="580"/>
                </a:cxn>
                <a:cxn ang="0">
                  <a:pos x="281" y="646"/>
                </a:cxn>
                <a:cxn ang="0">
                  <a:pos x="287" y="702"/>
                </a:cxn>
                <a:cxn ang="0">
                  <a:pos x="287" y="740"/>
                </a:cxn>
                <a:cxn ang="0">
                  <a:pos x="264" y="785"/>
                </a:cxn>
                <a:cxn ang="0">
                  <a:pos x="187" y="817"/>
                </a:cxn>
                <a:cxn ang="0">
                  <a:pos x="151" y="836"/>
                </a:cxn>
                <a:cxn ang="0">
                  <a:pos x="129" y="866"/>
                </a:cxn>
                <a:cxn ang="0">
                  <a:pos x="153" y="871"/>
                </a:cxn>
                <a:cxn ang="0">
                  <a:pos x="106" y="879"/>
                </a:cxn>
                <a:cxn ang="0">
                  <a:pos x="89" y="719"/>
                </a:cxn>
                <a:cxn ang="0">
                  <a:pos x="82" y="652"/>
                </a:cxn>
                <a:cxn ang="0">
                  <a:pos x="110" y="617"/>
                </a:cxn>
                <a:cxn ang="0">
                  <a:pos x="148" y="492"/>
                </a:cxn>
                <a:cxn ang="0">
                  <a:pos x="153" y="436"/>
                </a:cxn>
                <a:cxn ang="0">
                  <a:pos x="153" y="356"/>
                </a:cxn>
                <a:cxn ang="0">
                  <a:pos x="110" y="313"/>
                </a:cxn>
                <a:cxn ang="0">
                  <a:pos x="32" y="295"/>
                </a:cxn>
                <a:cxn ang="0">
                  <a:pos x="6" y="261"/>
                </a:cxn>
                <a:cxn ang="0">
                  <a:pos x="170" y="191"/>
                </a:cxn>
                <a:cxn ang="0">
                  <a:pos x="195" y="219"/>
                </a:cxn>
                <a:cxn ang="0">
                  <a:pos x="239" y="219"/>
                </a:cxn>
                <a:cxn ang="0">
                  <a:pos x="242" y="263"/>
                </a:cxn>
                <a:cxn ang="0">
                  <a:pos x="230" y="292"/>
                </a:cxn>
                <a:cxn ang="0">
                  <a:pos x="243" y="316"/>
                </a:cxn>
                <a:cxn ang="0">
                  <a:pos x="264" y="339"/>
                </a:cxn>
                <a:cxn ang="0">
                  <a:pos x="270" y="355"/>
                </a:cxn>
                <a:cxn ang="0">
                  <a:pos x="282" y="346"/>
                </a:cxn>
                <a:cxn ang="0">
                  <a:pos x="277" y="325"/>
                </a:cxn>
                <a:cxn ang="0">
                  <a:pos x="294" y="305"/>
                </a:cxn>
                <a:cxn ang="0">
                  <a:pos x="311" y="274"/>
                </a:cxn>
                <a:cxn ang="0">
                  <a:pos x="315" y="238"/>
                </a:cxn>
                <a:cxn ang="0">
                  <a:pos x="289" y="195"/>
                </a:cxn>
                <a:cxn ang="0">
                  <a:pos x="258" y="162"/>
                </a:cxn>
                <a:cxn ang="0">
                  <a:pos x="254" y="118"/>
                </a:cxn>
                <a:cxn ang="0">
                  <a:pos x="261" y="73"/>
                </a:cxn>
                <a:cxn ang="0">
                  <a:pos x="314" y="51"/>
                </a:cxn>
                <a:cxn ang="0">
                  <a:pos x="338" y="62"/>
                </a:cxn>
                <a:cxn ang="0">
                  <a:pos x="369" y="55"/>
                </a:cxn>
                <a:cxn ang="0">
                  <a:pos x="422" y="41"/>
                </a:cxn>
                <a:cxn ang="0">
                  <a:pos x="466" y="44"/>
                </a:cxn>
                <a:cxn ang="0">
                  <a:pos x="531" y="23"/>
                </a:cxn>
              </a:cxnLst>
              <a:rect l="0" t="0" r="r" b="b"/>
              <a:pathLst>
                <a:path w="567" h="908">
                  <a:moveTo>
                    <a:pt x="563" y="0"/>
                  </a:moveTo>
                  <a:lnTo>
                    <a:pt x="566" y="1"/>
                  </a:lnTo>
                  <a:lnTo>
                    <a:pt x="567" y="7"/>
                  </a:lnTo>
                  <a:lnTo>
                    <a:pt x="566" y="9"/>
                  </a:lnTo>
                  <a:lnTo>
                    <a:pt x="567" y="25"/>
                  </a:lnTo>
                  <a:lnTo>
                    <a:pt x="565" y="31"/>
                  </a:lnTo>
                  <a:lnTo>
                    <a:pt x="560" y="40"/>
                  </a:lnTo>
                  <a:lnTo>
                    <a:pt x="553" y="55"/>
                  </a:lnTo>
                  <a:lnTo>
                    <a:pt x="549" y="67"/>
                  </a:lnTo>
                  <a:lnTo>
                    <a:pt x="550" y="90"/>
                  </a:lnTo>
                  <a:lnTo>
                    <a:pt x="553" y="108"/>
                  </a:lnTo>
                  <a:lnTo>
                    <a:pt x="554" y="123"/>
                  </a:lnTo>
                  <a:lnTo>
                    <a:pt x="548" y="128"/>
                  </a:lnTo>
                  <a:lnTo>
                    <a:pt x="550" y="138"/>
                  </a:lnTo>
                  <a:lnTo>
                    <a:pt x="553" y="138"/>
                  </a:lnTo>
                  <a:lnTo>
                    <a:pt x="552" y="170"/>
                  </a:lnTo>
                  <a:lnTo>
                    <a:pt x="554" y="190"/>
                  </a:lnTo>
                  <a:lnTo>
                    <a:pt x="553" y="199"/>
                  </a:lnTo>
                  <a:lnTo>
                    <a:pt x="556" y="201"/>
                  </a:lnTo>
                  <a:lnTo>
                    <a:pt x="560" y="199"/>
                  </a:lnTo>
                  <a:lnTo>
                    <a:pt x="564" y="206"/>
                  </a:lnTo>
                  <a:lnTo>
                    <a:pt x="558" y="212"/>
                  </a:lnTo>
                  <a:lnTo>
                    <a:pt x="563" y="213"/>
                  </a:lnTo>
                  <a:lnTo>
                    <a:pt x="566" y="216"/>
                  </a:lnTo>
                  <a:lnTo>
                    <a:pt x="566" y="224"/>
                  </a:lnTo>
                  <a:lnTo>
                    <a:pt x="563" y="234"/>
                  </a:lnTo>
                  <a:lnTo>
                    <a:pt x="559" y="245"/>
                  </a:lnTo>
                  <a:lnTo>
                    <a:pt x="550" y="253"/>
                  </a:lnTo>
                  <a:lnTo>
                    <a:pt x="558" y="256"/>
                  </a:lnTo>
                  <a:lnTo>
                    <a:pt x="556" y="264"/>
                  </a:lnTo>
                  <a:lnTo>
                    <a:pt x="555" y="272"/>
                  </a:lnTo>
                  <a:lnTo>
                    <a:pt x="547" y="277"/>
                  </a:lnTo>
                  <a:lnTo>
                    <a:pt x="531" y="295"/>
                  </a:lnTo>
                  <a:lnTo>
                    <a:pt x="526" y="303"/>
                  </a:lnTo>
                  <a:lnTo>
                    <a:pt x="510" y="312"/>
                  </a:lnTo>
                  <a:lnTo>
                    <a:pt x="516" y="317"/>
                  </a:lnTo>
                  <a:lnTo>
                    <a:pt x="511" y="325"/>
                  </a:lnTo>
                  <a:lnTo>
                    <a:pt x="502" y="333"/>
                  </a:lnTo>
                  <a:lnTo>
                    <a:pt x="489" y="340"/>
                  </a:lnTo>
                  <a:lnTo>
                    <a:pt x="481" y="344"/>
                  </a:lnTo>
                  <a:lnTo>
                    <a:pt x="475" y="355"/>
                  </a:lnTo>
                  <a:lnTo>
                    <a:pt x="463" y="361"/>
                  </a:lnTo>
                  <a:lnTo>
                    <a:pt x="445" y="361"/>
                  </a:lnTo>
                  <a:lnTo>
                    <a:pt x="433" y="366"/>
                  </a:lnTo>
                  <a:lnTo>
                    <a:pt x="391" y="385"/>
                  </a:lnTo>
                  <a:lnTo>
                    <a:pt x="364" y="407"/>
                  </a:lnTo>
                  <a:lnTo>
                    <a:pt x="361" y="416"/>
                  </a:lnTo>
                  <a:lnTo>
                    <a:pt x="356" y="419"/>
                  </a:lnTo>
                  <a:lnTo>
                    <a:pt x="349" y="421"/>
                  </a:lnTo>
                  <a:lnTo>
                    <a:pt x="344" y="423"/>
                  </a:lnTo>
                  <a:lnTo>
                    <a:pt x="350" y="428"/>
                  </a:lnTo>
                  <a:lnTo>
                    <a:pt x="334" y="447"/>
                  </a:lnTo>
                  <a:lnTo>
                    <a:pt x="328" y="458"/>
                  </a:lnTo>
                  <a:lnTo>
                    <a:pt x="323" y="456"/>
                  </a:lnTo>
                  <a:lnTo>
                    <a:pt x="320" y="446"/>
                  </a:lnTo>
                  <a:lnTo>
                    <a:pt x="314" y="461"/>
                  </a:lnTo>
                  <a:lnTo>
                    <a:pt x="305" y="466"/>
                  </a:lnTo>
                  <a:lnTo>
                    <a:pt x="295" y="477"/>
                  </a:lnTo>
                  <a:lnTo>
                    <a:pt x="277" y="496"/>
                  </a:lnTo>
                  <a:lnTo>
                    <a:pt x="265" y="503"/>
                  </a:lnTo>
                  <a:lnTo>
                    <a:pt x="258" y="513"/>
                  </a:lnTo>
                  <a:lnTo>
                    <a:pt x="247" y="516"/>
                  </a:lnTo>
                  <a:lnTo>
                    <a:pt x="244" y="545"/>
                  </a:lnTo>
                  <a:lnTo>
                    <a:pt x="245" y="555"/>
                  </a:lnTo>
                  <a:lnTo>
                    <a:pt x="259" y="564"/>
                  </a:lnTo>
                  <a:lnTo>
                    <a:pt x="262" y="571"/>
                  </a:lnTo>
                  <a:lnTo>
                    <a:pt x="262" y="578"/>
                  </a:lnTo>
                  <a:lnTo>
                    <a:pt x="265" y="580"/>
                  </a:lnTo>
                  <a:lnTo>
                    <a:pt x="266" y="589"/>
                  </a:lnTo>
                  <a:lnTo>
                    <a:pt x="278" y="622"/>
                  </a:lnTo>
                  <a:lnTo>
                    <a:pt x="278" y="641"/>
                  </a:lnTo>
                  <a:lnTo>
                    <a:pt x="281" y="646"/>
                  </a:lnTo>
                  <a:lnTo>
                    <a:pt x="286" y="641"/>
                  </a:lnTo>
                  <a:lnTo>
                    <a:pt x="291" y="645"/>
                  </a:lnTo>
                  <a:lnTo>
                    <a:pt x="289" y="666"/>
                  </a:lnTo>
                  <a:lnTo>
                    <a:pt x="287" y="702"/>
                  </a:lnTo>
                  <a:lnTo>
                    <a:pt x="275" y="747"/>
                  </a:lnTo>
                  <a:lnTo>
                    <a:pt x="276" y="758"/>
                  </a:lnTo>
                  <a:lnTo>
                    <a:pt x="280" y="750"/>
                  </a:lnTo>
                  <a:lnTo>
                    <a:pt x="287" y="740"/>
                  </a:lnTo>
                  <a:lnTo>
                    <a:pt x="287" y="744"/>
                  </a:lnTo>
                  <a:lnTo>
                    <a:pt x="283" y="757"/>
                  </a:lnTo>
                  <a:lnTo>
                    <a:pt x="278" y="768"/>
                  </a:lnTo>
                  <a:lnTo>
                    <a:pt x="264" y="785"/>
                  </a:lnTo>
                  <a:lnTo>
                    <a:pt x="250" y="796"/>
                  </a:lnTo>
                  <a:lnTo>
                    <a:pt x="232" y="804"/>
                  </a:lnTo>
                  <a:lnTo>
                    <a:pt x="221" y="805"/>
                  </a:lnTo>
                  <a:lnTo>
                    <a:pt x="187" y="817"/>
                  </a:lnTo>
                  <a:lnTo>
                    <a:pt x="177" y="823"/>
                  </a:lnTo>
                  <a:lnTo>
                    <a:pt x="171" y="829"/>
                  </a:lnTo>
                  <a:lnTo>
                    <a:pt x="160" y="834"/>
                  </a:lnTo>
                  <a:lnTo>
                    <a:pt x="151" y="836"/>
                  </a:lnTo>
                  <a:lnTo>
                    <a:pt x="147" y="841"/>
                  </a:lnTo>
                  <a:lnTo>
                    <a:pt x="139" y="854"/>
                  </a:lnTo>
                  <a:lnTo>
                    <a:pt x="131" y="866"/>
                  </a:lnTo>
                  <a:lnTo>
                    <a:pt x="129" y="866"/>
                  </a:lnTo>
                  <a:lnTo>
                    <a:pt x="137" y="872"/>
                  </a:lnTo>
                  <a:lnTo>
                    <a:pt x="143" y="882"/>
                  </a:lnTo>
                  <a:lnTo>
                    <a:pt x="149" y="877"/>
                  </a:lnTo>
                  <a:lnTo>
                    <a:pt x="153" y="871"/>
                  </a:lnTo>
                  <a:lnTo>
                    <a:pt x="149" y="908"/>
                  </a:lnTo>
                  <a:lnTo>
                    <a:pt x="143" y="907"/>
                  </a:lnTo>
                  <a:lnTo>
                    <a:pt x="109" y="907"/>
                  </a:lnTo>
                  <a:lnTo>
                    <a:pt x="106" y="879"/>
                  </a:lnTo>
                  <a:lnTo>
                    <a:pt x="106" y="860"/>
                  </a:lnTo>
                  <a:lnTo>
                    <a:pt x="105" y="852"/>
                  </a:lnTo>
                  <a:lnTo>
                    <a:pt x="100" y="762"/>
                  </a:lnTo>
                  <a:lnTo>
                    <a:pt x="89" y="719"/>
                  </a:lnTo>
                  <a:lnTo>
                    <a:pt x="83" y="688"/>
                  </a:lnTo>
                  <a:lnTo>
                    <a:pt x="81" y="668"/>
                  </a:lnTo>
                  <a:lnTo>
                    <a:pt x="82" y="666"/>
                  </a:lnTo>
                  <a:lnTo>
                    <a:pt x="82" y="652"/>
                  </a:lnTo>
                  <a:lnTo>
                    <a:pt x="86" y="640"/>
                  </a:lnTo>
                  <a:lnTo>
                    <a:pt x="92" y="632"/>
                  </a:lnTo>
                  <a:lnTo>
                    <a:pt x="103" y="623"/>
                  </a:lnTo>
                  <a:lnTo>
                    <a:pt x="110" y="617"/>
                  </a:lnTo>
                  <a:lnTo>
                    <a:pt x="127" y="584"/>
                  </a:lnTo>
                  <a:lnTo>
                    <a:pt x="134" y="553"/>
                  </a:lnTo>
                  <a:lnTo>
                    <a:pt x="151" y="518"/>
                  </a:lnTo>
                  <a:lnTo>
                    <a:pt x="148" y="492"/>
                  </a:lnTo>
                  <a:lnTo>
                    <a:pt x="143" y="479"/>
                  </a:lnTo>
                  <a:lnTo>
                    <a:pt x="142" y="463"/>
                  </a:lnTo>
                  <a:lnTo>
                    <a:pt x="151" y="445"/>
                  </a:lnTo>
                  <a:lnTo>
                    <a:pt x="153" y="436"/>
                  </a:lnTo>
                  <a:lnTo>
                    <a:pt x="156" y="422"/>
                  </a:lnTo>
                  <a:lnTo>
                    <a:pt x="155" y="411"/>
                  </a:lnTo>
                  <a:lnTo>
                    <a:pt x="158" y="377"/>
                  </a:lnTo>
                  <a:lnTo>
                    <a:pt x="153" y="356"/>
                  </a:lnTo>
                  <a:lnTo>
                    <a:pt x="149" y="346"/>
                  </a:lnTo>
                  <a:lnTo>
                    <a:pt x="148" y="333"/>
                  </a:lnTo>
                  <a:lnTo>
                    <a:pt x="139" y="324"/>
                  </a:lnTo>
                  <a:lnTo>
                    <a:pt x="110" y="313"/>
                  </a:lnTo>
                  <a:lnTo>
                    <a:pt x="82" y="301"/>
                  </a:lnTo>
                  <a:lnTo>
                    <a:pt x="68" y="296"/>
                  </a:lnTo>
                  <a:lnTo>
                    <a:pt x="53" y="294"/>
                  </a:lnTo>
                  <a:lnTo>
                    <a:pt x="32" y="295"/>
                  </a:lnTo>
                  <a:lnTo>
                    <a:pt x="14" y="294"/>
                  </a:lnTo>
                  <a:lnTo>
                    <a:pt x="14" y="275"/>
                  </a:lnTo>
                  <a:lnTo>
                    <a:pt x="10" y="272"/>
                  </a:lnTo>
                  <a:lnTo>
                    <a:pt x="6" y="261"/>
                  </a:lnTo>
                  <a:lnTo>
                    <a:pt x="0" y="245"/>
                  </a:lnTo>
                  <a:lnTo>
                    <a:pt x="159" y="190"/>
                  </a:lnTo>
                  <a:lnTo>
                    <a:pt x="169" y="189"/>
                  </a:lnTo>
                  <a:lnTo>
                    <a:pt x="170" y="191"/>
                  </a:lnTo>
                  <a:lnTo>
                    <a:pt x="175" y="194"/>
                  </a:lnTo>
                  <a:lnTo>
                    <a:pt x="183" y="208"/>
                  </a:lnTo>
                  <a:lnTo>
                    <a:pt x="192" y="218"/>
                  </a:lnTo>
                  <a:lnTo>
                    <a:pt x="195" y="219"/>
                  </a:lnTo>
                  <a:lnTo>
                    <a:pt x="204" y="217"/>
                  </a:lnTo>
                  <a:lnTo>
                    <a:pt x="232" y="212"/>
                  </a:lnTo>
                  <a:lnTo>
                    <a:pt x="236" y="213"/>
                  </a:lnTo>
                  <a:lnTo>
                    <a:pt x="239" y="219"/>
                  </a:lnTo>
                  <a:lnTo>
                    <a:pt x="243" y="231"/>
                  </a:lnTo>
                  <a:lnTo>
                    <a:pt x="244" y="239"/>
                  </a:lnTo>
                  <a:lnTo>
                    <a:pt x="245" y="257"/>
                  </a:lnTo>
                  <a:lnTo>
                    <a:pt x="242" y="263"/>
                  </a:lnTo>
                  <a:lnTo>
                    <a:pt x="237" y="270"/>
                  </a:lnTo>
                  <a:lnTo>
                    <a:pt x="238" y="278"/>
                  </a:lnTo>
                  <a:lnTo>
                    <a:pt x="232" y="281"/>
                  </a:lnTo>
                  <a:lnTo>
                    <a:pt x="230" y="292"/>
                  </a:lnTo>
                  <a:lnTo>
                    <a:pt x="232" y="296"/>
                  </a:lnTo>
                  <a:lnTo>
                    <a:pt x="237" y="311"/>
                  </a:lnTo>
                  <a:lnTo>
                    <a:pt x="241" y="314"/>
                  </a:lnTo>
                  <a:lnTo>
                    <a:pt x="243" y="316"/>
                  </a:lnTo>
                  <a:lnTo>
                    <a:pt x="247" y="322"/>
                  </a:lnTo>
                  <a:lnTo>
                    <a:pt x="255" y="330"/>
                  </a:lnTo>
                  <a:lnTo>
                    <a:pt x="259" y="336"/>
                  </a:lnTo>
                  <a:lnTo>
                    <a:pt x="264" y="339"/>
                  </a:lnTo>
                  <a:lnTo>
                    <a:pt x="270" y="340"/>
                  </a:lnTo>
                  <a:lnTo>
                    <a:pt x="273" y="345"/>
                  </a:lnTo>
                  <a:lnTo>
                    <a:pt x="273" y="349"/>
                  </a:lnTo>
                  <a:lnTo>
                    <a:pt x="270" y="355"/>
                  </a:lnTo>
                  <a:lnTo>
                    <a:pt x="271" y="356"/>
                  </a:lnTo>
                  <a:lnTo>
                    <a:pt x="282" y="356"/>
                  </a:lnTo>
                  <a:lnTo>
                    <a:pt x="283" y="356"/>
                  </a:lnTo>
                  <a:lnTo>
                    <a:pt x="282" y="346"/>
                  </a:lnTo>
                  <a:lnTo>
                    <a:pt x="283" y="340"/>
                  </a:lnTo>
                  <a:lnTo>
                    <a:pt x="281" y="335"/>
                  </a:lnTo>
                  <a:lnTo>
                    <a:pt x="278" y="333"/>
                  </a:lnTo>
                  <a:lnTo>
                    <a:pt x="277" y="325"/>
                  </a:lnTo>
                  <a:lnTo>
                    <a:pt x="281" y="319"/>
                  </a:lnTo>
                  <a:lnTo>
                    <a:pt x="281" y="314"/>
                  </a:lnTo>
                  <a:lnTo>
                    <a:pt x="282" y="311"/>
                  </a:lnTo>
                  <a:lnTo>
                    <a:pt x="294" y="305"/>
                  </a:lnTo>
                  <a:lnTo>
                    <a:pt x="300" y="303"/>
                  </a:lnTo>
                  <a:lnTo>
                    <a:pt x="306" y="300"/>
                  </a:lnTo>
                  <a:lnTo>
                    <a:pt x="309" y="295"/>
                  </a:lnTo>
                  <a:lnTo>
                    <a:pt x="311" y="274"/>
                  </a:lnTo>
                  <a:lnTo>
                    <a:pt x="314" y="267"/>
                  </a:lnTo>
                  <a:lnTo>
                    <a:pt x="309" y="253"/>
                  </a:lnTo>
                  <a:lnTo>
                    <a:pt x="314" y="242"/>
                  </a:lnTo>
                  <a:lnTo>
                    <a:pt x="315" y="238"/>
                  </a:lnTo>
                  <a:lnTo>
                    <a:pt x="312" y="224"/>
                  </a:lnTo>
                  <a:lnTo>
                    <a:pt x="309" y="218"/>
                  </a:lnTo>
                  <a:lnTo>
                    <a:pt x="297" y="206"/>
                  </a:lnTo>
                  <a:lnTo>
                    <a:pt x="289" y="195"/>
                  </a:lnTo>
                  <a:lnTo>
                    <a:pt x="275" y="179"/>
                  </a:lnTo>
                  <a:lnTo>
                    <a:pt x="266" y="170"/>
                  </a:lnTo>
                  <a:lnTo>
                    <a:pt x="259" y="162"/>
                  </a:lnTo>
                  <a:lnTo>
                    <a:pt x="258" y="162"/>
                  </a:lnTo>
                  <a:lnTo>
                    <a:pt x="255" y="151"/>
                  </a:lnTo>
                  <a:lnTo>
                    <a:pt x="255" y="141"/>
                  </a:lnTo>
                  <a:lnTo>
                    <a:pt x="253" y="133"/>
                  </a:lnTo>
                  <a:lnTo>
                    <a:pt x="254" y="118"/>
                  </a:lnTo>
                  <a:lnTo>
                    <a:pt x="250" y="111"/>
                  </a:lnTo>
                  <a:lnTo>
                    <a:pt x="249" y="103"/>
                  </a:lnTo>
                  <a:lnTo>
                    <a:pt x="253" y="89"/>
                  </a:lnTo>
                  <a:lnTo>
                    <a:pt x="261" y="73"/>
                  </a:lnTo>
                  <a:lnTo>
                    <a:pt x="265" y="56"/>
                  </a:lnTo>
                  <a:lnTo>
                    <a:pt x="304" y="56"/>
                  </a:lnTo>
                  <a:lnTo>
                    <a:pt x="308" y="56"/>
                  </a:lnTo>
                  <a:lnTo>
                    <a:pt x="314" y="51"/>
                  </a:lnTo>
                  <a:lnTo>
                    <a:pt x="321" y="51"/>
                  </a:lnTo>
                  <a:lnTo>
                    <a:pt x="327" y="52"/>
                  </a:lnTo>
                  <a:lnTo>
                    <a:pt x="333" y="59"/>
                  </a:lnTo>
                  <a:lnTo>
                    <a:pt x="338" y="62"/>
                  </a:lnTo>
                  <a:lnTo>
                    <a:pt x="343" y="63"/>
                  </a:lnTo>
                  <a:lnTo>
                    <a:pt x="350" y="61"/>
                  </a:lnTo>
                  <a:lnTo>
                    <a:pt x="359" y="61"/>
                  </a:lnTo>
                  <a:lnTo>
                    <a:pt x="369" y="55"/>
                  </a:lnTo>
                  <a:lnTo>
                    <a:pt x="399" y="56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22" y="41"/>
                  </a:lnTo>
                  <a:lnTo>
                    <a:pt x="436" y="40"/>
                  </a:lnTo>
                  <a:lnTo>
                    <a:pt x="445" y="37"/>
                  </a:lnTo>
                  <a:lnTo>
                    <a:pt x="458" y="44"/>
                  </a:lnTo>
                  <a:lnTo>
                    <a:pt x="466" y="44"/>
                  </a:lnTo>
                  <a:lnTo>
                    <a:pt x="476" y="42"/>
                  </a:lnTo>
                  <a:lnTo>
                    <a:pt x="508" y="30"/>
                  </a:lnTo>
                  <a:lnTo>
                    <a:pt x="526" y="25"/>
                  </a:lnTo>
                  <a:lnTo>
                    <a:pt x="531" y="23"/>
                  </a:lnTo>
                  <a:lnTo>
                    <a:pt x="544" y="11"/>
                  </a:lnTo>
                  <a:lnTo>
                    <a:pt x="559" y="1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208">
              <a:extLst>
                <a:ext uri="{FF2B5EF4-FFF2-40B4-BE49-F238E27FC236}">
                  <a16:creationId xmlns:a16="http://schemas.microsoft.com/office/drawing/2014/main" id="{76479365-8121-CA2D-9C0E-239EEF247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282" y="3734414"/>
              <a:ext cx="353098" cy="336383"/>
            </a:xfrm>
            <a:custGeom>
              <a:avLst/>
              <a:gdLst/>
              <a:ahLst/>
              <a:cxnLst>
                <a:cxn ang="0">
                  <a:pos x="130" y="561"/>
                </a:cxn>
                <a:cxn ang="0">
                  <a:pos x="73" y="519"/>
                </a:cxn>
                <a:cxn ang="0">
                  <a:pos x="39" y="491"/>
                </a:cxn>
                <a:cxn ang="0">
                  <a:pos x="10" y="436"/>
                </a:cxn>
                <a:cxn ang="0">
                  <a:pos x="17" y="411"/>
                </a:cxn>
                <a:cxn ang="0">
                  <a:pos x="31" y="330"/>
                </a:cxn>
                <a:cxn ang="0">
                  <a:pos x="28" y="280"/>
                </a:cxn>
                <a:cxn ang="0">
                  <a:pos x="11" y="214"/>
                </a:cxn>
                <a:cxn ang="0">
                  <a:pos x="11" y="179"/>
                </a:cxn>
                <a:cxn ang="0">
                  <a:pos x="36" y="167"/>
                </a:cxn>
                <a:cxn ang="0">
                  <a:pos x="51" y="139"/>
                </a:cxn>
                <a:cxn ang="0">
                  <a:pos x="51" y="95"/>
                </a:cxn>
                <a:cxn ang="0">
                  <a:pos x="77" y="73"/>
                </a:cxn>
                <a:cxn ang="0">
                  <a:pos x="115" y="38"/>
                </a:cxn>
                <a:cxn ang="0">
                  <a:pos x="126" y="2"/>
                </a:cxn>
                <a:cxn ang="0">
                  <a:pos x="184" y="22"/>
                </a:cxn>
                <a:cxn ang="0">
                  <a:pos x="230" y="23"/>
                </a:cxn>
                <a:cxn ang="0">
                  <a:pos x="267" y="34"/>
                </a:cxn>
                <a:cxn ang="0">
                  <a:pos x="314" y="51"/>
                </a:cxn>
                <a:cxn ang="0">
                  <a:pos x="323" y="81"/>
                </a:cxn>
                <a:cxn ang="0">
                  <a:pos x="359" y="117"/>
                </a:cxn>
                <a:cxn ang="0">
                  <a:pos x="417" y="125"/>
                </a:cxn>
                <a:cxn ang="0">
                  <a:pos x="467" y="146"/>
                </a:cxn>
                <a:cxn ang="0">
                  <a:pos x="498" y="173"/>
                </a:cxn>
                <a:cxn ang="0">
                  <a:pos x="544" y="171"/>
                </a:cxn>
                <a:cxn ang="0">
                  <a:pos x="569" y="144"/>
                </a:cxn>
                <a:cxn ang="0">
                  <a:pos x="571" y="114"/>
                </a:cxn>
                <a:cxn ang="0">
                  <a:pos x="564" y="80"/>
                </a:cxn>
                <a:cxn ang="0">
                  <a:pos x="588" y="46"/>
                </a:cxn>
                <a:cxn ang="0">
                  <a:pos x="638" y="21"/>
                </a:cxn>
                <a:cxn ang="0">
                  <a:pos x="708" y="25"/>
                </a:cxn>
                <a:cxn ang="0">
                  <a:pos x="732" y="35"/>
                </a:cxn>
                <a:cxn ang="0">
                  <a:pos x="729" y="45"/>
                </a:cxn>
                <a:cxn ang="0">
                  <a:pos x="744" y="61"/>
                </a:cxn>
                <a:cxn ang="0">
                  <a:pos x="772" y="64"/>
                </a:cxn>
                <a:cxn ang="0">
                  <a:pos x="807" y="75"/>
                </a:cxn>
                <a:cxn ang="0">
                  <a:pos x="843" y="92"/>
                </a:cxn>
                <a:cxn ang="0">
                  <a:pos x="835" y="105"/>
                </a:cxn>
                <a:cxn ang="0">
                  <a:pos x="830" y="124"/>
                </a:cxn>
                <a:cxn ang="0">
                  <a:pos x="832" y="175"/>
                </a:cxn>
                <a:cxn ang="0">
                  <a:pos x="820" y="186"/>
                </a:cxn>
                <a:cxn ang="0">
                  <a:pos x="829" y="221"/>
                </a:cxn>
                <a:cxn ang="0">
                  <a:pos x="843" y="253"/>
                </a:cxn>
                <a:cxn ang="0">
                  <a:pos x="843" y="408"/>
                </a:cxn>
                <a:cxn ang="0">
                  <a:pos x="843" y="574"/>
                </a:cxn>
                <a:cxn ang="0">
                  <a:pos x="843" y="718"/>
                </a:cxn>
                <a:cxn ang="0">
                  <a:pos x="792" y="807"/>
                </a:cxn>
                <a:cxn ang="0">
                  <a:pos x="693" y="760"/>
                </a:cxn>
                <a:cxn ang="0">
                  <a:pos x="557" y="688"/>
                </a:cxn>
                <a:cxn ang="0">
                  <a:pos x="420" y="616"/>
                </a:cxn>
                <a:cxn ang="0">
                  <a:pos x="316" y="604"/>
                </a:cxn>
                <a:cxn ang="0">
                  <a:pos x="288" y="602"/>
                </a:cxn>
                <a:cxn ang="0">
                  <a:pos x="266" y="587"/>
                </a:cxn>
                <a:cxn ang="0">
                  <a:pos x="215" y="578"/>
                </a:cxn>
                <a:cxn ang="0">
                  <a:pos x="140" y="578"/>
                </a:cxn>
              </a:cxnLst>
              <a:rect l="0" t="0" r="r" b="b"/>
              <a:pathLst>
                <a:path w="844" h="807">
                  <a:moveTo>
                    <a:pt x="136" y="580"/>
                  </a:moveTo>
                  <a:lnTo>
                    <a:pt x="134" y="574"/>
                  </a:lnTo>
                  <a:lnTo>
                    <a:pt x="130" y="561"/>
                  </a:lnTo>
                  <a:lnTo>
                    <a:pt x="112" y="533"/>
                  </a:lnTo>
                  <a:lnTo>
                    <a:pt x="84" y="519"/>
                  </a:lnTo>
                  <a:lnTo>
                    <a:pt x="73" y="519"/>
                  </a:lnTo>
                  <a:lnTo>
                    <a:pt x="56" y="518"/>
                  </a:lnTo>
                  <a:lnTo>
                    <a:pt x="42" y="504"/>
                  </a:lnTo>
                  <a:lnTo>
                    <a:pt x="39" y="491"/>
                  </a:lnTo>
                  <a:lnTo>
                    <a:pt x="38" y="473"/>
                  </a:lnTo>
                  <a:lnTo>
                    <a:pt x="28" y="457"/>
                  </a:lnTo>
                  <a:lnTo>
                    <a:pt x="10" y="436"/>
                  </a:lnTo>
                  <a:lnTo>
                    <a:pt x="5" y="423"/>
                  </a:lnTo>
                  <a:lnTo>
                    <a:pt x="8" y="416"/>
                  </a:lnTo>
                  <a:lnTo>
                    <a:pt x="17" y="411"/>
                  </a:lnTo>
                  <a:lnTo>
                    <a:pt x="26" y="406"/>
                  </a:lnTo>
                  <a:lnTo>
                    <a:pt x="27" y="351"/>
                  </a:lnTo>
                  <a:lnTo>
                    <a:pt x="31" y="330"/>
                  </a:lnTo>
                  <a:lnTo>
                    <a:pt x="31" y="318"/>
                  </a:lnTo>
                  <a:lnTo>
                    <a:pt x="28" y="310"/>
                  </a:lnTo>
                  <a:lnTo>
                    <a:pt x="28" y="280"/>
                  </a:lnTo>
                  <a:lnTo>
                    <a:pt x="27" y="258"/>
                  </a:lnTo>
                  <a:lnTo>
                    <a:pt x="22" y="235"/>
                  </a:lnTo>
                  <a:lnTo>
                    <a:pt x="11" y="214"/>
                  </a:lnTo>
                  <a:lnTo>
                    <a:pt x="0" y="201"/>
                  </a:lnTo>
                  <a:lnTo>
                    <a:pt x="1" y="185"/>
                  </a:lnTo>
                  <a:lnTo>
                    <a:pt x="11" y="179"/>
                  </a:lnTo>
                  <a:lnTo>
                    <a:pt x="11" y="175"/>
                  </a:lnTo>
                  <a:lnTo>
                    <a:pt x="23" y="174"/>
                  </a:lnTo>
                  <a:lnTo>
                    <a:pt x="36" y="167"/>
                  </a:lnTo>
                  <a:lnTo>
                    <a:pt x="44" y="158"/>
                  </a:lnTo>
                  <a:lnTo>
                    <a:pt x="50" y="149"/>
                  </a:lnTo>
                  <a:lnTo>
                    <a:pt x="51" y="139"/>
                  </a:lnTo>
                  <a:lnTo>
                    <a:pt x="45" y="112"/>
                  </a:lnTo>
                  <a:lnTo>
                    <a:pt x="47" y="103"/>
                  </a:lnTo>
                  <a:lnTo>
                    <a:pt x="51" y="95"/>
                  </a:lnTo>
                  <a:lnTo>
                    <a:pt x="62" y="90"/>
                  </a:lnTo>
                  <a:lnTo>
                    <a:pt x="72" y="83"/>
                  </a:lnTo>
                  <a:lnTo>
                    <a:pt x="77" y="73"/>
                  </a:lnTo>
                  <a:lnTo>
                    <a:pt x="105" y="53"/>
                  </a:lnTo>
                  <a:lnTo>
                    <a:pt x="111" y="49"/>
                  </a:lnTo>
                  <a:lnTo>
                    <a:pt x="115" y="38"/>
                  </a:lnTo>
                  <a:lnTo>
                    <a:pt x="115" y="3"/>
                  </a:lnTo>
                  <a:lnTo>
                    <a:pt x="115" y="0"/>
                  </a:lnTo>
                  <a:lnTo>
                    <a:pt x="126" y="2"/>
                  </a:lnTo>
                  <a:lnTo>
                    <a:pt x="138" y="10"/>
                  </a:lnTo>
                  <a:lnTo>
                    <a:pt x="164" y="21"/>
                  </a:lnTo>
                  <a:lnTo>
                    <a:pt x="184" y="22"/>
                  </a:lnTo>
                  <a:lnTo>
                    <a:pt x="204" y="17"/>
                  </a:lnTo>
                  <a:lnTo>
                    <a:pt x="219" y="18"/>
                  </a:lnTo>
                  <a:lnTo>
                    <a:pt x="230" y="23"/>
                  </a:lnTo>
                  <a:lnTo>
                    <a:pt x="243" y="23"/>
                  </a:lnTo>
                  <a:lnTo>
                    <a:pt x="259" y="29"/>
                  </a:lnTo>
                  <a:lnTo>
                    <a:pt x="267" y="34"/>
                  </a:lnTo>
                  <a:lnTo>
                    <a:pt x="288" y="44"/>
                  </a:lnTo>
                  <a:lnTo>
                    <a:pt x="300" y="46"/>
                  </a:lnTo>
                  <a:lnTo>
                    <a:pt x="314" y="51"/>
                  </a:lnTo>
                  <a:lnTo>
                    <a:pt x="319" y="57"/>
                  </a:lnTo>
                  <a:lnTo>
                    <a:pt x="322" y="69"/>
                  </a:lnTo>
                  <a:lnTo>
                    <a:pt x="323" y="81"/>
                  </a:lnTo>
                  <a:lnTo>
                    <a:pt x="332" y="96"/>
                  </a:lnTo>
                  <a:lnTo>
                    <a:pt x="347" y="112"/>
                  </a:lnTo>
                  <a:lnTo>
                    <a:pt x="359" y="117"/>
                  </a:lnTo>
                  <a:lnTo>
                    <a:pt x="369" y="121"/>
                  </a:lnTo>
                  <a:lnTo>
                    <a:pt x="402" y="122"/>
                  </a:lnTo>
                  <a:lnTo>
                    <a:pt x="417" y="125"/>
                  </a:lnTo>
                  <a:lnTo>
                    <a:pt x="445" y="136"/>
                  </a:lnTo>
                  <a:lnTo>
                    <a:pt x="460" y="145"/>
                  </a:lnTo>
                  <a:lnTo>
                    <a:pt x="467" y="146"/>
                  </a:lnTo>
                  <a:lnTo>
                    <a:pt x="476" y="150"/>
                  </a:lnTo>
                  <a:lnTo>
                    <a:pt x="481" y="157"/>
                  </a:lnTo>
                  <a:lnTo>
                    <a:pt x="498" y="173"/>
                  </a:lnTo>
                  <a:lnTo>
                    <a:pt x="513" y="179"/>
                  </a:lnTo>
                  <a:lnTo>
                    <a:pt x="526" y="179"/>
                  </a:lnTo>
                  <a:lnTo>
                    <a:pt x="544" y="171"/>
                  </a:lnTo>
                  <a:lnTo>
                    <a:pt x="554" y="166"/>
                  </a:lnTo>
                  <a:lnTo>
                    <a:pt x="564" y="155"/>
                  </a:lnTo>
                  <a:lnTo>
                    <a:pt x="569" y="144"/>
                  </a:lnTo>
                  <a:lnTo>
                    <a:pt x="575" y="135"/>
                  </a:lnTo>
                  <a:lnTo>
                    <a:pt x="576" y="127"/>
                  </a:lnTo>
                  <a:lnTo>
                    <a:pt x="571" y="114"/>
                  </a:lnTo>
                  <a:lnTo>
                    <a:pt x="571" y="105"/>
                  </a:lnTo>
                  <a:lnTo>
                    <a:pt x="565" y="95"/>
                  </a:lnTo>
                  <a:lnTo>
                    <a:pt x="564" y="80"/>
                  </a:lnTo>
                  <a:lnTo>
                    <a:pt x="567" y="68"/>
                  </a:lnTo>
                  <a:lnTo>
                    <a:pt x="581" y="53"/>
                  </a:lnTo>
                  <a:lnTo>
                    <a:pt x="588" y="46"/>
                  </a:lnTo>
                  <a:lnTo>
                    <a:pt x="607" y="31"/>
                  </a:lnTo>
                  <a:lnTo>
                    <a:pt x="622" y="23"/>
                  </a:lnTo>
                  <a:lnTo>
                    <a:pt x="638" y="21"/>
                  </a:lnTo>
                  <a:lnTo>
                    <a:pt x="649" y="17"/>
                  </a:lnTo>
                  <a:lnTo>
                    <a:pt x="680" y="16"/>
                  </a:lnTo>
                  <a:lnTo>
                    <a:pt x="708" y="25"/>
                  </a:lnTo>
                  <a:lnTo>
                    <a:pt x="715" y="29"/>
                  </a:lnTo>
                  <a:lnTo>
                    <a:pt x="722" y="29"/>
                  </a:lnTo>
                  <a:lnTo>
                    <a:pt x="732" y="35"/>
                  </a:lnTo>
                  <a:lnTo>
                    <a:pt x="732" y="44"/>
                  </a:lnTo>
                  <a:lnTo>
                    <a:pt x="731" y="46"/>
                  </a:lnTo>
                  <a:lnTo>
                    <a:pt x="729" y="45"/>
                  </a:lnTo>
                  <a:lnTo>
                    <a:pt x="731" y="52"/>
                  </a:lnTo>
                  <a:lnTo>
                    <a:pt x="740" y="60"/>
                  </a:lnTo>
                  <a:lnTo>
                    <a:pt x="744" y="61"/>
                  </a:lnTo>
                  <a:lnTo>
                    <a:pt x="749" y="61"/>
                  </a:lnTo>
                  <a:lnTo>
                    <a:pt x="764" y="62"/>
                  </a:lnTo>
                  <a:lnTo>
                    <a:pt x="772" y="64"/>
                  </a:lnTo>
                  <a:lnTo>
                    <a:pt x="776" y="66"/>
                  </a:lnTo>
                  <a:lnTo>
                    <a:pt x="791" y="73"/>
                  </a:lnTo>
                  <a:lnTo>
                    <a:pt x="807" y="75"/>
                  </a:lnTo>
                  <a:lnTo>
                    <a:pt x="830" y="77"/>
                  </a:lnTo>
                  <a:lnTo>
                    <a:pt x="838" y="80"/>
                  </a:lnTo>
                  <a:lnTo>
                    <a:pt x="843" y="92"/>
                  </a:lnTo>
                  <a:lnTo>
                    <a:pt x="844" y="95"/>
                  </a:lnTo>
                  <a:lnTo>
                    <a:pt x="837" y="96"/>
                  </a:lnTo>
                  <a:lnTo>
                    <a:pt x="835" y="105"/>
                  </a:lnTo>
                  <a:lnTo>
                    <a:pt x="827" y="113"/>
                  </a:lnTo>
                  <a:lnTo>
                    <a:pt x="827" y="116"/>
                  </a:lnTo>
                  <a:lnTo>
                    <a:pt x="830" y="124"/>
                  </a:lnTo>
                  <a:lnTo>
                    <a:pt x="831" y="150"/>
                  </a:lnTo>
                  <a:lnTo>
                    <a:pt x="833" y="167"/>
                  </a:lnTo>
                  <a:lnTo>
                    <a:pt x="832" y="175"/>
                  </a:lnTo>
                  <a:lnTo>
                    <a:pt x="832" y="177"/>
                  </a:lnTo>
                  <a:lnTo>
                    <a:pt x="824" y="182"/>
                  </a:lnTo>
                  <a:lnTo>
                    <a:pt x="820" y="186"/>
                  </a:lnTo>
                  <a:lnTo>
                    <a:pt x="819" y="190"/>
                  </a:lnTo>
                  <a:lnTo>
                    <a:pt x="821" y="211"/>
                  </a:lnTo>
                  <a:lnTo>
                    <a:pt x="829" y="221"/>
                  </a:lnTo>
                  <a:lnTo>
                    <a:pt x="830" y="224"/>
                  </a:lnTo>
                  <a:lnTo>
                    <a:pt x="827" y="236"/>
                  </a:lnTo>
                  <a:lnTo>
                    <a:pt x="843" y="253"/>
                  </a:lnTo>
                  <a:lnTo>
                    <a:pt x="843" y="295"/>
                  </a:lnTo>
                  <a:lnTo>
                    <a:pt x="843" y="352"/>
                  </a:lnTo>
                  <a:lnTo>
                    <a:pt x="843" y="408"/>
                  </a:lnTo>
                  <a:lnTo>
                    <a:pt x="843" y="465"/>
                  </a:lnTo>
                  <a:lnTo>
                    <a:pt x="843" y="519"/>
                  </a:lnTo>
                  <a:lnTo>
                    <a:pt x="843" y="574"/>
                  </a:lnTo>
                  <a:lnTo>
                    <a:pt x="843" y="629"/>
                  </a:lnTo>
                  <a:lnTo>
                    <a:pt x="843" y="667"/>
                  </a:lnTo>
                  <a:lnTo>
                    <a:pt x="843" y="718"/>
                  </a:lnTo>
                  <a:lnTo>
                    <a:pt x="843" y="776"/>
                  </a:lnTo>
                  <a:lnTo>
                    <a:pt x="792" y="776"/>
                  </a:lnTo>
                  <a:lnTo>
                    <a:pt x="792" y="807"/>
                  </a:lnTo>
                  <a:lnTo>
                    <a:pt x="783" y="807"/>
                  </a:lnTo>
                  <a:lnTo>
                    <a:pt x="738" y="783"/>
                  </a:lnTo>
                  <a:lnTo>
                    <a:pt x="693" y="760"/>
                  </a:lnTo>
                  <a:lnTo>
                    <a:pt x="647" y="735"/>
                  </a:lnTo>
                  <a:lnTo>
                    <a:pt x="602" y="712"/>
                  </a:lnTo>
                  <a:lnTo>
                    <a:pt x="557" y="688"/>
                  </a:lnTo>
                  <a:lnTo>
                    <a:pt x="511" y="665"/>
                  </a:lnTo>
                  <a:lnTo>
                    <a:pt x="465" y="640"/>
                  </a:lnTo>
                  <a:lnTo>
                    <a:pt x="420" y="616"/>
                  </a:lnTo>
                  <a:lnTo>
                    <a:pt x="375" y="591"/>
                  </a:lnTo>
                  <a:lnTo>
                    <a:pt x="365" y="588"/>
                  </a:lnTo>
                  <a:lnTo>
                    <a:pt x="316" y="604"/>
                  </a:lnTo>
                  <a:lnTo>
                    <a:pt x="311" y="606"/>
                  </a:lnTo>
                  <a:lnTo>
                    <a:pt x="294" y="611"/>
                  </a:lnTo>
                  <a:lnTo>
                    <a:pt x="288" y="602"/>
                  </a:lnTo>
                  <a:lnTo>
                    <a:pt x="284" y="599"/>
                  </a:lnTo>
                  <a:lnTo>
                    <a:pt x="271" y="591"/>
                  </a:lnTo>
                  <a:lnTo>
                    <a:pt x="266" y="587"/>
                  </a:lnTo>
                  <a:lnTo>
                    <a:pt x="261" y="584"/>
                  </a:lnTo>
                  <a:lnTo>
                    <a:pt x="253" y="582"/>
                  </a:lnTo>
                  <a:lnTo>
                    <a:pt x="215" y="578"/>
                  </a:lnTo>
                  <a:lnTo>
                    <a:pt x="173" y="579"/>
                  </a:lnTo>
                  <a:lnTo>
                    <a:pt x="144" y="577"/>
                  </a:lnTo>
                  <a:lnTo>
                    <a:pt x="140" y="578"/>
                  </a:lnTo>
                  <a:lnTo>
                    <a:pt x="136" y="58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209">
              <a:extLst>
                <a:ext uri="{FF2B5EF4-FFF2-40B4-BE49-F238E27FC236}">
                  <a16:creationId xmlns:a16="http://schemas.microsoft.com/office/drawing/2014/main" id="{53496164-4374-F12D-2D3E-6548960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535" y="3872310"/>
              <a:ext cx="185951" cy="162968"/>
            </a:xfrm>
            <a:custGeom>
              <a:avLst/>
              <a:gdLst/>
              <a:ahLst/>
              <a:cxnLst>
                <a:cxn ang="0">
                  <a:pos x="190" y="366"/>
                </a:cxn>
                <a:cxn ang="0">
                  <a:pos x="144" y="366"/>
                </a:cxn>
                <a:cxn ang="0">
                  <a:pos x="93" y="366"/>
                </a:cxn>
                <a:cxn ang="0">
                  <a:pos x="44" y="366"/>
                </a:cxn>
                <a:cxn ang="0">
                  <a:pos x="16" y="366"/>
                </a:cxn>
                <a:cxn ang="0">
                  <a:pos x="13" y="372"/>
                </a:cxn>
                <a:cxn ang="0">
                  <a:pos x="5" y="379"/>
                </a:cxn>
                <a:cxn ang="0">
                  <a:pos x="1" y="384"/>
                </a:cxn>
                <a:cxn ang="0">
                  <a:pos x="4" y="383"/>
                </a:cxn>
                <a:cxn ang="0">
                  <a:pos x="0" y="388"/>
                </a:cxn>
                <a:cxn ang="0">
                  <a:pos x="0" y="380"/>
                </a:cxn>
                <a:cxn ang="0">
                  <a:pos x="5" y="344"/>
                </a:cxn>
                <a:cxn ang="0">
                  <a:pos x="15" y="319"/>
                </a:cxn>
                <a:cxn ang="0">
                  <a:pos x="27" y="313"/>
                </a:cxn>
                <a:cxn ang="0">
                  <a:pos x="39" y="286"/>
                </a:cxn>
                <a:cxn ang="0">
                  <a:pos x="46" y="274"/>
                </a:cxn>
                <a:cxn ang="0">
                  <a:pos x="44" y="266"/>
                </a:cxn>
                <a:cxn ang="0">
                  <a:pos x="63" y="238"/>
                </a:cxn>
                <a:cxn ang="0">
                  <a:pos x="66" y="232"/>
                </a:cxn>
                <a:cxn ang="0">
                  <a:pos x="70" y="221"/>
                </a:cxn>
                <a:cxn ang="0">
                  <a:pos x="73" y="214"/>
                </a:cxn>
                <a:cxn ang="0">
                  <a:pos x="103" y="182"/>
                </a:cxn>
                <a:cxn ang="0">
                  <a:pos x="117" y="157"/>
                </a:cxn>
                <a:cxn ang="0">
                  <a:pos x="120" y="140"/>
                </a:cxn>
                <a:cxn ang="0">
                  <a:pos x="128" y="117"/>
                </a:cxn>
                <a:cxn ang="0">
                  <a:pos x="134" y="96"/>
                </a:cxn>
                <a:cxn ang="0">
                  <a:pos x="149" y="77"/>
                </a:cxn>
                <a:cxn ang="0">
                  <a:pos x="168" y="67"/>
                </a:cxn>
                <a:cxn ang="0">
                  <a:pos x="185" y="53"/>
                </a:cxn>
                <a:cxn ang="0">
                  <a:pos x="190" y="36"/>
                </a:cxn>
                <a:cxn ang="0">
                  <a:pos x="193" y="31"/>
                </a:cxn>
                <a:cxn ang="0">
                  <a:pos x="198" y="21"/>
                </a:cxn>
                <a:cxn ang="0">
                  <a:pos x="206" y="5"/>
                </a:cxn>
                <a:cxn ang="0">
                  <a:pos x="212" y="0"/>
                </a:cxn>
                <a:cxn ang="0">
                  <a:pos x="220" y="0"/>
                </a:cxn>
                <a:cxn ang="0">
                  <a:pos x="253" y="0"/>
                </a:cxn>
                <a:cxn ang="0">
                  <a:pos x="288" y="0"/>
                </a:cxn>
                <a:cxn ang="0">
                  <a:pos x="327" y="0"/>
                </a:cxn>
                <a:cxn ang="0">
                  <a:pos x="367" y="0"/>
                </a:cxn>
                <a:cxn ang="0">
                  <a:pos x="410" y="0"/>
                </a:cxn>
                <a:cxn ang="0">
                  <a:pos x="444" y="0"/>
                </a:cxn>
                <a:cxn ang="0">
                  <a:pos x="444" y="30"/>
                </a:cxn>
                <a:cxn ang="0">
                  <a:pos x="444" y="97"/>
                </a:cxn>
                <a:cxn ang="0">
                  <a:pos x="393" y="97"/>
                </a:cxn>
                <a:cxn ang="0">
                  <a:pos x="342" y="97"/>
                </a:cxn>
                <a:cxn ang="0">
                  <a:pos x="290" y="97"/>
                </a:cxn>
                <a:cxn ang="0">
                  <a:pos x="273" y="97"/>
                </a:cxn>
                <a:cxn ang="0">
                  <a:pos x="273" y="155"/>
                </a:cxn>
                <a:cxn ang="0">
                  <a:pos x="273" y="211"/>
                </a:cxn>
                <a:cxn ang="0">
                  <a:pos x="273" y="246"/>
                </a:cxn>
                <a:cxn ang="0">
                  <a:pos x="254" y="251"/>
                </a:cxn>
                <a:cxn ang="0">
                  <a:pos x="237" y="254"/>
                </a:cxn>
                <a:cxn ang="0">
                  <a:pos x="222" y="258"/>
                </a:cxn>
                <a:cxn ang="0">
                  <a:pos x="217" y="262"/>
                </a:cxn>
                <a:cxn ang="0">
                  <a:pos x="214" y="267"/>
                </a:cxn>
                <a:cxn ang="0">
                  <a:pos x="207" y="278"/>
                </a:cxn>
                <a:cxn ang="0">
                  <a:pos x="207" y="286"/>
                </a:cxn>
                <a:cxn ang="0">
                  <a:pos x="209" y="311"/>
                </a:cxn>
                <a:cxn ang="0">
                  <a:pos x="211" y="330"/>
                </a:cxn>
                <a:cxn ang="0">
                  <a:pos x="212" y="350"/>
                </a:cxn>
                <a:cxn ang="0">
                  <a:pos x="215" y="366"/>
                </a:cxn>
                <a:cxn ang="0">
                  <a:pos x="190" y="366"/>
                </a:cxn>
              </a:cxnLst>
              <a:rect l="0" t="0" r="r" b="b"/>
              <a:pathLst>
                <a:path w="444" h="388">
                  <a:moveTo>
                    <a:pt x="190" y="366"/>
                  </a:moveTo>
                  <a:lnTo>
                    <a:pt x="144" y="366"/>
                  </a:lnTo>
                  <a:lnTo>
                    <a:pt x="93" y="366"/>
                  </a:lnTo>
                  <a:lnTo>
                    <a:pt x="44" y="366"/>
                  </a:lnTo>
                  <a:lnTo>
                    <a:pt x="16" y="366"/>
                  </a:lnTo>
                  <a:lnTo>
                    <a:pt x="13" y="372"/>
                  </a:lnTo>
                  <a:lnTo>
                    <a:pt x="5" y="379"/>
                  </a:lnTo>
                  <a:lnTo>
                    <a:pt x="1" y="384"/>
                  </a:lnTo>
                  <a:lnTo>
                    <a:pt x="4" y="383"/>
                  </a:lnTo>
                  <a:lnTo>
                    <a:pt x="0" y="388"/>
                  </a:lnTo>
                  <a:lnTo>
                    <a:pt x="0" y="380"/>
                  </a:lnTo>
                  <a:lnTo>
                    <a:pt x="5" y="344"/>
                  </a:lnTo>
                  <a:lnTo>
                    <a:pt x="15" y="319"/>
                  </a:lnTo>
                  <a:lnTo>
                    <a:pt x="27" y="313"/>
                  </a:lnTo>
                  <a:lnTo>
                    <a:pt x="39" y="286"/>
                  </a:lnTo>
                  <a:lnTo>
                    <a:pt x="46" y="274"/>
                  </a:lnTo>
                  <a:lnTo>
                    <a:pt x="44" y="266"/>
                  </a:lnTo>
                  <a:lnTo>
                    <a:pt x="63" y="238"/>
                  </a:lnTo>
                  <a:lnTo>
                    <a:pt x="66" y="232"/>
                  </a:lnTo>
                  <a:lnTo>
                    <a:pt x="70" y="221"/>
                  </a:lnTo>
                  <a:lnTo>
                    <a:pt x="73" y="214"/>
                  </a:lnTo>
                  <a:lnTo>
                    <a:pt x="103" y="182"/>
                  </a:lnTo>
                  <a:lnTo>
                    <a:pt x="117" y="157"/>
                  </a:lnTo>
                  <a:lnTo>
                    <a:pt x="120" y="140"/>
                  </a:lnTo>
                  <a:lnTo>
                    <a:pt x="128" y="117"/>
                  </a:lnTo>
                  <a:lnTo>
                    <a:pt x="134" y="96"/>
                  </a:lnTo>
                  <a:lnTo>
                    <a:pt x="149" y="77"/>
                  </a:lnTo>
                  <a:lnTo>
                    <a:pt x="168" y="67"/>
                  </a:lnTo>
                  <a:lnTo>
                    <a:pt x="185" y="53"/>
                  </a:lnTo>
                  <a:lnTo>
                    <a:pt x="190" y="36"/>
                  </a:lnTo>
                  <a:lnTo>
                    <a:pt x="193" y="31"/>
                  </a:lnTo>
                  <a:lnTo>
                    <a:pt x="198" y="21"/>
                  </a:lnTo>
                  <a:lnTo>
                    <a:pt x="206" y="5"/>
                  </a:lnTo>
                  <a:lnTo>
                    <a:pt x="212" y="0"/>
                  </a:lnTo>
                  <a:lnTo>
                    <a:pt x="220" y="0"/>
                  </a:lnTo>
                  <a:lnTo>
                    <a:pt x="253" y="0"/>
                  </a:lnTo>
                  <a:lnTo>
                    <a:pt x="288" y="0"/>
                  </a:lnTo>
                  <a:lnTo>
                    <a:pt x="327" y="0"/>
                  </a:lnTo>
                  <a:lnTo>
                    <a:pt x="367" y="0"/>
                  </a:lnTo>
                  <a:lnTo>
                    <a:pt x="410" y="0"/>
                  </a:lnTo>
                  <a:lnTo>
                    <a:pt x="444" y="0"/>
                  </a:lnTo>
                  <a:lnTo>
                    <a:pt x="444" y="30"/>
                  </a:lnTo>
                  <a:lnTo>
                    <a:pt x="444" y="97"/>
                  </a:lnTo>
                  <a:lnTo>
                    <a:pt x="393" y="97"/>
                  </a:lnTo>
                  <a:lnTo>
                    <a:pt x="342" y="97"/>
                  </a:lnTo>
                  <a:lnTo>
                    <a:pt x="290" y="97"/>
                  </a:lnTo>
                  <a:lnTo>
                    <a:pt x="273" y="97"/>
                  </a:lnTo>
                  <a:lnTo>
                    <a:pt x="273" y="155"/>
                  </a:lnTo>
                  <a:lnTo>
                    <a:pt x="273" y="211"/>
                  </a:lnTo>
                  <a:lnTo>
                    <a:pt x="273" y="246"/>
                  </a:lnTo>
                  <a:lnTo>
                    <a:pt x="254" y="251"/>
                  </a:lnTo>
                  <a:lnTo>
                    <a:pt x="237" y="254"/>
                  </a:lnTo>
                  <a:lnTo>
                    <a:pt x="222" y="258"/>
                  </a:lnTo>
                  <a:lnTo>
                    <a:pt x="217" y="262"/>
                  </a:lnTo>
                  <a:lnTo>
                    <a:pt x="214" y="267"/>
                  </a:lnTo>
                  <a:lnTo>
                    <a:pt x="207" y="278"/>
                  </a:lnTo>
                  <a:lnTo>
                    <a:pt x="207" y="286"/>
                  </a:lnTo>
                  <a:lnTo>
                    <a:pt x="209" y="311"/>
                  </a:lnTo>
                  <a:lnTo>
                    <a:pt x="211" y="330"/>
                  </a:lnTo>
                  <a:lnTo>
                    <a:pt x="212" y="350"/>
                  </a:lnTo>
                  <a:lnTo>
                    <a:pt x="215" y="366"/>
                  </a:lnTo>
                  <a:lnTo>
                    <a:pt x="190" y="36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210">
              <a:extLst>
                <a:ext uri="{FF2B5EF4-FFF2-40B4-BE49-F238E27FC236}">
                  <a16:creationId xmlns:a16="http://schemas.microsoft.com/office/drawing/2014/main" id="{7FA59E7E-8CC3-94DC-7B9A-B35798BE9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466" y="4908621"/>
              <a:ext cx="211023" cy="217291"/>
            </a:xfrm>
            <a:custGeom>
              <a:avLst/>
              <a:gdLst/>
              <a:ahLst/>
              <a:cxnLst>
                <a:cxn ang="0">
                  <a:pos x="0" y="345"/>
                </a:cxn>
                <a:cxn ang="0">
                  <a:pos x="0" y="236"/>
                </a:cxn>
                <a:cxn ang="0">
                  <a:pos x="53" y="200"/>
                </a:cxn>
                <a:cxn ang="0">
                  <a:pos x="53" y="90"/>
                </a:cxn>
                <a:cxn ang="0">
                  <a:pos x="58" y="34"/>
                </a:cxn>
                <a:cxn ang="0">
                  <a:pos x="152" y="17"/>
                </a:cxn>
                <a:cxn ang="0">
                  <a:pos x="175" y="18"/>
                </a:cxn>
                <a:cxn ang="0">
                  <a:pos x="192" y="34"/>
                </a:cxn>
                <a:cxn ang="0">
                  <a:pos x="202" y="40"/>
                </a:cxn>
                <a:cxn ang="0">
                  <a:pos x="225" y="18"/>
                </a:cxn>
                <a:cxn ang="0">
                  <a:pos x="257" y="5"/>
                </a:cxn>
                <a:cxn ang="0">
                  <a:pos x="274" y="0"/>
                </a:cxn>
                <a:cxn ang="0">
                  <a:pos x="282" y="9"/>
                </a:cxn>
                <a:cxn ang="0">
                  <a:pos x="297" y="37"/>
                </a:cxn>
                <a:cxn ang="0">
                  <a:pos x="308" y="58"/>
                </a:cxn>
                <a:cxn ang="0">
                  <a:pos x="328" y="90"/>
                </a:cxn>
                <a:cxn ang="0">
                  <a:pos x="373" y="124"/>
                </a:cxn>
                <a:cxn ang="0">
                  <a:pos x="395" y="146"/>
                </a:cxn>
                <a:cxn ang="0">
                  <a:pos x="417" y="159"/>
                </a:cxn>
                <a:cxn ang="0">
                  <a:pos x="422" y="199"/>
                </a:cxn>
                <a:cxn ang="0">
                  <a:pos x="435" y="219"/>
                </a:cxn>
                <a:cxn ang="0">
                  <a:pos x="456" y="227"/>
                </a:cxn>
                <a:cxn ang="0">
                  <a:pos x="482" y="234"/>
                </a:cxn>
                <a:cxn ang="0">
                  <a:pos x="502" y="245"/>
                </a:cxn>
                <a:cxn ang="0">
                  <a:pos x="490" y="253"/>
                </a:cxn>
                <a:cxn ang="0">
                  <a:pos x="440" y="280"/>
                </a:cxn>
                <a:cxn ang="0">
                  <a:pos x="405" y="308"/>
                </a:cxn>
                <a:cxn ang="0">
                  <a:pos x="377" y="341"/>
                </a:cxn>
                <a:cxn ang="0">
                  <a:pos x="333" y="385"/>
                </a:cxn>
                <a:cxn ang="0">
                  <a:pos x="305" y="435"/>
                </a:cxn>
                <a:cxn ang="0">
                  <a:pos x="290" y="445"/>
                </a:cxn>
                <a:cxn ang="0">
                  <a:pos x="257" y="452"/>
                </a:cxn>
                <a:cxn ang="0">
                  <a:pos x="219" y="438"/>
                </a:cxn>
                <a:cxn ang="0">
                  <a:pos x="194" y="432"/>
                </a:cxn>
                <a:cxn ang="0">
                  <a:pos x="164" y="455"/>
                </a:cxn>
                <a:cxn ang="0">
                  <a:pos x="155" y="471"/>
                </a:cxn>
                <a:cxn ang="0">
                  <a:pos x="135" y="489"/>
                </a:cxn>
                <a:cxn ang="0">
                  <a:pos x="120" y="510"/>
                </a:cxn>
                <a:cxn ang="0">
                  <a:pos x="69" y="517"/>
                </a:cxn>
                <a:cxn ang="0">
                  <a:pos x="45" y="512"/>
                </a:cxn>
                <a:cxn ang="0">
                  <a:pos x="49" y="483"/>
                </a:cxn>
                <a:cxn ang="0">
                  <a:pos x="51" y="464"/>
                </a:cxn>
                <a:cxn ang="0">
                  <a:pos x="41" y="436"/>
                </a:cxn>
                <a:cxn ang="0">
                  <a:pos x="24" y="417"/>
                </a:cxn>
                <a:cxn ang="0">
                  <a:pos x="9" y="402"/>
                </a:cxn>
                <a:cxn ang="0">
                  <a:pos x="0" y="396"/>
                </a:cxn>
              </a:cxnLst>
              <a:rect l="0" t="0" r="r" b="b"/>
              <a:pathLst>
                <a:path w="502" h="518">
                  <a:moveTo>
                    <a:pt x="0" y="396"/>
                  </a:moveTo>
                  <a:lnTo>
                    <a:pt x="0" y="345"/>
                  </a:lnTo>
                  <a:lnTo>
                    <a:pt x="0" y="289"/>
                  </a:lnTo>
                  <a:lnTo>
                    <a:pt x="0" y="236"/>
                  </a:lnTo>
                  <a:lnTo>
                    <a:pt x="53" y="236"/>
                  </a:lnTo>
                  <a:lnTo>
                    <a:pt x="53" y="200"/>
                  </a:lnTo>
                  <a:lnTo>
                    <a:pt x="53" y="145"/>
                  </a:lnTo>
                  <a:lnTo>
                    <a:pt x="53" y="90"/>
                  </a:lnTo>
                  <a:lnTo>
                    <a:pt x="53" y="39"/>
                  </a:lnTo>
                  <a:lnTo>
                    <a:pt x="58" y="34"/>
                  </a:lnTo>
                  <a:lnTo>
                    <a:pt x="136" y="19"/>
                  </a:lnTo>
                  <a:lnTo>
                    <a:pt x="152" y="17"/>
                  </a:lnTo>
                  <a:lnTo>
                    <a:pt x="158" y="17"/>
                  </a:lnTo>
                  <a:lnTo>
                    <a:pt x="175" y="18"/>
                  </a:lnTo>
                  <a:lnTo>
                    <a:pt x="186" y="22"/>
                  </a:lnTo>
                  <a:lnTo>
                    <a:pt x="192" y="34"/>
                  </a:lnTo>
                  <a:lnTo>
                    <a:pt x="195" y="48"/>
                  </a:lnTo>
                  <a:lnTo>
                    <a:pt x="202" y="40"/>
                  </a:lnTo>
                  <a:lnTo>
                    <a:pt x="210" y="30"/>
                  </a:lnTo>
                  <a:lnTo>
                    <a:pt x="225" y="18"/>
                  </a:lnTo>
                  <a:lnTo>
                    <a:pt x="252" y="11"/>
                  </a:lnTo>
                  <a:lnTo>
                    <a:pt x="257" y="5"/>
                  </a:lnTo>
                  <a:lnTo>
                    <a:pt x="263" y="1"/>
                  </a:lnTo>
                  <a:lnTo>
                    <a:pt x="274" y="0"/>
                  </a:lnTo>
                  <a:lnTo>
                    <a:pt x="282" y="2"/>
                  </a:lnTo>
                  <a:lnTo>
                    <a:pt x="282" y="9"/>
                  </a:lnTo>
                  <a:lnTo>
                    <a:pt x="285" y="17"/>
                  </a:lnTo>
                  <a:lnTo>
                    <a:pt x="297" y="37"/>
                  </a:lnTo>
                  <a:lnTo>
                    <a:pt x="307" y="47"/>
                  </a:lnTo>
                  <a:lnTo>
                    <a:pt x="308" y="58"/>
                  </a:lnTo>
                  <a:lnTo>
                    <a:pt x="316" y="72"/>
                  </a:lnTo>
                  <a:lnTo>
                    <a:pt x="328" y="90"/>
                  </a:lnTo>
                  <a:lnTo>
                    <a:pt x="357" y="120"/>
                  </a:lnTo>
                  <a:lnTo>
                    <a:pt x="373" y="124"/>
                  </a:lnTo>
                  <a:lnTo>
                    <a:pt x="385" y="133"/>
                  </a:lnTo>
                  <a:lnTo>
                    <a:pt x="395" y="146"/>
                  </a:lnTo>
                  <a:lnTo>
                    <a:pt x="407" y="150"/>
                  </a:lnTo>
                  <a:lnTo>
                    <a:pt x="417" y="159"/>
                  </a:lnTo>
                  <a:lnTo>
                    <a:pt x="417" y="179"/>
                  </a:lnTo>
                  <a:lnTo>
                    <a:pt x="422" y="199"/>
                  </a:lnTo>
                  <a:lnTo>
                    <a:pt x="428" y="211"/>
                  </a:lnTo>
                  <a:lnTo>
                    <a:pt x="435" y="219"/>
                  </a:lnTo>
                  <a:lnTo>
                    <a:pt x="444" y="225"/>
                  </a:lnTo>
                  <a:lnTo>
                    <a:pt x="456" y="227"/>
                  </a:lnTo>
                  <a:lnTo>
                    <a:pt x="469" y="227"/>
                  </a:lnTo>
                  <a:lnTo>
                    <a:pt x="482" y="234"/>
                  </a:lnTo>
                  <a:lnTo>
                    <a:pt x="491" y="236"/>
                  </a:lnTo>
                  <a:lnTo>
                    <a:pt x="502" y="245"/>
                  </a:lnTo>
                  <a:lnTo>
                    <a:pt x="501" y="249"/>
                  </a:lnTo>
                  <a:lnTo>
                    <a:pt x="490" y="253"/>
                  </a:lnTo>
                  <a:lnTo>
                    <a:pt x="477" y="262"/>
                  </a:lnTo>
                  <a:lnTo>
                    <a:pt x="440" y="280"/>
                  </a:lnTo>
                  <a:lnTo>
                    <a:pt x="424" y="296"/>
                  </a:lnTo>
                  <a:lnTo>
                    <a:pt x="405" y="308"/>
                  </a:lnTo>
                  <a:lnTo>
                    <a:pt x="386" y="327"/>
                  </a:lnTo>
                  <a:lnTo>
                    <a:pt x="377" y="341"/>
                  </a:lnTo>
                  <a:lnTo>
                    <a:pt x="358" y="366"/>
                  </a:lnTo>
                  <a:lnTo>
                    <a:pt x="333" y="385"/>
                  </a:lnTo>
                  <a:lnTo>
                    <a:pt x="318" y="402"/>
                  </a:lnTo>
                  <a:lnTo>
                    <a:pt x="305" y="435"/>
                  </a:lnTo>
                  <a:lnTo>
                    <a:pt x="299" y="442"/>
                  </a:lnTo>
                  <a:lnTo>
                    <a:pt x="290" y="445"/>
                  </a:lnTo>
                  <a:lnTo>
                    <a:pt x="280" y="446"/>
                  </a:lnTo>
                  <a:lnTo>
                    <a:pt x="257" y="452"/>
                  </a:lnTo>
                  <a:lnTo>
                    <a:pt x="242" y="451"/>
                  </a:lnTo>
                  <a:lnTo>
                    <a:pt x="219" y="438"/>
                  </a:lnTo>
                  <a:lnTo>
                    <a:pt x="208" y="434"/>
                  </a:lnTo>
                  <a:lnTo>
                    <a:pt x="194" y="432"/>
                  </a:lnTo>
                  <a:lnTo>
                    <a:pt x="183" y="436"/>
                  </a:lnTo>
                  <a:lnTo>
                    <a:pt x="164" y="455"/>
                  </a:lnTo>
                  <a:lnTo>
                    <a:pt x="158" y="462"/>
                  </a:lnTo>
                  <a:lnTo>
                    <a:pt x="155" y="471"/>
                  </a:lnTo>
                  <a:lnTo>
                    <a:pt x="146" y="480"/>
                  </a:lnTo>
                  <a:lnTo>
                    <a:pt x="135" y="489"/>
                  </a:lnTo>
                  <a:lnTo>
                    <a:pt x="130" y="492"/>
                  </a:lnTo>
                  <a:lnTo>
                    <a:pt x="120" y="510"/>
                  </a:lnTo>
                  <a:lnTo>
                    <a:pt x="88" y="518"/>
                  </a:lnTo>
                  <a:lnTo>
                    <a:pt x="69" y="517"/>
                  </a:lnTo>
                  <a:lnTo>
                    <a:pt x="53" y="514"/>
                  </a:lnTo>
                  <a:lnTo>
                    <a:pt x="45" y="512"/>
                  </a:lnTo>
                  <a:lnTo>
                    <a:pt x="41" y="503"/>
                  </a:lnTo>
                  <a:lnTo>
                    <a:pt x="49" y="483"/>
                  </a:lnTo>
                  <a:lnTo>
                    <a:pt x="51" y="471"/>
                  </a:lnTo>
                  <a:lnTo>
                    <a:pt x="51" y="464"/>
                  </a:lnTo>
                  <a:lnTo>
                    <a:pt x="49" y="447"/>
                  </a:lnTo>
                  <a:lnTo>
                    <a:pt x="41" y="436"/>
                  </a:lnTo>
                  <a:lnTo>
                    <a:pt x="29" y="425"/>
                  </a:lnTo>
                  <a:lnTo>
                    <a:pt x="24" y="417"/>
                  </a:lnTo>
                  <a:lnTo>
                    <a:pt x="12" y="406"/>
                  </a:lnTo>
                  <a:lnTo>
                    <a:pt x="9" y="402"/>
                  </a:lnTo>
                  <a:lnTo>
                    <a:pt x="3" y="396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211">
              <a:extLst>
                <a:ext uri="{FF2B5EF4-FFF2-40B4-BE49-F238E27FC236}">
                  <a16:creationId xmlns:a16="http://schemas.microsoft.com/office/drawing/2014/main" id="{3DDFD859-652D-D360-4B03-A4462A1C0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230" y="4394644"/>
              <a:ext cx="424135" cy="411599"/>
            </a:xfrm>
            <a:custGeom>
              <a:avLst/>
              <a:gdLst/>
              <a:ahLst/>
              <a:cxnLst>
                <a:cxn ang="0">
                  <a:pos x="931" y="650"/>
                </a:cxn>
                <a:cxn ang="0">
                  <a:pos x="910" y="590"/>
                </a:cxn>
                <a:cxn ang="0">
                  <a:pos x="905" y="511"/>
                </a:cxn>
                <a:cxn ang="0">
                  <a:pos x="904" y="472"/>
                </a:cxn>
                <a:cxn ang="0">
                  <a:pos x="899" y="421"/>
                </a:cxn>
                <a:cxn ang="0">
                  <a:pos x="906" y="379"/>
                </a:cxn>
                <a:cxn ang="0">
                  <a:pos x="931" y="324"/>
                </a:cxn>
                <a:cxn ang="0">
                  <a:pos x="950" y="240"/>
                </a:cxn>
                <a:cxn ang="0">
                  <a:pos x="984" y="195"/>
                </a:cxn>
                <a:cxn ang="0">
                  <a:pos x="1012" y="161"/>
                </a:cxn>
                <a:cxn ang="0">
                  <a:pos x="988" y="136"/>
                </a:cxn>
                <a:cxn ang="0">
                  <a:pos x="988" y="86"/>
                </a:cxn>
                <a:cxn ang="0">
                  <a:pos x="926" y="33"/>
                </a:cxn>
                <a:cxn ang="0">
                  <a:pos x="865" y="50"/>
                </a:cxn>
                <a:cxn ang="0">
                  <a:pos x="814" y="3"/>
                </a:cxn>
                <a:cxn ang="0">
                  <a:pos x="748" y="0"/>
                </a:cxn>
                <a:cxn ang="0">
                  <a:pos x="676" y="14"/>
                </a:cxn>
                <a:cxn ang="0">
                  <a:pos x="655" y="8"/>
                </a:cxn>
                <a:cxn ang="0">
                  <a:pos x="583" y="24"/>
                </a:cxn>
                <a:cxn ang="0">
                  <a:pos x="494" y="50"/>
                </a:cxn>
                <a:cxn ang="0">
                  <a:pos x="423" y="23"/>
                </a:cxn>
                <a:cxn ang="0">
                  <a:pos x="372" y="14"/>
                </a:cxn>
                <a:cxn ang="0">
                  <a:pos x="348" y="72"/>
                </a:cxn>
                <a:cxn ang="0">
                  <a:pos x="316" y="152"/>
                </a:cxn>
                <a:cxn ang="0">
                  <a:pos x="289" y="316"/>
                </a:cxn>
                <a:cxn ang="0">
                  <a:pos x="210" y="408"/>
                </a:cxn>
                <a:cxn ang="0">
                  <a:pos x="176" y="500"/>
                </a:cxn>
                <a:cxn ang="0">
                  <a:pos x="108" y="513"/>
                </a:cxn>
                <a:cxn ang="0">
                  <a:pos x="66" y="533"/>
                </a:cxn>
                <a:cxn ang="0">
                  <a:pos x="17" y="542"/>
                </a:cxn>
                <a:cxn ang="0">
                  <a:pos x="2" y="591"/>
                </a:cxn>
                <a:cxn ang="0">
                  <a:pos x="8" y="603"/>
                </a:cxn>
                <a:cxn ang="0">
                  <a:pos x="68" y="586"/>
                </a:cxn>
                <a:cxn ang="0">
                  <a:pos x="150" y="586"/>
                </a:cxn>
                <a:cxn ang="0">
                  <a:pos x="218" y="594"/>
                </a:cxn>
                <a:cxn ang="0">
                  <a:pos x="237" y="632"/>
                </a:cxn>
                <a:cxn ang="0">
                  <a:pos x="279" y="704"/>
                </a:cxn>
                <a:cxn ang="0">
                  <a:pos x="356" y="701"/>
                </a:cxn>
                <a:cxn ang="0">
                  <a:pos x="382" y="672"/>
                </a:cxn>
                <a:cxn ang="0">
                  <a:pos x="431" y="643"/>
                </a:cxn>
                <a:cxn ang="0">
                  <a:pos x="505" y="677"/>
                </a:cxn>
                <a:cxn ang="0">
                  <a:pos x="511" y="756"/>
                </a:cxn>
                <a:cxn ang="0">
                  <a:pos x="524" y="823"/>
                </a:cxn>
                <a:cxn ang="0">
                  <a:pos x="515" y="866"/>
                </a:cxn>
                <a:cxn ang="0">
                  <a:pos x="533" y="879"/>
                </a:cxn>
                <a:cxn ang="0">
                  <a:pos x="594" y="862"/>
                </a:cxn>
                <a:cxn ang="0">
                  <a:pos x="626" y="855"/>
                </a:cxn>
                <a:cxn ang="0">
                  <a:pos x="646" y="874"/>
                </a:cxn>
                <a:cxn ang="0">
                  <a:pos x="676" y="872"/>
                </a:cxn>
                <a:cxn ang="0">
                  <a:pos x="715" y="895"/>
                </a:cxn>
                <a:cxn ang="0">
                  <a:pos x="775" y="904"/>
                </a:cxn>
                <a:cxn ang="0">
                  <a:pos x="832" y="930"/>
                </a:cxn>
                <a:cxn ang="0">
                  <a:pos x="871" y="967"/>
                </a:cxn>
                <a:cxn ang="0">
                  <a:pos x="914" y="978"/>
                </a:cxn>
                <a:cxn ang="0">
                  <a:pos x="930" y="987"/>
                </a:cxn>
                <a:cxn ang="0">
                  <a:pos x="927" y="928"/>
                </a:cxn>
                <a:cxn ang="0">
                  <a:pos x="883" y="924"/>
                </a:cxn>
                <a:cxn ang="0">
                  <a:pos x="867" y="888"/>
                </a:cxn>
                <a:cxn ang="0">
                  <a:pos x="884" y="794"/>
                </a:cxn>
                <a:cxn ang="0">
                  <a:pos x="887" y="747"/>
                </a:cxn>
                <a:cxn ang="0">
                  <a:pos x="914" y="724"/>
                </a:cxn>
              </a:cxnLst>
              <a:rect l="0" t="0" r="r" b="b"/>
              <a:pathLst>
                <a:path w="1012" h="987">
                  <a:moveTo>
                    <a:pt x="973" y="711"/>
                  </a:moveTo>
                  <a:lnTo>
                    <a:pt x="965" y="678"/>
                  </a:lnTo>
                  <a:lnTo>
                    <a:pt x="956" y="666"/>
                  </a:lnTo>
                  <a:lnTo>
                    <a:pt x="943" y="662"/>
                  </a:lnTo>
                  <a:lnTo>
                    <a:pt x="931" y="650"/>
                  </a:lnTo>
                  <a:lnTo>
                    <a:pt x="923" y="641"/>
                  </a:lnTo>
                  <a:lnTo>
                    <a:pt x="917" y="624"/>
                  </a:lnTo>
                  <a:lnTo>
                    <a:pt x="911" y="618"/>
                  </a:lnTo>
                  <a:lnTo>
                    <a:pt x="909" y="602"/>
                  </a:lnTo>
                  <a:lnTo>
                    <a:pt x="910" y="590"/>
                  </a:lnTo>
                  <a:lnTo>
                    <a:pt x="911" y="578"/>
                  </a:lnTo>
                  <a:lnTo>
                    <a:pt x="905" y="566"/>
                  </a:lnTo>
                  <a:lnTo>
                    <a:pt x="899" y="547"/>
                  </a:lnTo>
                  <a:lnTo>
                    <a:pt x="899" y="532"/>
                  </a:lnTo>
                  <a:lnTo>
                    <a:pt x="905" y="511"/>
                  </a:lnTo>
                  <a:lnTo>
                    <a:pt x="904" y="500"/>
                  </a:lnTo>
                  <a:lnTo>
                    <a:pt x="899" y="503"/>
                  </a:lnTo>
                  <a:lnTo>
                    <a:pt x="899" y="497"/>
                  </a:lnTo>
                  <a:lnTo>
                    <a:pt x="900" y="486"/>
                  </a:lnTo>
                  <a:lnTo>
                    <a:pt x="904" y="472"/>
                  </a:lnTo>
                  <a:lnTo>
                    <a:pt x="906" y="462"/>
                  </a:lnTo>
                  <a:lnTo>
                    <a:pt x="909" y="455"/>
                  </a:lnTo>
                  <a:lnTo>
                    <a:pt x="908" y="431"/>
                  </a:lnTo>
                  <a:lnTo>
                    <a:pt x="905" y="427"/>
                  </a:lnTo>
                  <a:lnTo>
                    <a:pt x="899" y="421"/>
                  </a:lnTo>
                  <a:lnTo>
                    <a:pt x="894" y="413"/>
                  </a:lnTo>
                  <a:lnTo>
                    <a:pt x="893" y="410"/>
                  </a:lnTo>
                  <a:lnTo>
                    <a:pt x="893" y="403"/>
                  </a:lnTo>
                  <a:lnTo>
                    <a:pt x="903" y="389"/>
                  </a:lnTo>
                  <a:lnTo>
                    <a:pt x="906" y="379"/>
                  </a:lnTo>
                  <a:lnTo>
                    <a:pt x="914" y="366"/>
                  </a:lnTo>
                  <a:lnTo>
                    <a:pt x="921" y="355"/>
                  </a:lnTo>
                  <a:lnTo>
                    <a:pt x="927" y="347"/>
                  </a:lnTo>
                  <a:lnTo>
                    <a:pt x="931" y="346"/>
                  </a:lnTo>
                  <a:lnTo>
                    <a:pt x="931" y="324"/>
                  </a:lnTo>
                  <a:lnTo>
                    <a:pt x="933" y="297"/>
                  </a:lnTo>
                  <a:lnTo>
                    <a:pt x="933" y="285"/>
                  </a:lnTo>
                  <a:lnTo>
                    <a:pt x="941" y="255"/>
                  </a:lnTo>
                  <a:lnTo>
                    <a:pt x="947" y="244"/>
                  </a:lnTo>
                  <a:lnTo>
                    <a:pt x="950" y="240"/>
                  </a:lnTo>
                  <a:lnTo>
                    <a:pt x="961" y="225"/>
                  </a:lnTo>
                  <a:lnTo>
                    <a:pt x="973" y="213"/>
                  </a:lnTo>
                  <a:lnTo>
                    <a:pt x="978" y="207"/>
                  </a:lnTo>
                  <a:lnTo>
                    <a:pt x="982" y="201"/>
                  </a:lnTo>
                  <a:lnTo>
                    <a:pt x="984" y="195"/>
                  </a:lnTo>
                  <a:lnTo>
                    <a:pt x="995" y="190"/>
                  </a:lnTo>
                  <a:lnTo>
                    <a:pt x="1002" y="185"/>
                  </a:lnTo>
                  <a:lnTo>
                    <a:pt x="1009" y="175"/>
                  </a:lnTo>
                  <a:lnTo>
                    <a:pt x="1012" y="167"/>
                  </a:lnTo>
                  <a:lnTo>
                    <a:pt x="1012" y="161"/>
                  </a:lnTo>
                  <a:lnTo>
                    <a:pt x="1009" y="156"/>
                  </a:lnTo>
                  <a:lnTo>
                    <a:pt x="1002" y="153"/>
                  </a:lnTo>
                  <a:lnTo>
                    <a:pt x="995" y="150"/>
                  </a:lnTo>
                  <a:lnTo>
                    <a:pt x="992" y="146"/>
                  </a:lnTo>
                  <a:lnTo>
                    <a:pt x="988" y="136"/>
                  </a:lnTo>
                  <a:lnTo>
                    <a:pt x="988" y="116"/>
                  </a:lnTo>
                  <a:lnTo>
                    <a:pt x="991" y="98"/>
                  </a:lnTo>
                  <a:lnTo>
                    <a:pt x="994" y="90"/>
                  </a:lnTo>
                  <a:lnTo>
                    <a:pt x="994" y="85"/>
                  </a:lnTo>
                  <a:lnTo>
                    <a:pt x="988" y="86"/>
                  </a:lnTo>
                  <a:lnTo>
                    <a:pt x="982" y="80"/>
                  </a:lnTo>
                  <a:lnTo>
                    <a:pt x="973" y="72"/>
                  </a:lnTo>
                  <a:lnTo>
                    <a:pt x="961" y="64"/>
                  </a:lnTo>
                  <a:lnTo>
                    <a:pt x="937" y="39"/>
                  </a:lnTo>
                  <a:lnTo>
                    <a:pt x="926" y="33"/>
                  </a:lnTo>
                  <a:lnTo>
                    <a:pt x="914" y="42"/>
                  </a:lnTo>
                  <a:lnTo>
                    <a:pt x="903" y="44"/>
                  </a:lnTo>
                  <a:lnTo>
                    <a:pt x="878" y="37"/>
                  </a:lnTo>
                  <a:lnTo>
                    <a:pt x="871" y="46"/>
                  </a:lnTo>
                  <a:lnTo>
                    <a:pt x="865" y="50"/>
                  </a:lnTo>
                  <a:lnTo>
                    <a:pt x="843" y="40"/>
                  </a:lnTo>
                  <a:lnTo>
                    <a:pt x="838" y="31"/>
                  </a:lnTo>
                  <a:lnTo>
                    <a:pt x="832" y="23"/>
                  </a:lnTo>
                  <a:lnTo>
                    <a:pt x="820" y="14"/>
                  </a:lnTo>
                  <a:lnTo>
                    <a:pt x="814" y="3"/>
                  </a:lnTo>
                  <a:lnTo>
                    <a:pt x="787" y="3"/>
                  </a:lnTo>
                  <a:lnTo>
                    <a:pt x="779" y="14"/>
                  </a:lnTo>
                  <a:lnTo>
                    <a:pt x="767" y="7"/>
                  </a:lnTo>
                  <a:lnTo>
                    <a:pt x="761" y="14"/>
                  </a:lnTo>
                  <a:lnTo>
                    <a:pt x="748" y="0"/>
                  </a:lnTo>
                  <a:lnTo>
                    <a:pt x="733" y="3"/>
                  </a:lnTo>
                  <a:lnTo>
                    <a:pt x="711" y="7"/>
                  </a:lnTo>
                  <a:lnTo>
                    <a:pt x="692" y="2"/>
                  </a:lnTo>
                  <a:lnTo>
                    <a:pt x="688" y="14"/>
                  </a:lnTo>
                  <a:lnTo>
                    <a:pt x="676" y="14"/>
                  </a:lnTo>
                  <a:lnTo>
                    <a:pt x="668" y="17"/>
                  </a:lnTo>
                  <a:lnTo>
                    <a:pt x="661" y="14"/>
                  </a:lnTo>
                  <a:lnTo>
                    <a:pt x="662" y="14"/>
                  </a:lnTo>
                  <a:lnTo>
                    <a:pt x="661" y="8"/>
                  </a:lnTo>
                  <a:lnTo>
                    <a:pt x="655" y="8"/>
                  </a:lnTo>
                  <a:lnTo>
                    <a:pt x="645" y="14"/>
                  </a:lnTo>
                  <a:lnTo>
                    <a:pt x="620" y="18"/>
                  </a:lnTo>
                  <a:lnTo>
                    <a:pt x="610" y="24"/>
                  </a:lnTo>
                  <a:lnTo>
                    <a:pt x="592" y="30"/>
                  </a:lnTo>
                  <a:lnTo>
                    <a:pt x="583" y="24"/>
                  </a:lnTo>
                  <a:lnTo>
                    <a:pt x="565" y="22"/>
                  </a:lnTo>
                  <a:lnTo>
                    <a:pt x="551" y="30"/>
                  </a:lnTo>
                  <a:lnTo>
                    <a:pt x="550" y="46"/>
                  </a:lnTo>
                  <a:lnTo>
                    <a:pt x="543" y="50"/>
                  </a:lnTo>
                  <a:lnTo>
                    <a:pt x="494" y="50"/>
                  </a:lnTo>
                  <a:lnTo>
                    <a:pt x="471" y="44"/>
                  </a:lnTo>
                  <a:lnTo>
                    <a:pt x="457" y="35"/>
                  </a:lnTo>
                  <a:lnTo>
                    <a:pt x="450" y="42"/>
                  </a:lnTo>
                  <a:lnTo>
                    <a:pt x="443" y="41"/>
                  </a:lnTo>
                  <a:lnTo>
                    <a:pt x="423" y="23"/>
                  </a:lnTo>
                  <a:lnTo>
                    <a:pt x="421" y="14"/>
                  </a:lnTo>
                  <a:lnTo>
                    <a:pt x="413" y="5"/>
                  </a:lnTo>
                  <a:lnTo>
                    <a:pt x="399" y="3"/>
                  </a:lnTo>
                  <a:lnTo>
                    <a:pt x="385" y="3"/>
                  </a:lnTo>
                  <a:lnTo>
                    <a:pt x="372" y="14"/>
                  </a:lnTo>
                  <a:lnTo>
                    <a:pt x="366" y="19"/>
                  </a:lnTo>
                  <a:lnTo>
                    <a:pt x="360" y="35"/>
                  </a:lnTo>
                  <a:lnTo>
                    <a:pt x="352" y="39"/>
                  </a:lnTo>
                  <a:lnTo>
                    <a:pt x="350" y="52"/>
                  </a:lnTo>
                  <a:lnTo>
                    <a:pt x="348" y="72"/>
                  </a:lnTo>
                  <a:lnTo>
                    <a:pt x="351" y="79"/>
                  </a:lnTo>
                  <a:lnTo>
                    <a:pt x="339" y="81"/>
                  </a:lnTo>
                  <a:lnTo>
                    <a:pt x="340" y="98"/>
                  </a:lnTo>
                  <a:lnTo>
                    <a:pt x="335" y="117"/>
                  </a:lnTo>
                  <a:lnTo>
                    <a:pt x="316" y="152"/>
                  </a:lnTo>
                  <a:lnTo>
                    <a:pt x="306" y="175"/>
                  </a:lnTo>
                  <a:lnTo>
                    <a:pt x="299" y="218"/>
                  </a:lnTo>
                  <a:lnTo>
                    <a:pt x="296" y="283"/>
                  </a:lnTo>
                  <a:lnTo>
                    <a:pt x="290" y="312"/>
                  </a:lnTo>
                  <a:lnTo>
                    <a:pt x="289" y="316"/>
                  </a:lnTo>
                  <a:lnTo>
                    <a:pt x="274" y="328"/>
                  </a:lnTo>
                  <a:lnTo>
                    <a:pt x="256" y="339"/>
                  </a:lnTo>
                  <a:lnTo>
                    <a:pt x="239" y="353"/>
                  </a:lnTo>
                  <a:lnTo>
                    <a:pt x="217" y="389"/>
                  </a:lnTo>
                  <a:lnTo>
                    <a:pt x="210" y="408"/>
                  </a:lnTo>
                  <a:lnTo>
                    <a:pt x="206" y="428"/>
                  </a:lnTo>
                  <a:lnTo>
                    <a:pt x="206" y="447"/>
                  </a:lnTo>
                  <a:lnTo>
                    <a:pt x="204" y="464"/>
                  </a:lnTo>
                  <a:lnTo>
                    <a:pt x="190" y="485"/>
                  </a:lnTo>
                  <a:lnTo>
                    <a:pt x="176" y="500"/>
                  </a:lnTo>
                  <a:lnTo>
                    <a:pt x="162" y="507"/>
                  </a:lnTo>
                  <a:lnTo>
                    <a:pt x="140" y="525"/>
                  </a:lnTo>
                  <a:lnTo>
                    <a:pt x="119" y="534"/>
                  </a:lnTo>
                  <a:lnTo>
                    <a:pt x="110" y="530"/>
                  </a:lnTo>
                  <a:lnTo>
                    <a:pt x="108" y="513"/>
                  </a:lnTo>
                  <a:lnTo>
                    <a:pt x="106" y="510"/>
                  </a:lnTo>
                  <a:lnTo>
                    <a:pt x="94" y="512"/>
                  </a:lnTo>
                  <a:lnTo>
                    <a:pt x="80" y="514"/>
                  </a:lnTo>
                  <a:lnTo>
                    <a:pt x="73" y="521"/>
                  </a:lnTo>
                  <a:lnTo>
                    <a:pt x="66" y="533"/>
                  </a:lnTo>
                  <a:lnTo>
                    <a:pt x="54" y="535"/>
                  </a:lnTo>
                  <a:lnTo>
                    <a:pt x="38" y="525"/>
                  </a:lnTo>
                  <a:lnTo>
                    <a:pt x="34" y="527"/>
                  </a:lnTo>
                  <a:lnTo>
                    <a:pt x="27" y="534"/>
                  </a:lnTo>
                  <a:lnTo>
                    <a:pt x="17" y="542"/>
                  </a:lnTo>
                  <a:lnTo>
                    <a:pt x="13" y="557"/>
                  </a:lnTo>
                  <a:lnTo>
                    <a:pt x="11" y="572"/>
                  </a:lnTo>
                  <a:lnTo>
                    <a:pt x="11" y="584"/>
                  </a:lnTo>
                  <a:lnTo>
                    <a:pt x="1" y="588"/>
                  </a:lnTo>
                  <a:lnTo>
                    <a:pt x="2" y="591"/>
                  </a:lnTo>
                  <a:lnTo>
                    <a:pt x="2" y="599"/>
                  </a:lnTo>
                  <a:lnTo>
                    <a:pt x="0" y="605"/>
                  </a:lnTo>
                  <a:lnTo>
                    <a:pt x="2" y="610"/>
                  </a:lnTo>
                  <a:lnTo>
                    <a:pt x="4" y="607"/>
                  </a:lnTo>
                  <a:lnTo>
                    <a:pt x="8" y="603"/>
                  </a:lnTo>
                  <a:lnTo>
                    <a:pt x="27" y="599"/>
                  </a:lnTo>
                  <a:lnTo>
                    <a:pt x="39" y="592"/>
                  </a:lnTo>
                  <a:lnTo>
                    <a:pt x="54" y="588"/>
                  </a:lnTo>
                  <a:lnTo>
                    <a:pt x="62" y="588"/>
                  </a:lnTo>
                  <a:lnTo>
                    <a:pt x="68" y="586"/>
                  </a:lnTo>
                  <a:lnTo>
                    <a:pt x="91" y="586"/>
                  </a:lnTo>
                  <a:lnTo>
                    <a:pt x="112" y="585"/>
                  </a:lnTo>
                  <a:lnTo>
                    <a:pt x="119" y="588"/>
                  </a:lnTo>
                  <a:lnTo>
                    <a:pt x="138" y="588"/>
                  </a:lnTo>
                  <a:lnTo>
                    <a:pt x="150" y="586"/>
                  </a:lnTo>
                  <a:lnTo>
                    <a:pt x="163" y="586"/>
                  </a:lnTo>
                  <a:lnTo>
                    <a:pt x="195" y="584"/>
                  </a:lnTo>
                  <a:lnTo>
                    <a:pt x="211" y="585"/>
                  </a:lnTo>
                  <a:lnTo>
                    <a:pt x="213" y="586"/>
                  </a:lnTo>
                  <a:lnTo>
                    <a:pt x="218" y="594"/>
                  </a:lnTo>
                  <a:lnTo>
                    <a:pt x="222" y="594"/>
                  </a:lnTo>
                  <a:lnTo>
                    <a:pt x="226" y="592"/>
                  </a:lnTo>
                  <a:lnTo>
                    <a:pt x="230" y="601"/>
                  </a:lnTo>
                  <a:lnTo>
                    <a:pt x="235" y="619"/>
                  </a:lnTo>
                  <a:lnTo>
                    <a:pt x="237" y="632"/>
                  </a:lnTo>
                  <a:lnTo>
                    <a:pt x="238" y="636"/>
                  </a:lnTo>
                  <a:lnTo>
                    <a:pt x="245" y="649"/>
                  </a:lnTo>
                  <a:lnTo>
                    <a:pt x="248" y="664"/>
                  </a:lnTo>
                  <a:lnTo>
                    <a:pt x="260" y="678"/>
                  </a:lnTo>
                  <a:lnTo>
                    <a:pt x="279" y="704"/>
                  </a:lnTo>
                  <a:lnTo>
                    <a:pt x="293" y="708"/>
                  </a:lnTo>
                  <a:lnTo>
                    <a:pt x="305" y="708"/>
                  </a:lnTo>
                  <a:lnTo>
                    <a:pt x="326" y="702"/>
                  </a:lnTo>
                  <a:lnTo>
                    <a:pt x="339" y="700"/>
                  </a:lnTo>
                  <a:lnTo>
                    <a:pt x="356" y="701"/>
                  </a:lnTo>
                  <a:lnTo>
                    <a:pt x="374" y="701"/>
                  </a:lnTo>
                  <a:lnTo>
                    <a:pt x="377" y="686"/>
                  </a:lnTo>
                  <a:lnTo>
                    <a:pt x="378" y="679"/>
                  </a:lnTo>
                  <a:lnTo>
                    <a:pt x="381" y="675"/>
                  </a:lnTo>
                  <a:lnTo>
                    <a:pt x="382" y="672"/>
                  </a:lnTo>
                  <a:lnTo>
                    <a:pt x="383" y="667"/>
                  </a:lnTo>
                  <a:lnTo>
                    <a:pt x="384" y="656"/>
                  </a:lnTo>
                  <a:lnTo>
                    <a:pt x="387" y="649"/>
                  </a:lnTo>
                  <a:lnTo>
                    <a:pt x="428" y="647"/>
                  </a:lnTo>
                  <a:lnTo>
                    <a:pt x="431" y="643"/>
                  </a:lnTo>
                  <a:lnTo>
                    <a:pt x="453" y="643"/>
                  </a:lnTo>
                  <a:lnTo>
                    <a:pt x="451" y="663"/>
                  </a:lnTo>
                  <a:lnTo>
                    <a:pt x="499" y="664"/>
                  </a:lnTo>
                  <a:lnTo>
                    <a:pt x="501" y="668"/>
                  </a:lnTo>
                  <a:lnTo>
                    <a:pt x="505" y="677"/>
                  </a:lnTo>
                  <a:lnTo>
                    <a:pt x="506" y="708"/>
                  </a:lnTo>
                  <a:lnTo>
                    <a:pt x="509" y="719"/>
                  </a:lnTo>
                  <a:lnTo>
                    <a:pt x="509" y="734"/>
                  </a:lnTo>
                  <a:lnTo>
                    <a:pt x="511" y="751"/>
                  </a:lnTo>
                  <a:lnTo>
                    <a:pt x="511" y="756"/>
                  </a:lnTo>
                  <a:lnTo>
                    <a:pt x="509" y="767"/>
                  </a:lnTo>
                  <a:lnTo>
                    <a:pt x="507" y="779"/>
                  </a:lnTo>
                  <a:lnTo>
                    <a:pt x="510" y="789"/>
                  </a:lnTo>
                  <a:lnTo>
                    <a:pt x="520" y="802"/>
                  </a:lnTo>
                  <a:lnTo>
                    <a:pt x="524" y="823"/>
                  </a:lnTo>
                  <a:lnTo>
                    <a:pt x="531" y="839"/>
                  </a:lnTo>
                  <a:lnTo>
                    <a:pt x="529" y="846"/>
                  </a:lnTo>
                  <a:lnTo>
                    <a:pt x="526" y="852"/>
                  </a:lnTo>
                  <a:lnTo>
                    <a:pt x="515" y="863"/>
                  </a:lnTo>
                  <a:lnTo>
                    <a:pt x="515" y="866"/>
                  </a:lnTo>
                  <a:lnTo>
                    <a:pt x="516" y="868"/>
                  </a:lnTo>
                  <a:lnTo>
                    <a:pt x="517" y="869"/>
                  </a:lnTo>
                  <a:lnTo>
                    <a:pt x="522" y="871"/>
                  </a:lnTo>
                  <a:lnTo>
                    <a:pt x="527" y="878"/>
                  </a:lnTo>
                  <a:lnTo>
                    <a:pt x="533" y="879"/>
                  </a:lnTo>
                  <a:lnTo>
                    <a:pt x="535" y="878"/>
                  </a:lnTo>
                  <a:lnTo>
                    <a:pt x="538" y="872"/>
                  </a:lnTo>
                  <a:lnTo>
                    <a:pt x="539" y="865"/>
                  </a:lnTo>
                  <a:lnTo>
                    <a:pt x="545" y="862"/>
                  </a:lnTo>
                  <a:lnTo>
                    <a:pt x="594" y="862"/>
                  </a:lnTo>
                  <a:lnTo>
                    <a:pt x="605" y="858"/>
                  </a:lnTo>
                  <a:lnTo>
                    <a:pt x="612" y="861"/>
                  </a:lnTo>
                  <a:lnTo>
                    <a:pt x="616" y="861"/>
                  </a:lnTo>
                  <a:lnTo>
                    <a:pt x="625" y="855"/>
                  </a:lnTo>
                  <a:lnTo>
                    <a:pt x="626" y="855"/>
                  </a:lnTo>
                  <a:lnTo>
                    <a:pt x="634" y="851"/>
                  </a:lnTo>
                  <a:lnTo>
                    <a:pt x="639" y="851"/>
                  </a:lnTo>
                  <a:lnTo>
                    <a:pt x="642" y="852"/>
                  </a:lnTo>
                  <a:lnTo>
                    <a:pt x="648" y="862"/>
                  </a:lnTo>
                  <a:lnTo>
                    <a:pt x="646" y="874"/>
                  </a:lnTo>
                  <a:lnTo>
                    <a:pt x="649" y="879"/>
                  </a:lnTo>
                  <a:lnTo>
                    <a:pt x="651" y="879"/>
                  </a:lnTo>
                  <a:lnTo>
                    <a:pt x="665" y="873"/>
                  </a:lnTo>
                  <a:lnTo>
                    <a:pt x="670" y="872"/>
                  </a:lnTo>
                  <a:lnTo>
                    <a:pt x="676" y="872"/>
                  </a:lnTo>
                  <a:lnTo>
                    <a:pt x="687" y="867"/>
                  </a:lnTo>
                  <a:lnTo>
                    <a:pt x="693" y="875"/>
                  </a:lnTo>
                  <a:lnTo>
                    <a:pt x="697" y="884"/>
                  </a:lnTo>
                  <a:lnTo>
                    <a:pt x="700" y="890"/>
                  </a:lnTo>
                  <a:lnTo>
                    <a:pt x="715" y="895"/>
                  </a:lnTo>
                  <a:lnTo>
                    <a:pt x="726" y="902"/>
                  </a:lnTo>
                  <a:lnTo>
                    <a:pt x="743" y="910"/>
                  </a:lnTo>
                  <a:lnTo>
                    <a:pt x="755" y="911"/>
                  </a:lnTo>
                  <a:lnTo>
                    <a:pt x="762" y="908"/>
                  </a:lnTo>
                  <a:lnTo>
                    <a:pt x="775" y="904"/>
                  </a:lnTo>
                  <a:lnTo>
                    <a:pt x="784" y="902"/>
                  </a:lnTo>
                  <a:lnTo>
                    <a:pt x="789" y="902"/>
                  </a:lnTo>
                  <a:lnTo>
                    <a:pt x="808" y="921"/>
                  </a:lnTo>
                  <a:lnTo>
                    <a:pt x="821" y="927"/>
                  </a:lnTo>
                  <a:lnTo>
                    <a:pt x="832" y="930"/>
                  </a:lnTo>
                  <a:lnTo>
                    <a:pt x="843" y="932"/>
                  </a:lnTo>
                  <a:lnTo>
                    <a:pt x="849" y="938"/>
                  </a:lnTo>
                  <a:lnTo>
                    <a:pt x="854" y="949"/>
                  </a:lnTo>
                  <a:lnTo>
                    <a:pt x="858" y="956"/>
                  </a:lnTo>
                  <a:lnTo>
                    <a:pt x="871" y="967"/>
                  </a:lnTo>
                  <a:lnTo>
                    <a:pt x="884" y="976"/>
                  </a:lnTo>
                  <a:lnTo>
                    <a:pt x="894" y="979"/>
                  </a:lnTo>
                  <a:lnTo>
                    <a:pt x="903" y="980"/>
                  </a:lnTo>
                  <a:lnTo>
                    <a:pt x="908" y="980"/>
                  </a:lnTo>
                  <a:lnTo>
                    <a:pt x="914" y="978"/>
                  </a:lnTo>
                  <a:lnTo>
                    <a:pt x="916" y="977"/>
                  </a:lnTo>
                  <a:lnTo>
                    <a:pt x="917" y="978"/>
                  </a:lnTo>
                  <a:lnTo>
                    <a:pt x="922" y="984"/>
                  </a:lnTo>
                  <a:lnTo>
                    <a:pt x="926" y="987"/>
                  </a:lnTo>
                  <a:lnTo>
                    <a:pt x="930" y="987"/>
                  </a:lnTo>
                  <a:lnTo>
                    <a:pt x="932" y="984"/>
                  </a:lnTo>
                  <a:lnTo>
                    <a:pt x="932" y="977"/>
                  </a:lnTo>
                  <a:lnTo>
                    <a:pt x="931" y="969"/>
                  </a:lnTo>
                  <a:lnTo>
                    <a:pt x="930" y="935"/>
                  </a:lnTo>
                  <a:lnTo>
                    <a:pt x="927" y="928"/>
                  </a:lnTo>
                  <a:lnTo>
                    <a:pt x="921" y="927"/>
                  </a:lnTo>
                  <a:lnTo>
                    <a:pt x="914" y="932"/>
                  </a:lnTo>
                  <a:lnTo>
                    <a:pt x="903" y="929"/>
                  </a:lnTo>
                  <a:lnTo>
                    <a:pt x="889" y="929"/>
                  </a:lnTo>
                  <a:lnTo>
                    <a:pt x="883" y="924"/>
                  </a:lnTo>
                  <a:lnTo>
                    <a:pt x="873" y="912"/>
                  </a:lnTo>
                  <a:lnTo>
                    <a:pt x="867" y="906"/>
                  </a:lnTo>
                  <a:lnTo>
                    <a:pt x="866" y="904"/>
                  </a:lnTo>
                  <a:lnTo>
                    <a:pt x="866" y="895"/>
                  </a:lnTo>
                  <a:lnTo>
                    <a:pt x="867" y="888"/>
                  </a:lnTo>
                  <a:lnTo>
                    <a:pt x="870" y="877"/>
                  </a:lnTo>
                  <a:lnTo>
                    <a:pt x="884" y="839"/>
                  </a:lnTo>
                  <a:lnTo>
                    <a:pt x="886" y="832"/>
                  </a:lnTo>
                  <a:lnTo>
                    <a:pt x="887" y="808"/>
                  </a:lnTo>
                  <a:lnTo>
                    <a:pt x="884" y="794"/>
                  </a:lnTo>
                  <a:lnTo>
                    <a:pt x="877" y="774"/>
                  </a:lnTo>
                  <a:lnTo>
                    <a:pt x="877" y="766"/>
                  </a:lnTo>
                  <a:lnTo>
                    <a:pt x="880" y="762"/>
                  </a:lnTo>
                  <a:lnTo>
                    <a:pt x="882" y="754"/>
                  </a:lnTo>
                  <a:lnTo>
                    <a:pt x="887" y="747"/>
                  </a:lnTo>
                  <a:lnTo>
                    <a:pt x="894" y="734"/>
                  </a:lnTo>
                  <a:lnTo>
                    <a:pt x="895" y="730"/>
                  </a:lnTo>
                  <a:lnTo>
                    <a:pt x="900" y="728"/>
                  </a:lnTo>
                  <a:lnTo>
                    <a:pt x="903" y="728"/>
                  </a:lnTo>
                  <a:lnTo>
                    <a:pt x="914" y="724"/>
                  </a:lnTo>
                  <a:lnTo>
                    <a:pt x="973" y="71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212">
              <a:extLst>
                <a:ext uri="{FF2B5EF4-FFF2-40B4-BE49-F238E27FC236}">
                  <a16:creationId xmlns:a16="http://schemas.microsoft.com/office/drawing/2014/main" id="{8C790BD4-DF19-E5FD-EC31-456EE4321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4196" y="5495725"/>
              <a:ext cx="81484" cy="87752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18" y="10"/>
                </a:cxn>
                <a:cxn ang="0">
                  <a:pos x="28" y="6"/>
                </a:cxn>
                <a:cxn ang="0">
                  <a:pos x="64" y="31"/>
                </a:cxn>
                <a:cxn ang="0">
                  <a:pos x="101" y="34"/>
                </a:cxn>
                <a:cxn ang="0">
                  <a:pos x="122" y="22"/>
                </a:cxn>
                <a:cxn ang="0">
                  <a:pos x="143" y="21"/>
                </a:cxn>
                <a:cxn ang="0">
                  <a:pos x="158" y="14"/>
                </a:cxn>
                <a:cxn ang="0">
                  <a:pos x="169" y="6"/>
                </a:cxn>
                <a:cxn ang="0">
                  <a:pos x="186" y="21"/>
                </a:cxn>
                <a:cxn ang="0">
                  <a:pos x="190" y="51"/>
                </a:cxn>
                <a:cxn ang="0">
                  <a:pos x="189" y="82"/>
                </a:cxn>
                <a:cxn ang="0">
                  <a:pos x="194" y="105"/>
                </a:cxn>
                <a:cxn ang="0">
                  <a:pos x="191" y="107"/>
                </a:cxn>
                <a:cxn ang="0">
                  <a:pos x="188" y="92"/>
                </a:cxn>
                <a:cxn ang="0">
                  <a:pos x="176" y="115"/>
                </a:cxn>
                <a:cxn ang="0">
                  <a:pos x="172" y="131"/>
                </a:cxn>
                <a:cxn ang="0">
                  <a:pos x="166" y="153"/>
                </a:cxn>
                <a:cxn ang="0">
                  <a:pos x="150" y="149"/>
                </a:cxn>
                <a:cxn ang="0">
                  <a:pos x="147" y="161"/>
                </a:cxn>
                <a:cxn ang="0">
                  <a:pos x="138" y="173"/>
                </a:cxn>
                <a:cxn ang="0">
                  <a:pos x="132" y="178"/>
                </a:cxn>
                <a:cxn ang="0">
                  <a:pos x="122" y="181"/>
                </a:cxn>
                <a:cxn ang="0">
                  <a:pos x="119" y="200"/>
                </a:cxn>
                <a:cxn ang="0">
                  <a:pos x="107" y="210"/>
                </a:cxn>
                <a:cxn ang="0">
                  <a:pos x="95" y="203"/>
                </a:cxn>
                <a:cxn ang="0">
                  <a:pos x="79" y="201"/>
                </a:cxn>
                <a:cxn ang="0">
                  <a:pos x="66" y="195"/>
                </a:cxn>
                <a:cxn ang="0">
                  <a:pos x="77" y="187"/>
                </a:cxn>
                <a:cxn ang="0">
                  <a:pos x="58" y="182"/>
                </a:cxn>
                <a:cxn ang="0">
                  <a:pos x="39" y="153"/>
                </a:cxn>
                <a:cxn ang="0">
                  <a:pos x="23" y="104"/>
                </a:cxn>
                <a:cxn ang="0">
                  <a:pos x="41" y="114"/>
                </a:cxn>
                <a:cxn ang="0">
                  <a:pos x="23" y="89"/>
                </a:cxn>
                <a:cxn ang="0">
                  <a:pos x="1" y="23"/>
                </a:cxn>
              </a:cxnLst>
              <a:rect l="0" t="0" r="r" b="b"/>
              <a:pathLst>
                <a:path w="194" h="210">
                  <a:moveTo>
                    <a:pt x="1" y="0"/>
                  </a:moveTo>
                  <a:lnTo>
                    <a:pt x="3" y="3"/>
                  </a:lnTo>
                  <a:lnTo>
                    <a:pt x="11" y="5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41" y="12"/>
                  </a:lnTo>
                  <a:lnTo>
                    <a:pt x="64" y="31"/>
                  </a:lnTo>
                  <a:lnTo>
                    <a:pt x="96" y="34"/>
                  </a:lnTo>
                  <a:lnTo>
                    <a:pt x="101" y="34"/>
                  </a:lnTo>
                  <a:lnTo>
                    <a:pt x="112" y="27"/>
                  </a:lnTo>
                  <a:lnTo>
                    <a:pt x="122" y="22"/>
                  </a:lnTo>
                  <a:lnTo>
                    <a:pt x="132" y="23"/>
                  </a:lnTo>
                  <a:lnTo>
                    <a:pt x="143" y="21"/>
                  </a:lnTo>
                  <a:lnTo>
                    <a:pt x="152" y="10"/>
                  </a:lnTo>
                  <a:lnTo>
                    <a:pt x="158" y="14"/>
                  </a:lnTo>
                  <a:lnTo>
                    <a:pt x="166" y="15"/>
                  </a:lnTo>
                  <a:lnTo>
                    <a:pt x="169" y="6"/>
                  </a:lnTo>
                  <a:lnTo>
                    <a:pt x="178" y="10"/>
                  </a:lnTo>
                  <a:lnTo>
                    <a:pt x="186" y="21"/>
                  </a:lnTo>
                  <a:lnTo>
                    <a:pt x="189" y="42"/>
                  </a:lnTo>
                  <a:lnTo>
                    <a:pt x="190" y="51"/>
                  </a:lnTo>
                  <a:lnTo>
                    <a:pt x="189" y="62"/>
                  </a:lnTo>
                  <a:lnTo>
                    <a:pt x="189" y="82"/>
                  </a:lnTo>
                  <a:lnTo>
                    <a:pt x="190" y="99"/>
                  </a:lnTo>
                  <a:lnTo>
                    <a:pt x="194" y="105"/>
                  </a:lnTo>
                  <a:lnTo>
                    <a:pt x="191" y="117"/>
                  </a:lnTo>
                  <a:lnTo>
                    <a:pt x="191" y="107"/>
                  </a:lnTo>
                  <a:lnTo>
                    <a:pt x="190" y="99"/>
                  </a:lnTo>
                  <a:lnTo>
                    <a:pt x="188" y="92"/>
                  </a:lnTo>
                  <a:lnTo>
                    <a:pt x="185" y="97"/>
                  </a:lnTo>
                  <a:lnTo>
                    <a:pt x="176" y="115"/>
                  </a:lnTo>
                  <a:lnTo>
                    <a:pt x="176" y="129"/>
                  </a:lnTo>
                  <a:lnTo>
                    <a:pt x="172" y="131"/>
                  </a:lnTo>
                  <a:lnTo>
                    <a:pt x="171" y="149"/>
                  </a:lnTo>
                  <a:lnTo>
                    <a:pt x="166" y="153"/>
                  </a:lnTo>
                  <a:lnTo>
                    <a:pt x="160" y="153"/>
                  </a:lnTo>
                  <a:lnTo>
                    <a:pt x="150" y="149"/>
                  </a:lnTo>
                  <a:lnTo>
                    <a:pt x="147" y="154"/>
                  </a:lnTo>
                  <a:lnTo>
                    <a:pt x="147" y="161"/>
                  </a:lnTo>
                  <a:lnTo>
                    <a:pt x="145" y="170"/>
                  </a:lnTo>
                  <a:lnTo>
                    <a:pt x="138" y="173"/>
                  </a:lnTo>
                  <a:lnTo>
                    <a:pt x="135" y="183"/>
                  </a:lnTo>
                  <a:lnTo>
                    <a:pt x="132" y="178"/>
                  </a:lnTo>
                  <a:lnTo>
                    <a:pt x="125" y="176"/>
                  </a:lnTo>
                  <a:lnTo>
                    <a:pt x="122" y="181"/>
                  </a:lnTo>
                  <a:lnTo>
                    <a:pt x="119" y="192"/>
                  </a:lnTo>
                  <a:lnTo>
                    <a:pt x="119" y="200"/>
                  </a:lnTo>
                  <a:lnTo>
                    <a:pt x="113" y="209"/>
                  </a:lnTo>
                  <a:lnTo>
                    <a:pt x="107" y="210"/>
                  </a:lnTo>
                  <a:lnTo>
                    <a:pt x="101" y="204"/>
                  </a:lnTo>
                  <a:lnTo>
                    <a:pt x="95" y="203"/>
                  </a:lnTo>
                  <a:lnTo>
                    <a:pt x="90" y="205"/>
                  </a:lnTo>
                  <a:lnTo>
                    <a:pt x="79" y="201"/>
                  </a:lnTo>
                  <a:lnTo>
                    <a:pt x="69" y="201"/>
                  </a:lnTo>
                  <a:lnTo>
                    <a:pt x="66" y="195"/>
                  </a:lnTo>
                  <a:lnTo>
                    <a:pt x="73" y="193"/>
                  </a:lnTo>
                  <a:lnTo>
                    <a:pt x="77" y="187"/>
                  </a:lnTo>
                  <a:lnTo>
                    <a:pt x="67" y="187"/>
                  </a:lnTo>
                  <a:lnTo>
                    <a:pt x="58" y="182"/>
                  </a:lnTo>
                  <a:lnTo>
                    <a:pt x="46" y="160"/>
                  </a:lnTo>
                  <a:lnTo>
                    <a:pt x="39" y="153"/>
                  </a:lnTo>
                  <a:lnTo>
                    <a:pt x="35" y="145"/>
                  </a:lnTo>
                  <a:lnTo>
                    <a:pt x="23" y="104"/>
                  </a:lnTo>
                  <a:lnTo>
                    <a:pt x="35" y="125"/>
                  </a:lnTo>
                  <a:lnTo>
                    <a:pt x="41" y="114"/>
                  </a:lnTo>
                  <a:lnTo>
                    <a:pt x="35" y="109"/>
                  </a:lnTo>
                  <a:lnTo>
                    <a:pt x="23" y="89"/>
                  </a:lnTo>
                  <a:lnTo>
                    <a:pt x="0" y="38"/>
                  </a:lnTo>
                  <a:lnTo>
                    <a:pt x="1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213">
              <a:extLst>
                <a:ext uri="{FF2B5EF4-FFF2-40B4-BE49-F238E27FC236}">
                  <a16:creationId xmlns:a16="http://schemas.microsoft.com/office/drawing/2014/main" id="{854738BC-F442-71CF-A6C6-F2289FBC7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89" y="4747743"/>
              <a:ext cx="898415" cy="704107"/>
            </a:xfrm>
            <a:custGeom>
              <a:avLst/>
              <a:gdLst/>
              <a:ahLst/>
              <a:cxnLst>
                <a:cxn ang="0">
                  <a:pos x="77" y="615"/>
                </a:cxn>
                <a:cxn ang="0">
                  <a:pos x="192" y="544"/>
                </a:cxn>
                <a:cxn ang="0">
                  <a:pos x="346" y="508"/>
                </a:cxn>
                <a:cxn ang="0">
                  <a:pos x="482" y="407"/>
                </a:cxn>
                <a:cxn ang="0">
                  <a:pos x="517" y="321"/>
                </a:cxn>
                <a:cxn ang="0">
                  <a:pos x="549" y="316"/>
                </a:cxn>
                <a:cxn ang="0">
                  <a:pos x="614" y="255"/>
                </a:cxn>
                <a:cxn ang="0">
                  <a:pos x="667" y="216"/>
                </a:cxn>
                <a:cxn ang="0">
                  <a:pos x="718" y="182"/>
                </a:cxn>
                <a:cxn ang="0">
                  <a:pos x="793" y="251"/>
                </a:cxn>
                <a:cxn ang="0">
                  <a:pos x="870" y="247"/>
                </a:cxn>
                <a:cxn ang="0">
                  <a:pos x="892" y="157"/>
                </a:cxn>
                <a:cxn ang="0">
                  <a:pos x="945" y="105"/>
                </a:cxn>
                <a:cxn ang="0">
                  <a:pos x="1014" y="47"/>
                </a:cxn>
                <a:cxn ang="0">
                  <a:pos x="1012" y="28"/>
                </a:cxn>
                <a:cxn ang="0">
                  <a:pos x="1083" y="65"/>
                </a:cxn>
                <a:cxn ang="0">
                  <a:pos x="1168" y="88"/>
                </a:cxn>
                <a:cxn ang="0">
                  <a:pos x="1227" y="88"/>
                </a:cxn>
                <a:cxn ang="0">
                  <a:pos x="1241" y="115"/>
                </a:cxn>
                <a:cxn ang="0">
                  <a:pos x="1206" y="161"/>
                </a:cxn>
                <a:cxn ang="0">
                  <a:pos x="1231" y="258"/>
                </a:cxn>
                <a:cxn ang="0">
                  <a:pos x="1342" y="331"/>
                </a:cxn>
                <a:cxn ang="0">
                  <a:pos x="1506" y="263"/>
                </a:cxn>
                <a:cxn ang="0">
                  <a:pos x="1527" y="71"/>
                </a:cxn>
                <a:cxn ang="0">
                  <a:pos x="1573" y="18"/>
                </a:cxn>
                <a:cxn ang="0">
                  <a:pos x="1616" y="168"/>
                </a:cxn>
                <a:cxn ang="0">
                  <a:pos x="1708" y="244"/>
                </a:cxn>
                <a:cxn ang="0">
                  <a:pos x="1751" y="405"/>
                </a:cxn>
                <a:cxn ang="0">
                  <a:pos x="1796" y="471"/>
                </a:cxn>
                <a:cxn ang="0">
                  <a:pos x="1895" y="525"/>
                </a:cxn>
                <a:cxn ang="0">
                  <a:pos x="1934" y="626"/>
                </a:cxn>
                <a:cxn ang="0">
                  <a:pos x="1991" y="642"/>
                </a:cxn>
                <a:cxn ang="0">
                  <a:pos x="2067" y="769"/>
                </a:cxn>
                <a:cxn ang="0">
                  <a:pos x="2126" y="885"/>
                </a:cxn>
                <a:cxn ang="0">
                  <a:pos x="2139" y="1058"/>
                </a:cxn>
                <a:cxn ang="0">
                  <a:pos x="2093" y="1248"/>
                </a:cxn>
                <a:cxn ang="0">
                  <a:pos x="2027" y="1324"/>
                </a:cxn>
                <a:cxn ang="0">
                  <a:pos x="1973" y="1462"/>
                </a:cxn>
                <a:cxn ang="0">
                  <a:pos x="1949" y="1576"/>
                </a:cxn>
                <a:cxn ang="0">
                  <a:pos x="1768" y="1655"/>
                </a:cxn>
                <a:cxn ang="0">
                  <a:pos x="1730" y="1653"/>
                </a:cxn>
                <a:cxn ang="0">
                  <a:pos x="1663" y="1612"/>
                </a:cxn>
                <a:cxn ang="0">
                  <a:pos x="1524" y="1625"/>
                </a:cxn>
                <a:cxn ang="0">
                  <a:pos x="1410" y="1486"/>
                </a:cxn>
                <a:cxn ang="0">
                  <a:pos x="1334" y="1365"/>
                </a:cxn>
                <a:cxn ang="0">
                  <a:pos x="1290" y="1401"/>
                </a:cxn>
                <a:cxn ang="0">
                  <a:pos x="1318" y="1279"/>
                </a:cxn>
                <a:cxn ang="0">
                  <a:pos x="1263" y="1329"/>
                </a:cxn>
                <a:cxn ang="0">
                  <a:pos x="1183" y="1392"/>
                </a:cxn>
                <a:cxn ang="0">
                  <a:pos x="1141" y="1296"/>
                </a:cxn>
                <a:cxn ang="0">
                  <a:pos x="1030" y="1217"/>
                </a:cxn>
                <a:cxn ang="0">
                  <a:pos x="754" y="1232"/>
                </a:cxn>
                <a:cxn ang="0">
                  <a:pos x="569" y="1314"/>
                </a:cxn>
                <a:cxn ang="0">
                  <a:pos x="405" y="1339"/>
                </a:cxn>
                <a:cxn ang="0">
                  <a:pos x="263" y="1409"/>
                </a:cxn>
                <a:cxn ang="0">
                  <a:pos x="126" y="1364"/>
                </a:cxn>
                <a:cxn ang="0">
                  <a:pos x="138" y="1250"/>
                </a:cxn>
                <a:cxn ang="0">
                  <a:pos x="64" y="995"/>
                </a:cxn>
                <a:cxn ang="0">
                  <a:pos x="11" y="871"/>
                </a:cxn>
                <a:cxn ang="0">
                  <a:pos x="35" y="859"/>
                </a:cxn>
                <a:cxn ang="0">
                  <a:pos x="9" y="736"/>
                </a:cxn>
              </a:cxnLst>
              <a:rect l="0" t="0" r="r" b="b"/>
              <a:pathLst>
                <a:path w="2150" h="1684">
                  <a:moveTo>
                    <a:pt x="42" y="616"/>
                  </a:moveTo>
                  <a:lnTo>
                    <a:pt x="47" y="612"/>
                  </a:lnTo>
                  <a:lnTo>
                    <a:pt x="47" y="626"/>
                  </a:lnTo>
                  <a:lnTo>
                    <a:pt x="46" y="629"/>
                  </a:lnTo>
                  <a:lnTo>
                    <a:pt x="44" y="632"/>
                  </a:lnTo>
                  <a:lnTo>
                    <a:pt x="43" y="637"/>
                  </a:lnTo>
                  <a:lnTo>
                    <a:pt x="46" y="640"/>
                  </a:lnTo>
                  <a:lnTo>
                    <a:pt x="46" y="647"/>
                  </a:lnTo>
                  <a:lnTo>
                    <a:pt x="44" y="652"/>
                  </a:lnTo>
                  <a:lnTo>
                    <a:pt x="48" y="654"/>
                  </a:lnTo>
                  <a:lnTo>
                    <a:pt x="57" y="647"/>
                  </a:lnTo>
                  <a:lnTo>
                    <a:pt x="60" y="634"/>
                  </a:lnTo>
                  <a:lnTo>
                    <a:pt x="70" y="618"/>
                  </a:lnTo>
                  <a:lnTo>
                    <a:pt x="77" y="615"/>
                  </a:lnTo>
                  <a:lnTo>
                    <a:pt x="85" y="610"/>
                  </a:lnTo>
                  <a:lnTo>
                    <a:pt x="91" y="609"/>
                  </a:lnTo>
                  <a:lnTo>
                    <a:pt x="98" y="602"/>
                  </a:lnTo>
                  <a:lnTo>
                    <a:pt x="116" y="598"/>
                  </a:lnTo>
                  <a:lnTo>
                    <a:pt x="121" y="591"/>
                  </a:lnTo>
                  <a:lnTo>
                    <a:pt x="129" y="584"/>
                  </a:lnTo>
                  <a:lnTo>
                    <a:pt x="136" y="580"/>
                  </a:lnTo>
                  <a:lnTo>
                    <a:pt x="142" y="569"/>
                  </a:lnTo>
                  <a:lnTo>
                    <a:pt x="155" y="563"/>
                  </a:lnTo>
                  <a:lnTo>
                    <a:pt x="161" y="558"/>
                  </a:lnTo>
                  <a:lnTo>
                    <a:pt x="169" y="554"/>
                  </a:lnTo>
                  <a:lnTo>
                    <a:pt x="186" y="543"/>
                  </a:lnTo>
                  <a:lnTo>
                    <a:pt x="190" y="542"/>
                  </a:lnTo>
                  <a:lnTo>
                    <a:pt x="192" y="544"/>
                  </a:lnTo>
                  <a:lnTo>
                    <a:pt x="208" y="546"/>
                  </a:lnTo>
                  <a:lnTo>
                    <a:pt x="215" y="548"/>
                  </a:lnTo>
                  <a:lnTo>
                    <a:pt x="225" y="549"/>
                  </a:lnTo>
                  <a:lnTo>
                    <a:pt x="233" y="548"/>
                  </a:lnTo>
                  <a:lnTo>
                    <a:pt x="242" y="546"/>
                  </a:lnTo>
                  <a:lnTo>
                    <a:pt x="252" y="536"/>
                  </a:lnTo>
                  <a:lnTo>
                    <a:pt x="262" y="531"/>
                  </a:lnTo>
                  <a:lnTo>
                    <a:pt x="271" y="529"/>
                  </a:lnTo>
                  <a:lnTo>
                    <a:pt x="281" y="529"/>
                  </a:lnTo>
                  <a:lnTo>
                    <a:pt x="291" y="526"/>
                  </a:lnTo>
                  <a:lnTo>
                    <a:pt x="312" y="508"/>
                  </a:lnTo>
                  <a:lnTo>
                    <a:pt x="325" y="508"/>
                  </a:lnTo>
                  <a:lnTo>
                    <a:pt x="335" y="513"/>
                  </a:lnTo>
                  <a:lnTo>
                    <a:pt x="346" y="508"/>
                  </a:lnTo>
                  <a:lnTo>
                    <a:pt x="358" y="508"/>
                  </a:lnTo>
                  <a:lnTo>
                    <a:pt x="368" y="505"/>
                  </a:lnTo>
                  <a:lnTo>
                    <a:pt x="376" y="499"/>
                  </a:lnTo>
                  <a:lnTo>
                    <a:pt x="401" y="496"/>
                  </a:lnTo>
                  <a:lnTo>
                    <a:pt x="412" y="490"/>
                  </a:lnTo>
                  <a:lnTo>
                    <a:pt x="419" y="485"/>
                  </a:lnTo>
                  <a:lnTo>
                    <a:pt x="441" y="464"/>
                  </a:lnTo>
                  <a:lnTo>
                    <a:pt x="445" y="458"/>
                  </a:lnTo>
                  <a:lnTo>
                    <a:pt x="446" y="448"/>
                  </a:lnTo>
                  <a:lnTo>
                    <a:pt x="453" y="437"/>
                  </a:lnTo>
                  <a:lnTo>
                    <a:pt x="454" y="433"/>
                  </a:lnTo>
                  <a:lnTo>
                    <a:pt x="456" y="426"/>
                  </a:lnTo>
                  <a:lnTo>
                    <a:pt x="462" y="427"/>
                  </a:lnTo>
                  <a:lnTo>
                    <a:pt x="482" y="407"/>
                  </a:lnTo>
                  <a:lnTo>
                    <a:pt x="485" y="402"/>
                  </a:lnTo>
                  <a:lnTo>
                    <a:pt x="481" y="399"/>
                  </a:lnTo>
                  <a:lnTo>
                    <a:pt x="475" y="370"/>
                  </a:lnTo>
                  <a:lnTo>
                    <a:pt x="476" y="358"/>
                  </a:lnTo>
                  <a:lnTo>
                    <a:pt x="484" y="346"/>
                  </a:lnTo>
                  <a:lnTo>
                    <a:pt x="487" y="343"/>
                  </a:lnTo>
                  <a:lnTo>
                    <a:pt x="493" y="343"/>
                  </a:lnTo>
                  <a:lnTo>
                    <a:pt x="497" y="336"/>
                  </a:lnTo>
                  <a:lnTo>
                    <a:pt x="504" y="330"/>
                  </a:lnTo>
                  <a:lnTo>
                    <a:pt x="509" y="330"/>
                  </a:lnTo>
                  <a:lnTo>
                    <a:pt x="508" y="324"/>
                  </a:lnTo>
                  <a:lnTo>
                    <a:pt x="512" y="314"/>
                  </a:lnTo>
                  <a:lnTo>
                    <a:pt x="514" y="313"/>
                  </a:lnTo>
                  <a:lnTo>
                    <a:pt x="517" y="321"/>
                  </a:lnTo>
                  <a:lnTo>
                    <a:pt x="520" y="327"/>
                  </a:lnTo>
                  <a:lnTo>
                    <a:pt x="526" y="343"/>
                  </a:lnTo>
                  <a:lnTo>
                    <a:pt x="532" y="355"/>
                  </a:lnTo>
                  <a:lnTo>
                    <a:pt x="538" y="362"/>
                  </a:lnTo>
                  <a:lnTo>
                    <a:pt x="542" y="370"/>
                  </a:lnTo>
                  <a:lnTo>
                    <a:pt x="547" y="375"/>
                  </a:lnTo>
                  <a:lnTo>
                    <a:pt x="551" y="364"/>
                  </a:lnTo>
                  <a:lnTo>
                    <a:pt x="552" y="349"/>
                  </a:lnTo>
                  <a:lnTo>
                    <a:pt x="553" y="351"/>
                  </a:lnTo>
                  <a:lnTo>
                    <a:pt x="560" y="349"/>
                  </a:lnTo>
                  <a:lnTo>
                    <a:pt x="559" y="337"/>
                  </a:lnTo>
                  <a:lnTo>
                    <a:pt x="552" y="326"/>
                  </a:lnTo>
                  <a:lnTo>
                    <a:pt x="547" y="321"/>
                  </a:lnTo>
                  <a:lnTo>
                    <a:pt x="549" y="316"/>
                  </a:lnTo>
                  <a:lnTo>
                    <a:pt x="548" y="302"/>
                  </a:lnTo>
                  <a:lnTo>
                    <a:pt x="553" y="297"/>
                  </a:lnTo>
                  <a:lnTo>
                    <a:pt x="563" y="302"/>
                  </a:lnTo>
                  <a:lnTo>
                    <a:pt x="570" y="301"/>
                  </a:lnTo>
                  <a:lnTo>
                    <a:pt x="582" y="315"/>
                  </a:lnTo>
                  <a:lnTo>
                    <a:pt x="598" y="319"/>
                  </a:lnTo>
                  <a:lnTo>
                    <a:pt x="601" y="311"/>
                  </a:lnTo>
                  <a:lnTo>
                    <a:pt x="592" y="307"/>
                  </a:lnTo>
                  <a:lnTo>
                    <a:pt x="593" y="296"/>
                  </a:lnTo>
                  <a:lnTo>
                    <a:pt x="604" y="286"/>
                  </a:lnTo>
                  <a:lnTo>
                    <a:pt x="607" y="280"/>
                  </a:lnTo>
                  <a:lnTo>
                    <a:pt x="602" y="263"/>
                  </a:lnTo>
                  <a:lnTo>
                    <a:pt x="607" y="258"/>
                  </a:lnTo>
                  <a:lnTo>
                    <a:pt x="614" y="255"/>
                  </a:lnTo>
                  <a:lnTo>
                    <a:pt x="625" y="260"/>
                  </a:lnTo>
                  <a:lnTo>
                    <a:pt x="628" y="259"/>
                  </a:lnTo>
                  <a:lnTo>
                    <a:pt x="621" y="247"/>
                  </a:lnTo>
                  <a:lnTo>
                    <a:pt x="623" y="241"/>
                  </a:lnTo>
                  <a:lnTo>
                    <a:pt x="626" y="236"/>
                  </a:lnTo>
                  <a:lnTo>
                    <a:pt x="643" y="242"/>
                  </a:lnTo>
                  <a:lnTo>
                    <a:pt x="643" y="237"/>
                  </a:lnTo>
                  <a:lnTo>
                    <a:pt x="637" y="227"/>
                  </a:lnTo>
                  <a:lnTo>
                    <a:pt x="637" y="215"/>
                  </a:lnTo>
                  <a:lnTo>
                    <a:pt x="646" y="213"/>
                  </a:lnTo>
                  <a:lnTo>
                    <a:pt x="649" y="211"/>
                  </a:lnTo>
                  <a:lnTo>
                    <a:pt x="657" y="209"/>
                  </a:lnTo>
                  <a:lnTo>
                    <a:pt x="665" y="209"/>
                  </a:lnTo>
                  <a:lnTo>
                    <a:pt x="667" y="216"/>
                  </a:lnTo>
                  <a:lnTo>
                    <a:pt x="671" y="214"/>
                  </a:lnTo>
                  <a:lnTo>
                    <a:pt x="679" y="208"/>
                  </a:lnTo>
                  <a:lnTo>
                    <a:pt x="684" y="197"/>
                  </a:lnTo>
                  <a:lnTo>
                    <a:pt x="684" y="192"/>
                  </a:lnTo>
                  <a:lnTo>
                    <a:pt x="678" y="185"/>
                  </a:lnTo>
                  <a:lnTo>
                    <a:pt x="681" y="179"/>
                  </a:lnTo>
                  <a:lnTo>
                    <a:pt x="686" y="185"/>
                  </a:lnTo>
                  <a:lnTo>
                    <a:pt x="687" y="193"/>
                  </a:lnTo>
                  <a:lnTo>
                    <a:pt x="693" y="188"/>
                  </a:lnTo>
                  <a:lnTo>
                    <a:pt x="697" y="183"/>
                  </a:lnTo>
                  <a:lnTo>
                    <a:pt x="700" y="183"/>
                  </a:lnTo>
                  <a:lnTo>
                    <a:pt x="701" y="188"/>
                  </a:lnTo>
                  <a:lnTo>
                    <a:pt x="707" y="188"/>
                  </a:lnTo>
                  <a:lnTo>
                    <a:pt x="718" y="182"/>
                  </a:lnTo>
                  <a:lnTo>
                    <a:pt x="721" y="179"/>
                  </a:lnTo>
                  <a:lnTo>
                    <a:pt x="719" y="171"/>
                  </a:lnTo>
                  <a:lnTo>
                    <a:pt x="728" y="170"/>
                  </a:lnTo>
                  <a:lnTo>
                    <a:pt x="730" y="172"/>
                  </a:lnTo>
                  <a:lnTo>
                    <a:pt x="739" y="176"/>
                  </a:lnTo>
                  <a:lnTo>
                    <a:pt x="747" y="176"/>
                  </a:lnTo>
                  <a:lnTo>
                    <a:pt x="757" y="182"/>
                  </a:lnTo>
                  <a:lnTo>
                    <a:pt x="764" y="188"/>
                  </a:lnTo>
                  <a:lnTo>
                    <a:pt x="780" y="210"/>
                  </a:lnTo>
                  <a:lnTo>
                    <a:pt x="793" y="220"/>
                  </a:lnTo>
                  <a:lnTo>
                    <a:pt x="790" y="236"/>
                  </a:lnTo>
                  <a:lnTo>
                    <a:pt x="790" y="247"/>
                  </a:lnTo>
                  <a:lnTo>
                    <a:pt x="791" y="249"/>
                  </a:lnTo>
                  <a:lnTo>
                    <a:pt x="793" y="251"/>
                  </a:lnTo>
                  <a:lnTo>
                    <a:pt x="795" y="247"/>
                  </a:lnTo>
                  <a:lnTo>
                    <a:pt x="797" y="241"/>
                  </a:lnTo>
                  <a:lnTo>
                    <a:pt x="796" y="237"/>
                  </a:lnTo>
                  <a:lnTo>
                    <a:pt x="801" y="232"/>
                  </a:lnTo>
                  <a:lnTo>
                    <a:pt x="803" y="233"/>
                  </a:lnTo>
                  <a:lnTo>
                    <a:pt x="804" y="231"/>
                  </a:lnTo>
                  <a:lnTo>
                    <a:pt x="812" y="233"/>
                  </a:lnTo>
                  <a:lnTo>
                    <a:pt x="811" y="227"/>
                  </a:lnTo>
                  <a:lnTo>
                    <a:pt x="814" y="225"/>
                  </a:lnTo>
                  <a:lnTo>
                    <a:pt x="824" y="229"/>
                  </a:lnTo>
                  <a:lnTo>
                    <a:pt x="836" y="227"/>
                  </a:lnTo>
                  <a:lnTo>
                    <a:pt x="847" y="226"/>
                  </a:lnTo>
                  <a:lnTo>
                    <a:pt x="853" y="230"/>
                  </a:lnTo>
                  <a:lnTo>
                    <a:pt x="870" y="247"/>
                  </a:lnTo>
                  <a:lnTo>
                    <a:pt x="875" y="246"/>
                  </a:lnTo>
                  <a:lnTo>
                    <a:pt x="875" y="242"/>
                  </a:lnTo>
                  <a:lnTo>
                    <a:pt x="873" y="231"/>
                  </a:lnTo>
                  <a:lnTo>
                    <a:pt x="879" y="227"/>
                  </a:lnTo>
                  <a:lnTo>
                    <a:pt x="880" y="226"/>
                  </a:lnTo>
                  <a:lnTo>
                    <a:pt x="867" y="211"/>
                  </a:lnTo>
                  <a:lnTo>
                    <a:pt x="859" y="200"/>
                  </a:lnTo>
                  <a:lnTo>
                    <a:pt x="863" y="185"/>
                  </a:lnTo>
                  <a:lnTo>
                    <a:pt x="867" y="187"/>
                  </a:lnTo>
                  <a:lnTo>
                    <a:pt x="872" y="183"/>
                  </a:lnTo>
                  <a:lnTo>
                    <a:pt x="881" y="168"/>
                  </a:lnTo>
                  <a:lnTo>
                    <a:pt x="881" y="160"/>
                  </a:lnTo>
                  <a:lnTo>
                    <a:pt x="886" y="154"/>
                  </a:lnTo>
                  <a:lnTo>
                    <a:pt x="892" y="157"/>
                  </a:lnTo>
                  <a:lnTo>
                    <a:pt x="903" y="157"/>
                  </a:lnTo>
                  <a:lnTo>
                    <a:pt x="909" y="149"/>
                  </a:lnTo>
                  <a:lnTo>
                    <a:pt x="908" y="138"/>
                  </a:lnTo>
                  <a:lnTo>
                    <a:pt x="901" y="138"/>
                  </a:lnTo>
                  <a:lnTo>
                    <a:pt x="902" y="132"/>
                  </a:lnTo>
                  <a:lnTo>
                    <a:pt x="903" y="124"/>
                  </a:lnTo>
                  <a:lnTo>
                    <a:pt x="907" y="113"/>
                  </a:lnTo>
                  <a:lnTo>
                    <a:pt x="915" y="111"/>
                  </a:lnTo>
                  <a:lnTo>
                    <a:pt x="924" y="108"/>
                  </a:lnTo>
                  <a:lnTo>
                    <a:pt x="925" y="99"/>
                  </a:lnTo>
                  <a:lnTo>
                    <a:pt x="934" y="102"/>
                  </a:lnTo>
                  <a:lnTo>
                    <a:pt x="940" y="105"/>
                  </a:lnTo>
                  <a:lnTo>
                    <a:pt x="944" y="113"/>
                  </a:lnTo>
                  <a:lnTo>
                    <a:pt x="945" y="105"/>
                  </a:lnTo>
                  <a:lnTo>
                    <a:pt x="939" y="97"/>
                  </a:lnTo>
                  <a:lnTo>
                    <a:pt x="942" y="94"/>
                  </a:lnTo>
                  <a:lnTo>
                    <a:pt x="948" y="86"/>
                  </a:lnTo>
                  <a:lnTo>
                    <a:pt x="961" y="91"/>
                  </a:lnTo>
                  <a:lnTo>
                    <a:pt x="962" y="86"/>
                  </a:lnTo>
                  <a:lnTo>
                    <a:pt x="973" y="88"/>
                  </a:lnTo>
                  <a:lnTo>
                    <a:pt x="985" y="87"/>
                  </a:lnTo>
                  <a:lnTo>
                    <a:pt x="995" y="89"/>
                  </a:lnTo>
                  <a:lnTo>
                    <a:pt x="1003" y="89"/>
                  </a:lnTo>
                  <a:lnTo>
                    <a:pt x="1022" y="83"/>
                  </a:lnTo>
                  <a:lnTo>
                    <a:pt x="1030" y="77"/>
                  </a:lnTo>
                  <a:lnTo>
                    <a:pt x="1030" y="54"/>
                  </a:lnTo>
                  <a:lnTo>
                    <a:pt x="1024" y="48"/>
                  </a:lnTo>
                  <a:lnTo>
                    <a:pt x="1014" y="47"/>
                  </a:lnTo>
                  <a:lnTo>
                    <a:pt x="1007" y="49"/>
                  </a:lnTo>
                  <a:lnTo>
                    <a:pt x="1000" y="43"/>
                  </a:lnTo>
                  <a:lnTo>
                    <a:pt x="995" y="38"/>
                  </a:lnTo>
                  <a:lnTo>
                    <a:pt x="986" y="35"/>
                  </a:lnTo>
                  <a:lnTo>
                    <a:pt x="986" y="33"/>
                  </a:lnTo>
                  <a:lnTo>
                    <a:pt x="990" y="32"/>
                  </a:lnTo>
                  <a:lnTo>
                    <a:pt x="994" y="35"/>
                  </a:lnTo>
                  <a:lnTo>
                    <a:pt x="995" y="30"/>
                  </a:lnTo>
                  <a:lnTo>
                    <a:pt x="998" y="27"/>
                  </a:lnTo>
                  <a:lnTo>
                    <a:pt x="1001" y="31"/>
                  </a:lnTo>
                  <a:lnTo>
                    <a:pt x="1003" y="44"/>
                  </a:lnTo>
                  <a:lnTo>
                    <a:pt x="1008" y="38"/>
                  </a:lnTo>
                  <a:lnTo>
                    <a:pt x="1008" y="30"/>
                  </a:lnTo>
                  <a:lnTo>
                    <a:pt x="1012" y="28"/>
                  </a:lnTo>
                  <a:lnTo>
                    <a:pt x="1015" y="33"/>
                  </a:lnTo>
                  <a:lnTo>
                    <a:pt x="1020" y="32"/>
                  </a:lnTo>
                  <a:lnTo>
                    <a:pt x="1023" y="38"/>
                  </a:lnTo>
                  <a:lnTo>
                    <a:pt x="1028" y="42"/>
                  </a:lnTo>
                  <a:lnTo>
                    <a:pt x="1035" y="49"/>
                  </a:lnTo>
                  <a:lnTo>
                    <a:pt x="1037" y="42"/>
                  </a:lnTo>
                  <a:lnTo>
                    <a:pt x="1042" y="41"/>
                  </a:lnTo>
                  <a:lnTo>
                    <a:pt x="1046" y="43"/>
                  </a:lnTo>
                  <a:lnTo>
                    <a:pt x="1050" y="50"/>
                  </a:lnTo>
                  <a:lnTo>
                    <a:pt x="1057" y="58"/>
                  </a:lnTo>
                  <a:lnTo>
                    <a:pt x="1072" y="61"/>
                  </a:lnTo>
                  <a:lnTo>
                    <a:pt x="1074" y="60"/>
                  </a:lnTo>
                  <a:lnTo>
                    <a:pt x="1079" y="61"/>
                  </a:lnTo>
                  <a:lnTo>
                    <a:pt x="1083" y="65"/>
                  </a:lnTo>
                  <a:lnTo>
                    <a:pt x="1089" y="60"/>
                  </a:lnTo>
                  <a:lnTo>
                    <a:pt x="1092" y="59"/>
                  </a:lnTo>
                  <a:lnTo>
                    <a:pt x="1092" y="65"/>
                  </a:lnTo>
                  <a:lnTo>
                    <a:pt x="1097" y="68"/>
                  </a:lnTo>
                  <a:lnTo>
                    <a:pt x="1106" y="69"/>
                  </a:lnTo>
                  <a:lnTo>
                    <a:pt x="1116" y="75"/>
                  </a:lnTo>
                  <a:lnTo>
                    <a:pt x="1124" y="74"/>
                  </a:lnTo>
                  <a:lnTo>
                    <a:pt x="1133" y="77"/>
                  </a:lnTo>
                  <a:lnTo>
                    <a:pt x="1141" y="72"/>
                  </a:lnTo>
                  <a:lnTo>
                    <a:pt x="1144" y="72"/>
                  </a:lnTo>
                  <a:lnTo>
                    <a:pt x="1148" y="80"/>
                  </a:lnTo>
                  <a:lnTo>
                    <a:pt x="1159" y="80"/>
                  </a:lnTo>
                  <a:lnTo>
                    <a:pt x="1164" y="82"/>
                  </a:lnTo>
                  <a:lnTo>
                    <a:pt x="1168" y="88"/>
                  </a:lnTo>
                  <a:lnTo>
                    <a:pt x="1179" y="77"/>
                  </a:lnTo>
                  <a:lnTo>
                    <a:pt x="1184" y="75"/>
                  </a:lnTo>
                  <a:lnTo>
                    <a:pt x="1188" y="74"/>
                  </a:lnTo>
                  <a:lnTo>
                    <a:pt x="1197" y="75"/>
                  </a:lnTo>
                  <a:lnTo>
                    <a:pt x="1207" y="70"/>
                  </a:lnTo>
                  <a:lnTo>
                    <a:pt x="1201" y="81"/>
                  </a:lnTo>
                  <a:lnTo>
                    <a:pt x="1203" y="83"/>
                  </a:lnTo>
                  <a:lnTo>
                    <a:pt x="1206" y="85"/>
                  </a:lnTo>
                  <a:lnTo>
                    <a:pt x="1211" y="80"/>
                  </a:lnTo>
                  <a:lnTo>
                    <a:pt x="1212" y="83"/>
                  </a:lnTo>
                  <a:lnTo>
                    <a:pt x="1211" y="99"/>
                  </a:lnTo>
                  <a:lnTo>
                    <a:pt x="1212" y="103"/>
                  </a:lnTo>
                  <a:lnTo>
                    <a:pt x="1220" y="99"/>
                  </a:lnTo>
                  <a:lnTo>
                    <a:pt x="1227" y="88"/>
                  </a:lnTo>
                  <a:lnTo>
                    <a:pt x="1225" y="86"/>
                  </a:lnTo>
                  <a:lnTo>
                    <a:pt x="1225" y="77"/>
                  </a:lnTo>
                  <a:lnTo>
                    <a:pt x="1235" y="69"/>
                  </a:lnTo>
                  <a:lnTo>
                    <a:pt x="1239" y="71"/>
                  </a:lnTo>
                  <a:lnTo>
                    <a:pt x="1241" y="76"/>
                  </a:lnTo>
                  <a:lnTo>
                    <a:pt x="1241" y="91"/>
                  </a:lnTo>
                  <a:lnTo>
                    <a:pt x="1250" y="86"/>
                  </a:lnTo>
                  <a:lnTo>
                    <a:pt x="1256" y="85"/>
                  </a:lnTo>
                  <a:lnTo>
                    <a:pt x="1261" y="89"/>
                  </a:lnTo>
                  <a:lnTo>
                    <a:pt x="1257" y="94"/>
                  </a:lnTo>
                  <a:lnTo>
                    <a:pt x="1255" y="103"/>
                  </a:lnTo>
                  <a:lnTo>
                    <a:pt x="1249" y="113"/>
                  </a:lnTo>
                  <a:lnTo>
                    <a:pt x="1245" y="116"/>
                  </a:lnTo>
                  <a:lnTo>
                    <a:pt x="1241" y="115"/>
                  </a:lnTo>
                  <a:lnTo>
                    <a:pt x="1239" y="119"/>
                  </a:lnTo>
                  <a:lnTo>
                    <a:pt x="1245" y="127"/>
                  </a:lnTo>
                  <a:lnTo>
                    <a:pt x="1239" y="138"/>
                  </a:lnTo>
                  <a:lnTo>
                    <a:pt x="1234" y="141"/>
                  </a:lnTo>
                  <a:lnTo>
                    <a:pt x="1227" y="138"/>
                  </a:lnTo>
                  <a:lnTo>
                    <a:pt x="1224" y="133"/>
                  </a:lnTo>
                  <a:lnTo>
                    <a:pt x="1220" y="140"/>
                  </a:lnTo>
                  <a:lnTo>
                    <a:pt x="1222" y="148"/>
                  </a:lnTo>
                  <a:lnTo>
                    <a:pt x="1223" y="152"/>
                  </a:lnTo>
                  <a:lnTo>
                    <a:pt x="1219" y="148"/>
                  </a:lnTo>
                  <a:lnTo>
                    <a:pt x="1216" y="141"/>
                  </a:lnTo>
                  <a:lnTo>
                    <a:pt x="1211" y="141"/>
                  </a:lnTo>
                  <a:lnTo>
                    <a:pt x="1209" y="153"/>
                  </a:lnTo>
                  <a:lnTo>
                    <a:pt x="1206" y="161"/>
                  </a:lnTo>
                  <a:lnTo>
                    <a:pt x="1206" y="166"/>
                  </a:lnTo>
                  <a:lnTo>
                    <a:pt x="1216" y="164"/>
                  </a:lnTo>
                  <a:lnTo>
                    <a:pt x="1209" y="182"/>
                  </a:lnTo>
                  <a:lnTo>
                    <a:pt x="1209" y="186"/>
                  </a:lnTo>
                  <a:lnTo>
                    <a:pt x="1201" y="204"/>
                  </a:lnTo>
                  <a:lnTo>
                    <a:pt x="1197" y="215"/>
                  </a:lnTo>
                  <a:lnTo>
                    <a:pt x="1195" y="219"/>
                  </a:lnTo>
                  <a:lnTo>
                    <a:pt x="1191" y="225"/>
                  </a:lnTo>
                  <a:lnTo>
                    <a:pt x="1191" y="235"/>
                  </a:lnTo>
                  <a:lnTo>
                    <a:pt x="1197" y="240"/>
                  </a:lnTo>
                  <a:lnTo>
                    <a:pt x="1201" y="246"/>
                  </a:lnTo>
                  <a:lnTo>
                    <a:pt x="1208" y="243"/>
                  </a:lnTo>
                  <a:lnTo>
                    <a:pt x="1217" y="252"/>
                  </a:lnTo>
                  <a:lnTo>
                    <a:pt x="1231" y="258"/>
                  </a:lnTo>
                  <a:lnTo>
                    <a:pt x="1234" y="268"/>
                  </a:lnTo>
                  <a:lnTo>
                    <a:pt x="1238" y="275"/>
                  </a:lnTo>
                  <a:lnTo>
                    <a:pt x="1238" y="290"/>
                  </a:lnTo>
                  <a:lnTo>
                    <a:pt x="1246" y="282"/>
                  </a:lnTo>
                  <a:lnTo>
                    <a:pt x="1268" y="287"/>
                  </a:lnTo>
                  <a:lnTo>
                    <a:pt x="1280" y="287"/>
                  </a:lnTo>
                  <a:lnTo>
                    <a:pt x="1285" y="294"/>
                  </a:lnTo>
                  <a:lnTo>
                    <a:pt x="1295" y="301"/>
                  </a:lnTo>
                  <a:lnTo>
                    <a:pt x="1305" y="305"/>
                  </a:lnTo>
                  <a:lnTo>
                    <a:pt x="1313" y="310"/>
                  </a:lnTo>
                  <a:lnTo>
                    <a:pt x="1319" y="319"/>
                  </a:lnTo>
                  <a:lnTo>
                    <a:pt x="1328" y="325"/>
                  </a:lnTo>
                  <a:lnTo>
                    <a:pt x="1335" y="326"/>
                  </a:lnTo>
                  <a:lnTo>
                    <a:pt x="1342" y="331"/>
                  </a:lnTo>
                  <a:lnTo>
                    <a:pt x="1369" y="337"/>
                  </a:lnTo>
                  <a:lnTo>
                    <a:pt x="1379" y="344"/>
                  </a:lnTo>
                  <a:lnTo>
                    <a:pt x="1383" y="354"/>
                  </a:lnTo>
                  <a:lnTo>
                    <a:pt x="1386" y="362"/>
                  </a:lnTo>
                  <a:lnTo>
                    <a:pt x="1417" y="381"/>
                  </a:lnTo>
                  <a:lnTo>
                    <a:pt x="1430" y="387"/>
                  </a:lnTo>
                  <a:lnTo>
                    <a:pt x="1444" y="383"/>
                  </a:lnTo>
                  <a:lnTo>
                    <a:pt x="1453" y="379"/>
                  </a:lnTo>
                  <a:lnTo>
                    <a:pt x="1471" y="374"/>
                  </a:lnTo>
                  <a:lnTo>
                    <a:pt x="1474" y="368"/>
                  </a:lnTo>
                  <a:lnTo>
                    <a:pt x="1478" y="347"/>
                  </a:lnTo>
                  <a:lnTo>
                    <a:pt x="1491" y="324"/>
                  </a:lnTo>
                  <a:lnTo>
                    <a:pt x="1501" y="280"/>
                  </a:lnTo>
                  <a:lnTo>
                    <a:pt x="1506" y="263"/>
                  </a:lnTo>
                  <a:lnTo>
                    <a:pt x="1511" y="252"/>
                  </a:lnTo>
                  <a:lnTo>
                    <a:pt x="1513" y="240"/>
                  </a:lnTo>
                  <a:lnTo>
                    <a:pt x="1511" y="225"/>
                  </a:lnTo>
                  <a:lnTo>
                    <a:pt x="1506" y="207"/>
                  </a:lnTo>
                  <a:lnTo>
                    <a:pt x="1508" y="192"/>
                  </a:lnTo>
                  <a:lnTo>
                    <a:pt x="1506" y="160"/>
                  </a:lnTo>
                  <a:lnTo>
                    <a:pt x="1514" y="141"/>
                  </a:lnTo>
                  <a:lnTo>
                    <a:pt x="1513" y="125"/>
                  </a:lnTo>
                  <a:lnTo>
                    <a:pt x="1518" y="115"/>
                  </a:lnTo>
                  <a:lnTo>
                    <a:pt x="1519" y="105"/>
                  </a:lnTo>
                  <a:lnTo>
                    <a:pt x="1511" y="104"/>
                  </a:lnTo>
                  <a:lnTo>
                    <a:pt x="1512" y="93"/>
                  </a:lnTo>
                  <a:lnTo>
                    <a:pt x="1517" y="75"/>
                  </a:lnTo>
                  <a:lnTo>
                    <a:pt x="1527" y="71"/>
                  </a:lnTo>
                  <a:lnTo>
                    <a:pt x="1532" y="63"/>
                  </a:lnTo>
                  <a:lnTo>
                    <a:pt x="1535" y="44"/>
                  </a:lnTo>
                  <a:lnTo>
                    <a:pt x="1547" y="30"/>
                  </a:lnTo>
                  <a:lnTo>
                    <a:pt x="1547" y="16"/>
                  </a:lnTo>
                  <a:lnTo>
                    <a:pt x="1547" y="15"/>
                  </a:lnTo>
                  <a:lnTo>
                    <a:pt x="1551" y="11"/>
                  </a:lnTo>
                  <a:lnTo>
                    <a:pt x="1556" y="10"/>
                  </a:lnTo>
                  <a:lnTo>
                    <a:pt x="1564" y="5"/>
                  </a:lnTo>
                  <a:lnTo>
                    <a:pt x="1568" y="0"/>
                  </a:lnTo>
                  <a:lnTo>
                    <a:pt x="1573" y="3"/>
                  </a:lnTo>
                  <a:lnTo>
                    <a:pt x="1573" y="8"/>
                  </a:lnTo>
                  <a:lnTo>
                    <a:pt x="1575" y="16"/>
                  </a:lnTo>
                  <a:lnTo>
                    <a:pt x="1574" y="16"/>
                  </a:lnTo>
                  <a:lnTo>
                    <a:pt x="1573" y="18"/>
                  </a:lnTo>
                  <a:lnTo>
                    <a:pt x="1575" y="31"/>
                  </a:lnTo>
                  <a:lnTo>
                    <a:pt x="1577" y="57"/>
                  </a:lnTo>
                  <a:lnTo>
                    <a:pt x="1579" y="66"/>
                  </a:lnTo>
                  <a:lnTo>
                    <a:pt x="1590" y="66"/>
                  </a:lnTo>
                  <a:lnTo>
                    <a:pt x="1593" y="72"/>
                  </a:lnTo>
                  <a:lnTo>
                    <a:pt x="1590" y="86"/>
                  </a:lnTo>
                  <a:lnTo>
                    <a:pt x="1596" y="92"/>
                  </a:lnTo>
                  <a:lnTo>
                    <a:pt x="1600" y="102"/>
                  </a:lnTo>
                  <a:lnTo>
                    <a:pt x="1605" y="105"/>
                  </a:lnTo>
                  <a:lnTo>
                    <a:pt x="1606" y="119"/>
                  </a:lnTo>
                  <a:lnTo>
                    <a:pt x="1611" y="121"/>
                  </a:lnTo>
                  <a:lnTo>
                    <a:pt x="1613" y="136"/>
                  </a:lnTo>
                  <a:lnTo>
                    <a:pt x="1617" y="147"/>
                  </a:lnTo>
                  <a:lnTo>
                    <a:pt x="1616" y="168"/>
                  </a:lnTo>
                  <a:lnTo>
                    <a:pt x="1619" y="175"/>
                  </a:lnTo>
                  <a:lnTo>
                    <a:pt x="1622" y="185"/>
                  </a:lnTo>
                  <a:lnTo>
                    <a:pt x="1625" y="194"/>
                  </a:lnTo>
                  <a:lnTo>
                    <a:pt x="1633" y="202"/>
                  </a:lnTo>
                  <a:lnTo>
                    <a:pt x="1641" y="205"/>
                  </a:lnTo>
                  <a:lnTo>
                    <a:pt x="1654" y="196"/>
                  </a:lnTo>
                  <a:lnTo>
                    <a:pt x="1662" y="192"/>
                  </a:lnTo>
                  <a:lnTo>
                    <a:pt x="1671" y="194"/>
                  </a:lnTo>
                  <a:lnTo>
                    <a:pt x="1677" y="209"/>
                  </a:lnTo>
                  <a:lnTo>
                    <a:pt x="1686" y="214"/>
                  </a:lnTo>
                  <a:lnTo>
                    <a:pt x="1694" y="222"/>
                  </a:lnTo>
                  <a:lnTo>
                    <a:pt x="1702" y="227"/>
                  </a:lnTo>
                  <a:lnTo>
                    <a:pt x="1711" y="235"/>
                  </a:lnTo>
                  <a:lnTo>
                    <a:pt x="1708" y="244"/>
                  </a:lnTo>
                  <a:lnTo>
                    <a:pt x="1711" y="251"/>
                  </a:lnTo>
                  <a:lnTo>
                    <a:pt x="1710" y="269"/>
                  </a:lnTo>
                  <a:lnTo>
                    <a:pt x="1713" y="279"/>
                  </a:lnTo>
                  <a:lnTo>
                    <a:pt x="1713" y="287"/>
                  </a:lnTo>
                  <a:lnTo>
                    <a:pt x="1718" y="296"/>
                  </a:lnTo>
                  <a:lnTo>
                    <a:pt x="1718" y="311"/>
                  </a:lnTo>
                  <a:lnTo>
                    <a:pt x="1722" y="322"/>
                  </a:lnTo>
                  <a:lnTo>
                    <a:pt x="1734" y="340"/>
                  </a:lnTo>
                  <a:lnTo>
                    <a:pt x="1741" y="340"/>
                  </a:lnTo>
                  <a:lnTo>
                    <a:pt x="1743" y="352"/>
                  </a:lnTo>
                  <a:lnTo>
                    <a:pt x="1750" y="371"/>
                  </a:lnTo>
                  <a:lnTo>
                    <a:pt x="1752" y="382"/>
                  </a:lnTo>
                  <a:lnTo>
                    <a:pt x="1754" y="398"/>
                  </a:lnTo>
                  <a:lnTo>
                    <a:pt x="1751" y="405"/>
                  </a:lnTo>
                  <a:lnTo>
                    <a:pt x="1751" y="414"/>
                  </a:lnTo>
                  <a:lnTo>
                    <a:pt x="1754" y="425"/>
                  </a:lnTo>
                  <a:lnTo>
                    <a:pt x="1760" y="431"/>
                  </a:lnTo>
                  <a:lnTo>
                    <a:pt x="1765" y="432"/>
                  </a:lnTo>
                  <a:lnTo>
                    <a:pt x="1763" y="436"/>
                  </a:lnTo>
                  <a:lnTo>
                    <a:pt x="1766" y="433"/>
                  </a:lnTo>
                  <a:lnTo>
                    <a:pt x="1766" y="435"/>
                  </a:lnTo>
                  <a:lnTo>
                    <a:pt x="1765" y="440"/>
                  </a:lnTo>
                  <a:lnTo>
                    <a:pt x="1766" y="442"/>
                  </a:lnTo>
                  <a:lnTo>
                    <a:pt x="1766" y="448"/>
                  </a:lnTo>
                  <a:lnTo>
                    <a:pt x="1769" y="458"/>
                  </a:lnTo>
                  <a:lnTo>
                    <a:pt x="1782" y="462"/>
                  </a:lnTo>
                  <a:lnTo>
                    <a:pt x="1787" y="468"/>
                  </a:lnTo>
                  <a:lnTo>
                    <a:pt x="1796" y="471"/>
                  </a:lnTo>
                  <a:lnTo>
                    <a:pt x="1815" y="476"/>
                  </a:lnTo>
                  <a:lnTo>
                    <a:pt x="1818" y="476"/>
                  </a:lnTo>
                  <a:lnTo>
                    <a:pt x="1824" y="471"/>
                  </a:lnTo>
                  <a:lnTo>
                    <a:pt x="1828" y="488"/>
                  </a:lnTo>
                  <a:lnTo>
                    <a:pt x="1830" y="496"/>
                  </a:lnTo>
                  <a:lnTo>
                    <a:pt x="1837" y="501"/>
                  </a:lnTo>
                  <a:lnTo>
                    <a:pt x="1845" y="497"/>
                  </a:lnTo>
                  <a:lnTo>
                    <a:pt x="1854" y="503"/>
                  </a:lnTo>
                  <a:lnTo>
                    <a:pt x="1862" y="504"/>
                  </a:lnTo>
                  <a:lnTo>
                    <a:pt x="1867" y="513"/>
                  </a:lnTo>
                  <a:lnTo>
                    <a:pt x="1873" y="519"/>
                  </a:lnTo>
                  <a:lnTo>
                    <a:pt x="1879" y="514"/>
                  </a:lnTo>
                  <a:lnTo>
                    <a:pt x="1884" y="519"/>
                  </a:lnTo>
                  <a:lnTo>
                    <a:pt x="1895" y="525"/>
                  </a:lnTo>
                  <a:lnTo>
                    <a:pt x="1900" y="530"/>
                  </a:lnTo>
                  <a:lnTo>
                    <a:pt x="1902" y="541"/>
                  </a:lnTo>
                  <a:lnTo>
                    <a:pt x="1895" y="538"/>
                  </a:lnTo>
                  <a:lnTo>
                    <a:pt x="1894" y="551"/>
                  </a:lnTo>
                  <a:lnTo>
                    <a:pt x="1900" y="557"/>
                  </a:lnTo>
                  <a:lnTo>
                    <a:pt x="1909" y="558"/>
                  </a:lnTo>
                  <a:lnTo>
                    <a:pt x="1911" y="563"/>
                  </a:lnTo>
                  <a:lnTo>
                    <a:pt x="1918" y="571"/>
                  </a:lnTo>
                  <a:lnTo>
                    <a:pt x="1920" y="581"/>
                  </a:lnTo>
                  <a:lnTo>
                    <a:pt x="1923" y="586"/>
                  </a:lnTo>
                  <a:lnTo>
                    <a:pt x="1924" y="593"/>
                  </a:lnTo>
                  <a:lnTo>
                    <a:pt x="1932" y="594"/>
                  </a:lnTo>
                  <a:lnTo>
                    <a:pt x="1933" y="601"/>
                  </a:lnTo>
                  <a:lnTo>
                    <a:pt x="1934" y="626"/>
                  </a:lnTo>
                  <a:lnTo>
                    <a:pt x="1937" y="632"/>
                  </a:lnTo>
                  <a:lnTo>
                    <a:pt x="1938" y="640"/>
                  </a:lnTo>
                  <a:lnTo>
                    <a:pt x="1941" y="643"/>
                  </a:lnTo>
                  <a:lnTo>
                    <a:pt x="1944" y="652"/>
                  </a:lnTo>
                  <a:lnTo>
                    <a:pt x="1948" y="653"/>
                  </a:lnTo>
                  <a:lnTo>
                    <a:pt x="1950" y="651"/>
                  </a:lnTo>
                  <a:lnTo>
                    <a:pt x="1956" y="651"/>
                  </a:lnTo>
                  <a:lnTo>
                    <a:pt x="1956" y="636"/>
                  </a:lnTo>
                  <a:lnTo>
                    <a:pt x="1962" y="631"/>
                  </a:lnTo>
                  <a:lnTo>
                    <a:pt x="1965" y="641"/>
                  </a:lnTo>
                  <a:lnTo>
                    <a:pt x="1971" y="645"/>
                  </a:lnTo>
                  <a:lnTo>
                    <a:pt x="1982" y="651"/>
                  </a:lnTo>
                  <a:lnTo>
                    <a:pt x="1989" y="657"/>
                  </a:lnTo>
                  <a:lnTo>
                    <a:pt x="1991" y="642"/>
                  </a:lnTo>
                  <a:lnTo>
                    <a:pt x="1995" y="646"/>
                  </a:lnTo>
                  <a:lnTo>
                    <a:pt x="1996" y="652"/>
                  </a:lnTo>
                  <a:lnTo>
                    <a:pt x="1999" y="654"/>
                  </a:lnTo>
                  <a:lnTo>
                    <a:pt x="2002" y="670"/>
                  </a:lnTo>
                  <a:lnTo>
                    <a:pt x="2004" y="698"/>
                  </a:lnTo>
                  <a:lnTo>
                    <a:pt x="2007" y="713"/>
                  </a:lnTo>
                  <a:lnTo>
                    <a:pt x="2015" y="719"/>
                  </a:lnTo>
                  <a:lnTo>
                    <a:pt x="2021" y="726"/>
                  </a:lnTo>
                  <a:lnTo>
                    <a:pt x="2034" y="738"/>
                  </a:lnTo>
                  <a:lnTo>
                    <a:pt x="2046" y="738"/>
                  </a:lnTo>
                  <a:lnTo>
                    <a:pt x="2054" y="745"/>
                  </a:lnTo>
                  <a:lnTo>
                    <a:pt x="2060" y="752"/>
                  </a:lnTo>
                  <a:lnTo>
                    <a:pt x="2066" y="763"/>
                  </a:lnTo>
                  <a:lnTo>
                    <a:pt x="2067" y="769"/>
                  </a:lnTo>
                  <a:lnTo>
                    <a:pt x="2076" y="776"/>
                  </a:lnTo>
                  <a:lnTo>
                    <a:pt x="2085" y="780"/>
                  </a:lnTo>
                  <a:lnTo>
                    <a:pt x="2085" y="782"/>
                  </a:lnTo>
                  <a:lnTo>
                    <a:pt x="2099" y="801"/>
                  </a:lnTo>
                  <a:lnTo>
                    <a:pt x="2096" y="807"/>
                  </a:lnTo>
                  <a:lnTo>
                    <a:pt x="2107" y="812"/>
                  </a:lnTo>
                  <a:lnTo>
                    <a:pt x="2111" y="819"/>
                  </a:lnTo>
                  <a:lnTo>
                    <a:pt x="2112" y="837"/>
                  </a:lnTo>
                  <a:lnTo>
                    <a:pt x="2118" y="846"/>
                  </a:lnTo>
                  <a:lnTo>
                    <a:pt x="2121" y="851"/>
                  </a:lnTo>
                  <a:lnTo>
                    <a:pt x="2124" y="846"/>
                  </a:lnTo>
                  <a:lnTo>
                    <a:pt x="2126" y="860"/>
                  </a:lnTo>
                  <a:lnTo>
                    <a:pt x="2122" y="875"/>
                  </a:lnTo>
                  <a:lnTo>
                    <a:pt x="2126" y="885"/>
                  </a:lnTo>
                  <a:lnTo>
                    <a:pt x="2128" y="912"/>
                  </a:lnTo>
                  <a:lnTo>
                    <a:pt x="2132" y="920"/>
                  </a:lnTo>
                  <a:lnTo>
                    <a:pt x="2127" y="918"/>
                  </a:lnTo>
                  <a:lnTo>
                    <a:pt x="2126" y="925"/>
                  </a:lnTo>
                  <a:lnTo>
                    <a:pt x="2127" y="929"/>
                  </a:lnTo>
                  <a:lnTo>
                    <a:pt x="2128" y="935"/>
                  </a:lnTo>
                  <a:lnTo>
                    <a:pt x="2132" y="938"/>
                  </a:lnTo>
                  <a:lnTo>
                    <a:pt x="2133" y="951"/>
                  </a:lnTo>
                  <a:lnTo>
                    <a:pt x="2140" y="967"/>
                  </a:lnTo>
                  <a:lnTo>
                    <a:pt x="2149" y="993"/>
                  </a:lnTo>
                  <a:lnTo>
                    <a:pt x="2150" y="1020"/>
                  </a:lnTo>
                  <a:lnTo>
                    <a:pt x="2148" y="1035"/>
                  </a:lnTo>
                  <a:lnTo>
                    <a:pt x="2144" y="1042"/>
                  </a:lnTo>
                  <a:lnTo>
                    <a:pt x="2139" y="1058"/>
                  </a:lnTo>
                  <a:lnTo>
                    <a:pt x="2138" y="1079"/>
                  </a:lnTo>
                  <a:lnTo>
                    <a:pt x="2133" y="1109"/>
                  </a:lnTo>
                  <a:lnTo>
                    <a:pt x="2131" y="1112"/>
                  </a:lnTo>
                  <a:lnTo>
                    <a:pt x="2123" y="1130"/>
                  </a:lnTo>
                  <a:lnTo>
                    <a:pt x="2121" y="1147"/>
                  </a:lnTo>
                  <a:lnTo>
                    <a:pt x="2123" y="1165"/>
                  </a:lnTo>
                  <a:lnTo>
                    <a:pt x="2121" y="1173"/>
                  </a:lnTo>
                  <a:lnTo>
                    <a:pt x="2120" y="1178"/>
                  </a:lnTo>
                  <a:lnTo>
                    <a:pt x="2106" y="1215"/>
                  </a:lnTo>
                  <a:lnTo>
                    <a:pt x="2101" y="1221"/>
                  </a:lnTo>
                  <a:lnTo>
                    <a:pt x="2098" y="1229"/>
                  </a:lnTo>
                  <a:lnTo>
                    <a:pt x="2092" y="1235"/>
                  </a:lnTo>
                  <a:lnTo>
                    <a:pt x="2092" y="1242"/>
                  </a:lnTo>
                  <a:lnTo>
                    <a:pt x="2093" y="1248"/>
                  </a:lnTo>
                  <a:lnTo>
                    <a:pt x="2089" y="1253"/>
                  </a:lnTo>
                  <a:lnTo>
                    <a:pt x="2079" y="1263"/>
                  </a:lnTo>
                  <a:lnTo>
                    <a:pt x="2072" y="1264"/>
                  </a:lnTo>
                  <a:lnTo>
                    <a:pt x="2071" y="1267"/>
                  </a:lnTo>
                  <a:lnTo>
                    <a:pt x="2076" y="1270"/>
                  </a:lnTo>
                  <a:lnTo>
                    <a:pt x="2066" y="1273"/>
                  </a:lnTo>
                  <a:lnTo>
                    <a:pt x="2059" y="1276"/>
                  </a:lnTo>
                  <a:lnTo>
                    <a:pt x="2056" y="1285"/>
                  </a:lnTo>
                  <a:lnTo>
                    <a:pt x="2050" y="1293"/>
                  </a:lnTo>
                  <a:lnTo>
                    <a:pt x="2044" y="1307"/>
                  </a:lnTo>
                  <a:lnTo>
                    <a:pt x="2038" y="1318"/>
                  </a:lnTo>
                  <a:lnTo>
                    <a:pt x="2031" y="1319"/>
                  </a:lnTo>
                  <a:lnTo>
                    <a:pt x="2028" y="1320"/>
                  </a:lnTo>
                  <a:lnTo>
                    <a:pt x="2027" y="1324"/>
                  </a:lnTo>
                  <a:lnTo>
                    <a:pt x="2033" y="1326"/>
                  </a:lnTo>
                  <a:lnTo>
                    <a:pt x="2033" y="1339"/>
                  </a:lnTo>
                  <a:lnTo>
                    <a:pt x="2027" y="1351"/>
                  </a:lnTo>
                  <a:lnTo>
                    <a:pt x="2026" y="1351"/>
                  </a:lnTo>
                  <a:lnTo>
                    <a:pt x="2024" y="1359"/>
                  </a:lnTo>
                  <a:lnTo>
                    <a:pt x="2016" y="1370"/>
                  </a:lnTo>
                  <a:lnTo>
                    <a:pt x="2002" y="1414"/>
                  </a:lnTo>
                  <a:lnTo>
                    <a:pt x="2002" y="1425"/>
                  </a:lnTo>
                  <a:lnTo>
                    <a:pt x="1995" y="1419"/>
                  </a:lnTo>
                  <a:lnTo>
                    <a:pt x="1988" y="1437"/>
                  </a:lnTo>
                  <a:lnTo>
                    <a:pt x="1982" y="1443"/>
                  </a:lnTo>
                  <a:lnTo>
                    <a:pt x="1979" y="1453"/>
                  </a:lnTo>
                  <a:lnTo>
                    <a:pt x="1977" y="1456"/>
                  </a:lnTo>
                  <a:lnTo>
                    <a:pt x="1973" y="1462"/>
                  </a:lnTo>
                  <a:lnTo>
                    <a:pt x="1972" y="1476"/>
                  </a:lnTo>
                  <a:lnTo>
                    <a:pt x="1968" y="1494"/>
                  </a:lnTo>
                  <a:lnTo>
                    <a:pt x="1972" y="1501"/>
                  </a:lnTo>
                  <a:lnTo>
                    <a:pt x="1970" y="1504"/>
                  </a:lnTo>
                  <a:lnTo>
                    <a:pt x="1968" y="1517"/>
                  </a:lnTo>
                  <a:lnTo>
                    <a:pt x="1962" y="1530"/>
                  </a:lnTo>
                  <a:lnTo>
                    <a:pt x="1960" y="1540"/>
                  </a:lnTo>
                  <a:lnTo>
                    <a:pt x="1960" y="1546"/>
                  </a:lnTo>
                  <a:lnTo>
                    <a:pt x="1963" y="1556"/>
                  </a:lnTo>
                  <a:lnTo>
                    <a:pt x="1963" y="1565"/>
                  </a:lnTo>
                  <a:lnTo>
                    <a:pt x="1962" y="1574"/>
                  </a:lnTo>
                  <a:lnTo>
                    <a:pt x="1960" y="1580"/>
                  </a:lnTo>
                  <a:lnTo>
                    <a:pt x="1951" y="1576"/>
                  </a:lnTo>
                  <a:lnTo>
                    <a:pt x="1949" y="1576"/>
                  </a:lnTo>
                  <a:lnTo>
                    <a:pt x="1946" y="1590"/>
                  </a:lnTo>
                  <a:lnTo>
                    <a:pt x="1927" y="1595"/>
                  </a:lnTo>
                  <a:lnTo>
                    <a:pt x="1874" y="1596"/>
                  </a:lnTo>
                  <a:lnTo>
                    <a:pt x="1862" y="1600"/>
                  </a:lnTo>
                  <a:lnTo>
                    <a:pt x="1840" y="1612"/>
                  </a:lnTo>
                  <a:lnTo>
                    <a:pt x="1832" y="1620"/>
                  </a:lnTo>
                  <a:lnTo>
                    <a:pt x="1818" y="1629"/>
                  </a:lnTo>
                  <a:lnTo>
                    <a:pt x="1812" y="1636"/>
                  </a:lnTo>
                  <a:lnTo>
                    <a:pt x="1810" y="1641"/>
                  </a:lnTo>
                  <a:lnTo>
                    <a:pt x="1798" y="1648"/>
                  </a:lnTo>
                  <a:lnTo>
                    <a:pt x="1793" y="1655"/>
                  </a:lnTo>
                  <a:lnTo>
                    <a:pt x="1789" y="1651"/>
                  </a:lnTo>
                  <a:lnTo>
                    <a:pt x="1776" y="1655"/>
                  </a:lnTo>
                  <a:lnTo>
                    <a:pt x="1768" y="1655"/>
                  </a:lnTo>
                  <a:lnTo>
                    <a:pt x="1765" y="1656"/>
                  </a:lnTo>
                  <a:lnTo>
                    <a:pt x="1763" y="1664"/>
                  </a:lnTo>
                  <a:lnTo>
                    <a:pt x="1766" y="1669"/>
                  </a:lnTo>
                  <a:lnTo>
                    <a:pt x="1771" y="1663"/>
                  </a:lnTo>
                  <a:lnTo>
                    <a:pt x="1777" y="1658"/>
                  </a:lnTo>
                  <a:lnTo>
                    <a:pt x="1780" y="1658"/>
                  </a:lnTo>
                  <a:lnTo>
                    <a:pt x="1777" y="1669"/>
                  </a:lnTo>
                  <a:lnTo>
                    <a:pt x="1776" y="1679"/>
                  </a:lnTo>
                  <a:lnTo>
                    <a:pt x="1772" y="1684"/>
                  </a:lnTo>
                  <a:lnTo>
                    <a:pt x="1758" y="1667"/>
                  </a:lnTo>
                  <a:lnTo>
                    <a:pt x="1754" y="1667"/>
                  </a:lnTo>
                  <a:lnTo>
                    <a:pt x="1746" y="1663"/>
                  </a:lnTo>
                  <a:lnTo>
                    <a:pt x="1741" y="1653"/>
                  </a:lnTo>
                  <a:lnTo>
                    <a:pt x="1730" y="1653"/>
                  </a:lnTo>
                  <a:lnTo>
                    <a:pt x="1723" y="1646"/>
                  </a:lnTo>
                  <a:lnTo>
                    <a:pt x="1723" y="1640"/>
                  </a:lnTo>
                  <a:lnTo>
                    <a:pt x="1726" y="1630"/>
                  </a:lnTo>
                  <a:lnTo>
                    <a:pt x="1719" y="1623"/>
                  </a:lnTo>
                  <a:lnTo>
                    <a:pt x="1707" y="1633"/>
                  </a:lnTo>
                  <a:lnTo>
                    <a:pt x="1697" y="1636"/>
                  </a:lnTo>
                  <a:lnTo>
                    <a:pt x="1688" y="1631"/>
                  </a:lnTo>
                  <a:lnTo>
                    <a:pt x="1683" y="1626"/>
                  </a:lnTo>
                  <a:lnTo>
                    <a:pt x="1696" y="1626"/>
                  </a:lnTo>
                  <a:lnTo>
                    <a:pt x="1699" y="1615"/>
                  </a:lnTo>
                  <a:lnTo>
                    <a:pt x="1697" y="1603"/>
                  </a:lnTo>
                  <a:lnTo>
                    <a:pt x="1689" y="1598"/>
                  </a:lnTo>
                  <a:lnTo>
                    <a:pt x="1673" y="1611"/>
                  </a:lnTo>
                  <a:lnTo>
                    <a:pt x="1663" y="1612"/>
                  </a:lnTo>
                  <a:lnTo>
                    <a:pt x="1677" y="1620"/>
                  </a:lnTo>
                  <a:lnTo>
                    <a:pt x="1677" y="1623"/>
                  </a:lnTo>
                  <a:lnTo>
                    <a:pt x="1668" y="1624"/>
                  </a:lnTo>
                  <a:lnTo>
                    <a:pt x="1658" y="1629"/>
                  </a:lnTo>
                  <a:lnTo>
                    <a:pt x="1647" y="1637"/>
                  </a:lnTo>
                  <a:lnTo>
                    <a:pt x="1639" y="1651"/>
                  </a:lnTo>
                  <a:lnTo>
                    <a:pt x="1622" y="1659"/>
                  </a:lnTo>
                  <a:lnTo>
                    <a:pt x="1608" y="1663"/>
                  </a:lnTo>
                  <a:lnTo>
                    <a:pt x="1605" y="1658"/>
                  </a:lnTo>
                  <a:lnTo>
                    <a:pt x="1585" y="1648"/>
                  </a:lnTo>
                  <a:lnTo>
                    <a:pt x="1568" y="1637"/>
                  </a:lnTo>
                  <a:lnTo>
                    <a:pt x="1558" y="1634"/>
                  </a:lnTo>
                  <a:lnTo>
                    <a:pt x="1545" y="1631"/>
                  </a:lnTo>
                  <a:lnTo>
                    <a:pt x="1524" y="1625"/>
                  </a:lnTo>
                  <a:lnTo>
                    <a:pt x="1517" y="1626"/>
                  </a:lnTo>
                  <a:lnTo>
                    <a:pt x="1508" y="1633"/>
                  </a:lnTo>
                  <a:lnTo>
                    <a:pt x="1501" y="1620"/>
                  </a:lnTo>
                  <a:lnTo>
                    <a:pt x="1483" y="1611"/>
                  </a:lnTo>
                  <a:lnTo>
                    <a:pt x="1464" y="1609"/>
                  </a:lnTo>
                  <a:lnTo>
                    <a:pt x="1451" y="1601"/>
                  </a:lnTo>
                  <a:lnTo>
                    <a:pt x="1442" y="1590"/>
                  </a:lnTo>
                  <a:lnTo>
                    <a:pt x="1436" y="1578"/>
                  </a:lnTo>
                  <a:lnTo>
                    <a:pt x="1427" y="1570"/>
                  </a:lnTo>
                  <a:lnTo>
                    <a:pt x="1414" y="1541"/>
                  </a:lnTo>
                  <a:lnTo>
                    <a:pt x="1413" y="1536"/>
                  </a:lnTo>
                  <a:lnTo>
                    <a:pt x="1418" y="1526"/>
                  </a:lnTo>
                  <a:lnTo>
                    <a:pt x="1418" y="1513"/>
                  </a:lnTo>
                  <a:lnTo>
                    <a:pt x="1410" y="1486"/>
                  </a:lnTo>
                  <a:lnTo>
                    <a:pt x="1388" y="1456"/>
                  </a:lnTo>
                  <a:lnTo>
                    <a:pt x="1394" y="1439"/>
                  </a:lnTo>
                  <a:lnTo>
                    <a:pt x="1392" y="1437"/>
                  </a:lnTo>
                  <a:lnTo>
                    <a:pt x="1378" y="1439"/>
                  </a:lnTo>
                  <a:lnTo>
                    <a:pt x="1363" y="1446"/>
                  </a:lnTo>
                  <a:lnTo>
                    <a:pt x="1347" y="1452"/>
                  </a:lnTo>
                  <a:lnTo>
                    <a:pt x="1338" y="1453"/>
                  </a:lnTo>
                  <a:lnTo>
                    <a:pt x="1330" y="1451"/>
                  </a:lnTo>
                  <a:lnTo>
                    <a:pt x="1338" y="1441"/>
                  </a:lnTo>
                  <a:lnTo>
                    <a:pt x="1345" y="1425"/>
                  </a:lnTo>
                  <a:lnTo>
                    <a:pt x="1349" y="1411"/>
                  </a:lnTo>
                  <a:lnTo>
                    <a:pt x="1349" y="1395"/>
                  </a:lnTo>
                  <a:lnTo>
                    <a:pt x="1342" y="1378"/>
                  </a:lnTo>
                  <a:lnTo>
                    <a:pt x="1334" y="1365"/>
                  </a:lnTo>
                  <a:lnTo>
                    <a:pt x="1328" y="1359"/>
                  </a:lnTo>
                  <a:lnTo>
                    <a:pt x="1316" y="1383"/>
                  </a:lnTo>
                  <a:lnTo>
                    <a:pt x="1314" y="1395"/>
                  </a:lnTo>
                  <a:lnTo>
                    <a:pt x="1311" y="1406"/>
                  </a:lnTo>
                  <a:lnTo>
                    <a:pt x="1310" y="1418"/>
                  </a:lnTo>
                  <a:lnTo>
                    <a:pt x="1308" y="1420"/>
                  </a:lnTo>
                  <a:lnTo>
                    <a:pt x="1300" y="1418"/>
                  </a:lnTo>
                  <a:lnTo>
                    <a:pt x="1289" y="1424"/>
                  </a:lnTo>
                  <a:lnTo>
                    <a:pt x="1278" y="1424"/>
                  </a:lnTo>
                  <a:lnTo>
                    <a:pt x="1268" y="1430"/>
                  </a:lnTo>
                  <a:lnTo>
                    <a:pt x="1262" y="1424"/>
                  </a:lnTo>
                  <a:lnTo>
                    <a:pt x="1267" y="1406"/>
                  </a:lnTo>
                  <a:lnTo>
                    <a:pt x="1280" y="1407"/>
                  </a:lnTo>
                  <a:lnTo>
                    <a:pt x="1290" y="1401"/>
                  </a:lnTo>
                  <a:lnTo>
                    <a:pt x="1294" y="1386"/>
                  </a:lnTo>
                  <a:lnTo>
                    <a:pt x="1295" y="1375"/>
                  </a:lnTo>
                  <a:lnTo>
                    <a:pt x="1292" y="1374"/>
                  </a:lnTo>
                  <a:lnTo>
                    <a:pt x="1292" y="1370"/>
                  </a:lnTo>
                  <a:lnTo>
                    <a:pt x="1294" y="1364"/>
                  </a:lnTo>
                  <a:lnTo>
                    <a:pt x="1294" y="1356"/>
                  </a:lnTo>
                  <a:lnTo>
                    <a:pt x="1299" y="1343"/>
                  </a:lnTo>
                  <a:lnTo>
                    <a:pt x="1305" y="1329"/>
                  </a:lnTo>
                  <a:lnTo>
                    <a:pt x="1311" y="1325"/>
                  </a:lnTo>
                  <a:lnTo>
                    <a:pt x="1316" y="1315"/>
                  </a:lnTo>
                  <a:lnTo>
                    <a:pt x="1317" y="1291"/>
                  </a:lnTo>
                  <a:lnTo>
                    <a:pt x="1322" y="1292"/>
                  </a:lnTo>
                  <a:lnTo>
                    <a:pt x="1320" y="1285"/>
                  </a:lnTo>
                  <a:lnTo>
                    <a:pt x="1318" y="1279"/>
                  </a:lnTo>
                  <a:lnTo>
                    <a:pt x="1318" y="1269"/>
                  </a:lnTo>
                  <a:lnTo>
                    <a:pt x="1313" y="1267"/>
                  </a:lnTo>
                  <a:lnTo>
                    <a:pt x="1313" y="1256"/>
                  </a:lnTo>
                  <a:lnTo>
                    <a:pt x="1310" y="1251"/>
                  </a:lnTo>
                  <a:lnTo>
                    <a:pt x="1307" y="1259"/>
                  </a:lnTo>
                  <a:lnTo>
                    <a:pt x="1307" y="1279"/>
                  </a:lnTo>
                  <a:lnTo>
                    <a:pt x="1302" y="1280"/>
                  </a:lnTo>
                  <a:lnTo>
                    <a:pt x="1295" y="1292"/>
                  </a:lnTo>
                  <a:lnTo>
                    <a:pt x="1290" y="1302"/>
                  </a:lnTo>
                  <a:lnTo>
                    <a:pt x="1284" y="1313"/>
                  </a:lnTo>
                  <a:lnTo>
                    <a:pt x="1283" y="1320"/>
                  </a:lnTo>
                  <a:lnTo>
                    <a:pt x="1278" y="1328"/>
                  </a:lnTo>
                  <a:lnTo>
                    <a:pt x="1268" y="1328"/>
                  </a:lnTo>
                  <a:lnTo>
                    <a:pt x="1263" y="1329"/>
                  </a:lnTo>
                  <a:lnTo>
                    <a:pt x="1262" y="1335"/>
                  </a:lnTo>
                  <a:lnTo>
                    <a:pt x="1249" y="1341"/>
                  </a:lnTo>
                  <a:lnTo>
                    <a:pt x="1244" y="1347"/>
                  </a:lnTo>
                  <a:lnTo>
                    <a:pt x="1238" y="1350"/>
                  </a:lnTo>
                  <a:lnTo>
                    <a:pt x="1231" y="1364"/>
                  </a:lnTo>
                  <a:lnTo>
                    <a:pt x="1222" y="1376"/>
                  </a:lnTo>
                  <a:lnTo>
                    <a:pt x="1212" y="1384"/>
                  </a:lnTo>
                  <a:lnTo>
                    <a:pt x="1208" y="1396"/>
                  </a:lnTo>
                  <a:lnTo>
                    <a:pt x="1213" y="1395"/>
                  </a:lnTo>
                  <a:lnTo>
                    <a:pt x="1213" y="1412"/>
                  </a:lnTo>
                  <a:lnTo>
                    <a:pt x="1208" y="1407"/>
                  </a:lnTo>
                  <a:lnTo>
                    <a:pt x="1201" y="1409"/>
                  </a:lnTo>
                  <a:lnTo>
                    <a:pt x="1192" y="1397"/>
                  </a:lnTo>
                  <a:lnTo>
                    <a:pt x="1183" y="1392"/>
                  </a:lnTo>
                  <a:lnTo>
                    <a:pt x="1178" y="1385"/>
                  </a:lnTo>
                  <a:lnTo>
                    <a:pt x="1169" y="1384"/>
                  </a:lnTo>
                  <a:lnTo>
                    <a:pt x="1168" y="1375"/>
                  </a:lnTo>
                  <a:lnTo>
                    <a:pt x="1184" y="1386"/>
                  </a:lnTo>
                  <a:lnTo>
                    <a:pt x="1185" y="1378"/>
                  </a:lnTo>
                  <a:lnTo>
                    <a:pt x="1183" y="1364"/>
                  </a:lnTo>
                  <a:lnTo>
                    <a:pt x="1178" y="1357"/>
                  </a:lnTo>
                  <a:lnTo>
                    <a:pt x="1175" y="1343"/>
                  </a:lnTo>
                  <a:lnTo>
                    <a:pt x="1168" y="1331"/>
                  </a:lnTo>
                  <a:lnTo>
                    <a:pt x="1159" y="1325"/>
                  </a:lnTo>
                  <a:lnTo>
                    <a:pt x="1155" y="1308"/>
                  </a:lnTo>
                  <a:lnTo>
                    <a:pt x="1151" y="1303"/>
                  </a:lnTo>
                  <a:lnTo>
                    <a:pt x="1147" y="1295"/>
                  </a:lnTo>
                  <a:lnTo>
                    <a:pt x="1141" y="1296"/>
                  </a:lnTo>
                  <a:lnTo>
                    <a:pt x="1130" y="1292"/>
                  </a:lnTo>
                  <a:lnTo>
                    <a:pt x="1122" y="1286"/>
                  </a:lnTo>
                  <a:lnTo>
                    <a:pt x="1114" y="1278"/>
                  </a:lnTo>
                  <a:lnTo>
                    <a:pt x="1114" y="1267"/>
                  </a:lnTo>
                  <a:lnTo>
                    <a:pt x="1119" y="1268"/>
                  </a:lnTo>
                  <a:lnTo>
                    <a:pt x="1122" y="1254"/>
                  </a:lnTo>
                  <a:lnTo>
                    <a:pt x="1101" y="1250"/>
                  </a:lnTo>
                  <a:lnTo>
                    <a:pt x="1080" y="1228"/>
                  </a:lnTo>
                  <a:lnTo>
                    <a:pt x="1074" y="1225"/>
                  </a:lnTo>
                  <a:lnTo>
                    <a:pt x="1076" y="1232"/>
                  </a:lnTo>
                  <a:lnTo>
                    <a:pt x="1068" y="1231"/>
                  </a:lnTo>
                  <a:lnTo>
                    <a:pt x="1058" y="1225"/>
                  </a:lnTo>
                  <a:lnTo>
                    <a:pt x="1036" y="1215"/>
                  </a:lnTo>
                  <a:lnTo>
                    <a:pt x="1030" y="1217"/>
                  </a:lnTo>
                  <a:lnTo>
                    <a:pt x="1023" y="1221"/>
                  </a:lnTo>
                  <a:lnTo>
                    <a:pt x="1020" y="1221"/>
                  </a:lnTo>
                  <a:lnTo>
                    <a:pt x="1013" y="1218"/>
                  </a:lnTo>
                  <a:lnTo>
                    <a:pt x="986" y="1195"/>
                  </a:lnTo>
                  <a:lnTo>
                    <a:pt x="975" y="1191"/>
                  </a:lnTo>
                  <a:lnTo>
                    <a:pt x="964" y="1190"/>
                  </a:lnTo>
                  <a:lnTo>
                    <a:pt x="945" y="1190"/>
                  </a:lnTo>
                  <a:lnTo>
                    <a:pt x="912" y="1193"/>
                  </a:lnTo>
                  <a:lnTo>
                    <a:pt x="873" y="1192"/>
                  </a:lnTo>
                  <a:lnTo>
                    <a:pt x="853" y="1192"/>
                  </a:lnTo>
                  <a:lnTo>
                    <a:pt x="815" y="1211"/>
                  </a:lnTo>
                  <a:lnTo>
                    <a:pt x="796" y="1224"/>
                  </a:lnTo>
                  <a:lnTo>
                    <a:pt x="770" y="1226"/>
                  </a:lnTo>
                  <a:lnTo>
                    <a:pt x="754" y="1232"/>
                  </a:lnTo>
                  <a:lnTo>
                    <a:pt x="735" y="1236"/>
                  </a:lnTo>
                  <a:lnTo>
                    <a:pt x="701" y="1235"/>
                  </a:lnTo>
                  <a:lnTo>
                    <a:pt x="689" y="1232"/>
                  </a:lnTo>
                  <a:lnTo>
                    <a:pt x="675" y="1236"/>
                  </a:lnTo>
                  <a:lnTo>
                    <a:pt x="664" y="1245"/>
                  </a:lnTo>
                  <a:lnTo>
                    <a:pt x="639" y="1259"/>
                  </a:lnTo>
                  <a:lnTo>
                    <a:pt x="623" y="1263"/>
                  </a:lnTo>
                  <a:lnTo>
                    <a:pt x="614" y="1270"/>
                  </a:lnTo>
                  <a:lnTo>
                    <a:pt x="607" y="1274"/>
                  </a:lnTo>
                  <a:lnTo>
                    <a:pt x="596" y="1275"/>
                  </a:lnTo>
                  <a:lnTo>
                    <a:pt x="584" y="1282"/>
                  </a:lnTo>
                  <a:lnTo>
                    <a:pt x="578" y="1293"/>
                  </a:lnTo>
                  <a:lnTo>
                    <a:pt x="574" y="1308"/>
                  </a:lnTo>
                  <a:lnTo>
                    <a:pt x="569" y="1314"/>
                  </a:lnTo>
                  <a:lnTo>
                    <a:pt x="563" y="1323"/>
                  </a:lnTo>
                  <a:lnTo>
                    <a:pt x="559" y="1331"/>
                  </a:lnTo>
                  <a:lnTo>
                    <a:pt x="541" y="1337"/>
                  </a:lnTo>
                  <a:lnTo>
                    <a:pt x="532" y="1337"/>
                  </a:lnTo>
                  <a:lnTo>
                    <a:pt x="524" y="1334"/>
                  </a:lnTo>
                  <a:lnTo>
                    <a:pt x="503" y="1336"/>
                  </a:lnTo>
                  <a:lnTo>
                    <a:pt x="481" y="1341"/>
                  </a:lnTo>
                  <a:lnTo>
                    <a:pt x="476" y="1335"/>
                  </a:lnTo>
                  <a:lnTo>
                    <a:pt x="471" y="1331"/>
                  </a:lnTo>
                  <a:lnTo>
                    <a:pt x="465" y="1334"/>
                  </a:lnTo>
                  <a:lnTo>
                    <a:pt x="449" y="1336"/>
                  </a:lnTo>
                  <a:lnTo>
                    <a:pt x="434" y="1332"/>
                  </a:lnTo>
                  <a:lnTo>
                    <a:pt x="421" y="1332"/>
                  </a:lnTo>
                  <a:lnTo>
                    <a:pt x="405" y="1339"/>
                  </a:lnTo>
                  <a:lnTo>
                    <a:pt x="364" y="1337"/>
                  </a:lnTo>
                  <a:lnTo>
                    <a:pt x="354" y="1342"/>
                  </a:lnTo>
                  <a:lnTo>
                    <a:pt x="344" y="1351"/>
                  </a:lnTo>
                  <a:lnTo>
                    <a:pt x="340" y="1358"/>
                  </a:lnTo>
                  <a:lnTo>
                    <a:pt x="342" y="1363"/>
                  </a:lnTo>
                  <a:lnTo>
                    <a:pt x="340" y="1364"/>
                  </a:lnTo>
                  <a:lnTo>
                    <a:pt x="334" y="1370"/>
                  </a:lnTo>
                  <a:lnTo>
                    <a:pt x="323" y="1373"/>
                  </a:lnTo>
                  <a:lnTo>
                    <a:pt x="305" y="1374"/>
                  </a:lnTo>
                  <a:lnTo>
                    <a:pt x="292" y="1384"/>
                  </a:lnTo>
                  <a:lnTo>
                    <a:pt x="282" y="1393"/>
                  </a:lnTo>
                  <a:lnTo>
                    <a:pt x="279" y="1401"/>
                  </a:lnTo>
                  <a:lnTo>
                    <a:pt x="271" y="1407"/>
                  </a:lnTo>
                  <a:lnTo>
                    <a:pt x="263" y="1409"/>
                  </a:lnTo>
                  <a:lnTo>
                    <a:pt x="254" y="1404"/>
                  </a:lnTo>
                  <a:lnTo>
                    <a:pt x="253" y="1414"/>
                  </a:lnTo>
                  <a:lnTo>
                    <a:pt x="246" y="1412"/>
                  </a:lnTo>
                  <a:lnTo>
                    <a:pt x="237" y="1415"/>
                  </a:lnTo>
                  <a:lnTo>
                    <a:pt x="231" y="1408"/>
                  </a:lnTo>
                  <a:lnTo>
                    <a:pt x="199" y="1411"/>
                  </a:lnTo>
                  <a:lnTo>
                    <a:pt x="183" y="1408"/>
                  </a:lnTo>
                  <a:lnTo>
                    <a:pt x="177" y="1401"/>
                  </a:lnTo>
                  <a:lnTo>
                    <a:pt x="169" y="1397"/>
                  </a:lnTo>
                  <a:lnTo>
                    <a:pt x="169" y="1398"/>
                  </a:lnTo>
                  <a:lnTo>
                    <a:pt x="159" y="1397"/>
                  </a:lnTo>
                  <a:lnTo>
                    <a:pt x="144" y="1383"/>
                  </a:lnTo>
                  <a:lnTo>
                    <a:pt x="136" y="1373"/>
                  </a:lnTo>
                  <a:lnTo>
                    <a:pt x="126" y="1364"/>
                  </a:lnTo>
                  <a:lnTo>
                    <a:pt x="116" y="1361"/>
                  </a:lnTo>
                  <a:lnTo>
                    <a:pt x="104" y="1358"/>
                  </a:lnTo>
                  <a:lnTo>
                    <a:pt x="102" y="1330"/>
                  </a:lnTo>
                  <a:lnTo>
                    <a:pt x="103" y="1317"/>
                  </a:lnTo>
                  <a:lnTo>
                    <a:pt x="103" y="1317"/>
                  </a:lnTo>
                  <a:lnTo>
                    <a:pt x="113" y="1320"/>
                  </a:lnTo>
                  <a:lnTo>
                    <a:pt x="121" y="1319"/>
                  </a:lnTo>
                  <a:lnTo>
                    <a:pt x="132" y="1303"/>
                  </a:lnTo>
                  <a:lnTo>
                    <a:pt x="137" y="1290"/>
                  </a:lnTo>
                  <a:lnTo>
                    <a:pt x="137" y="1280"/>
                  </a:lnTo>
                  <a:lnTo>
                    <a:pt x="133" y="1268"/>
                  </a:lnTo>
                  <a:lnTo>
                    <a:pt x="133" y="1253"/>
                  </a:lnTo>
                  <a:lnTo>
                    <a:pt x="135" y="1259"/>
                  </a:lnTo>
                  <a:lnTo>
                    <a:pt x="138" y="1250"/>
                  </a:lnTo>
                  <a:lnTo>
                    <a:pt x="136" y="1229"/>
                  </a:lnTo>
                  <a:lnTo>
                    <a:pt x="138" y="1212"/>
                  </a:lnTo>
                  <a:lnTo>
                    <a:pt x="136" y="1198"/>
                  </a:lnTo>
                  <a:lnTo>
                    <a:pt x="120" y="1162"/>
                  </a:lnTo>
                  <a:lnTo>
                    <a:pt x="118" y="1151"/>
                  </a:lnTo>
                  <a:lnTo>
                    <a:pt x="113" y="1143"/>
                  </a:lnTo>
                  <a:lnTo>
                    <a:pt x="105" y="1134"/>
                  </a:lnTo>
                  <a:lnTo>
                    <a:pt x="99" y="1117"/>
                  </a:lnTo>
                  <a:lnTo>
                    <a:pt x="96" y="1091"/>
                  </a:lnTo>
                  <a:lnTo>
                    <a:pt x="96" y="1060"/>
                  </a:lnTo>
                  <a:lnTo>
                    <a:pt x="92" y="1049"/>
                  </a:lnTo>
                  <a:lnTo>
                    <a:pt x="76" y="1023"/>
                  </a:lnTo>
                  <a:lnTo>
                    <a:pt x="74" y="1008"/>
                  </a:lnTo>
                  <a:lnTo>
                    <a:pt x="64" y="995"/>
                  </a:lnTo>
                  <a:lnTo>
                    <a:pt x="53" y="974"/>
                  </a:lnTo>
                  <a:lnTo>
                    <a:pt x="52" y="954"/>
                  </a:lnTo>
                  <a:lnTo>
                    <a:pt x="46" y="937"/>
                  </a:lnTo>
                  <a:lnTo>
                    <a:pt x="39" y="918"/>
                  </a:lnTo>
                  <a:lnTo>
                    <a:pt x="27" y="910"/>
                  </a:lnTo>
                  <a:lnTo>
                    <a:pt x="19" y="901"/>
                  </a:lnTo>
                  <a:lnTo>
                    <a:pt x="13" y="892"/>
                  </a:lnTo>
                  <a:lnTo>
                    <a:pt x="10" y="884"/>
                  </a:lnTo>
                  <a:lnTo>
                    <a:pt x="4" y="879"/>
                  </a:lnTo>
                  <a:lnTo>
                    <a:pt x="0" y="869"/>
                  </a:lnTo>
                  <a:lnTo>
                    <a:pt x="2" y="864"/>
                  </a:lnTo>
                  <a:lnTo>
                    <a:pt x="3" y="869"/>
                  </a:lnTo>
                  <a:lnTo>
                    <a:pt x="8" y="869"/>
                  </a:lnTo>
                  <a:lnTo>
                    <a:pt x="11" y="871"/>
                  </a:lnTo>
                  <a:lnTo>
                    <a:pt x="14" y="877"/>
                  </a:lnTo>
                  <a:lnTo>
                    <a:pt x="15" y="887"/>
                  </a:lnTo>
                  <a:lnTo>
                    <a:pt x="20" y="885"/>
                  </a:lnTo>
                  <a:lnTo>
                    <a:pt x="22" y="891"/>
                  </a:lnTo>
                  <a:lnTo>
                    <a:pt x="30" y="892"/>
                  </a:lnTo>
                  <a:lnTo>
                    <a:pt x="35" y="887"/>
                  </a:lnTo>
                  <a:lnTo>
                    <a:pt x="33" y="877"/>
                  </a:lnTo>
                  <a:lnTo>
                    <a:pt x="25" y="869"/>
                  </a:lnTo>
                  <a:lnTo>
                    <a:pt x="13" y="841"/>
                  </a:lnTo>
                  <a:lnTo>
                    <a:pt x="13" y="831"/>
                  </a:lnTo>
                  <a:lnTo>
                    <a:pt x="16" y="835"/>
                  </a:lnTo>
                  <a:lnTo>
                    <a:pt x="21" y="846"/>
                  </a:lnTo>
                  <a:lnTo>
                    <a:pt x="26" y="868"/>
                  </a:lnTo>
                  <a:lnTo>
                    <a:pt x="35" y="859"/>
                  </a:lnTo>
                  <a:lnTo>
                    <a:pt x="37" y="867"/>
                  </a:lnTo>
                  <a:lnTo>
                    <a:pt x="38" y="877"/>
                  </a:lnTo>
                  <a:lnTo>
                    <a:pt x="46" y="879"/>
                  </a:lnTo>
                  <a:lnTo>
                    <a:pt x="50" y="873"/>
                  </a:lnTo>
                  <a:lnTo>
                    <a:pt x="53" y="860"/>
                  </a:lnTo>
                  <a:lnTo>
                    <a:pt x="50" y="842"/>
                  </a:lnTo>
                  <a:lnTo>
                    <a:pt x="44" y="835"/>
                  </a:lnTo>
                  <a:lnTo>
                    <a:pt x="38" y="824"/>
                  </a:lnTo>
                  <a:lnTo>
                    <a:pt x="36" y="826"/>
                  </a:lnTo>
                  <a:lnTo>
                    <a:pt x="37" y="819"/>
                  </a:lnTo>
                  <a:lnTo>
                    <a:pt x="30" y="808"/>
                  </a:lnTo>
                  <a:lnTo>
                    <a:pt x="22" y="791"/>
                  </a:lnTo>
                  <a:lnTo>
                    <a:pt x="9" y="765"/>
                  </a:lnTo>
                  <a:lnTo>
                    <a:pt x="9" y="736"/>
                  </a:lnTo>
                  <a:lnTo>
                    <a:pt x="13" y="726"/>
                  </a:lnTo>
                  <a:lnTo>
                    <a:pt x="26" y="713"/>
                  </a:lnTo>
                  <a:lnTo>
                    <a:pt x="29" y="703"/>
                  </a:lnTo>
                  <a:lnTo>
                    <a:pt x="27" y="696"/>
                  </a:lnTo>
                  <a:lnTo>
                    <a:pt x="29" y="676"/>
                  </a:lnTo>
                  <a:lnTo>
                    <a:pt x="21" y="664"/>
                  </a:lnTo>
                  <a:lnTo>
                    <a:pt x="26" y="642"/>
                  </a:lnTo>
                  <a:lnTo>
                    <a:pt x="31" y="634"/>
                  </a:lnTo>
                  <a:lnTo>
                    <a:pt x="37" y="619"/>
                  </a:lnTo>
                  <a:lnTo>
                    <a:pt x="42" y="61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214">
              <a:extLst>
                <a:ext uri="{FF2B5EF4-FFF2-40B4-BE49-F238E27FC236}">
                  <a16:creationId xmlns:a16="http://schemas.microsoft.com/office/drawing/2014/main" id="{B0587F3E-3199-345C-7E37-508B9E7BB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833" y="5493636"/>
              <a:ext cx="171326" cy="188040"/>
            </a:xfrm>
            <a:custGeom>
              <a:avLst/>
              <a:gdLst/>
              <a:ahLst/>
              <a:cxnLst>
                <a:cxn ang="0">
                  <a:pos x="308" y="14"/>
                </a:cxn>
                <a:cxn ang="0">
                  <a:pos x="327" y="0"/>
                </a:cxn>
                <a:cxn ang="0">
                  <a:pos x="338" y="22"/>
                </a:cxn>
                <a:cxn ang="0">
                  <a:pos x="350" y="50"/>
                </a:cxn>
                <a:cxn ang="0">
                  <a:pos x="379" y="34"/>
                </a:cxn>
                <a:cxn ang="0">
                  <a:pos x="389" y="34"/>
                </a:cxn>
                <a:cxn ang="0">
                  <a:pos x="397" y="46"/>
                </a:cxn>
                <a:cxn ang="0">
                  <a:pos x="410" y="39"/>
                </a:cxn>
                <a:cxn ang="0">
                  <a:pos x="404" y="67"/>
                </a:cxn>
                <a:cxn ang="0">
                  <a:pos x="397" y="110"/>
                </a:cxn>
                <a:cxn ang="0">
                  <a:pos x="374" y="136"/>
                </a:cxn>
                <a:cxn ang="0">
                  <a:pos x="350" y="174"/>
                </a:cxn>
                <a:cxn ang="0">
                  <a:pos x="332" y="221"/>
                </a:cxn>
                <a:cxn ang="0">
                  <a:pos x="349" y="239"/>
                </a:cxn>
                <a:cxn ang="0">
                  <a:pos x="316" y="228"/>
                </a:cxn>
                <a:cxn ang="0">
                  <a:pos x="305" y="236"/>
                </a:cxn>
                <a:cxn ang="0">
                  <a:pos x="277" y="255"/>
                </a:cxn>
                <a:cxn ang="0">
                  <a:pos x="266" y="257"/>
                </a:cxn>
                <a:cxn ang="0">
                  <a:pos x="253" y="310"/>
                </a:cxn>
                <a:cxn ang="0">
                  <a:pos x="238" y="350"/>
                </a:cxn>
                <a:cxn ang="0">
                  <a:pos x="224" y="378"/>
                </a:cxn>
                <a:cxn ang="0">
                  <a:pos x="223" y="397"/>
                </a:cxn>
                <a:cxn ang="0">
                  <a:pos x="183" y="422"/>
                </a:cxn>
                <a:cxn ang="0">
                  <a:pos x="171" y="435"/>
                </a:cxn>
                <a:cxn ang="0">
                  <a:pos x="133" y="449"/>
                </a:cxn>
                <a:cxn ang="0">
                  <a:pos x="116" y="440"/>
                </a:cxn>
                <a:cxn ang="0">
                  <a:pos x="100" y="440"/>
                </a:cxn>
                <a:cxn ang="0">
                  <a:pos x="88" y="427"/>
                </a:cxn>
                <a:cxn ang="0">
                  <a:pos x="52" y="408"/>
                </a:cxn>
                <a:cxn ang="0">
                  <a:pos x="11" y="410"/>
                </a:cxn>
                <a:cxn ang="0">
                  <a:pos x="12" y="401"/>
                </a:cxn>
                <a:cxn ang="0">
                  <a:pos x="8" y="393"/>
                </a:cxn>
                <a:cxn ang="0">
                  <a:pos x="14" y="380"/>
                </a:cxn>
                <a:cxn ang="0">
                  <a:pos x="22" y="367"/>
                </a:cxn>
                <a:cxn ang="0">
                  <a:pos x="14" y="354"/>
                </a:cxn>
                <a:cxn ang="0">
                  <a:pos x="20" y="343"/>
                </a:cxn>
                <a:cxn ang="0">
                  <a:pos x="35" y="345"/>
                </a:cxn>
                <a:cxn ang="0">
                  <a:pos x="29" y="336"/>
                </a:cxn>
                <a:cxn ang="0">
                  <a:pos x="45" y="315"/>
                </a:cxn>
                <a:cxn ang="0">
                  <a:pos x="53" y="319"/>
                </a:cxn>
                <a:cxn ang="0">
                  <a:pos x="58" y="295"/>
                </a:cxn>
                <a:cxn ang="0">
                  <a:pos x="79" y="269"/>
                </a:cxn>
                <a:cxn ang="0">
                  <a:pos x="99" y="247"/>
                </a:cxn>
                <a:cxn ang="0">
                  <a:pos x="128" y="241"/>
                </a:cxn>
                <a:cxn ang="0">
                  <a:pos x="180" y="202"/>
                </a:cxn>
                <a:cxn ang="0">
                  <a:pos x="211" y="172"/>
                </a:cxn>
                <a:cxn ang="0">
                  <a:pos x="247" y="140"/>
                </a:cxn>
                <a:cxn ang="0">
                  <a:pos x="279" y="78"/>
                </a:cxn>
                <a:cxn ang="0">
                  <a:pos x="299" y="33"/>
                </a:cxn>
              </a:cxnLst>
              <a:rect l="0" t="0" r="r" b="b"/>
              <a:pathLst>
                <a:path w="411" h="449">
                  <a:moveTo>
                    <a:pt x="299" y="33"/>
                  </a:moveTo>
                  <a:lnTo>
                    <a:pt x="300" y="34"/>
                  </a:lnTo>
                  <a:lnTo>
                    <a:pt x="301" y="21"/>
                  </a:lnTo>
                  <a:lnTo>
                    <a:pt x="308" y="14"/>
                  </a:lnTo>
                  <a:lnTo>
                    <a:pt x="316" y="6"/>
                  </a:lnTo>
                  <a:lnTo>
                    <a:pt x="321" y="5"/>
                  </a:lnTo>
                  <a:lnTo>
                    <a:pt x="322" y="2"/>
                  </a:lnTo>
                  <a:lnTo>
                    <a:pt x="327" y="0"/>
                  </a:lnTo>
                  <a:lnTo>
                    <a:pt x="328" y="3"/>
                  </a:lnTo>
                  <a:lnTo>
                    <a:pt x="328" y="13"/>
                  </a:lnTo>
                  <a:lnTo>
                    <a:pt x="332" y="19"/>
                  </a:lnTo>
                  <a:lnTo>
                    <a:pt x="338" y="22"/>
                  </a:lnTo>
                  <a:lnTo>
                    <a:pt x="343" y="21"/>
                  </a:lnTo>
                  <a:lnTo>
                    <a:pt x="347" y="27"/>
                  </a:lnTo>
                  <a:lnTo>
                    <a:pt x="347" y="43"/>
                  </a:lnTo>
                  <a:lnTo>
                    <a:pt x="350" y="50"/>
                  </a:lnTo>
                  <a:lnTo>
                    <a:pt x="356" y="53"/>
                  </a:lnTo>
                  <a:lnTo>
                    <a:pt x="369" y="41"/>
                  </a:lnTo>
                  <a:lnTo>
                    <a:pt x="374" y="39"/>
                  </a:lnTo>
                  <a:lnTo>
                    <a:pt x="379" y="34"/>
                  </a:lnTo>
                  <a:lnTo>
                    <a:pt x="388" y="28"/>
                  </a:lnTo>
                  <a:lnTo>
                    <a:pt x="393" y="27"/>
                  </a:lnTo>
                  <a:lnTo>
                    <a:pt x="394" y="28"/>
                  </a:lnTo>
                  <a:lnTo>
                    <a:pt x="389" y="34"/>
                  </a:lnTo>
                  <a:lnTo>
                    <a:pt x="390" y="35"/>
                  </a:lnTo>
                  <a:lnTo>
                    <a:pt x="391" y="43"/>
                  </a:lnTo>
                  <a:lnTo>
                    <a:pt x="389" y="51"/>
                  </a:lnTo>
                  <a:lnTo>
                    <a:pt x="397" y="46"/>
                  </a:lnTo>
                  <a:lnTo>
                    <a:pt x="395" y="41"/>
                  </a:lnTo>
                  <a:lnTo>
                    <a:pt x="400" y="33"/>
                  </a:lnTo>
                  <a:lnTo>
                    <a:pt x="405" y="32"/>
                  </a:lnTo>
                  <a:lnTo>
                    <a:pt x="410" y="39"/>
                  </a:lnTo>
                  <a:lnTo>
                    <a:pt x="401" y="50"/>
                  </a:lnTo>
                  <a:lnTo>
                    <a:pt x="405" y="50"/>
                  </a:lnTo>
                  <a:lnTo>
                    <a:pt x="407" y="56"/>
                  </a:lnTo>
                  <a:lnTo>
                    <a:pt x="404" y="67"/>
                  </a:lnTo>
                  <a:lnTo>
                    <a:pt x="411" y="84"/>
                  </a:lnTo>
                  <a:lnTo>
                    <a:pt x="408" y="90"/>
                  </a:lnTo>
                  <a:lnTo>
                    <a:pt x="400" y="104"/>
                  </a:lnTo>
                  <a:lnTo>
                    <a:pt x="397" y="110"/>
                  </a:lnTo>
                  <a:lnTo>
                    <a:pt x="391" y="119"/>
                  </a:lnTo>
                  <a:lnTo>
                    <a:pt x="386" y="121"/>
                  </a:lnTo>
                  <a:lnTo>
                    <a:pt x="385" y="124"/>
                  </a:lnTo>
                  <a:lnTo>
                    <a:pt x="374" y="136"/>
                  </a:lnTo>
                  <a:lnTo>
                    <a:pt x="362" y="162"/>
                  </a:lnTo>
                  <a:lnTo>
                    <a:pt x="357" y="168"/>
                  </a:lnTo>
                  <a:lnTo>
                    <a:pt x="354" y="171"/>
                  </a:lnTo>
                  <a:lnTo>
                    <a:pt x="350" y="174"/>
                  </a:lnTo>
                  <a:lnTo>
                    <a:pt x="338" y="183"/>
                  </a:lnTo>
                  <a:lnTo>
                    <a:pt x="335" y="186"/>
                  </a:lnTo>
                  <a:lnTo>
                    <a:pt x="334" y="210"/>
                  </a:lnTo>
                  <a:lnTo>
                    <a:pt x="332" y="221"/>
                  </a:lnTo>
                  <a:lnTo>
                    <a:pt x="340" y="223"/>
                  </a:lnTo>
                  <a:lnTo>
                    <a:pt x="347" y="228"/>
                  </a:lnTo>
                  <a:lnTo>
                    <a:pt x="350" y="235"/>
                  </a:lnTo>
                  <a:lnTo>
                    <a:pt x="349" y="239"/>
                  </a:lnTo>
                  <a:lnTo>
                    <a:pt x="344" y="233"/>
                  </a:lnTo>
                  <a:lnTo>
                    <a:pt x="344" y="239"/>
                  </a:lnTo>
                  <a:lnTo>
                    <a:pt x="322" y="232"/>
                  </a:lnTo>
                  <a:lnTo>
                    <a:pt x="316" y="228"/>
                  </a:lnTo>
                  <a:lnTo>
                    <a:pt x="313" y="230"/>
                  </a:lnTo>
                  <a:lnTo>
                    <a:pt x="313" y="236"/>
                  </a:lnTo>
                  <a:lnTo>
                    <a:pt x="310" y="240"/>
                  </a:lnTo>
                  <a:lnTo>
                    <a:pt x="305" y="236"/>
                  </a:lnTo>
                  <a:lnTo>
                    <a:pt x="302" y="235"/>
                  </a:lnTo>
                  <a:lnTo>
                    <a:pt x="300" y="241"/>
                  </a:lnTo>
                  <a:lnTo>
                    <a:pt x="285" y="249"/>
                  </a:lnTo>
                  <a:lnTo>
                    <a:pt x="277" y="255"/>
                  </a:lnTo>
                  <a:lnTo>
                    <a:pt x="272" y="254"/>
                  </a:lnTo>
                  <a:lnTo>
                    <a:pt x="271" y="249"/>
                  </a:lnTo>
                  <a:lnTo>
                    <a:pt x="266" y="249"/>
                  </a:lnTo>
                  <a:lnTo>
                    <a:pt x="266" y="257"/>
                  </a:lnTo>
                  <a:lnTo>
                    <a:pt x="263" y="268"/>
                  </a:lnTo>
                  <a:lnTo>
                    <a:pt x="256" y="280"/>
                  </a:lnTo>
                  <a:lnTo>
                    <a:pt x="255" y="293"/>
                  </a:lnTo>
                  <a:lnTo>
                    <a:pt x="253" y="310"/>
                  </a:lnTo>
                  <a:lnTo>
                    <a:pt x="247" y="313"/>
                  </a:lnTo>
                  <a:lnTo>
                    <a:pt x="249" y="326"/>
                  </a:lnTo>
                  <a:lnTo>
                    <a:pt x="240" y="336"/>
                  </a:lnTo>
                  <a:lnTo>
                    <a:pt x="238" y="350"/>
                  </a:lnTo>
                  <a:lnTo>
                    <a:pt x="238" y="357"/>
                  </a:lnTo>
                  <a:lnTo>
                    <a:pt x="232" y="367"/>
                  </a:lnTo>
                  <a:lnTo>
                    <a:pt x="225" y="373"/>
                  </a:lnTo>
                  <a:lnTo>
                    <a:pt x="224" y="378"/>
                  </a:lnTo>
                  <a:lnTo>
                    <a:pt x="224" y="385"/>
                  </a:lnTo>
                  <a:lnTo>
                    <a:pt x="221" y="389"/>
                  </a:lnTo>
                  <a:lnTo>
                    <a:pt x="225" y="390"/>
                  </a:lnTo>
                  <a:lnTo>
                    <a:pt x="223" y="397"/>
                  </a:lnTo>
                  <a:lnTo>
                    <a:pt x="216" y="396"/>
                  </a:lnTo>
                  <a:lnTo>
                    <a:pt x="207" y="402"/>
                  </a:lnTo>
                  <a:lnTo>
                    <a:pt x="197" y="415"/>
                  </a:lnTo>
                  <a:lnTo>
                    <a:pt x="183" y="422"/>
                  </a:lnTo>
                  <a:lnTo>
                    <a:pt x="179" y="423"/>
                  </a:lnTo>
                  <a:lnTo>
                    <a:pt x="178" y="427"/>
                  </a:lnTo>
                  <a:lnTo>
                    <a:pt x="173" y="429"/>
                  </a:lnTo>
                  <a:lnTo>
                    <a:pt x="171" y="435"/>
                  </a:lnTo>
                  <a:lnTo>
                    <a:pt x="166" y="439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33" y="449"/>
                  </a:lnTo>
                  <a:lnTo>
                    <a:pt x="127" y="445"/>
                  </a:lnTo>
                  <a:lnTo>
                    <a:pt x="125" y="438"/>
                  </a:lnTo>
                  <a:lnTo>
                    <a:pt x="122" y="437"/>
                  </a:lnTo>
                  <a:lnTo>
                    <a:pt x="116" y="440"/>
                  </a:lnTo>
                  <a:lnTo>
                    <a:pt x="110" y="441"/>
                  </a:lnTo>
                  <a:lnTo>
                    <a:pt x="106" y="440"/>
                  </a:lnTo>
                  <a:lnTo>
                    <a:pt x="106" y="439"/>
                  </a:lnTo>
                  <a:lnTo>
                    <a:pt x="100" y="440"/>
                  </a:lnTo>
                  <a:lnTo>
                    <a:pt x="99" y="435"/>
                  </a:lnTo>
                  <a:lnTo>
                    <a:pt x="99" y="429"/>
                  </a:lnTo>
                  <a:lnTo>
                    <a:pt x="94" y="430"/>
                  </a:lnTo>
                  <a:lnTo>
                    <a:pt x="88" y="427"/>
                  </a:lnTo>
                  <a:lnTo>
                    <a:pt x="69" y="426"/>
                  </a:lnTo>
                  <a:lnTo>
                    <a:pt x="67" y="415"/>
                  </a:lnTo>
                  <a:lnTo>
                    <a:pt x="61" y="410"/>
                  </a:lnTo>
                  <a:lnTo>
                    <a:pt x="52" y="408"/>
                  </a:lnTo>
                  <a:lnTo>
                    <a:pt x="45" y="415"/>
                  </a:lnTo>
                  <a:lnTo>
                    <a:pt x="36" y="417"/>
                  </a:lnTo>
                  <a:lnTo>
                    <a:pt x="17" y="413"/>
                  </a:lnTo>
                  <a:lnTo>
                    <a:pt x="11" y="410"/>
                  </a:lnTo>
                  <a:lnTo>
                    <a:pt x="14" y="402"/>
                  </a:lnTo>
                  <a:lnTo>
                    <a:pt x="19" y="396"/>
                  </a:lnTo>
                  <a:lnTo>
                    <a:pt x="22" y="390"/>
                  </a:lnTo>
                  <a:lnTo>
                    <a:pt x="12" y="401"/>
                  </a:lnTo>
                  <a:lnTo>
                    <a:pt x="8" y="401"/>
                  </a:lnTo>
                  <a:lnTo>
                    <a:pt x="12" y="390"/>
                  </a:lnTo>
                  <a:lnTo>
                    <a:pt x="12" y="389"/>
                  </a:lnTo>
                  <a:lnTo>
                    <a:pt x="8" y="393"/>
                  </a:lnTo>
                  <a:lnTo>
                    <a:pt x="1" y="394"/>
                  </a:lnTo>
                  <a:lnTo>
                    <a:pt x="0" y="388"/>
                  </a:lnTo>
                  <a:lnTo>
                    <a:pt x="2" y="383"/>
                  </a:lnTo>
                  <a:lnTo>
                    <a:pt x="14" y="380"/>
                  </a:lnTo>
                  <a:lnTo>
                    <a:pt x="22" y="374"/>
                  </a:lnTo>
                  <a:lnTo>
                    <a:pt x="19" y="373"/>
                  </a:lnTo>
                  <a:lnTo>
                    <a:pt x="18" y="371"/>
                  </a:lnTo>
                  <a:lnTo>
                    <a:pt x="22" y="367"/>
                  </a:lnTo>
                  <a:lnTo>
                    <a:pt x="25" y="361"/>
                  </a:lnTo>
                  <a:lnTo>
                    <a:pt x="20" y="362"/>
                  </a:lnTo>
                  <a:lnTo>
                    <a:pt x="14" y="360"/>
                  </a:lnTo>
                  <a:lnTo>
                    <a:pt x="14" y="354"/>
                  </a:lnTo>
                  <a:lnTo>
                    <a:pt x="20" y="354"/>
                  </a:lnTo>
                  <a:lnTo>
                    <a:pt x="23" y="350"/>
                  </a:lnTo>
                  <a:lnTo>
                    <a:pt x="20" y="347"/>
                  </a:lnTo>
                  <a:lnTo>
                    <a:pt x="20" y="343"/>
                  </a:lnTo>
                  <a:lnTo>
                    <a:pt x="25" y="343"/>
                  </a:lnTo>
                  <a:lnTo>
                    <a:pt x="28" y="346"/>
                  </a:lnTo>
                  <a:lnTo>
                    <a:pt x="31" y="344"/>
                  </a:lnTo>
                  <a:lnTo>
                    <a:pt x="35" y="345"/>
                  </a:lnTo>
                  <a:lnTo>
                    <a:pt x="38" y="343"/>
                  </a:lnTo>
                  <a:lnTo>
                    <a:pt x="38" y="340"/>
                  </a:lnTo>
                  <a:lnTo>
                    <a:pt x="33" y="340"/>
                  </a:lnTo>
                  <a:lnTo>
                    <a:pt x="29" y="336"/>
                  </a:lnTo>
                  <a:lnTo>
                    <a:pt x="33" y="319"/>
                  </a:lnTo>
                  <a:lnTo>
                    <a:pt x="40" y="312"/>
                  </a:lnTo>
                  <a:lnTo>
                    <a:pt x="42" y="311"/>
                  </a:lnTo>
                  <a:lnTo>
                    <a:pt x="45" y="315"/>
                  </a:lnTo>
                  <a:lnTo>
                    <a:pt x="46" y="321"/>
                  </a:lnTo>
                  <a:lnTo>
                    <a:pt x="49" y="322"/>
                  </a:lnTo>
                  <a:lnTo>
                    <a:pt x="51" y="322"/>
                  </a:lnTo>
                  <a:lnTo>
                    <a:pt x="53" y="319"/>
                  </a:lnTo>
                  <a:lnTo>
                    <a:pt x="51" y="310"/>
                  </a:lnTo>
                  <a:lnTo>
                    <a:pt x="52" y="306"/>
                  </a:lnTo>
                  <a:lnTo>
                    <a:pt x="56" y="305"/>
                  </a:lnTo>
                  <a:lnTo>
                    <a:pt x="58" y="295"/>
                  </a:lnTo>
                  <a:lnTo>
                    <a:pt x="67" y="293"/>
                  </a:lnTo>
                  <a:lnTo>
                    <a:pt x="73" y="286"/>
                  </a:lnTo>
                  <a:lnTo>
                    <a:pt x="73" y="277"/>
                  </a:lnTo>
                  <a:lnTo>
                    <a:pt x="79" y="269"/>
                  </a:lnTo>
                  <a:lnTo>
                    <a:pt x="85" y="266"/>
                  </a:lnTo>
                  <a:lnTo>
                    <a:pt x="89" y="252"/>
                  </a:lnTo>
                  <a:lnTo>
                    <a:pt x="92" y="251"/>
                  </a:lnTo>
                  <a:lnTo>
                    <a:pt x="99" y="247"/>
                  </a:lnTo>
                  <a:lnTo>
                    <a:pt x="105" y="247"/>
                  </a:lnTo>
                  <a:lnTo>
                    <a:pt x="112" y="244"/>
                  </a:lnTo>
                  <a:lnTo>
                    <a:pt x="119" y="244"/>
                  </a:lnTo>
                  <a:lnTo>
                    <a:pt x="128" y="241"/>
                  </a:lnTo>
                  <a:lnTo>
                    <a:pt x="135" y="236"/>
                  </a:lnTo>
                  <a:lnTo>
                    <a:pt x="149" y="224"/>
                  </a:lnTo>
                  <a:lnTo>
                    <a:pt x="163" y="216"/>
                  </a:lnTo>
                  <a:lnTo>
                    <a:pt x="180" y="202"/>
                  </a:lnTo>
                  <a:lnTo>
                    <a:pt x="195" y="194"/>
                  </a:lnTo>
                  <a:lnTo>
                    <a:pt x="196" y="185"/>
                  </a:lnTo>
                  <a:lnTo>
                    <a:pt x="206" y="175"/>
                  </a:lnTo>
                  <a:lnTo>
                    <a:pt x="211" y="172"/>
                  </a:lnTo>
                  <a:lnTo>
                    <a:pt x="217" y="172"/>
                  </a:lnTo>
                  <a:lnTo>
                    <a:pt x="227" y="166"/>
                  </a:lnTo>
                  <a:lnTo>
                    <a:pt x="234" y="158"/>
                  </a:lnTo>
                  <a:lnTo>
                    <a:pt x="247" y="140"/>
                  </a:lnTo>
                  <a:lnTo>
                    <a:pt x="252" y="123"/>
                  </a:lnTo>
                  <a:lnTo>
                    <a:pt x="256" y="101"/>
                  </a:lnTo>
                  <a:lnTo>
                    <a:pt x="261" y="90"/>
                  </a:lnTo>
                  <a:lnTo>
                    <a:pt x="279" y="78"/>
                  </a:lnTo>
                  <a:lnTo>
                    <a:pt x="284" y="75"/>
                  </a:lnTo>
                  <a:lnTo>
                    <a:pt x="288" y="69"/>
                  </a:lnTo>
                  <a:lnTo>
                    <a:pt x="294" y="57"/>
                  </a:lnTo>
                  <a:lnTo>
                    <a:pt x="299" y="3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215">
              <a:extLst>
                <a:ext uri="{FF2B5EF4-FFF2-40B4-BE49-F238E27FC236}">
                  <a16:creationId xmlns:a16="http://schemas.microsoft.com/office/drawing/2014/main" id="{70014F1A-BE03-4412-DD00-2BF6DB337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640" y="5322310"/>
              <a:ext cx="127450" cy="200576"/>
            </a:xfrm>
            <a:custGeom>
              <a:avLst/>
              <a:gdLst/>
              <a:ahLst/>
              <a:cxnLst>
                <a:cxn ang="0">
                  <a:pos x="125" y="428"/>
                </a:cxn>
                <a:cxn ang="0">
                  <a:pos x="136" y="387"/>
                </a:cxn>
                <a:cxn ang="0">
                  <a:pos x="94" y="356"/>
                </a:cxn>
                <a:cxn ang="0">
                  <a:pos x="59" y="316"/>
                </a:cxn>
                <a:cxn ang="0">
                  <a:pos x="98" y="288"/>
                </a:cxn>
                <a:cxn ang="0">
                  <a:pos x="112" y="243"/>
                </a:cxn>
                <a:cxn ang="0">
                  <a:pos x="117" y="218"/>
                </a:cxn>
                <a:cxn ang="0">
                  <a:pos x="110" y="193"/>
                </a:cxn>
                <a:cxn ang="0">
                  <a:pos x="109" y="173"/>
                </a:cxn>
                <a:cxn ang="0">
                  <a:pos x="94" y="167"/>
                </a:cxn>
                <a:cxn ang="0">
                  <a:pos x="89" y="140"/>
                </a:cxn>
                <a:cxn ang="0">
                  <a:pos x="84" y="123"/>
                </a:cxn>
                <a:cxn ang="0">
                  <a:pos x="72" y="113"/>
                </a:cxn>
                <a:cxn ang="0">
                  <a:pos x="43" y="83"/>
                </a:cxn>
                <a:cxn ang="0">
                  <a:pos x="44" y="59"/>
                </a:cxn>
                <a:cxn ang="0">
                  <a:pos x="26" y="59"/>
                </a:cxn>
                <a:cxn ang="0">
                  <a:pos x="7" y="13"/>
                </a:cxn>
                <a:cxn ang="0">
                  <a:pos x="10" y="0"/>
                </a:cxn>
                <a:cxn ang="0">
                  <a:pos x="20" y="28"/>
                </a:cxn>
                <a:cxn ang="0">
                  <a:pos x="36" y="29"/>
                </a:cxn>
                <a:cxn ang="0">
                  <a:pos x="57" y="39"/>
                </a:cxn>
                <a:cxn ang="0">
                  <a:pos x="77" y="59"/>
                </a:cxn>
                <a:cxn ang="0">
                  <a:pos x="86" y="68"/>
                </a:cxn>
                <a:cxn ang="0">
                  <a:pos x="98" y="93"/>
                </a:cxn>
                <a:cxn ang="0">
                  <a:pos x="84" y="94"/>
                </a:cxn>
                <a:cxn ang="0">
                  <a:pos x="94" y="105"/>
                </a:cxn>
                <a:cxn ang="0">
                  <a:pos x="107" y="137"/>
                </a:cxn>
                <a:cxn ang="0">
                  <a:pos x="107" y="155"/>
                </a:cxn>
                <a:cxn ang="0">
                  <a:pos x="114" y="165"/>
                </a:cxn>
                <a:cxn ang="0">
                  <a:pos x="133" y="165"/>
                </a:cxn>
                <a:cxn ang="0">
                  <a:pos x="147" y="177"/>
                </a:cxn>
                <a:cxn ang="0">
                  <a:pos x="144" y="138"/>
                </a:cxn>
                <a:cxn ang="0">
                  <a:pos x="162" y="159"/>
                </a:cxn>
                <a:cxn ang="0">
                  <a:pos x="166" y="187"/>
                </a:cxn>
                <a:cxn ang="0">
                  <a:pos x="181" y="212"/>
                </a:cxn>
                <a:cxn ang="0">
                  <a:pos x="233" y="233"/>
                </a:cxn>
                <a:cxn ang="0">
                  <a:pos x="259" y="218"/>
                </a:cxn>
                <a:cxn ang="0">
                  <a:pos x="278" y="204"/>
                </a:cxn>
                <a:cxn ang="0">
                  <a:pos x="304" y="226"/>
                </a:cxn>
                <a:cxn ang="0">
                  <a:pos x="299" y="263"/>
                </a:cxn>
                <a:cxn ang="0">
                  <a:pos x="278" y="295"/>
                </a:cxn>
                <a:cxn ang="0">
                  <a:pos x="280" y="312"/>
                </a:cxn>
                <a:cxn ang="0">
                  <a:pos x="261" y="305"/>
                </a:cxn>
                <a:cxn ang="0">
                  <a:pos x="236" y="313"/>
                </a:cxn>
                <a:cxn ang="0">
                  <a:pos x="226" y="346"/>
                </a:cxn>
                <a:cxn ang="0">
                  <a:pos x="211" y="393"/>
                </a:cxn>
                <a:cxn ang="0">
                  <a:pos x="166" y="466"/>
                </a:cxn>
                <a:cxn ang="0">
                  <a:pos x="129" y="467"/>
                </a:cxn>
              </a:cxnLst>
              <a:rect l="0" t="0" r="r" b="b"/>
              <a:pathLst>
                <a:path w="305" h="481">
                  <a:moveTo>
                    <a:pt x="107" y="455"/>
                  </a:moveTo>
                  <a:lnTo>
                    <a:pt x="115" y="445"/>
                  </a:lnTo>
                  <a:lnTo>
                    <a:pt x="118" y="435"/>
                  </a:lnTo>
                  <a:lnTo>
                    <a:pt x="125" y="428"/>
                  </a:lnTo>
                  <a:lnTo>
                    <a:pt x="131" y="417"/>
                  </a:lnTo>
                  <a:lnTo>
                    <a:pt x="132" y="404"/>
                  </a:lnTo>
                  <a:lnTo>
                    <a:pt x="136" y="395"/>
                  </a:lnTo>
                  <a:lnTo>
                    <a:pt x="136" y="387"/>
                  </a:lnTo>
                  <a:lnTo>
                    <a:pt x="131" y="379"/>
                  </a:lnTo>
                  <a:lnTo>
                    <a:pt x="117" y="363"/>
                  </a:lnTo>
                  <a:lnTo>
                    <a:pt x="106" y="362"/>
                  </a:lnTo>
                  <a:lnTo>
                    <a:pt x="94" y="356"/>
                  </a:lnTo>
                  <a:lnTo>
                    <a:pt x="77" y="340"/>
                  </a:lnTo>
                  <a:lnTo>
                    <a:pt x="66" y="339"/>
                  </a:lnTo>
                  <a:lnTo>
                    <a:pt x="57" y="328"/>
                  </a:lnTo>
                  <a:lnTo>
                    <a:pt x="59" y="316"/>
                  </a:lnTo>
                  <a:lnTo>
                    <a:pt x="67" y="306"/>
                  </a:lnTo>
                  <a:lnTo>
                    <a:pt x="77" y="301"/>
                  </a:lnTo>
                  <a:lnTo>
                    <a:pt x="90" y="298"/>
                  </a:lnTo>
                  <a:lnTo>
                    <a:pt x="98" y="288"/>
                  </a:lnTo>
                  <a:lnTo>
                    <a:pt x="101" y="274"/>
                  </a:lnTo>
                  <a:lnTo>
                    <a:pt x="104" y="254"/>
                  </a:lnTo>
                  <a:lnTo>
                    <a:pt x="106" y="243"/>
                  </a:lnTo>
                  <a:lnTo>
                    <a:pt x="112" y="243"/>
                  </a:lnTo>
                  <a:lnTo>
                    <a:pt x="115" y="240"/>
                  </a:lnTo>
                  <a:lnTo>
                    <a:pt x="115" y="231"/>
                  </a:lnTo>
                  <a:lnTo>
                    <a:pt x="112" y="223"/>
                  </a:lnTo>
                  <a:lnTo>
                    <a:pt x="117" y="218"/>
                  </a:lnTo>
                  <a:lnTo>
                    <a:pt x="115" y="215"/>
                  </a:lnTo>
                  <a:lnTo>
                    <a:pt x="112" y="201"/>
                  </a:lnTo>
                  <a:lnTo>
                    <a:pt x="114" y="190"/>
                  </a:lnTo>
                  <a:lnTo>
                    <a:pt x="110" y="193"/>
                  </a:lnTo>
                  <a:lnTo>
                    <a:pt x="101" y="183"/>
                  </a:lnTo>
                  <a:lnTo>
                    <a:pt x="100" y="178"/>
                  </a:lnTo>
                  <a:lnTo>
                    <a:pt x="106" y="177"/>
                  </a:lnTo>
                  <a:lnTo>
                    <a:pt x="109" y="173"/>
                  </a:lnTo>
                  <a:lnTo>
                    <a:pt x="110" y="170"/>
                  </a:lnTo>
                  <a:lnTo>
                    <a:pt x="109" y="166"/>
                  </a:lnTo>
                  <a:lnTo>
                    <a:pt x="105" y="165"/>
                  </a:lnTo>
                  <a:lnTo>
                    <a:pt x="94" y="167"/>
                  </a:lnTo>
                  <a:lnTo>
                    <a:pt x="84" y="146"/>
                  </a:lnTo>
                  <a:lnTo>
                    <a:pt x="79" y="134"/>
                  </a:lnTo>
                  <a:lnTo>
                    <a:pt x="86" y="144"/>
                  </a:lnTo>
                  <a:lnTo>
                    <a:pt x="89" y="140"/>
                  </a:lnTo>
                  <a:lnTo>
                    <a:pt x="90" y="129"/>
                  </a:lnTo>
                  <a:lnTo>
                    <a:pt x="86" y="129"/>
                  </a:lnTo>
                  <a:lnTo>
                    <a:pt x="82" y="127"/>
                  </a:lnTo>
                  <a:lnTo>
                    <a:pt x="84" y="123"/>
                  </a:lnTo>
                  <a:lnTo>
                    <a:pt x="84" y="113"/>
                  </a:lnTo>
                  <a:lnTo>
                    <a:pt x="81" y="111"/>
                  </a:lnTo>
                  <a:lnTo>
                    <a:pt x="78" y="115"/>
                  </a:lnTo>
                  <a:lnTo>
                    <a:pt x="72" y="113"/>
                  </a:lnTo>
                  <a:lnTo>
                    <a:pt x="71" y="118"/>
                  </a:lnTo>
                  <a:lnTo>
                    <a:pt x="72" y="126"/>
                  </a:lnTo>
                  <a:lnTo>
                    <a:pt x="60" y="105"/>
                  </a:lnTo>
                  <a:lnTo>
                    <a:pt x="43" y="83"/>
                  </a:lnTo>
                  <a:lnTo>
                    <a:pt x="37" y="74"/>
                  </a:lnTo>
                  <a:lnTo>
                    <a:pt x="37" y="71"/>
                  </a:lnTo>
                  <a:lnTo>
                    <a:pt x="40" y="65"/>
                  </a:lnTo>
                  <a:lnTo>
                    <a:pt x="44" y="59"/>
                  </a:lnTo>
                  <a:lnTo>
                    <a:pt x="42" y="56"/>
                  </a:lnTo>
                  <a:lnTo>
                    <a:pt x="39" y="61"/>
                  </a:lnTo>
                  <a:lnTo>
                    <a:pt x="33" y="67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3"/>
                  </a:lnTo>
                  <a:lnTo>
                    <a:pt x="21" y="34"/>
                  </a:lnTo>
                  <a:lnTo>
                    <a:pt x="7" y="13"/>
                  </a:lnTo>
                  <a:lnTo>
                    <a:pt x="3" y="7"/>
                  </a:lnTo>
                  <a:lnTo>
                    <a:pt x="0" y="4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5" y="11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25" y="35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6" y="29"/>
                  </a:lnTo>
                  <a:lnTo>
                    <a:pt x="34" y="34"/>
                  </a:lnTo>
                  <a:lnTo>
                    <a:pt x="46" y="34"/>
                  </a:lnTo>
                  <a:lnTo>
                    <a:pt x="51" y="38"/>
                  </a:lnTo>
                  <a:lnTo>
                    <a:pt x="57" y="39"/>
                  </a:lnTo>
                  <a:lnTo>
                    <a:pt x="62" y="39"/>
                  </a:lnTo>
                  <a:lnTo>
                    <a:pt x="72" y="48"/>
                  </a:lnTo>
                  <a:lnTo>
                    <a:pt x="65" y="51"/>
                  </a:lnTo>
                  <a:lnTo>
                    <a:pt x="77" y="59"/>
                  </a:lnTo>
                  <a:lnTo>
                    <a:pt x="78" y="54"/>
                  </a:lnTo>
                  <a:lnTo>
                    <a:pt x="82" y="57"/>
                  </a:lnTo>
                  <a:lnTo>
                    <a:pt x="83" y="63"/>
                  </a:lnTo>
                  <a:lnTo>
                    <a:pt x="86" y="68"/>
                  </a:lnTo>
                  <a:lnTo>
                    <a:pt x="94" y="77"/>
                  </a:lnTo>
                  <a:lnTo>
                    <a:pt x="95" y="80"/>
                  </a:lnTo>
                  <a:lnTo>
                    <a:pt x="95" y="85"/>
                  </a:lnTo>
                  <a:lnTo>
                    <a:pt x="98" y="93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83" y="87"/>
                  </a:lnTo>
                  <a:lnTo>
                    <a:pt x="84" y="94"/>
                  </a:lnTo>
                  <a:lnTo>
                    <a:pt x="86" y="95"/>
                  </a:lnTo>
                  <a:lnTo>
                    <a:pt x="88" y="95"/>
                  </a:lnTo>
                  <a:lnTo>
                    <a:pt x="92" y="98"/>
                  </a:lnTo>
                  <a:lnTo>
                    <a:pt x="94" y="105"/>
                  </a:lnTo>
                  <a:lnTo>
                    <a:pt x="100" y="111"/>
                  </a:lnTo>
                  <a:lnTo>
                    <a:pt x="107" y="123"/>
                  </a:lnTo>
                  <a:lnTo>
                    <a:pt x="114" y="130"/>
                  </a:lnTo>
                  <a:lnTo>
                    <a:pt x="107" y="137"/>
                  </a:lnTo>
                  <a:lnTo>
                    <a:pt x="106" y="144"/>
                  </a:lnTo>
                  <a:lnTo>
                    <a:pt x="110" y="148"/>
                  </a:lnTo>
                  <a:lnTo>
                    <a:pt x="110" y="155"/>
                  </a:lnTo>
                  <a:lnTo>
                    <a:pt x="107" y="155"/>
                  </a:lnTo>
                  <a:lnTo>
                    <a:pt x="104" y="159"/>
                  </a:lnTo>
                  <a:lnTo>
                    <a:pt x="106" y="161"/>
                  </a:lnTo>
                  <a:lnTo>
                    <a:pt x="109" y="161"/>
                  </a:lnTo>
                  <a:lnTo>
                    <a:pt x="114" y="165"/>
                  </a:lnTo>
                  <a:lnTo>
                    <a:pt x="120" y="165"/>
                  </a:lnTo>
                  <a:lnTo>
                    <a:pt x="123" y="163"/>
                  </a:lnTo>
                  <a:lnTo>
                    <a:pt x="129" y="162"/>
                  </a:lnTo>
                  <a:lnTo>
                    <a:pt x="133" y="165"/>
                  </a:lnTo>
                  <a:lnTo>
                    <a:pt x="134" y="172"/>
                  </a:lnTo>
                  <a:lnTo>
                    <a:pt x="137" y="180"/>
                  </a:lnTo>
                  <a:lnTo>
                    <a:pt x="143" y="182"/>
                  </a:lnTo>
                  <a:lnTo>
                    <a:pt x="147" y="177"/>
                  </a:lnTo>
                  <a:lnTo>
                    <a:pt x="147" y="152"/>
                  </a:lnTo>
                  <a:lnTo>
                    <a:pt x="145" y="146"/>
                  </a:lnTo>
                  <a:lnTo>
                    <a:pt x="139" y="138"/>
                  </a:lnTo>
                  <a:lnTo>
                    <a:pt x="144" y="138"/>
                  </a:lnTo>
                  <a:lnTo>
                    <a:pt x="147" y="143"/>
                  </a:lnTo>
                  <a:lnTo>
                    <a:pt x="160" y="146"/>
                  </a:lnTo>
                  <a:lnTo>
                    <a:pt x="160" y="156"/>
                  </a:lnTo>
                  <a:lnTo>
                    <a:pt x="162" y="159"/>
                  </a:lnTo>
                  <a:lnTo>
                    <a:pt x="164" y="166"/>
                  </a:lnTo>
                  <a:lnTo>
                    <a:pt x="165" y="172"/>
                  </a:lnTo>
                  <a:lnTo>
                    <a:pt x="165" y="180"/>
                  </a:lnTo>
                  <a:lnTo>
                    <a:pt x="166" y="187"/>
                  </a:lnTo>
                  <a:lnTo>
                    <a:pt x="170" y="191"/>
                  </a:lnTo>
                  <a:lnTo>
                    <a:pt x="171" y="198"/>
                  </a:lnTo>
                  <a:lnTo>
                    <a:pt x="173" y="207"/>
                  </a:lnTo>
                  <a:lnTo>
                    <a:pt x="181" y="212"/>
                  </a:lnTo>
                  <a:lnTo>
                    <a:pt x="189" y="212"/>
                  </a:lnTo>
                  <a:lnTo>
                    <a:pt x="200" y="221"/>
                  </a:lnTo>
                  <a:lnTo>
                    <a:pt x="226" y="228"/>
                  </a:lnTo>
                  <a:lnTo>
                    <a:pt x="233" y="233"/>
                  </a:lnTo>
                  <a:lnTo>
                    <a:pt x="243" y="234"/>
                  </a:lnTo>
                  <a:lnTo>
                    <a:pt x="248" y="228"/>
                  </a:lnTo>
                  <a:lnTo>
                    <a:pt x="251" y="228"/>
                  </a:lnTo>
                  <a:lnTo>
                    <a:pt x="259" y="218"/>
                  </a:lnTo>
                  <a:lnTo>
                    <a:pt x="264" y="216"/>
                  </a:lnTo>
                  <a:lnTo>
                    <a:pt x="269" y="211"/>
                  </a:lnTo>
                  <a:lnTo>
                    <a:pt x="276" y="207"/>
                  </a:lnTo>
                  <a:lnTo>
                    <a:pt x="278" y="204"/>
                  </a:lnTo>
                  <a:lnTo>
                    <a:pt x="284" y="202"/>
                  </a:lnTo>
                  <a:lnTo>
                    <a:pt x="292" y="204"/>
                  </a:lnTo>
                  <a:lnTo>
                    <a:pt x="305" y="212"/>
                  </a:lnTo>
                  <a:lnTo>
                    <a:pt x="304" y="226"/>
                  </a:lnTo>
                  <a:lnTo>
                    <a:pt x="299" y="239"/>
                  </a:lnTo>
                  <a:lnTo>
                    <a:pt x="299" y="255"/>
                  </a:lnTo>
                  <a:lnTo>
                    <a:pt x="298" y="257"/>
                  </a:lnTo>
                  <a:lnTo>
                    <a:pt x="299" y="263"/>
                  </a:lnTo>
                  <a:lnTo>
                    <a:pt x="297" y="273"/>
                  </a:lnTo>
                  <a:lnTo>
                    <a:pt x="288" y="278"/>
                  </a:lnTo>
                  <a:lnTo>
                    <a:pt x="280" y="282"/>
                  </a:lnTo>
                  <a:lnTo>
                    <a:pt x="278" y="295"/>
                  </a:lnTo>
                  <a:lnTo>
                    <a:pt x="276" y="299"/>
                  </a:lnTo>
                  <a:lnTo>
                    <a:pt x="277" y="306"/>
                  </a:lnTo>
                  <a:lnTo>
                    <a:pt x="280" y="309"/>
                  </a:lnTo>
                  <a:lnTo>
                    <a:pt x="280" y="312"/>
                  </a:lnTo>
                  <a:lnTo>
                    <a:pt x="275" y="318"/>
                  </a:lnTo>
                  <a:lnTo>
                    <a:pt x="272" y="307"/>
                  </a:lnTo>
                  <a:lnTo>
                    <a:pt x="267" y="305"/>
                  </a:lnTo>
                  <a:lnTo>
                    <a:pt x="261" y="305"/>
                  </a:lnTo>
                  <a:lnTo>
                    <a:pt x="254" y="307"/>
                  </a:lnTo>
                  <a:lnTo>
                    <a:pt x="247" y="307"/>
                  </a:lnTo>
                  <a:lnTo>
                    <a:pt x="240" y="310"/>
                  </a:lnTo>
                  <a:lnTo>
                    <a:pt x="236" y="313"/>
                  </a:lnTo>
                  <a:lnTo>
                    <a:pt x="220" y="335"/>
                  </a:lnTo>
                  <a:lnTo>
                    <a:pt x="220" y="339"/>
                  </a:lnTo>
                  <a:lnTo>
                    <a:pt x="222" y="338"/>
                  </a:lnTo>
                  <a:lnTo>
                    <a:pt x="226" y="346"/>
                  </a:lnTo>
                  <a:lnTo>
                    <a:pt x="231" y="350"/>
                  </a:lnTo>
                  <a:lnTo>
                    <a:pt x="229" y="359"/>
                  </a:lnTo>
                  <a:lnTo>
                    <a:pt x="225" y="370"/>
                  </a:lnTo>
                  <a:lnTo>
                    <a:pt x="211" y="393"/>
                  </a:lnTo>
                  <a:lnTo>
                    <a:pt x="210" y="400"/>
                  </a:lnTo>
                  <a:lnTo>
                    <a:pt x="198" y="415"/>
                  </a:lnTo>
                  <a:lnTo>
                    <a:pt x="177" y="450"/>
                  </a:lnTo>
                  <a:lnTo>
                    <a:pt x="166" y="466"/>
                  </a:lnTo>
                  <a:lnTo>
                    <a:pt x="149" y="477"/>
                  </a:lnTo>
                  <a:lnTo>
                    <a:pt x="140" y="481"/>
                  </a:lnTo>
                  <a:lnTo>
                    <a:pt x="134" y="474"/>
                  </a:lnTo>
                  <a:lnTo>
                    <a:pt x="129" y="467"/>
                  </a:lnTo>
                  <a:lnTo>
                    <a:pt x="110" y="467"/>
                  </a:lnTo>
                  <a:lnTo>
                    <a:pt x="106" y="460"/>
                  </a:lnTo>
                  <a:lnTo>
                    <a:pt x="107" y="45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216">
              <a:extLst>
                <a:ext uri="{FF2B5EF4-FFF2-40B4-BE49-F238E27FC236}">
                  <a16:creationId xmlns:a16="http://schemas.microsoft.com/office/drawing/2014/main" id="{164099B1-E1E0-6F8A-C08B-47387AEBE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421" y="4967123"/>
              <a:ext cx="64769" cy="54323"/>
            </a:xfrm>
            <a:custGeom>
              <a:avLst/>
              <a:gdLst/>
              <a:ahLst/>
              <a:cxnLst>
                <a:cxn ang="0">
                  <a:pos x="57" y="69"/>
                </a:cxn>
                <a:cxn ang="0">
                  <a:pos x="37" y="58"/>
                </a:cxn>
                <a:cxn ang="0">
                  <a:pos x="25" y="41"/>
                </a:cxn>
                <a:cxn ang="0">
                  <a:pos x="19" y="36"/>
                </a:cxn>
                <a:cxn ang="0">
                  <a:pos x="14" y="25"/>
                </a:cxn>
                <a:cxn ang="0">
                  <a:pos x="4" y="17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4"/>
                </a:cxn>
                <a:cxn ang="0">
                  <a:pos x="18" y="3"/>
                </a:cxn>
                <a:cxn ang="0">
                  <a:pos x="31" y="13"/>
                </a:cxn>
                <a:cxn ang="0">
                  <a:pos x="37" y="15"/>
                </a:cxn>
                <a:cxn ang="0">
                  <a:pos x="39" y="20"/>
                </a:cxn>
                <a:cxn ang="0">
                  <a:pos x="43" y="25"/>
                </a:cxn>
                <a:cxn ang="0">
                  <a:pos x="48" y="25"/>
                </a:cxn>
                <a:cxn ang="0">
                  <a:pos x="57" y="29"/>
                </a:cxn>
                <a:cxn ang="0">
                  <a:pos x="64" y="42"/>
                </a:cxn>
                <a:cxn ang="0">
                  <a:pos x="69" y="45"/>
                </a:cxn>
                <a:cxn ang="0">
                  <a:pos x="72" y="56"/>
                </a:cxn>
                <a:cxn ang="0">
                  <a:pos x="75" y="56"/>
                </a:cxn>
                <a:cxn ang="0">
                  <a:pos x="79" y="61"/>
                </a:cxn>
                <a:cxn ang="0">
                  <a:pos x="85" y="65"/>
                </a:cxn>
                <a:cxn ang="0">
                  <a:pos x="91" y="71"/>
                </a:cxn>
                <a:cxn ang="0">
                  <a:pos x="95" y="71"/>
                </a:cxn>
                <a:cxn ang="0">
                  <a:pos x="97" y="79"/>
                </a:cxn>
                <a:cxn ang="0">
                  <a:pos x="106" y="79"/>
                </a:cxn>
                <a:cxn ang="0">
                  <a:pos x="118" y="84"/>
                </a:cxn>
                <a:cxn ang="0">
                  <a:pos x="135" y="100"/>
                </a:cxn>
                <a:cxn ang="0">
                  <a:pos x="139" y="106"/>
                </a:cxn>
                <a:cxn ang="0">
                  <a:pos x="145" y="104"/>
                </a:cxn>
                <a:cxn ang="0">
                  <a:pos x="152" y="111"/>
                </a:cxn>
                <a:cxn ang="0">
                  <a:pos x="154" y="119"/>
                </a:cxn>
                <a:cxn ang="0">
                  <a:pos x="152" y="122"/>
                </a:cxn>
                <a:cxn ang="0">
                  <a:pos x="148" y="122"/>
                </a:cxn>
                <a:cxn ang="0">
                  <a:pos x="146" y="129"/>
                </a:cxn>
                <a:cxn ang="0">
                  <a:pos x="145" y="128"/>
                </a:cxn>
                <a:cxn ang="0">
                  <a:pos x="142" y="123"/>
                </a:cxn>
                <a:cxn ang="0">
                  <a:pos x="135" y="118"/>
                </a:cxn>
                <a:cxn ang="0">
                  <a:pos x="133" y="115"/>
                </a:cxn>
                <a:cxn ang="0">
                  <a:pos x="125" y="115"/>
                </a:cxn>
                <a:cxn ang="0">
                  <a:pos x="119" y="112"/>
                </a:cxn>
                <a:cxn ang="0">
                  <a:pos x="112" y="112"/>
                </a:cxn>
                <a:cxn ang="0">
                  <a:pos x="109" y="108"/>
                </a:cxn>
                <a:cxn ang="0">
                  <a:pos x="108" y="101"/>
                </a:cxn>
                <a:cxn ang="0">
                  <a:pos x="104" y="101"/>
                </a:cxn>
                <a:cxn ang="0">
                  <a:pos x="100" y="98"/>
                </a:cxn>
                <a:cxn ang="0">
                  <a:pos x="96" y="98"/>
                </a:cxn>
                <a:cxn ang="0">
                  <a:pos x="93" y="95"/>
                </a:cxn>
                <a:cxn ang="0">
                  <a:pos x="90" y="95"/>
                </a:cxn>
                <a:cxn ang="0">
                  <a:pos x="87" y="91"/>
                </a:cxn>
                <a:cxn ang="0">
                  <a:pos x="81" y="90"/>
                </a:cxn>
                <a:cxn ang="0">
                  <a:pos x="74" y="84"/>
                </a:cxn>
                <a:cxn ang="0">
                  <a:pos x="69" y="84"/>
                </a:cxn>
                <a:cxn ang="0">
                  <a:pos x="63" y="80"/>
                </a:cxn>
                <a:cxn ang="0">
                  <a:pos x="62" y="74"/>
                </a:cxn>
                <a:cxn ang="0">
                  <a:pos x="57" y="69"/>
                </a:cxn>
              </a:cxnLst>
              <a:rect l="0" t="0" r="r" b="b"/>
              <a:pathLst>
                <a:path w="154" h="129">
                  <a:moveTo>
                    <a:pt x="57" y="69"/>
                  </a:moveTo>
                  <a:lnTo>
                    <a:pt x="37" y="58"/>
                  </a:lnTo>
                  <a:lnTo>
                    <a:pt x="25" y="41"/>
                  </a:lnTo>
                  <a:lnTo>
                    <a:pt x="19" y="36"/>
                  </a:lnTo>
                  <a:lnTo>
                    <a:pt x="14" y="25"/>
                  </a:lnTo>
                  <a:lnTo>
                    <a:pt x="4" y="17"/>
                  </a:lnTo>
                  <a:lnTo>
                    <a:pt x="4" y="8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31" y="13"/>
                  </a:lnTo>
                  <a:lnTo>
                    <a:pt x="37" y="15"/>
                  </a:lnTo>
                  <a:lnTo>
                    <a:pt x="39" y="20"/>
                  </a:lnTo>
                  <a:lnTo>
                    <a:pt x="43" y="25"/>
                  </a:lnTo>
                  <a:lnTo>
                    <a:pt x="48" y="25"/>
                  </a:lnTo>
                  <a:lnTo>
                    <a:pt x="57" y="29"/>
                  </a:lnTo>
                  <a:lnTo>
                    <a:pt x="64" y="42"/>
                  </a:lnTo>
                  <a:lnTo>
                    <a:pt x="69" y="45"/>
                  </a:lnTo>
                  <a:lnTo>
                    <a:pt x="72" y="56"/>
                  </a:lnTo>
                  <a:lnTo>
                    <a:pt x="75" y="56"/>
                  </a:lnTo>
                  <a:lnTo>
                    <a:pt x="79" y="61"/>
                  </a:lnTo>
                  <a:lnTo>
                    <a:pt x="85" y="65"/>
                  </a:lnTo>
                  <a:lnTo>
                    <a:pt x="91" y="71"/>
                  </a:lnTo>
                  <a:lnTo>
                    <a:pt x="95" y="71"/>
                  </a:lnTo>
                  <a:lnTo>
                    <a:pt x="97" y="79"/>
                  </a:lnTo>
                  <a:lnTo>
                    <a:pt x="106" y="79"/>
                  </a:lnTo>
                  <a:lnTo>
                    <a:pt x="118" y="84"/>
                  </a:lnTo>
                  <a:lnTo>
                    <a:pt x="135" y="100"/>
                  </a:lnTo>
                  <a:lnTo>
                    <a:pt x="139" y="106"/>
                  </a:lnTo>
                  <a:lnTo>
                    <a:pt x="145" y="104"/>
                  </a:lnTo>
                  <a:lnTo>
                    <a:pt x="152" y="111"/>
                  </a:lnTo>
                  <a:lnTo>
                    <a:pt x="154" y="119"/>
                  </a:lnTo>
                  <a:lnTo>
                    <a:pt x="152" y="122"/>
                  </a:lnTo>
                  <a:lnTo>
                    <a:pt x="148" y="122"/>
                  </a:lnTo>
                  <a:lnTo>
                    <a:pt x="146" y="129"/>
                  </a:lnTo>
                  <a:lnTo>
                    <a:pt x="145" y="128"/>
                  </a:lnTo>
                  <a:lnTo>
                    <a:pt x="142" y="123"/>
                  </a:lnTo>
                  <a:lnTo>
                    <a:pt x="135" y="118"/>
                  </a:lnTo>
                  <a:lnTo>
                    <a:pt x="133" y="115"/>
                  </a:lnTo>
                  <a:lnTo>
                    <a:pt x="125" y="115"/>
                  </a:lnTo>
                  <a:lnTo>
                    <a:pt x="119" y="112"/>
                  </a:lnTo>
                  <a:lnTo>
                    <a:pt x="112" y="112"/>
                  </a:lnTo>
                  <a:lnTo>
                    <a:pt x="109" y="108"/>
                  </a:lnTo>
                  <a:lnTo>
                    <a:pt x="108" y="101"/>
                  </a:lnTo>
                  <a:lnTo>
                    <a:pt x="104" y="101"/>
                  </a:lnTo>
                  <a:lnTo>
                    <a:pt x="100" y="98"/>
                  </a:lnTo>
                  <a:lnTo>
                    <a:pt x="96" y="98"/>
                  </a:lnTo>
                  <a:lnTo>
                    <a:pt x="93" y="95"/>
                  </a:lnTo>
                  <a:lnTo>
                    <a:pt x="90" y="95"/>
                  </a:lnTo>
                  <a:lnTo>
                    <a:pt x="87" y="91"/>
                  </a:lnTo>
                  <a:lnTo>
                    <a:pt x="81" y="90"/>
                  </a:lnTo>
                  <a:lnTo>
                    <a:pt x="74" y="84"/>
                  </a:lnTo>
                  <a:lnTo>
                    <a:pt x="69" y="84"/>
                  </a:lnTo>
                  <a:lnTo>
                    <a:pt x="63" y="80"/>
                  </a:lnTo>
                  <a:lnTo>
                    <a:pt x="62" y="74"/>
                  </a:lnTo>
                  <a:lnTo>
                    <a:pt x="57" y="6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solidFill>
                <a:sysClr val="window" lastClr="FFFF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218">
              <a:extLst>
                <a:ext uri="{FF2B5EF4-FFF2-40B4-BE49-F238E27FC236}">
                  <a16:creationId xmlns:a16="http://schemas.microsoft.com/office/drawing/2014/main" id="{F95B909B-6987-C128-5C6B-F38C2E6B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08" y="3588160"/>
              <a:ext cx="77305" cy="114914"/>
            </a:xfrm>
            <a:custGeom>
              <a:avLst/>
              <a:gdLst/>
              <a:ahLst/>
              <a:cxnLst>
                <a:cxn ang="0">
                  <a:pos x="126" y="5"/>
                </a:cxn>
                <a:cxn ang="0">
                  <a:pos x="151" y="44"/>
                </a:cxn>
                <a:cxn ang="0">
                  <a:pos x="169" y="70"/>
                </a:cxn>
                <a:cxn ang="0">
                  <a:pos x="178" y="109"/>
                </a:cxn>
                <a:cxn ang="0">
                  <a:pos x="180" y="164"/>
                </a:cxn>
                <a:cxn ang="0">
                  <a:pos x="177" y="195"/>
                </a:cxn>
                <a:cxn ang="0">
                  <a:pos x="159" y="219"/>
                </a:cxn>
                <a:cxn ang="0">
                  <a:pos x="139" y="225"/>
                </a:cxn>
                <a:cxn ang="0">
                  <a:pos x="127" y="227"/>
                </a:cxn>
                <a:cxn ang="0">
                  <a:pos x="117" y="244"/>
                </a:cxn>
                <a:cxn ang="0">
                  <a:pos x="109" y="238"/>
                </a:cxn>
                <a:cxn ang="0">
                  <a:pos x="93" y="233"/>
                </a:cxn>
                <a:cxn ang="0">
                  <a:pos x="86" y="244"/>
                </a:cxn>
                <a:cxn ang="0">
                  <a:pos x="78" y="253"/>
                </a:cxn>
                <a:cxn ang="0">
                  <a:pos x="70" y="244"/>
                </a:cxn>
                <a:cxn ang="0">
                  <a:pos x="64" y="263"/>
                </a:cxn>
                <a:cxn ang="0">
                  <a:pos x="56" y="260"/>
                </a:cxn>
                <a:cxn ang="0">
                  <a:pos x="64" y="249"/>
                </a:cxn>
                <a:cxn ang="0">
                  <a:pos x="50" y="256"/>
                </a:cxn>
                <a:cxn ang="0">
                  <a:pos x="37" y="267"/>
                </a:cxn>
                <a:cxn ang="0">
                  <a:pos x="31" y="266"/>
                </a:cxn>
                <a:cxn ang="0">
                  <a:pos x="20" y="266"/>
                </a:cxn>
                <a:cxn ang="0">
                  <a:pos x="8" y="277"/>
                </a:cxn>
                <a:cxn ang="0">
                  <a:pos x="9" y="264"/>
                </a:cxn>
                <a:cxn ang="0">
                  <a:pos x="21" y="258"/>
                </a:cxn>
                <a:cxn ang="0">
                  <a:pos x="23" y="245"/>
                </a:cxn>
                <a:cxn ang="0">
                  <a:pos x="14" y="247"/>
                </a:cxn>
                <a:cxn ang="0">
                  <a:pos x="16" y="227"/>
                </a:cxn>
                <a:cxn ang="0">
                  <a:pos x="20" y="205"/>
                </a:cxn>
                <a:cxn ang="0">
                  <a:pos x="22" y="192"/>
                </a:cxn>
                <a:cxn ang="0">
                  <a:pos x="34" y="179"/>
                </a:cxn>
                <a:cxn ang="0">
                  <a:pos x="31" y="167"/>
                </a:cxn>
                <a:cxn ang="0">
                  <a:pos x="22" y="150"/>
                </a:cxn>
                <a:cxn ang="0">
                  <a:pos x="18" y="125"/>
                </a:cxn>
                <a:cxn ang="0">
                  <a:pos x="15" y="134"/>
                </a:cxn>
                <a:cxn ang="0">
                  <a:pos x="5" y="128"/>
                </a:cxn>
                <a:cxn ang="0">
                  <a:pos x="0" y="118"/>
                </a:cxn>
                <a:cxn ang="0">
                  <a:pos x="16" y="109"/>
                </a:cxn>
                <a:cxn ang="0">
                  <a:pos x="38" y="112"/>
                </a:cxn>
                <a:cxn ang="0">
                  <a:pos x="37" y="105"/>
                </a:cxn>
                <a:cxn ang="0">
                  <a:pos x="33" y="91"/>
                </a:cxn>
                <a:cxn ang="0">
                  <a:pos x="37" y="83"/>
                </a:cxn>
                <a:cxn ang="0">
                  <a:pos x="28" y="79"/>
                </a:cxn>
                <a:cxn ang="0">
                  <a:pos x="23" y="69"/>
                </a:cxn>
                <a:cxn ang="0">
                  <a:pos x="21" y="62"/>
                </a:cxn>
                <a:cxn ang="0">
                  <a:pos x="20" y="51"/>
                </a:cxn>
                <a:cxn ang="0">
                  <a:pos x="36" y="42"/>
                </a:cxn>
                <a:cxn ang="0">
                  <a:pos x="75" y="19"/>
                </a:cxn>
                <a:cxn ang="0">
                  <a:pos x="105" y="16"/>
                </a:cxn>
              </a:cxnLst>
              <a:rect l="0" t="0" r="r" b="b"/>
              <a:pathLst>
                <a:path w="184" h="277">
                  <a:moveTo>
                    <a:pt x="122" y="0"/>
                  </a:moveTo>
                  <a:lnTo>
                    <a:pt x="126" y="5"/>
                  </a:lnTo>
                  <a:lnTo>
                    <a:pt x="142" y="34"/>
                  </a:lnTo>
                  <a:lnTo>
                    <a:pt x="151" y="44"/>
                  </a:lnTo>
                  <a:lnTo>
                    <a:pt x="160" y="56"/>
                  </a:lnTo>
                  <a:lnTo>
                    <a:pt x="169" y="70"/>
                  </a:lnTo>
                  <a:lnTo>
                    <a:pt x="175" y="89"/>
                  </a:lnTo>
                  <a:lnTo>
                    <a:pt x="178" y="109"/>
                  </a:lnTo>
                  <a:lnTo>
                    <a:pt x="177" y="145"/>
                  </a:lnTo>
                  <a:lnTo>
                    <a:pt x="180" y="164"/>
                  </a:lnTo>
                  <a:lnTo>
                    <a:pt x="184" y="164"/>
                  </a:lnTo>
                  <a:lnTo>
                    <a:pt x="177" y="195"/>
                  </a:lnTo>
                  <a:lnTo>
                    <a:pt x="170" y="209"/>
                  </a:lnTo>
                  <a:lnTo>
                    <a:pt x="159" y="219"/>
                  </a:lnTo>
                  <a:lnTo>
                    <a:pt x="150" y="223"/>
                  </a:lnTo>
                  <a:lnTo>
                    <a:pt x="139" y="225"/>
                  </a:lnTo>
                  <a:lnTo>
                    <a:pt x="131" y="222"/>
                  </a:lnTo>
                  <a:lnTo>
                    <a:pt x="127" y="227"/>
                  </a:lnTo>
                  <a:lnTo>
                    <a:pt x="125" y="235"/>
                  </a:lnTo>
                  <a:lnTo>
                    <a:pt x="117" y="244"/>
                  </a:lnTo>
                  <a:lnTo>
                    <a:pt x="114" y="238"/>
                  </a:lnTo>
                  <a:lnTo>
                    <a:pt x="109" y="238"/>
                  </a:lnTo>
                  <a:lnTo>
                    <a:pt x="98" y="231"/>
                  </a:lnTo>
                  <a:lnTo>
                    <a:pt x="93" y="233"/>
                  </a:lnTo>
                  <a:lnTo>
                    <a:pt x="82" y="239"/>
                  </a:lnTo>
                  <a:lnTo>
                    <a:pt x="86" y="244"/>
                  </a:lnTo>
                  <a:lnTo>
                    <a:pt x="83" y="251"/>
                  </a:lnTo>
                  <a:lnTo>
                    <a:pt x="78" y="253"/>
                  </a:lnTo>
                  <a:lnTo>
                    <a:pt x="75" y="247"/>
                  </a:lnTo>
                  <a:lnTo>
                    <a:pt x="70" y="244"/>
                  </a:lnTo>
                  <a:lnTo>
                    <a:pt x="70" y="260"/>
                  </a:lnTo>
                  <a:lnTo>
                    <a:pt x="64" y="263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64" y="253"/>
                  </a:lnTo>
                  <a:lnTo>
                    <a:pt x="64" y="249"/>
                  </a:lnTo>
                  <a:lnTo>
                    <a:pt x="58" y="251"/>
                  </a:lnTo>
                  <a:lnTo>
                    <a:pt x="50" y="256"/>
                  </a:lnTo>
                  <a:lnTo>
                    <a:pt x="40" y="267"/>
                  </a:lnTo>
                  <a:lnTo>
                    <a:pt x="37" y="267"/>
                  </a:lnTo>
                  <a:lnTo>
                    <a:pt x="34" y="261"/>
                  </a:lnTo>
                  <a:lnTo>
                    <a:pt x="31" y="266"/>
                  </a:lnTo>
                  <a:lnTo>
                    <a:pt x="21" y="274"/>
                  </a:lnTo>
                  <a:lnTo>
                    <a:pt x="20" y="266"/>
                  </a:lnTo>
                  <a:lnTo>
                    <a:pt x="11" y="268"/>
                  </a:lnTo>
                  <a:lnTo>
                    <a:pt x="8" y="277"/>
                  </a:lnTo>
                  <a:lnTo>
                    <a:pt x="5" y="272"/>
                  </a:lnTo>
                  <a:lnTo>
                    <a:pt x="9" y="264"/>
                  </a:lnTo>
                  <a:lnTo>
                    <a:pt x="11" y="255"/>
                  </a:lnTo>
                  <a:lnTo>
                    <a:pt x="21" y="258"/>
                  </a:lnTo>
                  <a:lnTo>
                    <a:pt x="20" y="252"/>
                  </a:lnTo>
                  <a:lnTo>
                    <a:pt x="23" y="245"/>
                  </a:lnTo>
                  <a:lnTo>
                    <a:pt x="18" y="241"/>
                  </a:lnTo>
                  <a:lnTo>
                    <a:pt x="14" y="247"/>
                  </a:lnTo>
                  <a:lnTo>
                    <a:pt x="10" y="239"/>
                  </a:lnTo>
                  <a:lnTo>
                    <a:pt x="16" y="227"/>
                  </a:lnTo>
                  <a:lnTo>
                    <a:pt x="16" y="217"/>
                  </a:lnTo>
                  <a:lnTo>
                    <a:pt x="20" y="205"/>
                  </a:lnTo>
                  <a:lnTo>
                    <a:pt x="26" y="196"/>
                  </a:lnTo>
                  <a:lnTo>
                    <a:pt x="22" y="192"/>
                  </a:lnTo>
                  <a:lnTo>
                    <a:pt x="32" y="186"/>
                  </a:lnTo>
                  <a:lnTo>
                    <a:pt x="34" y="179"/>
                  </a:lnTo>
                  <a:lnTo>
                    <a:pt x="31" y="173"/>
                  </a:lnTo>
                  <a:lnTo>
                    <a:pt x="31" y="167"/>
                  </a:lnTo>
                  <a:lnTo>
                    <a:pt x="23" y="162"/>
                  </a:lnTo>
                  <a:lnTo>
                    <a:pt x="22" y="150"/>
                  </a:lnTo>
                  <a:lnTo>
                    <a:pt x="20" y="138"/>
                  </a:lnTo>
                  <a:lnTo>
                    <a:pt x="18" y="125"/>
                  </a:lnTo>
                  <a:lnTo>
                    <a:pt x="12" y="123"/>
                  </a:lnTo>
                  <a:lnTo>
                    <a:pt x="15" y="134"/>
                  </a:lnTo>
                  <a:lnTo>
                    <a:pt x="10" y="138"/>
                  </a:lnTo>
                  <a:lnTo>
                    <a:pt x="5" y="128"/>
                  </a:lnTo>
                  <a:lnTo>
                    <a:pt x="0" y="128"/>
                  </a:lnTo>
                  <a:lnTo>
                    <a:pt x="0" y="118"/>
                  </a:lnTo>
                  <a:lnTo>
                    <a:pt x="8" y="111"/>
                  </a:lnTo>
                  <a:lnTo>
                    <a:pt x="16" y="109"/>
                  </a:lnTo>
                  <a:lnTo>
                    <a:pt x="29" y="106"/>
                  </a:lnTo>
                  <a:lnTo>
                    <a:pt x="38" y="112"/>
                  </a:lnTo>
                  <a:lnTo>
                    <a:pt x="42" y="113"/>
                  </a:lnTo>
                  <a:lnTo>
                    <a:pt x="37" y="105"/>
                  </a:lnTo>
                  <a:lnTo>
                    <a:pt x="37" y="96"/>
                  </a:lnTo>
                  <a:lnTo>
                    <a:pt x="33" y="91"/>
                  </a:lnTo>
                  <a:lnTo>
                    <a:pt x="34" y="85"/>
                  </a:lnTo>
                  <a:lnTo>
                    <a:pt x="37" y="83"/>
                  </a:lnTo>
                  <a:lnTo>
                    <a:pt x="32" y="78"/>
                  </a:lnTo>
                  <a:lnTo>
                    <a:pt x="28" y="79"/>
                  </a:lnTo>
                  <a:lnTo>
                    <a:pt x="25" y="73"/>
                  </a:lnTo>
                  <a:lnTo>
                    <a:pt x="23" y="69"/>
                  </a:lnTo>
                  <a:lnTo>
                    <a:pt x="27" y="68"/>
                  </a:lnTo>
                  <a:lnTo>
                    <a:pt x="21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22" y="52"/>
                  </a:lnTo>
                  <a:lnTo>
                    <a:pt x="36" y="42"/>
                  </a:lnTo>
                  <a:lnTo>
                    <a:pt x="58" y="22"/>
                  </a:lnTo>
                  <a:lnTo>
                    <a:pt x="75" y="19"/>
                  </a:lnTo>
                  <a:lnTo>
                    <a:pt x="90" y="20"/>
                  </a:lnTo>
                  <a:lnTo>
                    <a:pt x="105" y="1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219">
              <a:extLst>
                <a:ext uri="{FF2B5EF4-FFF2-40B4-BE49-F238E27FC236}">
                  <a16:creationId xmlns:a16="http://schemas.microsoft.com/office/drawing/2014/main" id="{D8F4143C-43B6-F307-77D1-11C853038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810" y="3458621"/>
              <a:ext cx="142075" cy="152522"/>
            </a:xfrm>
            <a:custGeom>
              <a:avLst/>
              <a:gdLst/>
              <a:ahLst/>
              <a:cxnLst>
                <a:cxn ang="0">
                  <a:pos x="213" y="300"/>
                </a:cxn>
                <a:cxn ang="0">
                  <a:pos x="178" y="268"/>
                </a:cxn>
                <a:cxn ang="0">
                  <a:pos x="164" y="257"/>
                </a:cxn>
                <a:cxn ang="0">
                  <a:pos x="169" y="254"/>
                </a:cxn>
                <a:cxn ang="0">
                  <a:pos x="169" y="228"/>
                </a:cxn>
                <a:cxn ang="0">
                  <a:pos x="180" y="218"/>
                </a:cxn>
                <a:cxn ang="0">
                  <a:pos x="193" y="205"/>
                </a:cxn>
                <a:cxn ang="0">
                  <a:pos x="227" y="195"/>
                </a:cxn>
                <a:cxn ang="0">
                  <a:pos x="249" y="176"/>
                </a:cxn>
                <a:cxn ang="0">
                  <a:pos x="280" y="150"/>
                </a:cxn>
                <a:cxn ang="0">
                  <a:pos x="287" y="117"/>
                </a:cxn>
                <a:cxn ang="0">
                  <a:pos x="286" y="98"/>
                </a:cxn>
                <a:cxn ang="0">
                  <a:pos x="298" y="77"/>
                </a:cxn>
                <a:cxn ang="0">
                  <a:pos x="332" y="44"/>
                </a:cxn>
                <a:cxn ang="0">
                  <a:pos x="336" y="39"/>
                </a:cxn>
                <a:cxn ang="0">
                  <a:pos x="332" y="26"/>
                </a:cxn>
                <a:cxn ang="0">
                  <a:pos x="316" y="11"/>
                </a:cxn>
                <a:cxn ang="0">
                  <a:pos x="295" y="7"/>
                </a:cxn>
                <a:cxn ang="0">
                  <a:pos x="278" y="43"/>
                </a:cxn>
                <a:cxn ang="0">
                  <a:pos x="225" y="71"/>
                </a:cxn>
                <a:cxn ang="0">
                  <a:pos x="202" y="79"/>
                </a:cxn>
                <a:cxn ang="0">
                  <a:pos x="166" y="114"/>
                </a:cxn>
                <a:cxn ang="0">
                  <a:pos x="134" y="100"/>
                </a:cxn>
                <a:cxn ang="0">
                  <a:pos x="99" y="138"/>
                </a:cxn>
                <a:cxn ang="0">
                  <a:pos x="43" y="172"/>
                </a:cxn>
                <a:cxn ang="0">
                  <a:pos x="1" y="214"/>
                </a:cxn>
                <a:cxn ang="0">
                  <a:pos x="11" y="228"/>
                </a:cxn>
                <a:cxn ang="0">
                  <a:pos x="28" y="231"/>
                </a:cxn>
                <a:cxn ang="0">
                  <a:pos x="55" y="237"/>
                </a:cxn>
                <a:cxn ang="0">
                  <a:pos x="56" y="250"/>
                </a:cxn>
                <a:cxn ang="0">
                  <a:pos x="48" y="292"/>
                </a:cxn>
                <a:cxn ang="0">
                  <a:pos x="58" y="298"/>
                </a:cxn>
                <a:cxn ang="0">
                  <a:pos x="42" y="309"/>
                </a:cxn>
                <a:cxn ang="0">
                  <a:pos x="31" y="328"/>
                </a:cxn>
                <a:cxn ang="0">
                  <a:pos x="38" y="342"/>
                </a:cxn>
                <a:cxn ang="0">
                  <a:pos x="47" y="344"/>
                </a:cxn>
                <a:cxn ang="0">
                  <a:pos x="38" y="350"/>
                </a:cxn>
                <a:cxn ang="0">
                  <a:pos x="45" y="355"/>
                </a:cxn>
                <a:cxn ang="0">
                  <a:pos x="50" y="366"/>
                </a:cxn>
                <a:cxn ang="0">
                  <a:pos x="62" y="360"/>
                </a:cxn>
                <a:cxn ang="0">
                  <a:pos x="71" y="349"/>
                </a:cxn>
                <a:cxn ang="0">
                  <a:pos x="75" y="345"/>
                </a:cxn>
                <a:cxn ang="0">
                  <a:pos x="88" y="356"/>
                </a:cxn>
                <a:cxn ang="0">
                  <a:pos x="99" y="357"/>
                </a:cxn>
                <a:cxn ang="0">
                  <a:pos x="116" y="361"/>
                </a:cxn>
                <a:cxn ang="0">
                  <a:pos x="152" y="331"/>
                </a:cxn>
                <a:cxn ang="0">
                  <a:pos x="184" y="329"/>
                </a:cxn>
                <a:cxn ang="0">
                  <a:pos x="216" y="309"/>
                </a:cxn>
              </a:cxnLst>
              <a:rect l="0" t="0" r="r" b="b"/>
              <a:pathLst>
                <a:path w="338" h="366">
                  <a:moveTo>
                    <a:pt x="216" y="309"/>
                  </a:moveTo>
                  <a:lnTo>
                    <a:pt x="213" y="300"/>
                  </a:lnTo>
                  <a:lnTo>
                    <a:pt x="189" y="281"/>
                  </a:lnTo>
                  <a:lnTo>
                    <a:pt x="178" y="268"/>
                  </a:lnTo>
                  <a:lnTo>
                    <a:pt x="166" y="264"/>
                  </a:lnTo>
                  <a:lnTo>
                    <a:pt x="164" y="257"/>
                  </a:lnTo>
                  <a:lnTo>
                    <a:pt x="167" y="245"/>
                  </a:lnTo>
                  <a:lnTo>
                    <a:pt x="169" y="254"/>
                  </a:lnTo>
                  <a:lnTo>
                    <a:pt x="170" y="246"/>
                  </a:lnTo>
                  <a:lnTo>
                    <a:pt x="169" y="228"/>
                  </a:lnTo>
                  <a:lnTo>
                    <a:pt x="169" y="222"/>
                  </a:lnTo>
                  <a:lnTo>
                    <a:pt x="180" y="218"/>
                  </a:lnTo>
                  <a:lnTo>
                    <a:pt x="189" y="214"/>
                  </a:lnTo>
                  <a:lnTo>
                    <a:pt x="193" y="205"/>
                  </a:lnTo>
                  <a:lnTo>
                    <a:pt x="216" y="203"/>
                  </a:lnTo>
                  <a:lnTo>
                    <a:pt x="227" y="195"/>
                  </a:lnTo>
                  <a:lnTo>
                    <a:pt x="231" y="189"/>
                  </a:lnTo>
                  <a:lnTo>
                    <a:pt x="249" y="176"/>
                  </a:lnTo>
                  <a:lnTo>
                    <a:pt x="266" y="157"/>
                  </a:lnTo>
                  <a:lnTo>
                    <a:pt x="280" y="150"/>
                  </a:lnTo>
                  <a:lnTo>
                    <a:pt x="286" y="145"/>
                  </a:lnTo>
                  <a:lnTo>
                    <a:pt x="287" y="117"/>
                  </a:lnTo>
                  <a:lnTo>
                    <a:pt x="283" y="109"/>
                  </a:lnTo>
                  <a:lnTo>
                    <a:pt x="286" y="98"/>
                  </a:lnTo>
                  <a:lnTo>
                    <a:pt x="294" y="85"/>
                  </a:lnTo>
                  <a:lnTo>
                    <a:pt x="298" y="77"/>
                  </a:lnTo>
                  <a:lnTo>
                    <a:pt x="325" y="46"/>
                  </a:lnTo>
                  <a:lnTo>
                    <a:pt x="332" y="44"/>
                  </a:lnTo>
                  <a:lnTo>
                    <a:pt x="338" y="46"/>
                  </a:lnTo>
                  <a:lnTo>
                    <a:pt x="336" y="39"/>
                  </a:lnTo>
                  <a:lnTo>
                    <a:pt x="333" y="32"/>
                  </a:lnTo>
                  <a:lnTo>
                    <a:pt x="332" y="26"/>
                  </a:lnTo>
                  <a:lnTo>
                    <a:pt x="325" y="24"/>
                  </a:lnTo>
                  <a:lnTo>
                    <a:pt x="316" y="11"/>
                  </a:lnTo>
                  <a:lnTo>
                    <a:pt x="305" y="0"/>
                  </a:lnTo>
                  <a:lnTo>
                    <a:pt x="295" y="7"/>
                  </a:lnTo>
                  <a:lnTo>
                    <a:pt x="289" y="27"/>
                  </a:lnTo>
                  <a:lnTo>
                    <a:pt x="278" y="43"/>
                  </a:lnTo>
                  <a:lnTo>
                    <a:pt x="248" y="66"/>
                  </a:lnTo>
                  <a:lnTo>
                    <a:pt x="225" y="71"/>
                  </a:lnTo>
                  <a:lnTo>
                    <a:pt x="206" y="71"/>
                  </a:lnTo>
                  <a:lnTo>
                    <a:pt x="202" y="79"/>
                  </a:lnTo>
                  <a:lnTo>
                    <a:pt x="206" y="110"/>
                  </a:lnTo>
                  <a:lnTo>
                    <a:pt x="166" y="114"/>
                  </a:lnTo>
                  <a:lnTo>
                    <a:pt x="152" y="105"/>
                  </a:lnTo>
                  <a:lnTo>
                    <a:pt x="134" y="100"/>
                  </a:lnTo>
                  <a:lnTo>
                    <a:pt x="122" y="110"/>
                  </a:lnTo>
                  <a:lnTo>
                    <a:pt x="99" y="138"/>
                  </a:lnTo>
                  <a:lnTo>
                    <a:pt x="81" y="151"/>
                  </a:lnTo>
                  <a:lnTo>
                    <a:pt x="43" y="172"/>
                  </a:lnTo>
                  <a:lnTo>
                    <a:pt x="28" y="178"/>
                  </a:lnTo>
                  <a:lnTo>
                    <a:pt x="1" y="214"/>
                  </a:lnTo>
                  <a:lnTo>
                    <a:pt x="0" y="216"/>
                  </a:lnTo>
                  <a:lnTo>
                    <a:pt x="11" y="228"/>
                  </a:lnTo>
                  <a:lnTo>
                    <a:pt x="16" y="238"/>
                  </a:lnTo>
                  <a:lnTo>
                    <a:pt x="28" y="231"/>
                  </a:lnTo>
                  <a:lnTo>
                    <a:pt x="41" y="235"/>
                  </a:lnTo>
                  <a:lnTo>
                    <a:pt x="55" y="237"/>
                  </a:lnTo>
                  <a:lnTo>
                    <a:pt x="60" y="240"/>
                  </a:lnTo>
                  <a:lnTo>
                    <a:pt x="56" y="250"/>
                  </a:lnTo>
                  <a:lnTo>
                    <a:pt x="53" y="268"/>
                  </a:lnTo>
                  <a:lnTo>
                    <a:pt x="48" y="292"/>
                  </a:lnTo>
                  <a:lnTo>
                    <a:pt x="50" y="298"/>
                  </a:lnTo>
                  <a:lnTo>
                    <a:pt x="58" y="298"/>
                  </a:lnTo>
                  <a:lnTo>
                    <a:pt x="43" y="305"/>
                  </a:lnTo>
                  <a:lnTo>
                    <a:pt x="42" y="309"/>
                  </a:lnTo>
                  <a:lnTo>
                    <a:pt x="36" y="314"/>
                  </a:lnTo>
                  <a:lnTo>
                    <a:pt x="31" y="328"/>
                  </a:lnTo>
                  <a:lnTo>
                    <a:pt x="22" y="340"/>
                  </a:lnTo>
                  <a:lnTo>
                    <a:pt x="38" y="342"/>
                  </a:lnTo>
                  <a:lnTo>
                    <a:pt x="48" y="339"/>
                  </a:lnTo>
                  <a:lnTo>
                    <a:pt x="47" y="344"/>
                  </a:lnTo>
                  <a:lnTo>
                    <a:pt x="43" y="350"/>
                  </a:lnTo>
                  <a:lnTo>
                    <a:pt x="38" y="350"/>
                  </a:lnTo>
                  <a:lnTo>
                    <a:pt x="39" y="356"/>
                  </a:lnTo>
                  <a:lnTo>
                    <a:pt x="45" y="355"/>
                  </a:lnTo>
                  <a:lnTo>
                    <a:pt x="49" y="365"/>
                  </a:lnTo>
                  <a:lnTo>
                    <a:pt x="50" y="366"/>
                  </a:lnTo>
                  <a:lnTo>
                    <a:pt x="58" y="366"/>
                  </a:lnTo>
                  <a:lnTo>
                    <a:pt x="62" y="360"/>
                  </a:lnTo>
                  <a:lnTo>
                    <a:pt x="67" y="357"/>
                  </a:lnTo>
                  <a:lnTo>
                    <a:pt x="71" y="349"/>
                  </a:lnTo>
                  <a:lnTo>
                    <a:pt x="69" y="344"/>
                  </a:lnTo>
                  <a:lnTo>
                    <a:pt x="75" y="345"/>
                  </a:lnTo>
                  <a:lnTo>
                    <a:pt x="81" y="354"/>
                  </a:lnTo>
                  <a:lnTo>
                    <a:pt x="88" y="356"/>
                  </a:lnTo>
                  <a:lnTo>
                    <a:pt x="94" y="361"/>
                  </a:lnTo>
                  <a:lnTo>
                    <a:pt x="99" y="357"/>
                  </a:lnTo>
                  <a:lnTo>
                    <a:pt x="109" y="354"/>
                  </a:lnTo>
                  <a:lnTo>
                    <a:pt x="116" y="361"/>
                  </a:lnTo>
                  <a:lnTo>
                    <a:pt x="130" y="351"/>
                  </a:lnTo>
                  <a:lnTo>
                    <a:pt x="152" y="331"/>
                  </a:lnTo>
                  <a:lnTo>
                    <a:pt x="169" y="328"/>
                  </a:lnTo>
                  <a:lnTo>
                    <a:pt x="184" y="329"/>
                  </a:lnTo>
                  <a:lnTo>
                    <a:pt x="199" y="325"/>
                  </a:lnTo>
                  <a:lnTo>
                    <a:pt x="216" y="30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220">
              <a:extLst>
                <a:ext uri="{FF2B5EF4-FFF2-40B4-BE49-F238E27FC236}">
                  <a16:creationId xmlns:a16="http://schemas.microsoft.com/office/drawing/2014/main" id="{2DAF3A7F-4F32-3D25-6348-4E962B866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496" y="3437728"/>
              <a:ext cx="150432" cy="73127"/>
            </a:xfrm>
            <a:custGeom>
              <a:avLst/>
              <a:gdLst/>
              <a:ahLst/>
              <a:cxnLst>
                <a:cxn ang="0">
                  <a:pos x="91" y="149"/>
                </a:cxn>
                <a:cxn ang="0">
                  <a:pos x="112" y="145"/>
                </a:cxn>
                <a:cxn ang="0">
                  <a:pos x="137" y="151"/>
                </a:cxn>
                <a:cxn ang="0">
                  <a:pos x="146" y="140"/>
                </a:cxn>
                <a:cxn ang="0">
                  <a:pos x="162" y="150"/>
                </a:cxn>
                <a:cxn ang="0">
                  <a:pos x="178" y="166"/>
                </a:cxn>
                <a:cxn ang="0">
                  <a:pos x="206" y="174"/>
                </a:cxn>
                <a:cxn ang="0">
                  <a:pos x="228" y="169"/>
                </a:cxn>
                <a:cxn ang="0">
                  <a:pos x="251" y="168"/>
                </a:cxn>
                <a:cxn ang="0">
                  <a:pos x="270" y="162"/>
                </a:cxn>
                <a:cxn ang="0">
                  <a:pos x="288" y="151"/>
                </a:cxn>
                <a:cxn ang="0">
                  <a:pos x="303" y="155"/>
                </a:cxn>
                <a:cxn ang="0">
                  <a:pos x="322" y="168"/>
                </a:cxn>
                <a:cxn ang="0">
                  <a:pos x="345" y="172"/>
                </a:cxn>
                <a:cxn ang="0">
                  <a:pos x="357" y="168"/>
                </a:cxn>
                <a:cxn ang="0">
                  <a:pos x="342" y="151"/>
                </a:cxn>
                <a:cxn ang="0">
                  <a:pos x="333" y="138"/>
                </a:cxn>
                <a:cxn ang="0">
                  <a:pos x="345" y="121"/>
                </a:cxn>
                <a:cxn ang="0">
                  <a:pos x="340" y="117"/>
                </a:cxn>
                <a:cxn ang="0">
                  <a:pos x="321" y="107"/>
                </a:cxn>
                <a:cxn ang="0">
                  <a:pos x="311" y="83"/>
                </a:cxn>
                <a:cxn ang="0">
                  <a:pos x="301" y="72"/>
                </a:cxn>
                <a:cxn ang="0">
                  <a:pos x="287" y="69"/>
                </a:cxn>
                <a:cxn ang="0">
                  <a:pos x="267" y="60"/>
                </a:cxn>
                <a:cxn ang="0">
                  <a:pos x="253" y="57"/>
                </a:cxn>
                <a:cxn ang="0">
                  <a:pos x="231" y="63"/>
                </a:cxn>
                <a:cxn ang="0">
                  <a:pos x="217" y="69"/>
                </a:cxn>
                <a:cxn ang="0">
                  <a:pos x="207" y="58"/>
                </a:cxn>
                <a:cxn ang="0">
                  <a:pos x="166" y="32"/>
                </a:cxn>
                <a:cxn ang="0">
                  <a:pos x="144" y="27"/>
                </a:cxn>
                <a:cxn ang="0">
                  <a:pos x="105" y="24"/>
                </a:cxn>
                <a:cxn ang="0">
                  <a:pos x="74" y="14"/>
                </a:cxn>
                <a:cxn ang="0">
                  <a:pos x="54" y="6"/>
                </a:cxn>
                <a:cxn ang="0">
                  <a:pos x="30" y="2"/>
                </a:cxn>
                <a:cxn ang="0">
                  <a:pos x="16" y="0"/>
                </a:cxn>
                <a:cxn ang="0">
                  <a:pos x="5" y="11"/>
                </a:cxn>
                <a:cxn ang="0">
                  <a:pos x="21" y="25"/>
                </a:cxn>
                <a:cxn ang="0">
                  <a:pos x="54" y="36"/>
                </a:cxn>
                <a:cxn ang="0">
                  <a:pos x="76" y="55"/>
                </a:cxn>
                <a:cxn ang="0">
                  <a:pos x="85" y="78"/>
                </a:cxn>
                <a:cxn ang="0">
                  <a:pos x="96" y="108"/>
                </a:cxn>
                <a:cxn ang="0">
                  <a:pos x="96" y="134"/>
                </a:cxn>
                <a:cxn ang="0">
                  <a:pos x="85" y="143"/>
                </a:cxn>
              </a:cxnLst>
              <a:rect l="0" t="0" r="r" b="b"/>
              <a:pathLst>
                <a:path w="357" h="175">
                  <a:moveTo>
                    <a:pt x="85" y="143"/>
                  </a:moveTo>
                  <a:lnTo>
                    <a:pt x="91" y="149"/>
                  </a:lnTo>
                  <a:lnTo>
                    <a:pt x="100" y="149"/>
                  </a:lnTo>
                  <a:lnTo>
                    <a:pt x="112" y="145"/>
                  </a:lnTo>
                  <a:lnTo>
                    <a:pt x="131" y="151"/>
                  </a:lnTo>
                  <a:lnTo>
                    <a:pt x="137" y="151"/>
                  </a:lnTo>
                  <a:lnTo>
                    <a:pt x="142" y="144"/>
                  </a:lnTo>
                  <a:lnTo>
                    <a:pt x="146" y="140"/>
                  </a:lnTo>
                  <a:lnTo>
                    <a:pt x="154" y="143"/>
                  </a:lnTo>
                  <a:lnTo>
                    <a:pt x="162" y="150"/>
                  </a:lnTo>
                  <a:lnTo>
                    <a:pt x="172" y="166"/>
                  </a:lnTo>
                  <a:lnTo>
                    <a:pt x="178" y="166"/>
                  </a:lnTo>
                  <a:lnTo>
                    <a:pt x="185" y="175"/>
                  </a:lnTo>
                  <a:lnTo>
                    <a:pt x="206" y="174"/>
                  </a:lnTo>
                  <a:lnTo>
                    <a:pt x="212" y="169"/>
                  </a:lnTo>
                  <a:lnTo>
                    <a:pt x="228" y="169"/>
                  </a:lnTo>
                  <a:lnTo>
                    <a:pt x="235" y="165"/>
                  </a:lnTo>
                  <a:lnTo>
                    <a:pt x="251" y="168"/>
                  </a:lnTo>
                  <a:lnTo>
                    <a:pt x="259" y="166"/>
                  </a:lnTo>
                  <a:lnTo>
                    <a:pt x="270" y="162"/>
                  </a:lnTo>
                  <a:lnTo>
                    <a:pt x="273" y="160"/>
                  </a:lnTo>
                  <a:lnTo>
                    <a:pt x="288" y="151"/>
                  </a:lnTo>
                  <a:lnTo>
                    <a:pt x="295" y="152"/>
                  </a:lnTo>
                  <a:lnTo>
                    <a:pt x="303" y="155"/>
                  </a:lnTo>
                  <a:lnTo>
                    <a:pt x="309" y="160"/>
                  </a:lnTo>
                  <a:lnTo>
                    <a:pt x="322" y="168"/>
                  </a:lnTo>
                  <a:lnTo>
                    <a:pt x="331" y="166"/>
                  </a:lnTo>
                  <a:lnTo>
                    <a:pt x="345" y="172"/>
                  </a:lnTo>
                  <a:lnTo>
                    <a:pt x="353" y="174"/>
                  </a:lnTo>
                  <a:lnTo>
                    <a:pt x="357" y="168"/>
                  </a:lnTo>
                  <a:lnTo>
                    <a:pt x="354" y="160"/>
                  </a:lnTo>
                  <a:lnTo>
                    <a:pt x="342" y="151"/>
                  </a:lnTo>
                  <a:lnTo>
                    <a:pt x="339" y="144"/>
                  </a:lnTo>
                  <a:lnTo>
                    <a:pt x="333" y="138"/>
                  </a:lnTo>
                  <a:lnTo>
                    <a:pt x="334" y="129"/>
                  </a:lnTo>
                  <a:lnTo>
                    <a:pt x="345" y="121"/>
                  </a:lnTo>
                  <a:lnTo>
                    <a:pt x="346" y="119"/>
                  </a:lnTo>
                  <a:lnTo>
                    <a:pt x="340" y="117"/>
                  </a:lnTo>
                  <a:lnTo>
                    <a:pt x="335" y="112"/>
                  </a:lnTo>
                  <a:lnTo>
                    <a:pt x="321" y="107"/>
                  </a:lnTo>
                  <a:lnTo>
                    <a:pt x="307" y="97"/>
                  </a:lnTo>
                  <a:lnTo>
                    <a:pt x="311" y="83"/>
                  </a:lnTo>
                  <a:lnTo>
                    <a:pt x="309" y="75"/>
                  </a:lnTo>
                  <a:lnTo>
                    <a:pt x="301" y="72"/>
                  </a:lnTo>
                  <a:lnTo>
                    <a:pt x="294" y="72"/>
                  </a:lnTo>
                  <a:lnTo>
                    <a:pt x="287" y="69"/>
                  </a:lnTo>
                  <a:lnTo>
                    <a:pt x="282" y="62"/>
                  </a:lnTo>
                  <a:lnTo>
                    <a:pt x="267" y="60"/>
                  </a:lnTo>
                  <a:lnTo>
                    <a:pt x="259" y="62"/>
                  </a:lnTo>
                  <a:lnTo>
                    <a:pt x="253" y="57"/>
                  </a:lnTo>
                  <a:lnTo>
                    <a:pt x="245" y="57"/>
                  </a:lnTo>
                  <a:lnTo>
                    <a:pt x="231" y="63"/>
                  </a:lnTo>
                  <a:lnTo>
                    <a:pt x="224" y="67"/>
                  </a:lnTo>
                  <a:lnTo>
                    <a:pt x="217" y="69"/>
                  </a:lnTo>
                  <a:lnTo>
                    <a:pt x="210" y="66"/>
                  </a:lnTo>
                  <a:lnTo>
                    <a:pt x="207" y="58"/>
                  </a:lnTo>
                  <a:lnTo>
                    <a:pt x="170" y="36"/>
                  </a:lnTo>
                  <a:lnTo>
                    <a:pt x="166" y="32"/>
                  </a:lnTo>
                  <a:lnTo>
                    <a:pt x="160" y="27"/>
                  </a:lnTo>
                  <a:lnTo>
                    <a:pt x="144" y="27"/>
                  </a:lnTo>
                  <a:lnTo>
                    <a:pt x="128" y="22"/>
                  </a:lnTo>
                  <a:lnTo>
                    <a:pt x="105" y="24"/>
                  </a:lnTo>
                  <a:lnTo>
                    <a:pt x="96" y="24"/>
                  </a:lnTo>
                  <a:lnTo>
                    <a:pt x="74" y="14"/>
                  </a:lnTo>
                  <a:lnTo>
                    <a:pt x="60" y="11"/>
                  </a:lnTo>
                  <a:lnTo>
                    <a:pt x="54" y="6"/>
                  </a:lnTo>
                  <a:lnTo>
                    <a:pt x="39" y="1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0" y="6"/>
                  </a:lnTo>
                  <a:lnTo>
                    <a:pt x="5" y="11"/>
                  </a:lnTo>
                  <a:lnTo>
                    <a:pt x="13" y="17"/>
                  </a:lnTo>
                  <a:lnTo>
                    <a:pt x="21" y="25"/>
                  </a:lnTo>
                  <a:lnTo>
                    <a:pt x="30" y="32"/>
                  </a:lnTo>
                  <a:lnTo>
                    <a:pt x="54" y="36"/>
                  </a:lnTo>
                  <a:lnTo>
                    <a:pt x="66" y="47"/>
                  </a:lnTo>
                  <a:lnTo>
                    <a:pt x="76" y="55"/>
                  </a:lnTo>
                  <a:lnTo>
                    <a:pt x="82" y="64"/>
                  </a:lnTo>
                  <a:lnTo>
                    <a:pt x="85" y="78"/>
                  </a:lnTo>
                  <a:lnTo>
                    <a:pt x="89" y="100"/>
                  </a:lnTo>
                  <a:lnTo>
                    <a:pt x="96" y="108"/>
                  </a:lnTo>
                  <a:lnTo>
                    <a:pt x="98" y="119"/>
                  </a:lnTo>
                  <a:lnTo>
                    <a:pt x="96" y="134"/>
                  </a:lnTo>
                  <a:lnTo>
                    <a:pt x="90" y="140"/>
                  </a:lnTo>
                  <a:lnTo>
                    <a:pt x="85" y="14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221">
              <a:extLst>
                <a:ext uri="{FF2B5EF4-FFF2-40B4-BE49-F238E27FC236}">
                  <a16:creationId xmlns:a16="http://schemas.microsoft.com/office/drawing/2014/main" id="{6DCE0EB7-D636-F768-85A4-66E537090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672" y="3510855"/>
              <a:ext cx="167147" cy="127450"/>
            </a:xfrm>
            <a:custGeom>
              <a:avLst/>
              <a:gdLst/>
              <a:ahLst/>
              <a:cxnLst>
                <a:cxn ang="0">
                  <a:pos x="42" y="278"/>
                </a:cxn>
                <a:cxn ang="0">
                  <a:pos x="69" y="265"/>
                </a:cxn>
                <a:cxn ang="0">
                  <a:pos x="85" y="261"/>
                </a:cxn>
                <a:cxn ang="0">
                  <a:pos x="108" y="266"/>
                </a:cxn>
                <a:cxn ang="0">
                  <a:pos x="114" y="239"/>
                </a:cxn>
                <a:cxn ang="0">
                  <a:pos x="141" y="244"/>
                </a:cxn>
                <a:cxn ang="0">
                  <a:pos x="154" y="232"/>
                </a:cxn>
                <a:cxn ang="0">
                  <a:pos x="169" y="192"/>
                </a:cxn>
                <a:cxn ang="0">
                  <a:pos x="183" y="184"/>
                </a:cxn>
                <a:cxn ang="0">
                  <a:pos x="209" y="201"/>
                </a:cxn>
                <a:cxn ang="0">
                  <a:pos x="212" y="220"/>
                </a:cxn>
                <a:cxn ang="0">
                  <a:pos x="223" y="225"/>
                </a:cxn>
                <a:cxn ang="0">
                  <a:pos x="219" y="248"/>
                </a:cxn>
                <a:cxn ang="0">
                  <a:pos x="215" y="279"/>
                </a:cxn>
                <a:cxn ang="0">
                  <a:pos x="233" y="303"/>
                </a:cxn>
                <a:cxn ang="0">
                  <a:pos x="283" y="278"/>
                </a:cxn>
                <a:cxn ang="0">
                  <a:pos x="298" y="264"/>
                </a:cxn>
                <a:cxn ang="0">
                  <a:pos x="323" y="250"/>
                </a:cxn>
                <a:cxn ang="0">
                  <a:pos x="339" y="253"/>
                </a:cxn>
                <a:cxn ang="0">
                  <a:pos x="352" y="259"/>
                </a:cxn>
                <a:cxn ang="0">
                  <a:pos x="377" y="254"/>
                </a:cxn>
                <a:cxn ang="0">
                  <a:pos x="397" y="260"/>
                </a:cxn>
                <a:cxn ang="0">
                  <a:pos x="403" y="265"/>
                </a:cxn>
                <a:cxn ang="0">
                  <a:pos x="386" y="177"/>
                </a:cxn>
                <a:cxn ang="0">
                  <a:pos x="334" y="158"/>
                </a:cxn>
                <a:cxn ang="0">
                  <a:pos x="323" y="117"/>
                </a:cxn>
                <a:cxn ang="0">
                  <a:pos x="273" y="118"/>
                </a:cxn>
                <a:cxn ang="0">
                  <a:pos x="231" y="109"/>
                </a:cxn>
                <a:cxn ang="0">
                  <a:pos x="179" y="111"/>
                </a:cxn>
                <a:cxn ang="0">
                  <a:pos x="135" y="107"/>
                </a:cxn>
                <a:cxn ang="0">
                  <a:pos x="100" y="99"/>
                </a:cxn>
                <a:cxn ang="0">
                  <a:pos x="122" y="66"/>
                </a:cxn>
                <a:cxn ang="0">
                  <a:pos x="167" y="76"/>
                </a:cxn>
                <a:cxn ang="0">
                  <a:pos x="189" y="55"/>
                </a:cxn>
                <a:cxn ang="0">
                  <a:pos x="167" y="53"/>
                </a:cxn>
                <a:cxn ang="0">
                  <a:pos x="179" y="22"/>
                </a:cxn>
                <a:cxn ang="0">
                  <a:pos x="164" y="0"/>
                </a:cxn>
                <a:cxn ang="0">
                  <a:pos x="126" y="27"/>
                </a:cxn>
                <a:cxn ang="0">
                  <a:pos x="104" y="34"/>
                </a:cxn>
                <a:cxn ang="0">
                  <a:pos x="101" y="61"/>
                </a:cxn>
                <a:cxn ang="0">
                  <a:pos x="72" y="81"/>
                </a:cxn>
                <a:cxn ang="0">
                  <a:pos x="30" y="104"/>
                </a:cxn>
                <a:cxn ang="0">
                  <a:pos x="4" y="110"/>
                </a:cxn>
                <a:cxn ang="0">
                  <a:pos x="13" y="132"/>
                </a:cxn>
                <a:cxn ang="0">
                  <a:pos x="39" y="144"/>
                </a:cxn>
                <a:cxn ang="0">
                  <a:pos x="40" y="182"/>
                </a:cxn>
                <a:cxn ang="0">
                  <a:pos x="50" y="206"/>
                </a:cxn>
                <a:cxn ang="0">
                  <a:pos x="26" y="233"/>
                </a:cxn>
                <a:cxn ang="0">
                  <a:pos x="18" y="262"/>
                </a:cxn>
              </a:cxnLst>
              <a:rect l="0" t="0" r="r" b="b"/>
              <a:pathLst>
                <a:path w="403" h="303">
                  <a:moveTo>
                    <a:pt x="18" y="262"/>
                  </a:moveTo>
                  <a:lnTo>
                    <a:pt x="23" y="266"/>
                  </a:lnTo>
                  <a:lnTo>
                    <a:pt x="35" y="281"/>
                  </a:lnTo>
                  <a:lnTo>
                    <a:pt x="42" y="278"/>
                  </a:lnTo>
                  <a:lnTo>
                    <a:pt x="50" y="278"/>
                  </a:lnTo>
                  <a:lnTo>
                    <a:pt x="51" y="273"/>
                  </a:lnTo>
                  <a:lnTo>
                    <a:pt x="64" y="266"/>
                  </a:lnTo>
                  <a:lnTo>
                    <a:pt x="69" y="265"/>
                  </a:lnTo>
                  <a:lnTo>
                    <a:pt x="74" y="266"/>
                  </a:lnTo>
                  <a:lnTo>
                    <a:pt x="76" y="262"/>
                  </a:lnTo>
                  <a:lnTo>
                    <a:pt x="81" y="260"/>
                  </a:lnTo>
                  <a:lnTo>
                    <a:pt x="85" y="261"/>
                  </a:lnTo>
                  <a:lnTo>
                    <a:pt x="90" y="266"/>
                  </a:lnTo>
                  <a:lnTo>
                    <a:pt x="103" y="271"/>
                  </a:lnTo>
                  <a:lnTo>
                    <a:pt x="107" y="269"/>
                  </a:lnTo>
                  <a:lnTo>
                    <a:pt x="108" y="266"/>
                  </a:lnTo>
                  <a:lnTo>
                    <a:pt x="108" y="261"/>
                  </a:lnTo>
                  <a:lnTo>
                    <a:pt x="106" y="258"/>
                  </a:lnTo>
                  <a:lnTo>
                    <a:pt x="106" y="251"/>
                  </a:lnTo>
                  <a:lnTo>
                    <a:pt x="114" y="239"/>
                  </a:lnTo>
                  <a:lnTo>
                    <a:pt x="119" y="239"/>
                  </a:lnTo>
                  <a:lnTo>
                    <a:pt x="124" y="242"/>
                  </a:lnTo>
                  <a:lnTo>
                    <a:pt x="133" y="239"/>
                  </a:lnTo>
                  <a:lnTo>
                    <a:pt x="141" y="244"/>
                  </a:lnTo>
                  <a:lnTo>
                    <a:pt x="144" y="245"/>
                  </a:lnTo>
                  <a:lnTo>
                    <a:pt x="147" y="244"/>
                  </a:lnTo>
                  <a:lnTo>
                    <a:pt x="153" y="236"/>
                  </a:lnTo>
                  <a:lnTo>
                    <a:pt x="154" y="232"/>
                  </a:lnTo>
                  <a:lnTo>
                    <a:pt x="150" y="226"/>
                  </a:lnTo>
                  <a:lnTo>
                    <a:pt x="150" y="221"/>
                  </a:lnTo>
                  <a:lnTo>
                    <a:pt x="159" y="208"/>
                  </a:lnTo>
                  <a:lnTo>
                    <a:pt x="169" y="192"/>
                  </a:lnTo>
                  <a:lnTo>
                    <a:pt x="173" y="190"/>
                  </a:lnTo>
                  <a:lnTo>
                    <a:pt x="175" y="184"/>
                  </a:lnTo>
                  <a:lnTo>
                    <a:pt x="176" y="184"/>
                  </a:lnTo>
                  <a:lnTo>
                    <a:pt x="183" y="184"/>
                  </a:lnTo>
                  <a:lnTo>
                    <a:pt x="189" y="182"/>
                  </a:lnTo>
                  <a:lnTo>
                    <a:pt x="197" y="183"/>
                  </a:lnTo>
                  <a:lnTo>
                    <a:pt x="209" y="197"/>
                  </a:lnTo>
                  <a:lnTo>
                    <a:pt x="209" y="201"/>
                  </a:lnTo>
                  <a:lnTo>
                    <a:pt x="206" y="209"/>
                  </a:lnTo>
                  <a:lnTo>
                    <a:pt x="206" y="214"/>
                  </a:lnTo>
                  <a:lnTo>
                    <a:pt x="207" y="216"/>
                  </a:lnTo>
                  <a:lnTo>
                    <a:pt x="212" y="220"/>
                  </a:lnTo>
                  <a:lnTo>
                    <a:pt x="217" y="217"/>
                  </a:lnTo>
                  <a:lnTo>
                    <a:pt x="220" y="220"/>
                  </a:lnTo>
                  <a:lnTo>
                    <a:pt x="222" y="221"/>
                  </a:lnTo>
                  <a:lnTo>
                    <a:pt x="223" y="225"/>
                  </a:lnTo>
                  <a:lnTo>
                    <a:pt x="219" y="227"/>
                  </a:lnTo>
                  <a:lnTo>
                    <a:pt x="218" y="232"/>
                  </a:lnTo>
                  <a:lnTo>
                    <a:pt x="219" y="242"/>
                  </a:lnTo>
                  <a:lnTo>
                    <a:pt x="219" y="248"/>
                  </a:lnTo>
                  <a:lnTo>
                    <a:pt x="217" y="253"/>
                  </a:lnTo>
                  <a:lnTo>
                    <a:pt x="217" y="262"/>
                  </a:lnTo>
                  <a:lnTo>
                    <a:pt x="214" y="271"/>
                  </a:lnTo>
                  <a:lnTo>
                    <a:pt x="215" y="279"/>
                  </a:lnTo>
                  <a:lnTo>
                    <a:pt x="222" y="289"/>
                  </a:lnTo>
                  <a:lnTo>
                    <a:pt x="226" y="300"/>
                  </a:lnTo>
                  <a:lnTo>
                    <a:pt x="229" y="301"/>
                  </a:lnTo>
                  <a:lnTo>
                    <a:pt x="233" y="303"/>
                  </a:lnTo>
                  <a:lnTo>
                    <a:pt x="237" y="301"/>
                  </a:lnTo>
                  <a:lnTo>
                    <a:pt x="250" y="293"/>
                  </a:lnTo>
                  <a:lnTo>
                    <a:pt x="262" y="283"/>
                  </a:lnTo>
                  <a:lnTo>
                    <a:pt x="283" y="278"/>
                  </a:lnTo>
                  <a:lnTo>
                    <a:pt x="285" y="277"/>
                  </a:lnTo>
                  <a:lnTo>
                    <a:pt x="289" y="271"/>
                  </a:lnTo>
                  <a:lnTo>
                    <a:pt x="296" y="267"/>
                  </a:lnTo>
                  <a:lnTo>
                    <a:pt x="298" y="264"/>
                  </a:lnTo>
                  <a:lnTo>
                    <a:pt x="302" y="262"/>
                  </a:lnTo>
                  <a:lnTo>
                    <a:pt x="312" y="256"/>
                  </a:lnTo>
                  <a:lnTo>
                    <a:pt x="317" y="255"/>
                  </a:lnTo>
                  <a:lnTo>
                    <a:pt x="323" y="250"/>
                  </a:lnTo>
                  <a:lnTo>
                    <a:pt x="329" y="250"/>
                  </a:lnTo>
                  <a:lnTo>
                    <a:pt x="331" y="253"/>
                  </a:lnTo>
                  <a:lnTo>
                    <a:pt x="334" y="253"/>
                  </a:lnTo>
                  <a:lnTo>
                    <a:pt x="339" y="253"/>
                  </a:lnTo>
                  <a:lnTo>
                    <a:pt x="340" y="262"/>
                  </a:lnTo>
                  <a:lnTo>
                    <a:pt x="342" y="266"/>
                  </a:lnTo>
                  <a:lnTo>
                    <a:pt x="346" y="265"/>
                  </a:lnTo>
                  <a:lnTo>
                    <a:pt x="352" y="259"/>
                  </a:lnTo>
                  <a:lnTo>
                    <a:pt x="352" y="261"/>
                  </a:lnTo>
                  <a:lnTo>
                    <a:pt x="355" y="260"/>
                  </a:lnTo>
                  <a:lnTo>
                    <a:pt x="367" y="255"/>
                  </a:lnTo>
                  <a:lnTo>
                    <a:pt x="377" y="254"/>
                  </a:lnTo>
                  <a:lnTo>
                    <a:pt x="384" y="254"/>
                  </a:lnTo>
                  <a:lnTo>
                    <a:pt x="389" y="256"/>
                  </a:lnTo>
                  <a:lnTo>
                    <a:pt x="396" y="256"/>
                  </a:lnTo>
                  <a:lnTo>
                    <a:pt x="397" y="260"/>
                  </a:lnTo>
                  <a:lnTo>
                    <a:pt x="397" y="262"/>
                  </a:lnTo>
                  <a:lnTo>
                    <a:pt x="392" y="264"/>
                  </a:lnTo>
                  <a:lnTo>
                    <a:pt x="401" y="266"/>
                  </a:lnTo>
                  <a:lnTo>
                    <a:pt x="403" y="265"/>
                  </a:lnTo>
                  <a:lnTo>
                    <a:pt x="403" y="231"/>
                  </a:lnTo>
                  <a:lnTo>
                    <a:pt x="394" y="208"/>
                  </a:lnTo>
                  <a:lnTo>
                    <a:pt x="394" y="188"/>
                  </a:lnTo>
                  <a:lnTo>
                    <a:pt x="386" y="177"/>
                  </a:lnTo>
                  <a:lnTo>
                    <a:pt x="369" y="176"/>
                  </a:lnTo>
                  <a:lnTo>
                    <a:pt x="350" y="181"/>
                  </a:lnTo>
                  <a:lnTo>
                    <a:pt x="339" y="175"/>
                  </a:lnTo>
                  <a:lnTo>
                    <a:pt x="334" y="158"/>
                  </a:lnTo>
                  <a:lnTo>
                    <a:pt x="333" y="139"/>
                  </a:lnTo>
                  <a:lnTo>
                    <a:pt x="344" y="106"/>
                  </a:lnTo>
                  <a:lnTo>
                    <a:pt x="325" y="103"/>
                  </a:lnTo>
                  <a:lnTo>
                    <a:pt x="323" y="117"/>
                  </a:lnTo>
                  <a:lnTo>
                    <a:pt x="313" y="117"/>
                  </a:lnTo>
                  <a:lnTo>
                    <a:pt x="303" y="120"/>
                  </a:lnTo>
                  <a:lnTo>
                    <a:pt x="287" y="116"/>
                  </a:lnTo>
                  <a:lnTo>
                    <a:pt x="273" y="118"/>
                  </a:lnTo>
                  <a:lnTo>
                    <a:pt x="258" y="126"/>
                  </a:lnTo>
                  <a:lnTo>
                    <a:pt x="251" y="123"/>
                  </a:lnTo>
                  <a:lnTo>
                    <a:pt x="235" y="125"/>
                  </a:lnTo>
                  <a:lnTo>
                    <a:pt x="231" y="109"/>
                  </a:lnTo>
                  <a:lnTo>
                    <a:pt x="223" y="107"/>
                  </a:lnTo>
                  <a:lnTo>
                    <a:pt x="217" y="104"/>
                  </a:lnTo>
                  <a:lnTo>
                    <a:pt x="186" y="114"/>
                  </a:lnTo>
                  <a:lnTo>
                    <a:pt x="179" y="111"/>
                  </a:lnTo>
                  <a:lnTo>
                    <a:pt x="174" y="105"/>
                  </a:lnTo>
                  <a:lnTo>
                    <a:pt x="167" y="103"/>
                  </a:lnTo>
                  <a:lnTo>
                    <a:pt x="158" y="103"/>
                  </a:lnTo>
                  <a:lnTo>
                    <a:pt x="135" y="107"/>
                  </a:lnTo>
                  <a:lnTo>
                    <a:pt x="120" y="103"/>
                  </a:lnTo>
                  <a:lnTo>
                    <a:pt x="113" y="106"/>
                  </a:lnTo>
                  <a:lnTo>
                    <a:pt x="104" y="105"/>
                  </a:lnTo>
                  <a:lnTo>
                    <a:pt x="100" y="99"/>
                  </a:lnTo>
                  <a:lnTo>
                    <a:pt x="100" y="83"/>
                  </a:lnTo>
                  <a:lnTo>
                    <a:pt x="100" y="76"/>
                  </a:lnTo>
                  <a:lnTo>
                    <a:pt x="115" y="71"/>
                  </a:lnTo>
                  <a:lnTo>
                    <a:pt x="122" y="66"/>
                  </a:lnTo>
                  <a:lnTo>
                    <a:pt x="129" y="68"/>
                  </a:lnTo>
                  <a:lnTo>
                    <a:pt x="145" y="66"/>
                  </a:lnTo>
                  <a:lnTo>
                    <a:pt x="153" y="67"/>
                  </a:lnTo>
                  <a:lnTo>
                    <a:pt x="167" y="76"/>
                  </a:lnTo>
                  <a:lnTo>
                    <a:pt x="174" y="73"/>
                  </a:lnTo>
                  <a:lnTo>
                    <a:pt x="178" y="66"/>
                  </a:lnTo>
                  <a:lnTo>
                    <a:pt x="185" y="64"/>
                  </a:lnTo>
                  <a:lnTo>
                    <a:pt x="189" y="55"/>
                  </a:lnTo>
                  <a:lnTo>
                    <a:pt x="185" y="55"/>
                  </a:lnTo>
                  <a:lnTo>
                    <a:pt x="178" y="59"/>
                  </a:lnTo>
                  <a:lnTo>
                    <a:pt x="170" y="60"/>
                  </a:lnTo>
                  <a:lnTo>
                    <a:pt x="167" y="53"/>
                  </a:lnTo>
                  <a:lnTo>
                    <a:pt x="162" y="38"/>
                  </a:lnTo>
                  <a:lnTo>
                    <a:pt x="167" y="32"/>
                  </a:lnTo>
                  <a:lnTo>
                    <a:pt x="174" y="29"/>
                  </a:lnTo>
                  <a:lnTo>
                    <a:pt x="179" y="22"/>
                  </a:lnTo>
                  <a:lnTo>
                    <a:pt x="178" y="15"/>
                  </a:lnTo>
                  <a:lnTo>
                    <a:pt x="173" y="9"/>
                  </a:lnTo>
                  <a:lnTo>
                    <a:pt x="172" y="1"/>
                  </a:lnTo>
                  <a:lnTo>
                    <a:pt x="164" y="0"/>
                  </a:lnTo>
                  <a:lnTo>
                    <a:pt x="158" y="5"/>
                  </a:lnTo>
                  <a:lnTo>
                    <a:pt x="154" y="12"/>
                  </a:lnTo>
                  <a:lnTo>
                    <a:pt x="140" y="20"/>
                  </a:lnTo>
                  <a:lnTo>
                    <a:pt x="126" y="27"/>
                  </a:lnTo>
                  <a:lnTo>
                    <a:pt x="119" y="28"/>
                  </a:lnTo>
                  <a:lnTo>
                    <a:pt x="113" y="23"/>
                  </a:lnTo>
                  <a:lnTo>
                    <a:pt x="106" y="27"/>
                  </a:lnTo>
                  <a:lnTo>
                    <a:pt x="104" y="34"/>
                  </a:lnTo>
                  <a:lnTo>
                    <a:pt x="98" y="39"/>
                  </a:lnTo>
                  <a:lnTo>
                    <a:pt x="102" y="46"/>
                  </a:lnTo>
                  <a:lnTo>
                    <a:pt x="103" y="54"/>
                  </a:lnTo>
                  <a:lnTo>
                    <a:pt x="101" y="61"/>
                  </a:lnTo>
                  <a:lnTo>
                    <a:pt x="95" y="67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72" y="81"/>
                  </a:lnTo>
                  <a:lnTo>
                    <a:pt x="61" y="101"/>
                  </a:lnTo>
                  <a:lnTo>
                    <a:pt x="53" y="105"/>
                  </a:lnTo>
                  <a:lnTo>
                    <a:pt x="39" y="105"/>
                  </a:lnTo>
                  <a:lnTo>
                    <a:pt x="30" y="104"/>
                  </a:lnTo>
                  <a:lnTo>
                    <a:pt x="25" y="99"/>
                  </a:lnTo>
                  <a:lnTo>
                    <a:pt x="17" y="100"/>
                  </a:lnTo>
                  <a:lnTo>
                    <a:pt x="9" y="104"/>
                  </a:lnTo>
                  <a:lnTo>
                    <a:pt x="4" y="110"/>
                  </a:lnTo>
                  <a:lnTo>
                    <a:pt x="7" y="117"/>
                  </a:lnTo>
                  <a:lnTo>
                    <a:pt x="0" y="122"/>
                  </a:lnTo>
                  <a:lnTo>
                    <a:pt x="6" y="128"/>
                  </a:lnTo>
                  <a:lnTo>
                    <a:pt x="13" y="132"/>
                  </a:lnTo>
                  <a:lnTo>
                    <a:pt x="15" y="140"/>
                  </a:lnTo>
                  <a:lnTo>
                    <a:pt x="23" y="142"/>
                  </a:lnTo>
                  <a:lnTo>
                    <a:pt x="31" y="140"/>
                  </a:lnTo>
                  <a:lnTo>
                    <a:pt x="39" y="144"/>
                  </a:lnTo>
                  <a:lnTo>
                    <a:pt x="40" y="151"/>
                  </a:lnTo>
                  <a:lnTo>
                    <a:pt x="39" y="160"/>
                  </a:lnTo>
                  <a:lnTo>
                    <a:pt x="35" y="167"/>
                  </a:lnTo>
                  <a:lnTo>
                    <a:pt x="40" y="182"/>
                  </a:lnTo>
                  <a:lnTo>
                    <a:pt x="43" y="189"/>
                  </a:lnTo>
                  <a:lnTo>
                    <a:pt x="51" y="193"/>
                  </a:lnTo>
                  <a:lnTo>
                    <a:pt x="52" y="200"/>
                  </a:lnTo>
                  <a:lnTo>
                    <a:pt x="50" y="206"/>
                  </a:lnTo>
                  <a:lnTo>
                    <a:pt x="45" y="212"/>
                  </a:lnTo>
                  <a:lnTo>
                    <a:pt x="39" y="216"/>
                  </a:lnTo>
                  <a:lnTo>
                    <a:pt x="36" y="222"/>
                  </a:lnTo>
                  <a:lnTo>
                    <a:pt x="26" y="233"/>
                  </a:lnTo>
                  <a:lnTo>
                    <a:pt x="20" y="247"/>
                  </a:lnTo>
                  <a:lnTo>
                    <a:pt x="22" y="253"/>
                  </a:lnTo>
                  <a:lnTo>
                    <a:pt x="23" y="259"/>
                  </a:lnTo>
                  <a:lnTo>
                    <a:pt x="18" y="26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222">
              <a:extLst>
                <a:ext uri="{FF2B5EF4-FFF2-40B4-BE49-F238E27FC236}">
                  <a16:creationId xmlns:a16="http://schemas.microsoft.com/office/drawing/2014/main" id="{61298C84-B052-C387-FE6B-F5185D58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467" y="3460710"/>
              <a:ext cx="315490" cy="217291"/>
            </a:xfrm>
            <a:custGeom>
              <a:avLst/>
              <a:gdLst/>
              <a:ahLst/>
              <a:cxnLst>
                <a:cxn ang="0">
                  <a:pos x="240" y="93"/>
                </a:cxn>
                <a:cxn ang="0">
                  <a:pos x="246" y="58"/>
                </a:cxn>
                <a:cxn ang="0">
                  <a:pos x="279" y="43"/>
                </a:cxn>
                <a:cxn ang="0">
                  <a:pos x="296" y="22"/>
                </a:cxn>
                <a:cxn ang="0">
                  <a:pos x="310" y="19"/>
                </a:cxn>
                <a:cxn ang="0">
                  <a:pos x="324" y="6"/>
                </a:cxn>
                <a:cxn ang="0">
                  <a:pos x="365" y="35"/>
                </a:cxn>
                <a:cxn ang="0">
                  <a:pos x="400" y="46"/>
                </a:cxn>
                <a:cxn ang="0">
                  <a:pos x="411" y="71"/>
                </a:cxn>
                <a:cxn ang="0">
                  <a:pos x="401" y="96"/>
                </a:cxn>
                <a:cxn ang="0">
                  <a:pos x="445" y="112"/>
                </a:cxn>
                <a:cxn ang="0">
                  <a:pos x="483" y="104"/>
                </a:cxn>
                <a:cxn ang="0">
                  <a:pos x="510" y="132"/>
                </a:cxn>
                <a:cxn ang="0">
                  <a:pos x="526" y="165"/>
                </a:cxn>
                <a:cxn ang="0">
                  <a:pos x="540" y="209"/>
                </a:cxn>
                <a:cxn ang="0">
                  <a:pos x="632" y="267"/>
                </a:cxn>
                <a:cxn ang="0">
                  <a:pos x="692" y="317"/>
                </a:cxn>
                <a:cxn ang="0">
                  <a:pos x="735" y="322"/>
                </a:cxn>
                <a:cxn ang="0">
                  <a:pos x="750" y="344"/>
                </a:cxn>
                <a:cxn ang="0">
                  <a:pos x="746" y="381"/>
                </a:cxn>
                <a:cxn ang="0">
                  <a:pos x="704" y="367"/>
                </a:cxn>
                <a:cxn ang="0">
                  <a:pos x="694" y="384"/>
                </a:cxn>
                <a:cxn ang="0">
                  <a:pos x="662" y="385"/>
                </a:cxn>
                <a:cxn ang="0">
                  <a:pos x="652" y="404"/>
                </a:cxn>
                <a:cxn ang="0">
                  <a:pos x="643" y="443"/>
                </a:cxn>
                <a:cxn ang="0">
                  <a:pos x="615" y="465"/>
                </a:cxn>
                <a:cxn ang="0">
                  <a:pos x="574" y="479"/>
                </a:cxn>
                <a:cxn ang="0">
                  <a:pos x="571" y="493"/>
                </a:cxn>
                <a:cxn ang="0">
                  <a:pos x="551" y="511"/>
                </a:cxn>
                <a:cxn ang="0">
                  <a:pos x="521" y="520"/>
                </a:cxn>
                <a:cxn ang="0">
                  <a:pos x="491" y="507"/>
                </a:cxn>
                <a:cxn ang="0">
                  <a:pos x="466" y="492"/>
                </a:cxn>
                <a:cxn ang="0">
                  <a:pos x="461" y="427"/>
                </a:cxn>
                <a:cxn ang="0">
                  <a:pos x="383" y="392"/>
                </a:cxn>
                <a:cxn ang="0">
                  <a:pos x="351" y="357"/>
                </a:cxn>
                <a:cxn ang="0">
                  <a:pos x="302" y="348"/>
                </a:cxn>
                <a:cxn ang="0">
                  <a:pos x="223" y="311"/>
                </a:cxn>
                <a:cxn ang="0">
                  <a:pos x="191" y="327"/>
                </a:cxn>
                <a:cxn ang="0">
                  <a:pos x="140" y="340"/>
                </a:cxn>
                <a:cxn ang="0">
                  <a:pos x="77" y="366"/>
                </a:cxn>
                <a:cxn ang="0">
                  <a:pos x="83" y="266"/>
                </a:cxn>
                <a:cxn ang="0">
                  <a:pos x="47" y="243"/>
                </a:cxn>
                <a:cxn ang="0">
                  <a:pos x="63" y="222"/>
                </a:cxn>
                <a:cxn ang="0">
                  <a:pos x="64" y="207"/>
                </a:cxn>
                <a:cxn ang="0">
                  <a:pos x="31" y="196"/>
                </a:cxn>
                <a:cxn ang="0">
                  <a:pos x="14" y="161"/>
                </a:cxn>
                <a:cxn ang="0">
                  <a:pos x="25" y="138"/>
                </a:cxn>
                <a:cxn ang="0">
                  <a:pos x="80" y="151"/>
                </a:cxn>
                <a:cxn ang="0">
                  <a:pos x="94" y="143"/>
                </a:cxn>
                <a:cxn ang="0">
                  <a:pos x="83" y="88"/>
                </a:cxn>
                <a:cxn ang="0">
                  <a:pos x="53" y="54"/>
                </a:cxn>
                <a:cxn ang="0">
                  <a:pos x="12" y="88"/>
                </a:cxn>
                <a:cxn ang="0">
                  <a:pos x="2" y="89"/>
                </a:cxn>
                <a:cxn ang="0">
                  <a:pos x="73" y="32"/>
                </a:cxn>
                <a:cxn ang="0">
                  <a:pos x="102" y="39"/>
                </a:cxn>
                <a:cxn ang="0">
                  <a:pos x="134" y="73"/>
                </a:cxn>
                <a:cxn ang="0">
                  <a:pos x="174" y="109"/>
                </a:cxn>
              </a:cxnLst>
              <a:rect l="0" t="0" r="r" b="b"/>
              <a:pathLst>
                <a:path w="754" h="520">
                  <a:moveTo>
                    <a:pt x="186" y="104"/>
                  </a:moveTo>
                  <a:lnTo>
                    <a:pt x="239" y="112"/>
                  </a:lnTo>
                  <a:lnTo>
                    <a:pt x="246" y="107"/>
                  </a:lnTo>
                  <a:lnTo>
                    <a:pt x="240" y="93"/>
                  </a:lnTo>
                  <a:lnTo>
                    <a:pt x="241" y="85"/>
                  </a:lnTo>
                  <a:lnTo>
                    <a:pt x="236" y="69"/>
                  </a:lnTo>
                  <a:lnTo>
                    <a:pt x="240" y="63"/>
                  </a:lnTo>
                  <a:lnTo>
                    <a:pt x="246" y="58"/>
                  </a:lnTo>
                  <a:lnTo>
                    <a:pt x="251" y="51"/>
                  </a:lnTo>
                  <a:lnTo>
                    <a:pt x="256" y="45"/>
                  </a:lnTo>
                  <a:lnTo>
                    <a:pt x="265" y="44"/>
                  </a:lnTo>
                  <a:lnTo>
                    <a:pt x="279" y="43"/>
                  </a:lnTo>
                  <a:lnTo>
                    <a:pt x="286" y="40"/>
                  </a:lnTo>
                  <a:lnTo>
                    <a:pt x="290" y="33"/>
                  </a:lnTo>
                  <a:lnTo>
                    <a:pt x="290" y="26"/>
                  </a:lnTo>
                  <a:lnTo>
                    <a:pt x="296" y="22"/>
                  </a:lnTo>
                  <a:lnTo>
                    <a:pt x="308" y="32"/>
                  </a:lnTo>
                  <a:lnTo>
                    <a:pt x="317" y="33"/>
                  </a:lnTo>
                  <a:lnTo>
                    <a:pt x="313" y="26"/>
                  </a:lnTo>
                  <a:lnTo>
                    <a:pt x="310" y="19"/>
                  </a:lnTo>
                  <a:lnTo>
                    <a:pt x="304" y="13"/>
                  </a:lnTo>
                  <a:lnTo>
                    <a:pt x="310" y="10"/>
                  </a:lnTo>
                  <a:lnTo>
                    <a:pt x="318" y="11"/>
                  </a:lnTo>
                  <a:lnTo>
                    <a:pt x="324" y="6"/>
                  </a:lnTo>
                  <a:lnTo>
                    <a:pt x="326" y="0"/>
                  </a:lnTo>
                  <a:lnTo>
                    <a:pt x="346" y="21"/>
                  </a:lnTo>
                  <a:lnTo>
                    <a:pt x="358" y="29"/>
                  </a:lnTo>
                  <a:lnTo>
                    <a:pt x="365" y="35"/>
                  </a:lnTo>
                  <a:lnTo>
                    <a:pt x="372" y="38"/>
                  </a:lnTo>
                  <a:lnTo>
                    <a:pt x="380" y="37"/>
                  </a:lnTo>
                  <a:lnTo>
                    <a:pt x="395" y="39"/>
                  </a:lnTo>
                  <a:lnTo>
                    <a:pt x="400" y="46"/>
                  </a:lnTo>
                  <a:lnTo>
                    <a:pt x="397" y="54"/>
                  </a:lnTo>
                  <a:lnTo>
                    <a:pt x="399" y="61"/>
                  </a:lnTo>
                  <a:lnTo>
                    <a:pt x="404" y="67"/>
                  </a:lnTo>
                  <a:lnTo>
                    <a:pt x="411" y="71"/>
                  </a:lnTo>
                  <a:lnTo>
                    <a:pt x="404" y="73"/>
                  </a:lnTo>
                  <a:lnTo>
                    <a:pt x="402" y="80"/>
                  </a:lnTo>
                  <a:lnTo>
                    <a:pt x="405" y="89"/>
                  </a:lnTo>
                  <a:lnTo>
                    <a:pt x="401" y="96"/>
                  </a:lnTo>
                  <a:lnTo>
                    <a:pt x="406" y="102"/>
                  </a:lnTo>
                  <a:lnTo>
                    <a:pt x="421" y="110"/>
                  </a:lnTo>
                  <a:lnTo>
                    <a:pt x="438" y="113"/>
                  </a:lnTo>
                  <a:lnTo>
                    <a:pt x="445" y="112"/>
                  </a:lnTo>
                  <a:lnTo>
                    <a:pt x="468" y="117"/>
                  </a:lnTo>
                  <a:lnTo>
                    <a:pt x="476" y="115"/>
                  </a:lnTo>
                  <a:lnTo>
                    <a:pt x="477" y="106"/>
                  </a:lnTo>
                  <a:lnTo>
                    <a:pt x="483" y="104"/>
                  </a:lnTo>
                  <a:lnTo>
                    <a:pt x="490" y="107"/>
                  </a:lnTo>
                  <a:lnTo>
                    <a:pt x="501" y="118"/>
                  </a:lnTo>
                  <a:lnTo>
                    <a:pt x="506" y="124"/>
                  </a:lnTo>
                  <a:lnTo>
                    <a:pt x="510" y="132"/>
                  </a:lnTo>
                  <a:lnTo>
                    <a:pt x="510" y="148"/>
                  </a:lnTo>
                  <a:lnTo>
                    <a:pt x="515" y="154"/>
                  </a:lnTo>
                  <a:lnTo>
                    <a:pt x="521" y="159"/>
                  </a:lnTo>
                  <a:lnTo>
                    <a:pt x="526" y="165"/>
                  </a:lnTo>
                  <a:lnTo>
                    <a:pt x="530" y="180"/>
                  </a:lnTo>
                  <a:lnTo>
                    <a:pt x="529" y="188"/>
                  </a:lnTo>
                  <a:lnTo>
                    <a:pt x="535" y="202"/>
                  </a:lnTo>
                  <a:lnTo>
                    <a:pt x="540" y="209"/>
                  </a:lnTo>
                  <a:lnTo>
                    <a:pt x="589" y="238"/>
                  </a:lnTo>
                  <a:lnTo>
                    <a:pt x="609" y="261"/>
                  </a:lnTo>
                  <a:lnTo>
                    <a:pt x="616" y="265"/>
                  </a:lnTo>
                  <a:lnTo>
                    <a:pt x="632" y="267"/>
                  </a:lnTo>
                  <a:lnTo>
                    <a:pt x="645" y="276"/>
                  </a:lnTo>
                  <a:lnTo>
                    <a:pt x="665" y="290"/>
                  </a:lnTo>
                  <a:lnTo>
                    <a:pt x="685" y="312"/>
                  </a:lnTo>
                  <a:lnTo>
                    <a:pt x="692" y="317"/>
                  </a:lnTo>
                  <a:lnTo>
                    <a:pt x="699" y="318"/>
                  </a:lnTo>
                  <a:lnTo>
                    <a:pt x="706" y="315"/>
                  </a:lnTo>
                  <a:lnTo>
                    <a:pt x="713" y="313"/>
                  </a:lnTo>
                  <a:lnTo>
                    <a:pt x="735" y="322"/>
                  </a:lnTo>
                  <a:lnTo>
                    <a:pt x="740" y="328"/>
                  </a:lnTo>
                  <a:lnTo>
                    <a:pt x="748" y="332"/>
                  </a:lnTo>
                  <a:lnTo>
                    <a:pt x="754" y="337"/>
                  </a:lnTo>
                  <a:lnTo>
                    <a:pt x="750" y="344"/>
                  </a:lnTo>
                  <a:lnTo>
                    <a:pt x="746" y="351"/>
                  </a:lnTo>
                  <a:lnTo>
                    <a:pt x="745" y="367"/>
                  </a:lnTo>
                  <a:lnTo>
                    <a:pt x="748" y="374"/>
                  </a:lnTo>
                  <a:lnTo>
                    <a:pt x="746" y="381"/>
                  </a:lnTo>
                  <a:lnTo>
                    <a:pt x="732" y="379"/>
                  </a:lnTo>
                  <a:lnTo>
                    <a:pt x="723" y="376"/>
                  </a:lnTo>
                  <a:lnTo>
                    <a:pt x="709" y="368"/>
                  </a:lnTo>
                  <a:lnTo>
                    <a:pt x="704" y="367"/>
                  </a:lnTo>
                  <a:lnTo>
                    <a:pt x="699" y="368"/>
                  </a:lnTo>
                  <a:lnTo>
                    <a:pt x="696" y="371"/>
                  </a:lnTo>
                  <a:lnTo>
                    <a:pt x="696" y="379"/>
                  </a:lnTo>
                  <a:lnTo>
                    <a:pt x="694" y="384"/>
                  </a:lnTo>
                  <a:lnTo>
                    <a:pt x="692" y="385"/>
                  </a:lnTo>
                  <a:lnTo>
                    <a:pt x="677" y="387"/>
                  </a:lnTo>
                  <a:lnTo>
                    <a:pt x="671" y="384"/>
                  </a:lnTo>
                  <a:lnTo>
                    <a:pt x="662" y="385"/>
                  </a:lnTo>
                  <a:lnTo>
                    <a:pt x="657" y="393"/>
                  </a:lnTo>
                  <a:lnTo>
                    <a:pt x="654" y="395"/>
                  </a:lnTo>
                  <a:lnTo>
                    <a:pt x="652" y="398"/>
                  </a:lnTo>
                  <a:lnTo>
                    <a:pt x="652" y="404"/>
                  </a:lnTo>
                  <a:lnTo>
                    <a:pt x="648" y="421"/>
                  </a:lnTo>
                  <a:lnTo>
                    <a:pt x="645" y="423"/>
                  </a:lnTo>
                  <a:lnTo>
                    <a:pt x="643" y="435"/>
                  </a:lnTo>
                  <a:lnTo>
                    <a:pt x="643" y="443"/>
                  </a:lnTo>
                  <a:lnTo>
                    <a:pt x="641" y="448"/>
                  </a:lnTo>
                  <a:lnTo>
                    <a:pt x="627" y="457"/>
                  </a:lnTo>
                  <a:lnTo>
                    <a:pt x="621" y="459"/>
                  </a:lnTo>
                  <a:lnTo>
                    <a:pt x="615" y="465"/>
                  </a:lnTo>
                  <a:lnTo>
                    <a:pt x="606" y="467"/>
                  </a:lnTo>
                  <a:lnTo>
                    <a:pt x="599" y="472"/>
                  </a:lnTo>
                  <a:lnTo>
                    <a:pt x="582" y="476"/>
                  </a:lnTo>
                  <a:lnTo>
                    <a:pt x="574" y="479"/>
                  </a:lnTo>
                  <a:lnTo>
                    <a:pt x="567" y="478"/>
                  </a:lnTo>
                  <a:lnTo>
                    <a:pt x="567" y="483"/>
                  </a:lnTo>
                  <a:lnTo>
                    <a:pt x="573" y="488"/>
                  </a:lnTo>
                  <a:lnTo>
                    <a:pt x="571" y="493"/>
                  </a:lnTo>
                  <a:lnTo>
                    <a:pt x="566" y="494"/>
                  </a:lnTo>
                  <a:lnTo>
                    <a:pt x="565" y="506"/>
                  </a:lnTo>
                  <a:lnTo>
                    <a:pt x="560" y="509"/>
                  </a:lnTo>
                  <a:lnTo>
                    <a:pt x="551" y="511"/>
                  </a:lnTo>
                  <a:lnTo>
                    <a:pt x="545" y="518"/>
                  </a:lnTo>
                  <a:lnTo>
                    <a:pt x="533" y="517"/>
                  </a:lnTo>
                  <a:lnTo>
                    <a:pt x="526" y="520"/>
                  </a:lnTo>
                  <a:lnTo>
                    <a:pt x="521" y="520"/>
                  </a:lnTo>
                  <a:lnTo>
                    <a:pt x="516" y="512"/>
                  </a:lnTo>
                  <a:lnTo>
                    <a:pt x="509" y="510"/>
                  </a:lnTo>
                  <a:lnTo>
                    <a:pt x="504" y="505"/>
                  </a:lnTo>
                  <a:lnTo>
                    <a:pt x="491" y="507"/>
                  </a:lnTo>
                  <a:lnTo>
                    <a:pt x="480" y="504"/>
                  </a:lnTo>
                  <a:lnTo>
                    <a:pt x="478" y="501"/>
                  </a:lnTo>
                  <a:lnTo>
                    <a:pt x="472" y="495"/>
                  </a:lnTo>
                  <a:lnTo>
                    <a:pt x="466" y="492"/>
                  </a:lnTo>
                  <a:lnTo>
                    <a:pt x="468" y="478"/>
                  </a:lnTo>
                  <a:lnTo>
                    <a:pt x="465" y="467"/>
                  </a:lnTo>
                  <a:lnTo>
                    <a:pt x="465" y="433"/>
                  </a:lnTo>
                  <a:lnTo>
                    <a:pt x="461" y="427"/>
                  </a:lnTo>
                  <a:lnTo>
                    <a:pt x="435" y="427"/>
                  </a:lnTo>
                  <a:lnTo>
                    <a:pt x="419" y="418"/>
                  </a:lnTo>
                  <a:lnTo>
                    <a:pt x="399" y="400"/>
                  </a:lnTo>
                  <a:lnTo>
                    <a:pt x="383" y="392"/>
                  </a:lnTo>
                  <a:lnTo>
                    <a:pt x="373" y="388"/>
                  </a:lnTo>
                  <a:lnTo>
                    <a:pt x="371" y="374"/>
                  </a:lnTo>
                  <a:lnTo>
                    <a:pt x="361" y="362"/>
                  </a:lnTo>
                  <a:lnTo>
                    <a:pt x="351" y="357"/>
                  </a:lnTo>
                  <a:lnTo>
                    <a:pt x="338" y="355"/>
                  </a:lnTo>
                  <a:lnTo>
                    <a:pt x="327" y="357"/>
                  </a:lnTo>
                  <a:lnTo>
                    <a:pt x="316" y="355"/>
                  </a:lnTo>
                  <a:lnTo>
                    <a:pt x="302" y="348"/>
                  </a:lnTo>
                  <a:lnTo>
                    <a:pt x="266" y="335"/>
                  </a:lnTo>
                  <a:lnTo>
                    <a:pt x="257" y="326"/>
                  </a:lnTo>
                  <a:lnTo>
                    <a:pt x="244" y="312"/>
                  </a:lnTo>
                  <a:lnTo>
                    <a:pt x="223" y="311"/>
                  </a:lnTo>
                  <a:lnTo>
                    <a:pt x="208" y="313"/>
                  </a:lnTo>
                  <a:lnTo>
                    <a:pt x="207" y="321"/>
                  </a:lnTo>
                  <a:lnTo>
                    <a:pt x="201" y="327"/>
                  </a:lnTo>
                  <a:lnTo>
                    <a:pt x="191" y="327"/>
                  </a:lnTo>
                  <a:lnTo>
                    <a:pt x="180" y="323"/>
                  </a:lnTo>
                  <a:lnTo>
                    <a:pt x="169" y="323"/>
                  </a:lnTo>
                  <a:lnTo>
                    <a:pt x="155" y="327"/>
                  </a:lnTo>
                  <a:lnTo>
                    <a:pt x="140" y="340"/>
                  </a:lnTo>
                  <a:lnTo>
                    <a:pt x="107" y="366"/>
                  </a:lnTo>
                  <a:lnTo>
                    <a:pt x="89" y="371"/>
                  </a:lnTo>
                  <a:lnTo>
                    <a:pt x="75" y="371"/>
                  </a:lnTo>
                  <a:lnTo>
                    <a:pt x="77" y="366"/>
                  </a:lnTo>
                  <a:lnTo>
                    <a:pt x="71" y="327"/>
                  </a:lnTo>
                  <a:lnTo>
                    <a:pt x="69" y="301"/>
                  </a:lnTo>
                  <a:lnTo>
                    <a:pt x="73" y="281"/>
                  </a:lnTo>
                  <a:lnTo>
                    <a:pt x="83" y="266"/>
                  </a:lnTo>
                  <a:lnTo>
                    <a:pt x="72" y="263"/>
                  </a:lnTo>
                  <a:lnTo>
                    <a:pt x="62" y="254"/>
                  </a:lnTo>
                  <a:lnTo>
                    <a:pt x="55" y="244"/>
                  </a:lnTo>
                  <a:lnTo>
                    <a:pt x="47" y="243"/>
                  </a:lnTo>
                  <a:lnTo>
                    <a:pt x="47" y="239"/>
                  </a:lnTo>
                  <a:lnTo>
                    <a:pt x="67" y="230"/>
                  </a:lnTo>
                  <a:lnTo>
                    <a:pt x="73" y="226"/>
                  </a:lnTo>
                  <a:lnTo>
                    <a:pt x="63" y="222"/>
                  </a:lnTo>
                  <a:lnTo>
                    <a:pt x="55" y="218"/>
                  </a:lnTo>
                  <a:lnTo>
                    <a:pt x="47" y="212"/>
                  </a:lnTo>
                  <a:lnTo>
                    <a:pt x="58" y="201"/>
                  </a:lnTo>
                  <a:lnTo>
                    <a:pt x="64" y="207"/>
                  </a:lnTo>
                  <a:lnTo>
                    <a:pt x="74" y="211"/>
                  </a:lnTo>
                  <a:lnTo>
                    <a:pt x="68" y="200"/>
                  </a:lnTo>
                  <a:lnTo>
                    <a:pt x="49" y="193"/>
                  </a:lnTo>
                  <a:lnTo>
                    <a:pt x="31" y="196"/>
                  </a:lnTo>
                  <a:lnTo>
                    <a:pt x="24" y="205"/>
                  </a:lnTo>
                  <a:lnTo>
                    <a:pt x="19" y="205"/>
                  </a:lnTo>
                  <a:lnTo>
                    <a:pt x="12" y="176"/>
                  </a:lnTo>
                  <a:lnTo>
                    <a:pt x="14" y="161"/>
                  </a:lnTo>
                  <a:lnTo>
                    <a:pt x="22" y="150"/>
                  </a:lnTo>
                  <a:lnTo>
                    <a:pt x="22" y="146"/>
                  </a:lnTo>
                  <a:lnTo>
                    <a:pt x="21" y="123"/>
                  </a:lnTo>
                  <a:lnTo>
                    <a:pt x="25" y="138"/>
                  </a:lnTo>
                  <a:lnTo>
                    <a:pt x="30" y="145"/>
                  </a:lnTo>
                  <a:lnTo>
                    <a:pt x="51" y="145"/>
                  </a:lnTo>
                  <a:lnTo>
                    <a:pt x="69" y="152"/>
                  </a:lnTo>
                  <a:lnTo>
                    <a:pt x="80" y="151"/>
                  </a:lnTo>
                  <a:lnTo>
                    <a:pt x="95" y="155"/>
                  </a:lnTo>
                  <a:lnTo>
                    <a:pt x="103" y="150"/>
                  </a:lnTo>
                  <a:lnTo>
                    <a:pt x="95" y="149"/>
                  </a:lnTo>
                  <a:lnTo>
                    <a:pt x="94" y="143"/>
                  </a:lnTo>
                  <a:lnTo>
                    <a:pt x="108" y="140"/>
                  </a:lnTo>
                  <a:lnTo>
                    <a:pt x="121" y="122"/>
                  </a:lnTo>
                  <a:lnTo>
                    <a:pt x="99" y="106"/>
                  </a:lnTo>
                  <a:lnTo>
                    <a:pt x="83" y="88"/>
                  </a:lnTo>
                  <a:lnTo>
                    <a:pt x="77" y="71"/>
                  </a:lnTo>
                  <a:lnTo>
                    <a:pt x="67" y="57"/>
                  </a:lnTo>
                  <a:lnTo>
                    <a:pt x="66" y="56"/>
                  </a:lnTo>
                  <a:lnTo>
                    <a:pt x="53" y="54"/>
                  </a:lnTo>
                  <a:lnTo>
                    <a:pt x="36" y="60"/>
                  </a:lnTo>
                  <a:lnTo>
                    <a:pt x="22" y="68"/>
                  </a:lnTo>
                  <a:lnTo>
                    <a:pt x="12" y="79"/>
                  </a:lnTo>
                  <a:lnTo>
                    <a:pt x="12" y="88"/>
                  </a:lnTo>
                  <a:lnTo>
                    <a:pt x="17" y="90"/>
                  </a:lnTo>
                  <a:lnTo>
                    <a:pt x="18" y="116"/>
                  </a:lnTo>
                  <a:lnTo>
                    <a:pt x="16" y="113"/>
                  </a:lnTo>
                  <a:lnTo>
                    <a:pt x="2" y="89"/>
                  </a:lnTo>
                  <a:lnTo>
                    <a:pt x="0" y="72"/>
                  </a:lnTo>
                  <a:lnTo>
                    <a:pt x="28" y="46"/>
                  </a:lnTo>
                  <a:lnTo>
                    <a:pt x="50" y="38"/>
                  </a:lnTo>
                  <a:lnTo>
                    <a:pt x="73" y="32"/>
                  </a:lnTo>
                  <a:lnTo>
                    <a:pt x="82" y="29"/>
                  </a:lnTo>
                  <a:lnTo>
                    <a:pt x="89" y="30"/>
                  </a:lnTo>
                  <a:lnTo>
                    <a:pt x="96" y="34"/>
                  </a:lnTo>
                  <a:lnTo>
                    <a:pt x="102" y="39"/>
                  </a:lnTo>
                  <a:lnTo>
                    <a:pt x="117" y="45"/>
                  </a:lnTo>
                  <a:lnTo>
                    <a:pt x="122" y="52"/>
                  </a:lnTo>
                  <a:lnTo>
                    <a:pt x="128" y="67"/>
                  </a:lnTo>
                  <a:lnTo>
                    <a:pt x="134" y="73"/>
                  </a:lnTo>
                  <a:lnTo>
                    <a:pt x="138" y="79"/>
                  </a:lnTo>
                  <a:lnTo>
                    <a:pt x="146" y="101"/>
                  </a:lnTo>
                  <a:lnTo>
                    <a:pt x="156" y="109"/>
                  </a:lnTo>
                  <a:lnTo>
                    <a:pt x="174" y="109"/>
                  </a:lnTo>
                  <a:lnTo>
                    <a:pt x="186" y="10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223">
              <a:extLst>
                <a:ext uri="{FF2B5EF4-FFF2-40B4-BE49-F238E27FC236}">
                  <a16:creationId xmlns:a16="http://schemas.microsoft.com/office/drawing/2014/main" id="{93D5D66B-6E59-76A5-3149-CDB092BAF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801" y="3504586"/>
              <a:ext cx="71037" cy="71037"/>
            </a:xfrm>
            <a:custGeom>
              <a:avLst/>
              <a:gdLst/>
              <a:ahLst/>
              <a:cxnLst>
                <a:cxn ang="0">
                  <a:pos x="76" y="115"/>
                </a:cxn>
                <a:cxn ang="0">
                  <a:pos x="66" y="104"/>
                </a:cxn>
                <a:cxn ang="0">
                  <a:pos x="63" y="99"/>
                </a:cxn>
                <a:cxn ang="0">
                  <a:pos x="55" y="95"/>
                </a:cxn>
                <a:cxn ang="0">
                  <a:pos x="46" y="85"/>
                </a:cxn>
                <a:cxn ang="0">
                  <a:pos x="37" y="79"/>
                </a:cxn>
                <a:cxn ang="0">
                  <a:pos x="27" y="76"/>
                </a:cxn>
                <a:cxn ang="0">
                  <a:pos x="19" y="66"/>
                </a:cxn>
                <a:cxn ang="0">
                  <a:pos x="15" y="53"/>
                </a:cxn>
                <a:cxn ang="0">
                  <a:pos x="15" y="33"/>
                </a:cxn>
                <a:cxn ang="0">
                  <a:pos x="8" y="20"/>
                </a:cxn>
                <a:cxn ang="0">
                  <a:pos x="0" y="13"/>
                </a:cxn>
                <a:cxn ang="0">
                  <a:pos x="21" y="12"/>
                </a:cxn>
                <a:cxn ang="0">
                  <a:pos x="27" y="7"/>
                </a:cxn>
                <a:cxn ang="0">
                  <a:pos x="43" y="7"/>
                </a:cxn>
                <a:cxn ang="0">
                  <a:pos x="50" y="3"/>
                </a:cxn>
                <a:cxn ang="0">
                  <a:pos x="66" y="6"/>
                </a:cxn>
                <a:cxn ang="0">
                  <a:pos x="74" y="4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7" y="7"/>
                </a:cxn>
                <a:cxn ang="0">
                  <a:pos x="97" y="20"/>
                </a:cxn>
                <a:cxn ang="0">
                  <a:pos x="104" y="20"/>
                </a:cxn>
                <a:cxn ang="0">
                  <a:pos x="110" y="24"/>
                </a:cxn>
                <a:cxn ang="0">
                  <a:pos x="111" y="32"/>
                </a:cxn>
                <a:cxn ang="0">
                  <a:pos x="108" y="38"/>
                </a:cxn>
                <a:cxn ang="0">
                  <a:pos x="107" y="46"/>
                </a:cxn>
                <a:cxn ang="0">
                  <a:pos x="110" y="54"/>
                </a:cxn>
                <a:cxn ang="0">
                  <a:pos x="114" y="60"/>
                </a:cxn>
                <a:cxn ang="0">
                  <a:pos x="120" y="65"/>
                </a:cxn>
                <a:cxn ang="0">
                  <a:pos x="133" y="73"/>
                </a:cxn>
                <a:cxn ang="0">
                  <a:pos x="135" y="81"/>
                </a:cxn>
                <a:cxn ang="0">
                  <a:pos x="131" y="89"/>
                </a:cxn>
                <a:cxn ang="0">
                  <a:pos x="124" y="90"/>
                </a:cxn>
                <a:cxn ang="0">
                  <a:pos x="125" y="98"/>
                </a:cxn>
                <a:cxn ang="0">
                  <a:pos x="136" y="110"/>
                </a:cxn>
                <a:cxn ang="0">
                  <a:pos x="149" y="118"/>
                </a:cxn>
                <a:cxn ang="0">
                  <a:pos x="157" y="117"/>
                </a:cxn>
                <a:cxn ang="0">
                  <a:pos x="164" y="120"/>
                </a:cxn>
                <a:cxn ang="0">
                  <a:pos x="160" y="127"/>
                </a:cxn>
                <a:cxn ang="0">
                  <a:pos x="159" y="134"/>
                </a:cxn>
                <a:cxn ang="0">
                  <a:pos x="165" y="139"/>
                </a:cxn>
                <a:cxn ang="0">
                  <a:pos x="164" y="146"/>
                </a:cxn>
                <a:cxn ang="0">
                  <a:pos x="157" y="149"/>
                </a:cxn>
                <a:cxn ang="0">
                  <a:pos x="161" y="155"/>
                </a:cxn>
                <a:cxn ang="0">
                  <a:pos x="165" y="162"/>
                </a:cxn>
                <a:cxn ang="0">
                  <a:pos x="166" y="168"/>
                </a:cxn>
                <a:cxn ang="0">
                  <a:pos x="160" y="170"/>
                </a:cxn>
                <a:cxn ang="0">
                  <a:pos x="144" y="168"/>
                </a:cxn>
                <a:cxn ang="0">
                  <a:pos x="138" y="168"/>
                </a:cxn>
                <a:cxn ang="0">
                  <a:pos x="137" y="145"/>
                </a:cxn>
                <a:cxn ang="0">
                  <a:pos x="133" y="138"/>
                </a:cxn>
                <a:cxn ang="0">
                  <a:pos x="130" y="132"/>
                </a:cxn>
                <a:cxn ang="0">
                  <a:pos x="126" y="124"/>
                </a:cxn>
                <a:cxn ang="0">
                  <a:pos x="119" y="121"/>
                </a:cxn>
                <a:cxn ang="0">
                  <a:pos x="111" y="124"/>
                </a:cxn>
                <a:cxn ang="0">
                  <a:pos x="104" y="123"/>
                </a:cxn>
                <a:cxn ang="0">
                  <a:pos x="97" y="120"/>
                </a:cxn>
                <a:cxn ang="0">
                  <a:pos x="92" y="114"/>
                </a:cxn>
                <a:cxn ang="0">
                  <a:pos x="85" y="111"/>
                </a:cxn>
                <a:cxn ang="0">
                  <a:pos x="76" y="115"/>
                </a:cxn>
              </a:cxnLst>
              <a:rect l="0" t="0" r="r" b="b"/>
              <a:pathLst>
                <a:path w="166" h="170">
                  <a:moveTo>
                    <a:pt x="76" y="115"/>
                  </a:moveTo>
                  <a:lnTo>
                    <a:pt x="66" y="104"/>
                  </a:lnTo>
                  <a:lnTo>
                    <a:pt x="63" y="99"/>
                  </a:lnTo>
                  <a:lnTo>
                    <a:pt x="55" y="95"/>
                  </a:lnTo>
                  <a:lnTo>
                    <a:pt x="46" y="85"/>
                  </a:lnTo>
                  <a:lnTo>
                    <a:pt x="37" y="79"/>
                  </a:lnTo>
                  <a:lnTo>
                    <a:pt x="27" y="76"/>
                  </a:lnTo>
                  <a:lnTo>
                    <a:pt x="19" y="66"/>
                  </a:lnTo>
                  <a:lnTo>
                    <a:pt x="15" y="53"/>
                  </a:lnTo>
                  <a:lnTo>
                    <a:pt x="15" y="33"/>
                  </a:lnTo>
                  <a:lnTo>
                    <a:pt x="8" y="20"/>
                  </a:lnTo>
                  <a:lnTo>
                    <a:pt x="0" y="13"/>
                  </a:lnTo>
                  <a:lnTo>
                    <a:pt x="21" y="12"/>
                  </a:lnTo>
                  <a:lnTo>
                    <a:pt x="27" y="7"/>
                  </a:lnTo>
                  <a:lnTo>
                    <a:pt x="43" y="7"/>
                  </a:lnTo>
                  <a:lnTo>
                    <a:pt x="50" y="3"/>
                  </a:lnTo>
                  <a:lnTo>
                    <a:pt x="66" y="6"/>
                  </a:lnTo>
                  <a:lnTo>
                    <a:pt x="74" y="4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7" y="7"/>
                  </a:lnTo>
                  <a:lnTo>
                    <a:pt x="97" y="20"/>
                  </a:lnTo>
                  <a:lnTo>
                    <a:pt x="104" y="20"/>
                  </a:lnTo>
                  <a:lnTo>
                    <a:pt x="110" y="24"/>
                  </a:lnTo>
                  <a:lnTo>
                    <a:pt x="111" y="32"/>
                  </a:lnTo>
                  <a:lnTo>
                    <a:pt x="108" y="38"/>
                  </a:lnTo>
                  <a:lnTo>
                    <a:pt x="107" y="46"/>
                  </a:lnTo>
                  <a:lnTo>
                    <a:pt x="110" y="54"/>
                  </a:lnTo>
                  <a:lnTo>
                    <a:pt x="114" y="60"/>
                  </a:lnTo>
                  <a:lnTo>
                    <a:pt x="120" y="65"/>
                  </a:lnTo>
                  <a:lnTo>
                    <a:pt x="133" y="73"/>
                  </a:lnTo>
                  <a:lnTo>
                    <a:pt x="135" y="81"/>
                  </a:lnTo>
                  <a:lnTo>
                    <a:pt x="131" y="89"/>
                  </a:lnTo>
                  <a:lnTo>
                    <a:pt x="124" y="90"/>
                  </a:lnTo>
                  <a:lnTo>
                    <a:pt x="125" y="98"/>
                  </a:lnTo>
                  <a:lnTo>
                    <a:pt x="136" y="110"/>
                  </a:lnTo>
                  <a:lnTo>
                    <a:pt x="149" y="118"/>
                  </a:lnTo>
                  <a:lnTo>
                    <a:pt x="157" y="117"/>
                  </a:lnTo>
                  <a:lnTo>
                    <a:pt x="164" y="120"/>
                  </a:lnTo>
                  <a:lnTo>
                    <a:pt x="160" y="127"/>
                  </a:lnTo>
                  <a:lnTo>
                    <a:pt x="159" y="134"/>
                  </a:lnTo>
                  <a:lnTo>
                    <a:pt x="165" y="139"/>
                  </a:lnTo>
                  <a:lnTo>
                    <a:pt x="164" y="146"/>
                  </a:lnTo>
                  <a:lnTo>
                    <a:pt x="157" y="149"/>
                  </a:lnTo>
                  <a:lnTo>
                    <a:pt x="161" y="155"/>
                  </a:lnTo>
                  <a:lnTo>
                    <a:pt x="165" y="162"/>
                  </a:lnTo>
                  <a:lnTo>
                    <a:pt x="166" y="168"/>
                  </a:lnTo>
                  <a:lnTo>
                    <a:pt x="160" y="170"/>
                  </a:lnTo>
                  <a:lnTo>
                    <a:pt x="144" y="168"/>
                  </a:lnTo>
                  <a:lnTo>
                    <a:pt x="138" y="168"/>
                  </a:lnTo>
                  <a:lnTo>
                    <a:pt x="137" y="145"/>
                  </a:lnTo>
                  <a:lnTo>
                    <a:pt x="133" y="138"/>
                  </a:lnTo>
                  <a:lnTo>
                    <a:pt x="130" y="132"/>
                  </a:lnTo>
                  <a:lnTo>
                    <a:pt x="126" y="124"/>
                  </a:lnTo>
                  <a:lnTo>
                    <a:pt x="119" y="121"/>
                  </a:lnTo>
                  <a:lnTo>
                    <a:pt x="111" y="124"/>
                  </a:lnTo>
                  <a:lnTo>
                    <a:pt x="104" y="123"/>
                  </a:lnTo>
                  <a:lnTo>
                    <a:pt x="97" y="120"/>
                  </a:lnTo>
                  <a:lnTo>
                    <a:pt x="92" y="114"/>
                  </a:lnTo>
                  <a:lnTo>
                    <a:pt x="85" y="111"/>
                  </a:lnTo>
                  <a:lnTo>
                    <a:pt x="76" y="11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224">
              <a:extLst>
                <a:ext uri="{FF2B5EF4-FFF2-40B4-BE49-F238E27FC236}">
                  <a16:creationId xmlns:a16="http://schemas.microsoft.com/office/drawing/2014/main" id="{D5FC9757-58E4-4858-A74F-4A05A48D5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1862" y="3372958"/>
              <a:ext cx="380259" cy="248631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54" y="300"/>
                </a:cxn>
                <a:cxn ang="0">
                  <a:pos x="60" y="265"/>
                </a:cxn>
                <a:cxn ang="0">
                  <a:pos x="93" y="250"/>
                </a:cxn>
                <a:cxn ang="0">
                  <a:pos x="110" y="229"/>
                </a:cxn>
                <a:cxn ang="0">
                  <a:pos x="124" y="226"/>
                </a:cxn>
                <a:cxn ang="0">
                  <a:pos x="138" y="213"/>
                </a:cxn>
                <a:cxn ang="0">
                  <a:pos x="179" y="242"/>
                </a:cxn>
                <a:cxn ang="0">
                  <a:pos x="214" y="253"/>
                </a:cxn>
                <a:cxn ang="0">
                  <a:pos x="225" y="278"/>
                </a:cxn>
                <a:cxn ang="0">
                  <a:pos x="215" y="303"/>
                </a:cxn>
                <a:cxn ang="0">
                  <a:pos x="259" y="319"/>
                </a:cxn>
                <a:cxn ang="0">
                  <a:pos x="297" y="311"/>
                </a:cxn>
                <a:cxn ang="0">
                  <a:pos x="324" y="339"/>
                </a:cxn>
                <a:cxn ang="0">
                  <a:pos x="340" y="372"/>
                </a:cxn>
                <a:cxn ang="0">
                  <a:pos x="354" y="416"/>
                </a:cxn>
                <a:cxn ang="0">
                  <a:pos x="446" y="474"/>
                </a:cxn>
                <a:cxn ang="0">
                  <a:pos x="506" y="524"/>
                </a:cxn>
                <a:cxn ang="0">
                  <a:pos x="549" y="529"/>
                </a:cxn>
                <a:cxn ang="0">
                  <a:pos x="564" y="551"/>
                </a:cxn>
                <a:cxn ang="0">
                  <a:pos x="560" y="588"/>
                </a:cxn>
                <a:cxn ang="0">
                  <a:pos x="612" y="590"/>
                </a:cxn>
                <a:cxn ang="0">
                  <a:pos x="626" y="577"/>
                </a:cxn>
                <a:cxn ang="0">
                  <a:pos x="651" y="542"/>
                </a:cxn>
                <a:cxn ang="0">
                  <a:pos x="649" y="519"/>
                </a:cxn>
                <a:cxn ang="0">
                  <a:pos x="646" y="481"/>
                </a:cxn>
                <a:cxn ang="0">
                  <a:pos x="621" y="470"/>
                </a:cxn>
                <a:cxn ang="0">
                  <a:pos x="613" y="447"/>
                </a:cxn>
                <a:cxn ang="0">
                  <a:pos x="631" y="429"/>
                </a:cxn>
                <a:cxn ang="0">
                  <a:pos x="667" y="431"/>
                </a:cxn>
                <a:cxn ang="0">
                  <a:pos x="701" y="397"/>
                </a:cxn>
                <a:cxn ang="0">
                  <a:pos x="704" y="369"/>
                </a:cxn>
                <a:cxn ang="0">
                  <a:pos x="725" y="358"/>
                </a:cxn>
                <a:cxn ang="0">
                  <a:pos x="764" y="335"/>
                </a:cxn>
                <a:cxn ang="0">
                  <a:pos x="784" y="345"/>
                </a:cxn>
                <a:cxn ang="0">
                  <a:pos x="768" y="368"/>
                </a:cxn>
                <a:cxn ang="0">
                  <a:pos x="791" y="385"/>
                </a:cxn>
                <a:cxn ang="0">
                  <a:pos x="829" y="391"/>
                </a:cxn>
                <a:cxn ang="0">
                  <a:pos x="862" y="372"/>
                </a:cxn>
                <a:cxn ang="0">
                  <a:pos x="889" y="364"/>
                </a:cxn>
                <a:cxn ang="0">
                  <a:pos x="904" y="342"/>
                </a:cxn>
                <a:cxn ang="0">
                  <a:pos x="863" y="331"/>
                </a:cxn>
                <a:cxn ang="0">
                  <a:pos x="839" y="303"/>
                </a:cxn>
                <a:cxn ang="0">
                  <a:pos x="818" y="326"/>
                </a:cxn>
                <a:cxn ang="0">
                  <a:pos x="773" y="307"/>
                </a:cxn>
                <a:cxn ang="0">
                  <a:pos x="774" y="283"/>
                </a:cxn>
                <a:cxn ang="0">
                  <a:pos x="808" y="245"/>
                </a:cxn>
                <a:cxn ang="0">
                  <a:pos x="771" y="261"/>
                </a:cxn>
                <a:cxn ang="0">
                  <a:pos x="730" y="287"/>
                </a:cxn>
                <a:cxn ang="0">
                  <a:pos x="697" y="309"/>
                </a:cxn>
                <a:cxn ang="0">
                  <a:pos x="678" y="333"/>
                </a:cxn>
                <a:cxn ang="0">
                  <a:pos x="634" y="314"/>
                </a:cxn>
                <a:cxn ang="0">
                  <a:pos x="536" y="257"/>
                </a:cxn>
                <a:cxn ang="0">
                  <a:pos x="531" y="200"/>
                </a:cxn>
                <a:cxn ang="0">
                  <a:pos x="482" y="145"/>
                </a:cxn>
                <a:cxn ang="0">
                  <a:pos x="321" y="156"/>
                </a:cxn>
                <a:cxn ang="0">
                  <a:pos x="204" y="40"/>
                </a:cxn>
                <a:cxn ang="0">
                  <a:pos x="0" y="48"/>
                </a:cxn>
              </a:cxnLst>
              <a:rect l="0" t="0" r="r" b="b"/>
              <a:pathLst>
                <a:path w="912" h="594">
                  <a:moveTo>
                    <a:pt x="0" y="48"/>
                  </a:moveTo>
                  <a:lnTo>
                    <a:pt x="0" y="117"/>
                  </a:lnTo>
                  <a:lnTo>
                    <a:pt x="0" y="187"/>
                  </a:lnTo>
                  <a:lnTo>
                    <a:pt x="0" y="251"/>
                  </a:lnTo>
                  <a:lnTo>
                    <a:pt x="0" y="311"/>
                  </a:lnTo>
                  <a:lnTo>
                    <a:pt x="53" y="319"/>
                  </a:lnTo>
                  <a:lnTo>
                    <a:pt x="60" y="314"/>
                  </a:lnTo>
                  <a:lnTo>
                    <a:pt x="54" y="300"/>
                  </a:lnTo>
                  <a:lnTo>
                    <a:pt x="55" y="292"/>
                  </a:lnTo>
                  <a:lnTo>
                    <a:pt x="50" y="276"/>
                  </a:lnTo>
                  <a:lnTo>
                    <a:pt x="54" y="270"/>
                  </a:lnTo>
                  <a:lnTo>
                    <a:pt x="60" y="265"/>
                  </a:lnTo>
                  <a:lnTo>
                    <a:pt x="65" y="258"/>
                  </a:lnTo>
                  <a:lnTo>
                    <a:pt x="70" y="252"/>
                  </a:lnTo>
                  <a:lnTo>
                    <a:pt x="79" y="251"/>
                  </a:lnTo>
                  <a:lnTo>
                    <a:pt x="93" y="250"/>
                  </a:lnTo>
                  <a:lnTo>
                    <a:pt x="100" y="247"/>
                  </a:lnTo>
                  <a:lnTo>
                    <a:pt x="104" y="240"/>
                  </a:lnTo>
                  <a:lnTo>
                    <a:pt x="104" y="233"/>
                  </a:lnTo>
                  <a:lnTo>
                    <a:pt x="110" y="229"/>
                  </a:lnTo>
                  <a:lnTo>
                    <a:pt x="122" y="239"/>
                  </a:lnTo>
                  <a:lnTo>
                    <a:pt x="131" y="240"/>
                  </a:lnTo>
                  <a:lnTo>
                    <a:pt x="127" y="233"/>
                  </a:lnTo>
                  <a:lnTo>
                    <a:pt x="124" y="226"/>
                  </a:lnTo>
                  <a:lnTo>
                    <a:pt x="118" y="220"/>
                  </a:lnTo>
                  <a:lnTo>
                    <a:pt x="124" y="217"/>
                  </a:lnTo>
                  <a:lnTo>
                    <a:pt x="132" y="218"/>
                  </a:lnTo>
                  <a:lnTo>
                    <a:pt x="138" y="213"/>
                  </a:lnTo>
                  <a:lnTo>
                    <a:pt x="140" y="207"/>
                  </a:lnTo>
                  <a:lnTo>
                    <a:pt x="160" y="228"/>
                  </a:lnTo>
                  <a:lnTo>
                    <a:pt x="172" y="236"/>
                  </a:lnTo>
                  <a:lnTo>
                    <a:pt x="179" y="242"/>
                  </a:lnTo>
                  <a:lnTo>
                    <a:pt x="186" y="245"/>
                  </a:lnTo>
                  <a:lnTo>
                    <a:pt x="194" y="244"/>
                  </a:lnTo>
                  <a:lnTo>
                    <a:pt x="209" y="246"/>
                  </a:lnTo>
                  <a:lnTo>
                    <a:pt x="214" y="253"/>
                  </a:lnTo>
                  <a:lnTo>
                    <a:pt x="211" y="261"/>
                  </a:lnTo>
                  <a:lnTo>
                    <a:pt x="213" y="268"/>
                  </a:lnTo>
                  <a:lnTo>
                    <a:pt x="218" y="274"/>
                  </a:lnTo>
                  <a:lnTo>
                    <a:pt x="225" y="278"/>
                  </a:lnTo>
                  <a:lnTo>
                    <a:pt x="218" y="280"/>
                  </a:lnTo>
                  <a:lnTo>
                    <a:pt x="216" y="287"/>
                  </a:lnTo>
                  <a:lnTo>
                    <a:pt x="219" y="296"/>
                  </a:lnTo>
                  <a:lnTo>
                    <a:pt x="215" y="303"/>
                  </a:lnTo>
                  <a:lnTo>
                    <a:pt x="220" y="309"/>
                  </a:lnTo>
                  <a:lnTo>
                    <a:pt x="235" y="317"/>
                  </a:lnTo>
                  <a:lnTo>
                    <a:pt x="252" y="320"/>
                  </a:lnTo>
                  <a:lnTo>
                    <a:pt x="259" y="319"/>
                  </a:lnTo>
                  <a:lnTo>
                    <a:pt x="282" y="324"/>
                  </a:lnTo>
                  <a:lnTo>
                    <a:pt x="290" y="322"/>
                  </a:lnTo>
                  <a:lnTo>
                    <a:pt x="291" y="313"/>
                  </a:lnTo>
                  <a:lnTo>
                    <a:pt x="297" y="311"/>
                  </a:lnTo>
                  <a:lnTo>
                    <a:pt x="304" y="314"/>
                  </a:lnTo>
                  <a:lnTo>
                    <a:pt x="315" y="325"/>
                  </a:lnTo>
                  <a:lnTo>
                    <a:pt x="320" y="331"/>
                  </a:lnTo>
                  <a:lnTo>
                    <a:pt x="324" y="339"/>
                  </a:lnTo>
                  <a:lnTo>
                    <a:pt x="324" y="355"/>
                  </a:lnTo>
                  <a:lnTo>
                    <a:pt x="329" y="361"/>
                  </a:lnTo>
                  <a:lnTo>
                    <a:pt x="335" y="366"/>
                  </a:lnTo>
                  <a:lnTo>
                    <a:pt x="340" y="372"/>
                  </a:lnTo>
                  <a:lnTo>
                    <a:pt x="344" y="387"/>
                  </a:lnTo>
                  <a:lnTo>
                    <a:pt x="343" y="395"/>
                  </a:lnTo>
                  <a:lnTo>
                    <a:pt x="349" y="409"/>
                  </a:lnTo>
                  <a:lnTo>
                    <a:pt x="354" y="416"/>
                  </a:lnTo>
                  <a:lnTo>
                    <a:pt x="403" y="445"/>
                  </a:lnTo>
                  <a:lnTo>
                    <a:pt x="423" y="468"/>
                  </a:lnTo>
                  <a:lnTo>
                    <a:pt x="430" y="472"/>
                  </a:lnTo>
                  <a:lnTo>
                    <a:pt x="446" y="474"/>
                  </a:lnTo>
                  <a:lnTo>
                    <a:pt x="459" y="483"/>
                  </a:lnTo>
                  <a:lnTo>
                    <a:pt x="479" y="497"/>
                  </a:lnTo>
                  <a:lnTo>
                    <a:pt x="499" y="519"/>
                  </a:lnTo>
                  <a:lnTo>
                    <a:pt x="506" y="524"/>
                  </a:lnTo>
                  <a:lnTo>
                    <a:pt x="513" y="525"/>
                  </a:lnTo>
                  <a:lnTo>
                    <a:pt x="520" y="522"/>
                  </a:lnTo>
                  <a:lnTo>
                    <a:pt x="527" y="520"/>
                  </a:lnTo>
                  <a:lnTo>
                    <a:pt x="549" y="529"/>
                  </a:lnTo>
                  <a:lnTo>
                    <a:pt x="554" y="535"/>
                  </a:lnTo>
                  <a:lnTo>
                    <a:pt x="562" y="539"/>
                  </a:lnTo>
                  <a:lnTo>
                    <a:pt x="568" y="544"/>
                  </a:lnTo>
                  <a:lnTo>
                    <a:pt x="564" y="551"/>
                  </a:lnTo>
                  <a:lnTo>
                    <a:pt x="560" y="558"/>
                  </a:lnTo>
                  <a:lnTo>
                    <a:pt x="559" y="574"/>
                  </a:lnTo>
                  <a:lnTo>
                    <a:pt x="562" y="581"/>
                  </a:lnTo>
                  <a:lnTo>
                    <a:pt x="560" y="588"/>
                  </a:lnTo>
                  <a:lnTo>
                    <a:pt x="588" y="585"/>
                  </a:lnTo>
                  <a:lnTo>
                    <a:pt x="596" y="589"/>
                  </a:lnTo>
                  <a:lnTo>
                    <a:pt x="602" y="594"/>
                  </a:lnTo>
                  <a:lnTo>
                    <a:pt x="612" y="590"/>
                  </a:lnTo>
                  <a:lnTo>
                    <a:pt x="624" y="592"/>
                  </a:lnTo>
                  <a:lnTo>
                    <a:pt x="629" y="589"/>
                  </a:lnTo>
                  <a:lnTo>
                    <a:pt x="628" y="583"/>
                  </a:lnTo>
                  <a:lnTo>
                    <a:pt x="626" y="577"/>
                  </a:lnTo>
                  <a:lnTo>
                    <a:pt x="632" y="563"/>
                  </a:lnTo>
                  <a:lnTo>
                    <a:pt x="642" y="552"/>
                  </a:lnTo>
                  <a:lnTo>
                    <a:pt x="645" y="546"/>
                  </a:lnTo>
                  <a:lnTo>
                    <a:pt x="651" y="542"/>
                  </a:lnTo>
                  <a:lnTo>
                    <a:pt x="656" y="536"/>
                  </a:lnTo>
                  <a:lnTo>
                    <a:pt x="658" y="530"/>
                  </a:lnTo>
                  <a:lnTo>
                    <a:pt x="657" y="523"/>
                  </a:lnTo>
                  <a:lnTo>
                    <a:pt x="649" y="519"/>
                  </a:lnTo>
                  <a:lnTo>
                    <a:pt x="646" y="512"/>
                  </a:lnTo>
                  <a:lnTo>
                    <a:pt x="641" y="497"/>
                  </a:lnTo>
                  <a:lnTo>
                    <a:pt x="645" y="490"/>
                  </a:lnTo>
                  <a:lnTo>
                    <a:pt x="646" y="481"/>
                  </a:lnTo>
                  <a:lnTo>
                    <a:pt x="645" y="474"/>
                  </a:lnTo>
                  <a:lnTo>
                    <a:pt x="637" y="470"/>
                  </a:lnTo>
                  <a:lnTo>
                    <a:pt x="629" y="472"/>
                  </a:lnTo>
                  <a:lnTo>
                    <a:pt x="621" y="470"/>
                  </a:lnTo>
                  <a:lnTo>
                    <a:pt x="619" y="462"/>
                  </a:lnTo>
                  <a:lnTo>
                    <a:pt x="612" y="458"/>
                  </a:lnTo>
                  <a:lnTo>
                    <a:pt x="606" y="452"/>
                  </a:lnTo>
                  <a:lnTo>
                    <a:pt x="613" y="447"/>
                  </a:lnTo>
                  <a:lnTo>
                    <a:pt x="610" y="440"/>
                  </a:lnTo>
                  <a:lnTo>
                    <a:pt x="615" y="434"/>
                  </a:lnTo>
                  <a:lnTo>
                    <a:pt x="623" y="430"/>
                  </a:lnTo>
                  <a:lnTo>
                    <a:pt x="631" y="429"/>
                  </a:lnTo>
                  <a:lnTo>
                    <a:pt x="636" y="434"/>
                  </a:lnTo>
                  <a:lnTo>
                    <a:pt x="645" y="435"/>
                  </a:lnTo>
                  <a:lnTo>
                    <a:pt x="659" y="435"/>
                  </a:lnTo>
                  <a:lnTo>
                    <a:pt x="667" y="431"/>
                  </a:lnTo>
                  <a:lnTo>
                    <a:pt x="678" y="411"/>
                  </a:lnTo>
                  <a:lnTo>
                    <a:pt x="679" y="403"/>
                  </a:lnTo>
                  <a:lnTo>
                    <a:pt x="685" y="398"/>
                  </a:lnTo>
                  <a:lnTo>
                    <a:pt x="701" y="397"/>
                  </a:lnTo>
                  <a:lnTo>
                    <a:pt x="707" y="391"/>
                  </a:lnTo>
                  <a:lnTo>
                    <a:pt x="709" y="384"/>
                  </a:lnTo>
                  <a:lnTo>
                    <a:pt x="708" y="376"/>
                  </a:lnTo>
                  <a:lnTo>
                    <a:pt x="704" y="369"/>
                  </a:lnTo>
                  <a:lnTo>
                    <a:pt x="710" y="364"/>
                  </a:lnTo>
                  <a:lnTo>
                    <a:pt x="712" y="357"/>
                  </a:lnTo>
                  <a:lnTo>
                    <a:pt x="719" y="353"/>
                  </a:lnTo>
                  <a:lnTo>
                    <a:pt x="725" y="358"/>
                  </a:lnTo>
                  <a:lnTo>
                    <a:pt x="732" y="357"/>
                  </a:lnTo>
                  <a:lnTo>
                    <a:pt x="746" y="350"/>
                  </a:lnTo>
                  <a:lnTo>
                    <a:pt x="760" y="342"/>
                  </a:lnTo>
                  <a:lnTo>
                    <a:pt x="764" y="335"/>
                  </a:lnTo>
                  <a:lnTo>
                    <a:pt x="770" y="330"/>
                  </a:lnTo>
                  <a:lnTo>
                    <a:pt x="778" y="331"/>
                  </a:lnTo>
                  <a:lnTo>
                    <a:pt x="779" y="339"/>
                  </a:lnTo>
                  <a:lnTo>
                    <a:pt x="784" y="345"/>
                  </a:lnTo>
                  <a:lnTo>
                    <a:pt x="785" y="352"/>
                  </a:lnTo>
                  <a:lnTo>
                    <a:pt x="780" y="359"/>
                  </a:lnTo>
                  <a:lnTo>
                    <a:pt x="773" y="362"/>
                  </a:lnTo>
                  <a:lnTo>
                    <a:pt x="768" y="368"/>
                  </a:lnTo>
                  <a:lnTo>
                    <a:pt x="773" y="383"/>
                  </a:lnTo>
                  <a:lnTo>
                    <a:pt x="776" y="390"/>
                  </a:lnTo>
                  <a:lnTo>
                    <a:pt x="784" y="389"/>
                  </a:lnTo>
                  <a:lnTo>
                    <a:pt x="791" y="385"/>
                  </a:lnTo>
                  <a:lnTo>
                    <a:pt x="795" y="385"/>
                  </a:lnTo>
                  <a:lnTo>
                    <a:pt x="807" y="384"/>
                  </a:lnTo>
                  <a:lnTo>
                    <a:pt x="814" y="385"/>
                  </a:lnTo>
                  <a:lnTo>
                    <a:pt x="829" y="391"/>
                  </a:lnTo>
                  <a:lnTo>
                    <a:pt x="845" y="387"/>
                  </a:lnTo>
                  <a:lnTo>
                    <a:pt x="852" y="384"/>
                  </a:lnTo>
                  <a:lnTo>
                    <a:pt x="854" y="376"/>
                  </a:lnTo>
                  <a:lnTo>
                    <a:pt x="862" y="372"/>
                  </a:lnTo>
                  <a:lnTo>
                    <a:pt x="869" y="372"/>
                  </a:lnTo>
                  <a:lnTo>
                    <a:pt x="874" y="367"/>
                  </a:lnTo>
                  <a:lnTo>
                    <a:pt x="881" y="369"/>
                  </a:lnTo>
                  <a:lnTo>
                    <a:pt x="889" y="364"/>
                  </a:lnTo>
                  <a:lnTo>
                    <a:pt x="892" y="357"/>
                  </a:lnTo>
                  <a:lnTo>
                    <a:pt x="907" y="352"/>
                  </a:lnTo>
                  <a:lnTo>
                    <a:pt x="912" y="347"/>
                  </a:lnTo>
                  <a:lnTo>
                    <a:pt x="904" y="342"/>
                  </a:lnTo>
                  <a:lnTo>
                    <a:pt x="897" y="345"/>
                  </a:lnTo>
                  <a:lnTo>
                    <a:pt x="882" y="341"/>
                  </a:lnTo>
                  <a:lnTo>
                    <a:pt x="870" y="330"/>
                  </a:lnTo>
                  <a:lnTo>
                    <a:pt x="863" y="331"/>
                  </a:lnTo>
                  <a:lnTo>
                    <a:pt x="857" y="326"/>
                  </a:lnTo>
                  <a:lnTo>
                    <a:pt x="843" y="317"/>
                  </a:lnTo>
                  <a:lnTo>
                    <a:pt x="843" y="309"/>
                  </a:lnTo>
                  <a:lnTo>
                    <a:pt x="839" y="303"/>
                  </a:lnTo>
                  <a:lnTo>
                    <a:pt x="832" y="300"/>
                  </a:lnTo>
                  <a:lnTo>
                    <a:pt x="826" y="313"/>
                  </a:lnTo>
                  <a:lnTo>
                    <a:pt x="820" y="319"/>
                  </a:lnTo>
                  <a:lnTo>
                    <a:pt x="818" y="326"/>
                  </a:lnTo>
                  <a:lnTo>
                    <a:pt x="811" y="325"/>
                  </a:lnTo>
                  <a:lnTo>
                    <a:pt x="789" y="317"/>
                  </a:lnTo>
                  <a:lnTo>
                    <a:pt x="780" y="303"/>
                  </a:lnTo>
                  <a:lnTo>
                    <a:pt x="773" y="307"/>
                  </a:lnTo>
                  <a:lnTo>
                    <a:pt x="767" y="302"/>
                  </a:lnTo>
                  <a:lnTo>
                    <a:pt x="758" y="300"/>
                  </a:lnTo>
                  <a:lnTo>
                    <a:pt x="759" y="291"/>
                  </a:lnTo>
                  <a:lnTo>
                    <a:pt x="774" y="283"/>
                  </a:lnTo>
                  <a:lnTo>
                    <a:pt x="785" y="272"/>
                  </a:lnTo>
                  <a:lnTo>
                    <a:pt x="796" y="259"/>
                  </a:lnTo>
                  <a:lnTo>
                    <a:pt x="809" y="253"/>
                  </a:lnTo>
                  <a:lnTo>
                    <a:pt x="808" y="245"/>
                  </a:lnTo>
                  <a:lnTo>
                    <a:pt x="792" y="240"/>
                  </a:lnTo>
                  <a:lnTo>
                    <a:pt x="789" y="247"/>
                  </a:lnTo>
                  <a:lnTo>
                    <a:pt x="779" y="258"/>
                  </a:lnTo>
                  <a:lnTo>
                    <a:pt x="771" y="261"/>
                  </a:lnTo>
                  <a:lnTo>
                    <a:pt x="764" y="258"/>
                  </a:lnTo>
                  <a:lnTo>
                    <a:pt x="758" y="273"/>
                  </a:lnTo>
                  <a:lnTo>
                    <a:pt x="752" y="279"/>
                  </a:lnTo>
                  <a:lnTo>
                    <a:pt x="730" y="287"/>
                  </a:lnTo>
                  <a:lnTo>
                    <a:pt x="717" y="296"/>
                  </a:lnTo>
                  <a:lnTo>
                    <a:pt x="712" y="302"/>
                  </a:lnTo>
                  <a:lnTo>
                    <a:pt x="704" y="305"/>
                  </a:lnTo>
                  <a:lnTo>
                    <a:pt x="697" y="309"/>
                  </a:lnTo>
                  <a:lnTo>
                    <a:pt x="693" y="317"/>
                  </a:lnTo>
                  <a:lnTo>
                    <a:pt x="691" y="324"/>
                  </a:lnTo>
                  <a:lnTo>
                    <a:pt x="685" y="329"/>
                  </a:lnTo>
                  <a:lnTo>
                    <a:pt x="678" y="333"/>
                  </a:lnTo>
                  <a:lnTo>
                    <a:pt x="670" y="331"/>
                  </a:lnTo>
                  <a:lnTo>
                    <a:pt x="656" y="324"/>
                  </a:lnTo>
                  <a:lnTo>
                    <a:pt x="648" y="322"/>
                  </a:lnTo>
                  <a:lnTo>
                    <a:pt x="634" y="314"/>
                  </a:lnTo>
                  <a:lnTo>
                    <a:pt x="580" y="320"/>
                  </a:lnTo>
                  <a:lnTo>
                    <a:pt x="570" y="275"/>
                  </a:lnTo>
                  <a:lnTo>
                    <a:pt x="538" y="269"/>
                  </a:lnTo>
                  <a:lnTo>
                    <a:pt x="536" y="257"/>
                  </a:lnTo>
                  <a:lnTo>
                    <a:pt x="537" y="241"/>
                  </a:lnTo>
                  <a:lnTo>
                    <a:pt x="545" y="240"/>
                  </a:lnTo>
                  <a:lnTo>
                    <a:pt x="543" y="198"/>
                  </a:lnTo>
                  <a:lnTo>
                    <a:pt x="531" y="200"/>
                  </a:lnTo>
                  <a:lnTo>
                    <a:pt x="514" y="168"/>
                  </a:lnTo>
                  <a:lnTo>
                    <a:pt x="502" y="157"/>
                  </a:lnTo>
                  <a:lnTo>
                    <a:pt x="495" y="153"/>
                  </a:lnTo>
                  <a:lnTo>
                    <a:pt x="482" y="145"/>
                  </a:lnTo>
                  <a:lnTo>
                    <a:pt x="477" y="139"/>
                  </a:lnTo>
                  <a:lnTo>
                    <a:pt x="464" y="145"/>
                  </a:lnTo>
                  <a:lnTo>
                    <a:pt x="391" y="144"/>
                  </a:lnTo>
                  <a:lnTo>
                    <a:pt x="321" y="156"/>
                  </a:lnTo>
                  <a:lnTo>
                    <a:pt x="294" y="128"/>
                  </a:lnTo>
                  <a:lnTo>
                    <a:pt x="252" y="81"/>
                  </a:lnTo>
                  <a:lnTo>
                    <a:pt x="218" y="50"/>
                  </a:lnTo>
                  <a:lnTo>
                    <a:pt x="204" y="40"/>
                  </a:lnTo>
                  <a:lnTo>
                    <a:pt x="186" y="25"/>
                  </a:lnTo>
                  <a:lnTo>
                    <a:pt x="166" y="12"/>
                  </a:lnTo>
                  <a:lnTo>
                    <a:pt x="137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225">
              <a:extLst>
                <a:ext uri="{FF2B5EF4-FFF2-40B4-BE49-F238E27FC236}">
                  <a16:creationId xmlns:a16="http://schemas.microsoft.com/office/drawing/2014/main" id="{A9ADEAAE-D17E-B632-2BAB-221676626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231" y="3550552"/>
              <a:ext cx="25072" cy="2507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49" y="56"/>
                </a:cxn>
                <a:cxn ang="0">
                  <a:pos x="34" y="53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9" y="0"/>
                </a:cxn>
                <a:cxn ang="0">
                  <a:pos x="16" y="3"/>
                </a:cxn>
                <a:cxn ang="0">
                  <a:pos x="21" y="9"/>
                </a:cxn>
                <a:cxn ang="0">
                  <a:pos x="28" y="12"/>
                </a:cxn>
                <a:cxn ang="0">
                  <a:pos x="35" y="13"/>
                </a:cxn>
                <a:cxn ang="0">
                  <a:pos x="43" y="10"/>
                </a:cxn>
                <a:cxn ang="0">
                  <a:pos x="50" y="13"/>
                </a:cxn>
                <a:cxn ang="0">
                  <a:pos x="54" y="21"/>
                </a:cxn>
                <a:cxn ang="0">
                  <a:pos x="57" y="27"/>
                </a:cxn>
                <a:cxn ang="0">
                  <a:pos x="61" y="34"/>
                </a:cxn>
                <a:cxn ang="0">
                  <a:pos x="62" y="57"/>
                </a:cxn>
              </a:cxnLst>
              <a:rect l="0" t="0" r="r" b="b"/>
              <a:pathLst>
                <a:path w="62" h="57">
                  <a:moveTo>
                    <a:pt x="62" y="57"/>
                  </a:moveTo>
                  <a:lnTo>
                    <a:pt x="49" y="56"/>
                  </a:lnTo>
                  <a:lnTo>
                    <a:pt x="34" y="53"/>
                  </a:lnTo>
                  <a:lnTo>
                    <a:pt x="4" y="7"/>
                  </a:lnTo>
                  <a:lnTo>
                    <a:pt x="0" y="4"/>
                  </a:lnTo>
                  <a:lnTo>
                    <a:pt x="9" y="0"/>
                  </a:lnTo>
                  <a:lnTo>
                    <a:pt x="16" y="3"/>
                  </a:lnTo>
                  <a:lnTo>
                    <a:pt x="21" y="9"/>
                  </a:lnTo>
                  <a:lnTo>
                    <a:pt x="28" y="12"/>
                  </a:lnTo>
                  <a:lnTo>
                    <a:pt x="35" y="13"/>
                  </a:lnTo>
                  <a:lnTo>
                    <a:pt x="43" y="10"/>
                  </a:lnTo>
                  <a:lnTo>
                    <a:pt x="50" y="13"/>
                  </a:lnTo>
                  <a:lnTo>
                    <a:pt x="54" y="21"/>
                  </a:lnTo>
                  <a:lnTo>
                    <a:pt x="57" y="27"/>
                  </a:lnTo>
                  <a:lnTo>
                    <a:pt x="61" y="34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226">
              <a:extLst>
                <a:ext uri="{FF2B5EF4-FFF2-40B4-BE49-F238E27FC236}">
                  <a16:creationId xmlns:a16="http://schemas.microsoft.com/office/drawing/2014/main" id="{53ACD40F-0E54-1974-C4D3-0BEAB93DF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320" y="3487872"/>
              <a:ext cx="119092" cy="98199"/>
            </a:xfrm>
            <a:custGeom>
              <a:avLst/>
              <a:gdLst/>
              <a:ahLst/>
              <a:cxnLst>
                <a:cxn ang="0">
                  <a:pos x="84" y="4"/>
                </a:cxn>
                <a:cxn ang="0">
                  <a:pos x="102" y="15"/>
                </a:cxn>
                <a:cxn ang="0">
                  <a:pos x="114" y="22"/>
                </a:cxn>
                <a:cxn ang="0">
                  <a:pos x="122" y="45"/>
                </a:cxn>
                <a:cxn ang="0">
                  <a:pos x="145" y="47"/>
                </a:cxn>
                <a:cxn ang="0">
                  <a:pos x="158" y="41"/>
                </a:cxn>
                <a:cxn ang="0">
                  <a:pos x="172" y="22"/>
                </a:cxn>
                <a:cxn ang="0">
                  <a:pos x="181" y="11"/>
                </a:cxn>
                <a:cxn ang="0">
                  <a:pos x="212" y="31"/>
                </a:cxn>
                <a:cxn ang="0">
                  <a:pos x="238" y="79"/>
                </a:cxn>
                <a:cxn ang="0">
                  <a:pos x="252" y="92"/>
                </a:cxn>
                <a:cxn ang="0">
                  <a:pos x="272" y="94"/>
                </a:cxn>
                <a:cxn ang="0">
                  <a:pos x="283" y="104"/>
                </a:cxn>
                <a:cxn ang="0">
                  <a:pos x="274" y="104"/>
                </a:cxn>
                <a:cxn ang="0">
                  <a:pos x="251" y="112"/>
                </a:cxn>
                <a:cxn ang="0">
                  <a:pos x="239" y="140"/>
                </a:cxn>
                <a:cxn ang="0">
                  <a:pos x="231" y="173"/>
                </a:cxn>
                <a:cxn ang="0">
                  <a:pos x="216" y="185"/>
                </a:cxn>
                <a:cxn ang="0">
                  <a:pos x="206" y="198"/>
                </a:cxn>
                <a:cxn ang="0">
                  <a:pos x="208" y="235"/>
                </a:cxn>
                <a:cxn ang="0">
                  <a:pos x="196" y="236"/>
                </a:cxn>
                <a:cxn ang="0">
                  <a:pos x="183" y="226"/>
                </a:cxn>
                <a:cxn ang="0">
                  <a:pos x="170" y="218"/>
                </a:cxn>
                <a:cxn ang="0">
                  <a:pos x="163" y="208"/>
                </a:cxn>
                <a:cxn ang="0">
                  <a:pos x="170" y="179"/>
                </a:cxn>
                <a:cxn ang="0">
                  <a:pos x="155" y="157"/>
                </a:cxn>
                <a:cxn ang="0">
                  <a:pos x="118" y="170"/>
                </a:cxn>
                <a:cxn ang="0">
                  <a:pos x="102" y="196"/>
                </a:cxn>
                <a:cxn ang="0">
                  <a:pos x="81" y="209"/>
                </a:cxn>
                <a:cxn ang="0">
                  <a:pos x="76" y="196"/>
                </a:cxn>
                <a:cxn ang="0">
                  <a:pos x="79" y="187"/>
                </a:cxn>
                <a:cxn ang="0">
                  <a:pos x="74" y="175"/>
                </a:cxn>
                <a:cxn ang="0">
                  <a:pos x="79" y="161"/>
                </a:cxn>
                <a:cxn ang="0">
                  <a:pos x="64" y="159"/>
                </a:cxn>
                <a:cxn ang="0">
                  <a:pos x="40" y="139"/>
                </a:cxn>
                <a:cxn ang="0">
                  <a:pos x="46" y="130"/>
                </a:cxn>
                <a:cxn ang="0">
                  <a:pos x="48" y="114"/>
                </a:cxn>
                <a:cxn ang="0">
                  <a:pos x="29" y="101"/>
                </a:cxn>
                <a:cxn ang="0">
                  <a:pos x="22" y="87"/>
                </a:cxn>
                <a:cxn ang="0">
                  <a:pos x="26" y="73"/>
                </a:cxn>
                <a:cxn ang="0">
                  <a:pos x="19" y="61"/>
                </a:cxn>
                <a:cxn ang="0">
                  <a:pos x="2" y="48"/>
                </a:cxn>
                <a:cxn ang="0">
                  <a:pos x="0" y="41"/>
                </a:cxn>
                <a:cxn ang="0">
                  <a:pos x="18" y="30"/>
                </a:cxn>
                <a:cxn ang="0">
                  <a:pos x="33" y="34"/>
                </a:cxn>
                <a:cxn ang="0">
                  <a:pos x="52" y="47"/>
                </a:cxn>
                <a:cxn ang="0">
                  <a:pos x="75" y="52"/>
                </a:cxn>
                <a:cxn ang="0">
                  <a:pos x="87" y="47"/>
                </a:cxn>
                <a:cxn ang="0">
                  <a:pos x="72" y="30"/>
                </a:cxn>
                <a:cxn ang="0">
                  <a:pos x="63" y="17"/>
                </a:cxn>
                <a:cxn ang="0">
                  <a:pos x="75" y="0"/>
                </a:cxn>
              </a:cxnLst>
              <a:rect l="0" t="0" r="r" b="b"/>
              <a:pathLst>
                <a:path w="285" h="236">
                  <a:moveTo>
                    <a:pt x="76" y="0"/>
                  </a:moveTo>
                  <a:lnTo>
                    <a:pt x="84" y="4"/>
                  </a:lnTo>
                  <a:lnTo>
                    <a:pt x="91" y="4"/>
                  </a:lnTo>
                  <a:lnTo>
                    <a:pt x="102" y="15"/>
                  </a:lnTo>
                  <a:lnTo>
                    <a:pt x="107" y="22"/>
                  </a:lnTo>
                  <a:lnTo>
                    <a:pt x="114" y="22"/>
                  </a:lnTo>
                  <a:lnTo>
                    <a:pt x="119" y="37"/>
                  </a:lnTo>
                  <a:lnTo>
                    <a:pt x="122" y="45"/>
                  </a:lnTo>
                  <a:lnTo>
                    <a:pt x="130" y="45"/>
                  </a:lnTo>
                  <a:lnTo>
                    <a:pt x="145" y="47"/>
                  </a:lnTo>
                  <a:lnTo>
                    <a:pt x="153" y="46"/>
                  </a:lnTo>
                  <a:lnTo>
                    <a:pt x="158" y="41"/>
                  </a:lnTo>
                  <a:lnTo>
                    <a:pt x="164" y="25"/>
                  </a:lnTo>
                  <a:lnTo>
                    <a:pt x="172" y="22"/>
                  </a:lnTo>
                  <a:lnTo>
                    <a:pt x="179" y="18"/>
                  </a:lnTo>
                  <a:lnTo>
                    <a:pt x="181" y="11"/>
                  </a:lnTo>
                  <a:lnTo>
                    <a:pt x="186" y="1"/>
                  </a:lnTo>
                  <a:lnTo>
                    <a:pt x="212" y="31"/>
                  </a:lnTo>
                  <a:lnTo>
                    <a:pt x="228" y="64"/>
                  </a:lnTo>
                  <a:lnTo>
                    <a:pt x="238" y="79"/>
                  </a:lnTo>
                  <a:lnTo>
                    <a:pt x="245" y="89"/>
                  </a:lnTo>
                  <a:lnTo>
                    <a:pt x="252" y="92"/>
                  </a:lnTo>
                  <a:lnTo>
                    <a:pt x="264" y="89"/>
                  </a:lnTo>
                  <a:lnTo>
                    <a:pt x="272" y="94"/>
                  </a:lnTo>
                  <a:lnTo>
                    <a:pt x="278" y="96"/>
                  </a:lnTo>
                  <a:lnTo>
                    <a:pt x="283" y="104"/>
                  </a:lnTo>
                  <a:lnTo>
                    <a:pt x="285" y="113"/>
                  </a:lnTo>
                  <a:lnTo>
                    <a:pt x="274" y="104"/>
                  </a:lnTo>
                  <a:lnTo>
                    <a:pt x="261" y="104"/>
                  </a:lnTo>
                  <a:lnTo>
                    <a:pt x="251" y="112"/>
                  </a:lnTo>
                  <a:lnTo>
                    <a:pt x="242" y="122"/>
                  </a:lnTo>
                  <a:lnTo>
                    <a:pt x="239" y="140"/>
                  </a:lnTo>
                  <a:lnTo>
                    <a:pt x="238" y="158"/>
                  </a:lnTo>
                  <a:lnTo>
                    <a:pt x="231" y="173"/>
                  </a:lnTo>
                  <a:lnTo>
                    <a:pt x="228" y="198"/>
                  </a:lnTo>
                  <a:lnTo>
                    <a:pt x="216" y="185"/>
                  </a:lnTo>
                  <a:lnTo>
                    <a:pt x="208" y="190"/>
                  </a:lnTo>
                  <a:lnTo>
                    <a:pt x="206" y="198"/>
                  </a:lnTo>
                  <a:lnTo>
                    <a:pt x="206" y="219"/>
                  </a:lnTo>
                  <a:lnTo>
                    <a:pt x="208" y="235"/>
                  </a:lnTo>
                  <a:lnTo>
                    <a:pt x="203" y="236"/>
                  </a:lnTo>
                  <a:lnTo>
                    <a:pt x="196" y="236"/>
                  </a:lnTo>
                  <a:lnTo>
                    <a:pt x="190" y="234"/>
                  </a:lnTo>
                  <a:lnTo>
                    <a:pt x="183" y="226"/>
                  </a:lnTo>
                  <a:lnTo>
                    <a:pt x="175" y="223"/>
                  </a:lnTo>
                  <a:lnTo>
                    <a:pt x="170" y="218"/>
                  </a:lnTo>
                  <a:lnTo>
                    <a:pt x="159" y="212"/>
                  </a:lnTo>
                  <a:lnTo>
                    <a:pt x="163" y="208"/>
                  </a:lnTo>
                  <a:lnTo>
                    <a:pt x="178" y="198"/>
                  </a:lnTo>
                  <a:lnTo>
                    <a:pt x="170" y="179"/>
                  </a:lnTo>
                  <a:lnTo>
                    <a:pt x="172" y="167"/>
                  </a:lnTo>
                  <a:lnTo>
                    <a:pt x="155" y="157"/>
                  </a:lnTo>
                  <a:lnTo>
                    <a:pt x="130" y="163"/>
                  </a:lnTo>
                  <a:lnTo>
                    <a:pt x="118" y="170"/>
                  </a:lnTo>
                  <a:lnTo>
                    <a:pt x="108" y="180"/>
                  </a:lnTo>
                  <a:lnTo>
                    <a:pt x="102" y="196"/>
                  </a:lnTo>
                  <a:lnTo>
                    <a:pt x="91" y="208"/>
                  </a:lnTo>
                  <a:lnTo>
                    <a:pt x="81" y="209"/>
                  </a:lnTo>
                  <a:lnTo>
                    <a:pt x="80" y="203"/>
                  </a:lnTo>
                  <a:lnTo>
                    <a:pt x="76" y="196"/>
                  </a:lnTo>
                  <a:lnTo>
                    <a:pt x="72" y="190"/>
                  </a:lnTo>
                  <a:lnTo>
                    <a:pt x="79" y="187"/>
                  </a:lnTo>
                  <a:lnTo>
                    <a:pt x="80" y="180"/>
                  </a:lnTo>
                  <a:lnTo>
                    <a:pt x="74" y="175"/>
                  </a:lnTo>
                  <a:lnTo>
                    <a:pt x="75" y="168"/>
                  </a:lnTo>
                  <a:lnTo>
                    <a:pt x="79" y="161"/>
                  </a:lnTo>
                  <a:lnTo>
                    <a:pt x="72" y="158"/>
                  </a:lnTo>
                  <a:lnTo>
                    <a:pt x="64" y="159"/>
                  </a:lnTo>
                  <a:lnTo>
                    <a:pt x="51" y="151"/>
                  </a:lnTo>
                  <a:lnTo>
                    <a:pt x="40" y="139"/>
                  </a:lnTo>
                  <a:lnTo>
                    <a:pt x="39" y="131"/>
                  </a:lnTo>
                  <a:lnTo>
                    <a:pt x="46" y="130"/>
                  </a:lnTo>
                  <a:lnTo>
                    <a:pt x="50" y="123"/>
                  </a:lnTo>
                  <a:lnTo>
                    <a:pt x="48" y="114"/>
                  </a:lnTo>
                  <a:lnTo>
                    <a:pt x="35" y="106"/>
                  </a:lnTo>
                  <a:lnTo>
                    <a:pt x="29" y="101"/>
                  </a:lnTo>
                  <a:lnTo>
                    <a:pt x="25" y="95"/>
                  </a:lnTo>
                  <a:lnTo>
                    <a:pt x="22" y="87"/>
                  </a:lnTo>
                  <a:lnTo>
                    <a:pt x="23" y="79"/>
                  </a:lnTo>
                  <a:lnTo>
                    <a:pt x="26" y="73"/>
                  </a:lnTo>
                  <a:lnTo>
                    <a:pt x="25" y="65"/>
                  </a:lnTo>
                  <a:lnTo>
                    <a:pt x="19" y="61"/>
                  </a:lnTo>
                  <a:lnTo>
                    <a:pt x="12" y="61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39"/>
                  </a:lnTo>
                  <a:lnTo>
                    <a:pt x="18" y="30"/>
                  </a:lnTo>
                  <a:lnTo>
                    <a:pt x="25" y="31"/>
                  </a:lnTo>
                  <a:lnTo>
                    <a:pt x="33" y="34"/>
                  </a:lnTo>
                  <a:lnTo>
                    <a:pt x="39" y="40"/>
                  </a:lnTo>
                  <a:lnTo>
                    <a:pt x="52" y="47"/>
                  </a:lnTo>
                  <a:lnTo>
                    <a:pt x="61" y="45"/>
                  </a:lnTo>
                  <a:lnTo>
                    <a:pt x="75" y="52"/>
                  </a:lnTo>
                  <a:lnTo>
                    <a:pt x="83" y="53"/>
                  </a:lnTo>
                  <a:lnTo>
                    <a:pt x="87" y="47"/>
                  </a:lnTo>
                  <a:lnTo>
                    <a:pt x="84" y="40"/>
                  </a:lnTo>
                  <a:lnTo>
                    <a:pt x="72" y="30"/>
                  </a:lnTo>
                  <a:lnTo>
                    <a:pt x="69" y="23"/>
                  </a:lnTo>
                  <a:lnTo>
                    <a:pt x="63" y="17"/>
                  </a:lnTo>
                  <a:lnTo>
                    <a:pt x="64" y="9"/>
                  </a:lnTo>
                  <a:lnTo>
                    <a:pt x="75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227">
              <a:extLst>
                <a:ext uri="{FF2B5EF4-FFF2-40B4-BE49-F238E27FC236}">
                  <a16:creationId xmlns:a16="http://schemas.microsoft.com/office/drawing/2014/main" id="{6F505676-C740-BE19-AF19-06A7F817C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458" y="3448174"/>
              <a:ext cx="244453" cy="117003"/>
            </a:xfrm>
            <a:custGeom>
              <a:avLst/>
              <a:gdLst/>
              <a:ahLst/>
              <a:cxnLst>
                <a:cxn ang="0">
                  <a:pos x="251" y="231"/>
                </a:cxn>
                <a:cxn ang="0">
                  <a:pos x="294" y="211"/>
                </a:cxn>
                <a:cxn ang="0">
                  <a:pos x="324" y="194"/>
                </a:cxn>
                <a:cxn ang="0">
                  <a:pos x="351" y="210"/>
                </a:cxn>
                <a:cxn ang="0">
                  <a:pos x="390" y="198"/>
                </a:cxn>
                <a:cxn ang="0">
                  <a:pos x="420" y="165"/>
                </a:cxn>
                <a:cxn ang="0">
                  <a:pos x="477" y="155"/>
                </a:cxn>
                <a:cxn ang="0">
                  <a:pos x="534" y="109"/>
                </a:cxn>
                <a:cxn ang="0">
                  <a:pos x="585" y="77"/>
                </a:cxn>
                <a:cxn ang="0">
                  <a:pos x="560" y="54"/>
                </a:cxn>
                <a:cxn ang="0">
                  <a:pos x="514" y="32"/>
                </a:cxn>
                <a:cxn ang="0">
                  <a:pos x="492" y="27"/>
                </a:cxn>
                <a:cxn ang="0">
                  <a:pos x="438" y="24"/>
                </a:cxn>
                <a:cxn ang="0">
                  <a:pos x="408" y="18"/>
                </a:cxn>
                <a:cxn ang="0">
                  <a:pos x="355" y="20"/>
                </a:cxn>
                <a:cxn ang="0">
                  <a:pos x="316" y="22"/>
                </a:cxn>
                <a:cxn ang="0">
                  <a:pos x="286" y="18"/>
                </a:cxn>
                <a:cxn ang="0">
                  <a:pos x="252" y="4"/>
                </a:cxn>
                <a:cxn ang="0">
                  <a:pos x="225" y="18"/>
                </a:cxn>
                <a:cxn ang="0">
                  <a:pos x="218" y="48"/>
                </a:cxn>
                <a:cxn ang="0">
                  <a:pos x="185" y="44"/>
                </a:cxn>
                <a:cxn ang="0">
                  <a:pos x="156" y="33"/>
                </a:cxn>
                <a:cxn ang="0">
                  <a:pos x="125" y="32"/>
                </a:cxn>
                <a:cxn ang="0">
                  <a:pos x="95" y="35"/>
                </a:cxn>
                <a:cxn ang="0">
                  <a:pos x="89" y="57"/>
                </a:cxn>
                <a:cxn ang="0">
                  <a:pos x="103" y="77"/>
                </a:cxn>
                <a:cxn ang="0">
                  <a:pos x="68" y="107"/>
                </a:cxn>
                <a:cxn ang="0">
                  <a:pos x="61" y="126"/>
                </a:cxn>
                <a:cxn ang="0">
                  <a:pos x="83" y="141"/>
                </a:cxn>
                <a:cxn ang="0">
                  <a:pos x="114" y="143"/>
                </a:cxn>
                <a:cxn ang="0">
                  <a:pos x="133" y="127"/>
                </a:cxn>
                <a:cxn ang="0">
                  <a:pos x="151" y="150"/>
                </a:cxn>
                <a:cxn ang="0">
                  <a:pos x="176" y="165"/>
                </a:cxn>
                <a:cxn ang="0">
                  <a:pos x="206" y="171"/>
                </a:cxn>
                <a:cxn ang="0">
                  <a:pos x="183" y="188"/>
                </a:cxn>
                <a:cxn ang="0">
                  <a:pos x="163" y="196"/>
                </a:cxn>
                <a:cxn ang="0">
                  <a:pos x="146" y="208"/>
                </a:cxn>
                <a:cxn ang="0">
                  <a:pos x="108" y="209"/>
                </a:cxn>
                <a:cxn ang="0">
                  <a:pos x="85" y="218"/>
                </a:cxn>
                <a:cxn ang="0">
                  <a:pos x="67" y="230"/>
                </a:cxn>
                <a:cxn ang="0">
                  <a:pos x="29" y="222"/>
                </a:cxn>
                <a:cxn ang="0">
                  <a:pos x="0" y="230"/>
                </a:cxn>
                <a:cxn ang="0">
                  <a:pos x="4" y="259"/>
                </a:cxn>
                <a:cxn ang="0">
                  <a:pos x="35" y="261"/>
                </a:cxn>
                <a:cxn ang="0">
                  <a:pos x="74" y="259"/>
                </a:cxn>
                <a:cxn ang="0">
                  <a:pos x="117" y="258"/>
                </a:cxn>
                <a:cxn ang="0">
                  <a:pos x="135" y="279"/>
                </a:cxn>
                <a:cxn ang="0">
                  <a:pos x="173" y="272"/>
                </a:cxn>
                <a:cxn ang="0">
                  <a:pos x="213" y="271"/>
                </a:cxn>
                <a:cxn ang="0">
                  <a:pos x="244" y="260"/>
                </a:cxn>
              </a:cxnLst>
              <a:rect l="0" t="0" r="r" b="b"/>
              <a:pathLst>
                <a:path w="585" h="280">
                  <a:moveTo>
                    <a:pt x="244" y="260"/>
                  </a:moveTo>
                  <a:lnTo>
                    <a:pt x="242" y="248"/>
                  </a:lnTo>
                  <a:lnTo>
                    <a:pt x="251" y="231"/>
                  </a:lnTo>
                  <a:lnTo>
                    <a:pt x="283" y="218"/>
                  </a:lnTo>
                  <a:lnTo>
                    <a:pt x="286" y="211"/>
                  </a:lnTo>
                  <a:lnTo>
                    <a:pt x="294" y="211"/>
                  </a:lnTo>
                  <a:lnTo>
                    <a:pt x="300" y="198"/>
                  </a:lnTo>
                  <a:lnTo>
                    <a:pt x="309" y="200"/>
                  </a:lnTo>
                  <a:lnTo>
                    <a:pt x="324" y="194"/>
                  </a:lnTo>
                  <a:lnTo>
                    <a:pt x="334" y="197"/>
                  </a:lnTo>
                  <a:lnTo>
                    <a:pt x="340" y="209"/>
                  </a:lnTo>
                  <a:lnTo>
                    <a:pt x="351" y="210"/>
                  </a:lnTo>
                  <a:lnTo>
                    <a:pt x="367" y="207"/>
                  </a:lnTo>
                  <a:lnTo>
                    <a:pt x="377" y="208"/>
                  </a:lnTo>
                  <a:lnTo>
                    <a:pt x="390" y="198"/>
                  </a:lnTo>
                  <a:lnTo>
                    <a:pt x="395" y="181"/>
                  </a:lnTo>
                  <a:lnTo>
                    <a:pt x="405" y="170"/>
                  </a:lnTo>
                  <a:lnTo>
                    <a:pt x="420" y="165"/>
                  </a:lnTo>
                  <a:lnTo>
                    <a:pt x="438" y="164"/>
                  </a:lnTo>
                  <a:lnTo>
                    <a:pt x="464" y="160"/>
                  </a:lnTo>
                  <a:lnTo>
                    <a:pt x="477" y="155"/>
                  </a:lnTo>
                  <a:lnTo>
                    <a:pt x="485" y="142"/>
                  </a:lnTo>
                  <a:lnTo>
                    <a:pt x="499" y="129"/>
                  </a:lnTo>
                  <a:lnTo>
                    <a:pt x="534" y="109"/>
                  </a:lnTo>
                  <a:lnTo>
                    <a:pt x="569" y="98"/>
                  </a:lnTo>
                  <a:lnTo>
                    <a:pt x="580" y="91"/>
                  </a:lnTo>
                  <a:lnTo>
                    <a:pt x="585" y="77"/>
                  </a:lnTo>
                  <a:lnTo>
                    <a:pt x="585" y="68"/>
                  </a:lnTo>
                  <a:lnTo>
                    <a:pt x="579" y="68"/>
                  </a:lnTo>
                  <a:lnTo>
                    <a:pt x="560" y="54"/>
                  </a:lnTo>
                  <a:lnTo>
                    <a:pt x="545" y="53"/>
                  </a:lnTo>
                  <a:lnTo>
                    <a:pt x="530" y="35"/>
                  </a:lnTo>
                  <a:lnTo>
                    <a:pt x="514" y="32"/>
                  </a:lnTo>
                  <a:lnTo>
                    <a:pt x="507" y="31"/>
                  </a:lnTo>
                  <a:lnTo>
                    <a:pt x="500" y="31"/>
                  </a:lnTo>
                  <a:lnTo>
                    <a:pt x="492" y="27"/>
                  </a:lnTo>
                  <a:lnTo>
                    <a:pt x="485" y="26"/>
                  </a:lnTo>
                  <a:lnTo>
                    <a:pt x="461" y="27"/>
                  </a:lnTo>
                  <a:lnTo>
                    <a:pt x="438" y="24"/>
                  </a:lnTo>
                  <a:lnTo>
                    <a:pt x="430" y="24"/>
                  </a:lnTo>
                  <a:lnTo>
                    <a:pt x="416" y="18"/>
                  </a:lnTo>
                  <a:lnTo>
                    <a:pt x="408" y="18"/>
                  </a:lnTo>
                  <a:lnTo>
                    <a:pt x="394" y="24"/>
                  </a:lnTo>
                  <a:lnTo>
                    <a:pt x="363" y="20"/>
                  </a:lnTo>
                  <a:lnTo>
                    <a:pt x="355" y="20"/>
                  </a:lnTo>
                  <a:lnTo>
                    <a:pt x="340" y="24"/>
                  </a:lnTo>
                  <a:lnTo>
                    <a:pt x="323" y="24"/>
                  </a:lnTo>
                  <a:lnTo>
                    <a:pt x="316" y="22"/>
                  </a:lnTo>
                  <a:lnTo>
                    <a:pt x="309" y="18"/>
                  </a:lnTo>
                  <a:lnTo>
                    <a:pt x="301" y="16"/>
                  </a:lnTo>
                  <a:lnTo>
                    <a:pt x="286" y="18"/>
                  </a:lnTo>
                  <a:lnTo>
                    <a:pt x="280" y="13"/>
                  </a:lnTo>
                  <a:lnTo>
                    <a:pt x="259" y="0"/>
                  </a:lnTo>
                  <a:lnTo>
                    <a:pt x="252" y="4"/>
                  </a:lnTo>
                  <a:lnTo>
                    <a:pt x="245" y="5"/>
                  </a:lnTo>
                  <a:lnTo>
                    <a:pt x="237" y="8"/>
                  </a:lnTo>
                  <a:lnTo>
                    <a:pt x="225" y="18"/>
                  </a:lnTo>
                  <a:lnTo>
                    <a:pt x="224" y="26"/>
                  </a:lnTo>
                  <a:lnTo>
                    <a:pt x="220" y="32"/>
                  </a:lnTo>
                  <a:lnTo>
                    <a:pt x="218" y="48"/>
                  </a:lnTo>
                  <a:lnTo>
                    <a:pt x="214" y="55"/>
                  </a:lnTo>
                  <a:lnTo>
                    <a:pt x="200" y="50"/>
                  </a:lnTo>
                  <a:lnTo>
                    <a:pt x="185" y="44"/>
                  </a:lnTo>
                  <a:lnTo>
                    <a:pt x="170" y="39"/>
                  </a:lnTo>
                  <a:lnTo>
                    <a:pt x="163" y="35"/>
                  </a:lnTo>
                  <a:lnTo>
                    <a:pt x="156" y="33"/>
                  </a:lnTo>
                  <a:lnTo>
                    <a:pt x="148" y="33"/>
                  </a:lnTo>
                  <a:lnTo>
                    <a:pt x="133" y="31"/>
                  </a:lnTo>
                  <a:lnTo>
                    <a:pt x="125" y="32"/>
                  </a:lnTo>
                  <a:lnTo>
                    <a:pt x="118" y="29"/>
                  </a:lnTo>
                  <a:lnTo>
                    <a:pt x="102" y="32"/>
                  </a:lnTo>
                  <a:lnTo>
                    <a:pt x="95" y="35"/>
                  </a:lnTo>
                  <a:lnTo>
                    <a:pt x="92" y="42"/>
                  </a:lnTo>
                  <a:lnTo>
                    <a:pt x="94" y="50"/>
                  </a:lnTo>
                  <a:lnTo>
                    <a:pt x="89" y="57"/>
                  </a:lnTo>
                  <a:lnTo>
                    <a:pt x="86" y="64"/>
                  </a:lnTo>
                  <a:lnTo>
                    <a:pt x="102" y="69"/>
                  </a:lnTo>
                  <a:lnTo>
                    <a:pt x="103" y="77"/>
                  </a:lnTo>
                  <a:lnTo>
                    <a:pt x="90" y="83"/>
                  </a:lnTo>
                  <a:lnTo>
                    <a:pt x="79" y="96"/>
                  </a:lnTo>
                  <a:lnTo>
                    <a:pt x="68" y="107"/>
                  </a:lnTo>
                  <a:lnTo>
                    <a:pt x="53" y="115"/>
                  </a:lnTo>
                  <a:lnTo>
                    <a:pt x="52" y="124"/>
                  </a:lnTo>
                  <a:lnTo>
                    <a:pt x="61" y="126"/>
                  </a:lnTo>
                  <a:lnTo>
                    <a:pt x="67" y="131"/>
                  </a:lnTo>
                  <a:lnTo>
                    <a:pt x="74" y="127"/>
                  </a:lnTo>
                  <a:lnTo>
                    <a:pt x="83" y="141"/>
                  </a:lnTo>
                  <a:lnTo>
                    <a:pt x="105" y="149"/>
                  </a:lnTo>
                  <a:lnTo>
                    <a:pt x="112" y="150"/>
                  </a:lnTo>
                  <a:lnTo>
                    <a:pt x="114" y="143"/>
                  </a:lnTo>
                  <a:lnTo>
                    <a:pt x="120" y="137"/>
                  </a:lnTo>
                  <a:lnTo>
                    <a:pt x="126" y="124"/>
                  </a:lnTo>
                  <a:lnTo>
                    <a:pt x="133" y="127"/>
                  </a:lnTo>
                  <a:lnTo>
                    <a:pt x="137" y="133"/>
                  </a:lnTo>
                  <a:lnTo>
                    <a:pt x="137" y="141"/>
                  </a:lnTo>
                  <a:lnTo>
                    <a:pt x="151" y="150"/>
                  </a:lnTo>
                  <a:lnTo>
                    <a:pt x="157" y="155"/>
                  </a:lnTo>
                  <a:lnTo>
                    <a:pt x="164" y="154"/>
                  </a:lnTo>
                  <a:lnTo>
                    <a:pt x="176" y="165"/>
                  </a:lnTo>
                  <a:lnTo>
                    <a:pt x="191" y="169"/>
                  </a:lnTo>
                  <a:lnTo>
                    <a:pt x="198" y="166"/>
                  </a:lnTo>
                  <a:lnTo>
                    <a:pt x="206" y="171"/>
                  </a:lnTo>
                  <a:lnTo>
                    <a:pt x="201" y="176"/>
                  </a:lnTo>
                  <a:lnTo>
                    <a:pt x="186" y="181"/>
                  </a:lnTo>
                  <a:lnTo>
                    <a:pt x="183" y="188"/>
                  </a:lnTo>
                  <a:lnTo>
                    <a:pt x="175" y="193"/>
                  </a:lnTo>
                  <a:lnTo>
                    <a:pt x="168" y="191"/>
                  </a:lnTo>
                  <a:lnTo>
                    <a:pt x="163" y="196"/>
                  </a:lnTo>
                  <a:lnTo>
                    <a:pt x="156" y="196"/>
                  </a:lnTo>
                  <a:lnTo>
                    <a:pt x="148" y="200"/>
                  </a:lnTo>
                  <a:lnTo>
                    <a:pt x="146" y="208"/>
                  </a:lnTo>
                  <a:lnTo>
                    <a:pt x="139" y="211"/>
                  </a:lnTo>
                  <a:lnTo>
                    <a:pt x="123" y="215"/>
                  </a:lnTo>
                  <a:lnTo>
                    <a:pt x="108" y="209"/>
                  </a:lnTo>
                  <a:lnTo>
                    <a:pt x="101" y="208"/>
                  </a:lnTo>
                  <a:lnTo>
                    <a:pt x="89" y="209"/>
                  </a:lnTo>
                  <a:lnTo>
                    <a:pt x="85" y="218"/>
                  </a:lnTo>
                  <a:lnTo>
                    <a:pt x="78" y="220"/>
                  </a:lnTo>
                  <a:lnTo>
                    <a:pt x="74" y="227"/>
                  </a:lnTo>
                  <a:lnTo>
                    <a:pt x="67" y="230"/>
                  </a:lnTo>
                  <a:lnTo>
                    <a:pt x="53" y="221"/>
                  </a:lnTo>
                  <a:lnTo>
                    <a:pt x="45" y="220"/>
                  </a:lnTo>
                  <a:lnTo>
                    <a:pt x="29" y="222"/>
                  </a:lnTo>
                  <a:lnTo>
                    <a:pt x="22" y="220"/>
                  </a:lnTo>
                  <a:lnTo>
                    <a:pt x="15" y="225"/>
                  </a:lnTo>
                  <a:lnTo>
                    <a:pt x="0" y="230"/>
                  </a:lnTo>
                  <a:lnTo>
                    <a:pt x="0" y="237"/>
                  </a:lnTo>
                  <a:lnTo>
                    <a:pt x="0" y="253"/>
                  </a:lnTo>
                  <a:lnTo>
                    <a:pt x="4" y="259"/>
                  </a:lnTo>
                  <a:lnTo>
                    <a:pt x="13" y="260"/>
                  </a:lnTo>
                  <a:lnTo>
                    <a:pt x="20" y="257"/>
                  </a:lnTo>
                  <a:lnTo>
                    <a:pt x="35" y="261"/>
                  </a:lnTo>
                  <a:lnTo>
                    <a:pt x="58" y="257"/>
                  </a:lnTo>
                  <a:lnTo>
                    <a:pt x="67" y="257"/>
                  </a:lnTo>
                  <a:lnTo>
                    <a:pt x="74" y="259"/>
                  </a:lnTo>
                  <a:lnTo>
                    <a:pt x="79" y="265"/>
                  </a:lnTo>
                  <a:lnTo>
                    <a:pt x="86" y="268"/>
                  </a:lnTo>
                  <a:lnTo>
                    <a:pt x="117" y="258"/>
                  </a:lnTo>
                  <a:lnTo>
                    <a:pt x="123" y="261"/>
                  </a:lnTo>
                  <a:lnTo>
                    <a:pt x="131" y="263"/>
                  </a:lnTo>
                  <a:lnTo>
                    <a:pt x="135" y="279"/>
                  </a:lnTo>
                  <a:lnTo>
                    <a:pt x="151" y="277"/>
                  </a:lnTo>
                  <a:lnTo>
                    <a:pt x="158" y="280"/>
                  </a:lnTo>
                  <a:lnTo>
                    <a:pt x="173" y="272"/>
                  </a:lnTo>
                  <a:lnTo>
                    <a:pt x="187" y="270"/>
                  </a:lnTo>
                  <a:lnTo>
                    <a:pt x="203" y="274"/>
                  </a:lnTo>
                  <a:lnTo>
                    <a:pt x="213" y="271"/>
                  </a:lnTo>
                  <a:lnTo>
                    <a:pt x="223" y="271"/>
                  </a:lnTo>
                  <a:lnTo>
                    <a:pt x="225" y="257"/>
                  </a:lnTo>
                  <a:lnTo>
                    <a:pt x="244" y="26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2" name="Group 228">
              <a:extLst>
                <a:ext uri="{FF2B5EF4-FFF2-40B4-BE49-F238E27FC236}">
                  <a16:creationId xmlns:a16="http://schemas.microsoft.com/office/drawing/2014/main" id="{613DB2F3-465B-58BF-6E81-4094207424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620" y="3538016"/>
              <a:ext cx="29251" cy="12536"/>
              <a:chOff x="1779" y="2072"/>
              <a:chExt cx="14" cy="6"/>
            </a:xfrm>
            <a:solidFill>
              <a:sysClr val="window" lastClr="FFFFFF">
                <a:lumMod val="85000"/>
              </a:sysClr>
            </a:solidFill>
          </p:grpSpPr>
          <p:sp>
            <p:nvSpPr>
              <p:cNvPr id="209" name="Freeform 229">
                <a:extLst>
                  <a:ext uri="{FF2B5EF4-FFF2-40B4-BE49-F238E27FC236}">
                    <a16:creationId xmlns:a16="http://schemas.microsoft.com/office/drawing/2014/main" id="{3A53EE83-FABF-4070-7391-9075B844F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4" y="2072"/>
                <a:ext cx="3" cy="4"/>
              </a:xfrm>
              <a:custGeom>
                <a:avLst/>
                <a:gdLst/>
                <a:ahLst/>
                <a:cxnLst>
                  <a:cxn ang="0">
                    <a:pos x="16" y="18"/>
                  </a:cxn>
                  <a:cxn ang="0">
                    <a:pos x="14" y="11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1" y="12"/>
                  </a:cxn>
                  <a:cxn ang="0">
                    <a:pos x="5" y="19"/>
                  </a:cxn>
                  <a:cxn ang="0">
                    <a:pos x="12" y="19"/>
                  </a:cxn>
                  <a:cxn ang="0">
                    <a:pos x="16" y="18"/>
                  </a:cxn>
                </a:cxnLst>
                <a:rect l="0" t="0" r="r" b="b"/>
                <a:pathLst>
                  <a:path w="16" h="19">
                    <a:moveTo>
                      <a:pt x="16" y="18"/>
                    </a:moveTo>
                    <a:lnTo>
                      <a:pt x="14" y="11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1" y="12"/>
                    </a:lnTo>
                    <a:lnTo>
                      <a:pt x="5" y="19"/>
                    </a:lnTo>
                    <a:lnTo>
                      <a:pt x="12" y="19"/>
                    </a:lnTo>
                    <a:lnTo>
                      <a:pt x="16" y="1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Freeform 230">
                <a:extLst>
                  <a:ext uri="{FF2B5EF4-FFF2-40B4-BE49-F238E27FC236}">
                    <a16:creationId xmlns:a16="http://schemas.microsoft.com/office/drawing/2014/main" id="{AC912C8A-91BF-9EB9-F649-586EDA9AE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2075"/>
                <a:ext cx="3" cy="1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5" y="7"/>
                  </a:cxn>
                  <a:cxn ang="0">
                    <a:pos x="13" y="6"/>
                  </a:cxn>
                  <a:cxn ang="0">
                    <a:pos x="13" y="3"/>
                  </a:cxn>
                </a:cxnLst>
                <a:rect l="0" t="0" r="r" b="b"/>
                <a:pathLst>
                  <a:path w="13" h="7">
                    <a:moveTo>
                      <a:pt x="13" y="3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5" y="7"/>
                    </a:lnTo>
                    <a:lnTo>
                      <a:pt x="13" y="6"/>
                    </a:lnTo>
                    <a:lnTo>
                      <a:pt x="13" y="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Freeform 231">
                <a:extLst>
                  <a:ext uri="{FF2B5EF4-FFF2-40B4-BE49-F238E27FC236}">
                    <a16:creationId xmlns:a16="http://schemas.microsoft.com/office/drawing/2014/main" id="{D419964B-CF1B-4DCF-24CE-569C2D2FA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9" y="2076"/>
                <a:ext cx="2" cy="2"/>
              </a:xfrm>
              <a:custGeom>
                <a:avLst/>
                <a:gdLst/>
                <a:ahLst/>
                <a:cxnLst>
                  <a:cxn ang="0">
                    <a:pos x="11" y="7"/>
                  </a:cxn>
                  <a:cxn ang="0">
                    <a:pos x="8" y="0"/>
                  </a:cxn>
                  <a:cxn ang="0">
                    <a:pos x="0" y="1"/>
                  </a:cxn>
                  <a:cxn ang="0">
                    <a:pos x="3" y="9"/>
                  </a:cxn>
                  <a:cxn ang="0">
                    <a:pos x="10" y="9"/>
                  </a:cxn>
                  <a:cxn ang="0">
                    <a:pos x="11" y="7"/>
                  </a:cxn>
                </a:cxnLst>
                <a:rect l="0" t="0" r="r" b="b"/>
                <a:pathLst>
                  <a:path w="11" h="9">
                    <a:moveTo>
                      <a:pt x="11" y="7"/>
                    </a:moveTo>
                    <a:lnTo>
                      <a:pt x="8" y="0"/>
                    </a:lnTo>
                    <a:lnTo>
                      <a:pt x="0" y="1"/>
                    </a:lnTo>
                    <a:lnTo>
                      <a:pt x="3" y="9"/>
                    </a:lnTo>
                    <a:lnTo>
                      <a:pt x="10" y="9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3" name="Freeform 232">
              <a:extLst>
                <a:ext uri="{FF2B5EF4-FFF2-40B4-BE49-F238E27FC236}">
                  <a16:creationId xmlns:a16="http://schemas.microsoft.com/office/drawing/2014/main" id="{EFBAE777-3AC4-E8E4-341C-B63ECF242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839" y="3030307"/>
              <a:ext cx="904683" cy="482637"/>
            </a:xfrm>
            <a:custGeom>
              <a:avLst/>
              <a:gdLst/>
              <a:ahLst/>
              <a:cxnLst>
                <a:cxn ang="0">
                  <a:pos x="450" y="1103"/>
                </a:cxn>
                <a:cxn ang="0">
                  <a:pos x="344" y="1076"/>
                </a:cxn>
                <a:cxn ang="0">
                  <a:pos x="254" y="1004"/>
                </a:cxn>
                <a:cxn ang="0">
                  <a:pos x="243" y="906"/>
                </a:cxn>
                <a:cxn ang="0">
                  <a:pos x="289" y="857"/>
                </a:cxn>
                <a:cxn ang="0">
                  <a:pos x="399" y="854"/>
                </a:cxn>
                <a:cxn ang="0">
                  <a:pos x="407" y="799"/>
                </a:cxn>
                <a:cxn ang="0">
                  <a:pos x="326" y="709"/>
                </a:cxn>
                <a:cxn ang="0">
                  <a:pos x="234" y="697"/>
                </a:cxn>
                <a:cxn ang="0">
                  <a:pos x="97" y="758"/>
                </a:cxn>
                <a:cxn ang="0">
                  <a:pos x="100" y="679"/>
                </a:cxn>
                <a:cxn ang="0">
                  <a:pos x="32" y="640"/>
                </a:cxn>
                <a:cxn ang="0">
                  <a:pos x="14" y="529"/>
                </a:cxn>
                <a:cxn ang="0">
                  <a:pos x="61" y="446"/>
                </a:cxn>
                <a:cxn ang="0">
                  <a:pos x="122" y="421"/>
                </a:cxn>
                <a:cxn ang="0">
                  <a:pos x="186" y="369"/>
                </a:cxn>
                <a:cxn ang="0">
                  <a:pos x="255" y="348"/>
                </a:cxn>
                <a:cxn ang="0">
                  <a:pos x="319" y="348"/>
                </a:cxn>
                <a:cxn ang="0">
                  <a:pos x="407" y="387"/>
                </a:cxn>
                <a:cxn ang="0">
                  <a:pos x="428" y="396"/>
                </a:cxn>
                <a:cxn ang="0">
                  <a:pos x="513" y="411"/>
                </a:cxn>
                <a:cxn ang="0">
                  <a:pos x="571" y="390"/>
                </a:cxn>
                <a:cxn ang="0">
                  <a:pos x="652" y="421"/>
                </a:cxn>
                <a:cxn ang="0">
                  <a:pos x="737" y="421"/>
                </a:cxn>
                <a:cxn ang="0">
                  <a:pos x="768" y="353"/>
                </a:cxn>
                <a:cxn ang="0">
                  <a:pos x="737" y="297"/>
                </a:cxn>
                <a:cxn ang="0">
                  <a:pos x="782" y="219"/>
                </a:cxn>
                <a:cxn ang="0">
                  <a:pos x="778" y="186"/>
                </a:cxn>
                <a:cxn ang="0">
                  <a:pos x="778" y="146"/>
                </a:cxn>
                <a:cxn ang="0">
                  <a:pos x="851" y="138"/>
                </a:cxn>
                <a:cxn ang="0">
                  <a:pos x="934" y="108"/>
                </a:cxn>
                <a:cxn ang="0">
                  <a:pos x="1003" y="72"/>
                </a:cxn>
                <a:cxn ang="0">
                  <a:pos x="1150" y="41"/>
                </a:cxn>
                <a:cxn ang="0">
                  <a:pos x="1201" y="0"/>
                </a:cxn>
                <a:cxn ang="0">
                  <a:pos x="1284" y="13"/>
                </a:cxn>
                <a:cxn ang="0">
                  <a:pos x="1308" y="99"/>
                </a:cxn>
                <a:cxn ang="0">
                  <a:pos x="1359" y="104"/>
                </a:cxn>
                <a:cxn ang="0">
                  <a:pos x="1382" y="122"/>
                </a:cxn>
                <a:cxn ang="0">
                  <a:pos x="1444" y="141"/>
                </a:cxn>
                <a:cxn ang="0">
                  <a:pos x="1463" y="168"/>
                </a:cxn>
                <a:cxn ang="0">
                  <a:pos x="1537" y="119"/>
                </a:cxn>
                <a:cxn ang="0">
                  <a:pos x="1608" y="115"/>
                </a:cxn>
                <a:cxn ang="0">
                  <a:pos x="1801" y="385"/>
                </a:cxn>
                <a:cxn ang="0">
                  <a:pos x="1880" y="413"/>
                </a:cxn>
                <a:cxn ang="0">
                  <a:pos x="1966" y="396"/>
                </a:cxn>
                <a:cxn ang="0">
                  <a:pos x="2015" y="457"/>
                </a:cxn>
                <a:cxn ang="0">
                  <a:pos x="2095" y="516"/>
                </a:cxn>
                <a:cxn ang="0">
                  <a:pos x="2158" y="538"/>
                </a:cxn>
                <a:cxn ang="0">
                  <a:pos x="2074" y="712"/>
                </a:cxn>
                <a:cxn ang="0">
                  <a:pos x="1918" y="749"/>
                </a:cxn>
                <a:cxn ang="0">
                  <a:pos x="1786" y="875"/>
                </a:cxn>
                <a:cxn ang="0">
                  <a:pos x="1803" y="1029"/>
                </a:cxn>
                <a:cxn ang="0">
                  <a:pos x="1715" y="1030"/>
                </a:cxn>
                <a:cxn ang="0">
                  <a:pos x="1571" y="1019"/>
                </a:cxn>
                <a:cxn ang="0">
                  <a:pos x="1460" y="1003"/>
                </a:cxn>
                <a:cxn ang="0">
                  <a:pos x="1378" y="1038"/>
                </a:cxn>
                <a:cxn ang="0">
                  <a:pos x="1302" y="1049"/>
                </a:cxn>
                <a:cxn ang="0">
                  <a:pos x="1219" y="1119"/>
                </a:cxn>
                <a:cxn ang="0">
                  <a:pos x="1150" y="1145"/>
                </a:cxn>
                <a:cxn ang="0">
                  <a:pos x="1016" y="991"/>
                </a:cxn>
                <a:cxn ang="0">
                  <a:pos x="720" y="873"/>
                </a:cxn>
              </a:cxnLst>
              <a:rect l="0" t="0" r="r" b="b"/>
              <a:pathLst>
                <a:path w="2162" h="1156">
                  <a:moveTo>
                    <a:pt x="502" y="871"/>
                  </a:moveTo>
                  <a:lnTo>
                    <a:pt x="502" y="940"/>
                  </a:lnTo>
                  <a:lnTo>
                    <a:pt x="502" y="1010"/>
                  </a:lnTo>
                  <a:lnTo>
                    <a:pt x="502" y="1074"/>
                  </a:lnTo>
                  <a:lnTo>
                    <a:pt x="502" y="1134"/>
                  </a:lnTo>
                  <a:lnTo>
                    <a:pt x="490" y="1139"/>
                  </a:lnTo>
                  <a:lnTo>
                    <a:pt x="472" y="1139"/>
                  </a:lnTo>
                  <a:lnTo>
                    <a:pt x="462" y="1131"/>
                  </a:lnTo>
                  <a:lnTo>
                    <a:pt x="454" y="1109"/>
                  </a:lnTo>
                  <a:lnTo>
                    <a:pt x="450" y="1103"/>
                  </a:lnTo>
                  <a:lnTo>
                    <a:pt x="444" y="1097"/>
                  </a:lnTo>
                  <a:lnTo>
                    <a:pt x="438" y="1082"/>
                  </a:lnTo>
                  <a:lnTo>
                    <a:pt x="433" y="1075"/>
                  </a:lnTo>
                  <a:lnTo>
                    <a:pt x="418" y="1069"/>
                  </a:lnTo>
                  <a:lnTo>
                    <a:pt x="412" y="1064"/>
                  </a:lnTo>
                  <a:lnTo>
                    <a:pt x="405" y="1060"/>
                  </a:lnTo>
                  <a:lnTo>
                    <a:pt x="398" y="1059"/>
                  </a:lnTo>
                  <a:lnTo>
                    <a:pt x="389" y="1062"/>
                  </a:lnTo>
                  <a:lnTo>
                    <a:pt x="366" y="1068"/>
                  </a:lnTo>
                  <a:lnTo>
                    <a:pt x="344" y="1076"/>
                  </a:lnTo>
                  <a:lnTo>
                    <a:pt x="315" y="1102"/>
                  </a:lnTo>
                  <a:lnTo>
                    <a:pt x="313" y="1063"/>
                  </a:lnTo>
                  <a:lnTo>
                    <a:pt x="322" y="1052"/>
                  </a:lnTo>
                  <a:lnTo>
                    <a:pt x="324" y="1034"/>
                  </a:lnTo>
                  <a:lnTo>
                    <a:pt x="313" y="1029"/>
                  </a:lnTo>
                  <a:lnTo>
                    <a:pt x="301" y="1028"/>
                  </a:lnTo>
                  <a:lnTo>
                    <a:pt x="282" y="1019"/>
                  </a:lnTo>
                  <a:lnTo>
                    <a:pt x="273" y="1006"/>
                  </a:lnTo>
                  <a:lnTo>
                    <a:pt x="265" y="1007"/>
                  </a:lnTo>
                  <a:lnTo>
                    <a:pt x="254" y="1004"/>
                  </a:lnTo>
                  <a:lnTo>
                    <a:pt x="250" y="967"/>
                  </a:lnTo>
                  <a:lnTo>
                    <a:pt x="239" y="948"/>
                  </a:lnTo>
                  <a:lnTo>
                    <a:pt x="232" y="942"/>
                  </a:lnTo>
                  <a:lnTo>
                    <a:pt x="224" y="927"/>
                  </a:lnTo>
                  <a:lnTo>
                    <a:pt x="202" y="919"/>
                  </a:lnTo>
                  <a:lnTo>
                    <a:pt x="191" y="903"/>
                  </a:lnTo>
                  <a:lnTo>
                    <a:pt x="199" y="896"/>
                  </a:lnTo>
                  <a:lnTo>
                    <a:pt x="216" y="896"/>
                  </a:lnTo>
                  <a:lnTo>
                    <a:pt x="233" y="901"/>
                  </a:lnTo>
                  <a:lnTo>
                    <a:pt x="243" y="906"/>
                  </a:lnTo>
                  <a:lnTo>
                    <a:pt x="250" y="902"/>
                  </a:lnTo>
                  <a:lnTo>
                    <a:pt x="263" y="904"/>
                  </a:lnTo>
                  <a:lnTo>
                    <a:pt x="258" y="896"/>
                  </a:lnTo>
                  <a:lnTo>
                    <a:pt x="255" y="886"/>
                  </a:lnTo>
                  <a:lnTo>
                    <a:pt x="252" y="868"/>
                  </a:lnTo>
                  <a:lnTo>
                    <a:pt x="258" y="857"/>
                  </a:lnTo>
                  <a:lnTo>
                    <a:pt x="267" y="852"/>
                  </a:lnTo>
                  <a:lnTo>
                    <a:pt x="267" y="859"/>
                  </a:lnTo>
                  <a:lnTo>
                    <a:pt x="278" y="860"/>
                  </a:lnTo>
                  <a:lnTo>
                    <a:pt x="289" y="857"/>
                  </a:lnTo>
                  <a:lnTo>
                    <a:pt x="291" y="847"/>
                  </a:lnTo>
                  <a:lnTo>
                    <a:pt x="301" y="838"/>
                  </a:lnTo>
                  <a:lnTo>
                    <a:pt x="318" y="838"/>
                  </a:lnTo>
                  <a:lnTo>
                    <a:pt x="333" y="847"/>
                  </a:lnTo>
                  <a:lnTo>
                    <a:pt x="347" y="853"/>
                  </a:lnTo>
                  <a:lnTo>
                    <a:pt x="363" y="849"/>
                  </a:lnTo>
                  <a:lnTo>
                    <a:pt x="373" y="843"/>
                  </a:lnTo>
                  <a:lnTo>
                    <a:pt x="377" y="845"/>
                  </a:lnTo>
                  <a:lnTo>
                    <a:pt x="382" y="848"/>
                  </a:lnTo>
                  <a:lnTo>
                    <a:pt x="399" y="854"/>
                  </a:lnTo>
                  <a:lnTo>
                    <a:pt x="411" y="860"/>
                  </a:lnTo>
                  <a:lnTo>
                    <a:pt x="421" y="858"/>
                  </a:lnTo>
                  <a:lnTo>
                    <a:pt x="433" y="860"/>
                  </a:lnTo>
                  <a:lnTo>
                    <a:pt x="437" y="853"/>
                  </a:lnTo>
                  <a:lnTo>
                    <a:pt x="429" y="842"/>
                  </a:lnTo>
                  <a:lnTo>
                    <a:pt x="439" y="842"/>
                  </a:lnTo>
                  <a:lnTo>
                    <a:pt x="432" y="829"/>
                  </a:lnTo>
                  <a:lnTo>
                    <a:pt x="421" y="816"/>
                  </a:lnTo>
                  <a:lnTo>
                    <a:pt x="412" y="809"/>
                  </a:lnTo>
                  <a:lnTo>
                    <a:pt x="407" y="799"/>
                  </a:lnTo>
                  <a:lnTo>
                    <a:pt x="396" y="798"/>
                  </a:lnTo>
                  <a:lnTo>
                    <a:pt x="385" y="782"/>
                  </a:lnTo>
                  <a:lnTo>
                    <a:pt x="380" y="759"/>
                  </a:lnTo>
                  <a:lnTo>
                    <a:pt x="373" y="748"/>
                  </a:lnTo>
                  <a:lnTo>
                    <a:pt x="369" y="754"/>
                  </a:lnTo>
                  <a:lnTo>
                    <a:pt x="363" y="738"/>
                  </a:lnTo>
                  <a:lnTo>
                    <a:pt x="357" y="738"/>
                  </a:lnTo>
                  <a:lnTo>
                    <a:pt x="356" y="726"/>
                  </a:lnTo>
                  <a:lnTo>
                    <a:pt x="337" y="710"/>
                  </a:lnTo>
                  <a:lnTo>
                    <a:pt x="326" y="709"/>
                  </a:lnTo>
                  <a:lnTo>
                    <a:pt x="326" y="703"/>
                  </a:lnTo>
                  <a:lnTo>
                    <a:pt x="313" y="703"/>
                  </a:lnTo>
                  <a:lnTo>
                    <a:pt x="302" y="707"/>
                  </a:lnTo>
                  <a:lnTo>
                    <a:pt x="293" y="708"/>
                  </a:lnTo>
                  <a:lnTo>
                    <a:pt x="283" y="714"/>
                  </a:lnTo>
                  <a:lnTo>
                    <a:pt x="279" y="703"/>
                  </a:lnTo>
                  <a:lnTo>
                    <a:pt x="266" y="703"/>
                  </a:lnTo>
                  <a:lnTo>
                    <a:pt x="261" y="701"/>
                  </a:lnTo>
                  <a:lnTo>
                    <a:pt x="247" y="698"/>
                  </a:lnTo>
                  <a:lnTo>
                    <a:pt x="234" y="697"/>
                  </a:lnTo>
                  <a:lnTo>
                    <a:pt x="201" y="730"/>
                  </a:lnTo>
                  <a:lnTo>
                    <a:pt x="182" y="731"/>
                  </a:lnTo>
                  <a:lnTo>
                    <a:pt x="157" y="738"/>
                  </a:lnTo>
                  <a:lnTo>
                    <a:pt x="132" y="743"/>
                  </a:lnTo>
                  <a:lnTo>
                    <a:pt x="110" y="748"/>
                  </a:lnTo>
                  <a:lnTo>
                    <a:pt x="132" y="764"/>
                  </a:lnTo>
                  <a:lnTo>
                    <a:pt x="114" y="770"/>
                  </a:lnTo>
                  <a:lnTo>
                    <a:pt x="108" y="768"/>
                  </a:lnTo>
                  <a:lnTo>
                    <a:pt x="105" y="762"/>
                  </a:lnTo>
                  <a:lnTo>
                    <a:pt x="97" y="758"/>
                  </a:lnTo>
                  <a:lnTo>
                    <a:pt x="90" y="758"/>
                  </a:lnTo>
                  <a:lnTo>
                    <a:pt x="83" y="755"/>
                  </a:lnTo>
                  <a:lnTo>
                    <a:pt x="80" y="749"/>
                  </a:lnTo>
                  <a:lnTo>
                    <a:pt x="86" y="743"/>
                  </a:lnTo>
                  <a:lnTo>
                    <a:pt x="86" y="736"/>
                  </a:lnTo>
                  <a:lnTo>
                    <a:pt x="95" y="734"/>
                  </a:lnTo>
                  <a:lnTo>
                    <a:pt x="102" y="738"/>
                  </a:lnTo>
                  <a:lnTo>
                    <a:pt x="114" y="736"/>
                  </a:lnTo>
                  <a:lnTo>
                    <a:pt x="107" y="681"/>
                  </a:lnTo>
                  <a:lnTo>
                    <a:pt x="100" y="679"/>
                  </a:lnTo>
                  <a:lnTo>
                    <a:pt x="95" y="671"/>
                  </a:lnTo>
                  <a:lnTo>
                    <a:pt x="93" y="664"/>
                  </a:lnTo>
                  <a:lnTo>
                    <a:pt x="89" y="658"/>
                  </a:lnTo>
                  <a:lnTo>
                    <a:pt x="83" y="652"/>
                  </a:lnTo>
                  <a:lnTo>
                    <a:pt x="75" y="652"/>
                  </a:lnTo>
                  <a:lnTo>
                    <a:pt x="60" y="654"/>
                  </a:lnTo>
                  <a:lnTo>
                    <a:pt x="46" y="651"/>
                  </a:lnTo>
                  <a:lnTo>
                    <a:pt x="45" y="660"/>
                  </a:lnTo>
                  <a:lnTo>
                    <a:pt x="33" y="648"/>
                  </a:lnTo>
                  <a:lnTo>
                    <a:pt x="32" y="640"/>
                  </a:lnTo>
                  <a:lnTo>
                    <a:pt x="28" y="633"/>
                  </a:lnTo>
                  <a:lnTo>
                    <a:pt x="33" y="626"/>
                  </a:lnTo>
                  <a:lnTo>
                    <a:pt x="28" y="620"/>
                  </a:lnTo>
                  <a:lnTo>
                    <a:pt x="28" y="613"/>
                  </a:lnTo>
                  <a:lnTo>
                    <a:pt x="0" y="603"/>
                  </a:lnTo>
                  <a:lnTo>
                    <a:pt x="10" y="560"/>
                  </a:lnTo>
                  <a:lnTo>
                    <a:pt x="24" y="553"/>
                  </a:lnTo>
                  <a:lnTo>
                    <a:pt x="28" y="546"/>
                  </a:lnTo>
                  <a:lnTo>
                    <a:pt x="25" y="538"/>
                  </a:lnTo>
                  <a:lnTo>
                    <a:pt x="14" y="529"/>
                  </a:lnTo>
                  <a:lnTo>
                    <a:pt x="24" y="483"/>
                  </a:lnTo>
                  <a:lnTo>
                    <a:pt x="38" y="476"/>
                  </a:lnTo>
                  <a:lnTo>
                    <a:pt x="42" y="469"/>
                  </a:lnTo>
                  <a:lnTo>
                    <a:pt x="40" y="462"/>
                  </a:lnTo>
                  <a:lnTo>
                    <a:pt x="42" y="454"/>
                  </a:lnTo>
                  <a:lnTo>
                    <a:pt x="44" y="447"/>
                  </a:lnTo>
                  <a:lnTo>
                    <a:pt x="46" y="440"/>
                  </a:lnTo>
                  <a:lnTo>
                    <a:pt x="51" y="433"/>
                  </a:lnTo>
                  <a:lnTo>
                    <a:pt x="58" y="438"/>
                  </a:lnTo>
                  <a:lnTo>
                    <a:pt x="61" y="446"/>
                  </a:lnTo>
                  <a:lnTo>
                    <a:pt x="73" y="454"/>
                  </a:lnTo>
                  <a:lnTo>
                    <a:pt x="90" y="491"/>
                  </a:lnTo>
                  <a:lnTo>
                    <a:pt x="97" y="493"/>
                  </a:lnTo>
                  <a:lnTo>
                    <a:pt x="123" y="475"/>
                  </a:lnTo>
                  <a:lnTo>
                    <a:pt x="122" y="468"/>
                  </a:lnTo>
                  <a:lnTo>
                    <a:pt x="118" y="460"/>
                  </a:lnTo>
                  <a:lnTo>
                    <a:pt x="113" y="437"/>
                  </a:lnTo>
                  <a:lnTo>
                    <a:pt x="107" y="422"/>
                  </a:lnTo>
                  <a:lnTo>
                    <a:pt x="114" y="425"/>
                  </a:lnTo>
                  <a:lnTo>
                    <a:pt x="122" y="421"/>
                  </a:lnTo>
                  <a:lnTo>
                    <a:pt x="141" y="408"/>
                  </a:lnTo>
                  <a:lnTo>
                    <a:pt x="149" y="404"/>
                  </a:lnTo>
                  <a:lnTo>
                    <a:pt x="152" y="398"/>
                  </a:lnTo>
                  <a:lnTo>
                    <a:pt x="154" y="390"/>
                  </a:lnTo>
                  <a:lnTo>
                    <a:pt x="152" y="382"/>
                  </a:lnTo>
                  <a:lnTo>
                    <a:pt x="161" y="381"/>
                  </a:lnTo>
                  <a:lnTo>
                    <a:pt x="168" y="381"/>
                  </a:lnTo>
                  <a:lnTo>
                    <a:pt x="175" y="379"/>
                  </a:lnTo>
                  <a:lnTo>
                    <a:pt x="180" y="372"/>
                  </a:lnTo>
                  <a:lnTo>
                    <a:pt x="186" y="369"/>
                  </a:lnTo>
                  <a:lnTo>
                    <a:pt x="195" y="366"/>
                  </a:lnTo>
                  <a:lnTo>
                    <a:pt x="200" y="360"/>
                  </a:lnTo>
                  <a:lnTo>
                    <a:pt x="206" y="355"/>
                  </a:lnTo>
                  <a:lnTo>
                    <a:pt x="211" y="349"/>
                  </a:lnTo>
                  <a:lnTo>
                    <a:pt x="213" y="342"/>
                  </a:lnTo>
                  <a:lnTo>
                    <a:pt x="219" y="337"/>
                  </a:lnTo>
                  <a:lnTo>
                    <a:pt x="234" y="332"/>
                  </a:lnTo>
                  <a:lnTo>
                    <a:pt x="250" y="333"/>
                  </a:lnTo>
                  <a:lnTo>
                    <a:pt x="251" y="341"/>
                  </a:lnTo>
                  <a:lnTo>
                    <a:pt x="255" y="348"/>
                  </a:lnTo>
                  <a:lnTo>
                    <a:pt x="271" y="344"/>
                  </a:lnTo>
                  <a:lnTo>
                    <a:pt x="274" y="350"/>
                  </a:lnTo>
                  <a:lnTo>
                    <a:pt x="279" y="343"/>
                  </a:lnTo>
                  <a:lnTo>
                    <a:pt x="282" y="336"/>
                  </a:lnTo>
                  <a:lnTo>
                    <a:pt x="286" y="329"/>
                  </a:lnTo>
                  <a:lnTo>
                    <a:pt x="294" y="330"/>
                  </a:lnTo>
                  <a:lnTo>
                    <a:pt x="301" y="327"/>
                  </a:lnTo>
                  <a:lnTo>
                    <a:pt x="308" y="327"/>
                  </a:lnTo>
                  <a:lnTo>
                    <a:pt x="315" y="342"/>
                  </a:lnTo>
                  <a:lnTo>
                    <a:pt x="319" y="348"/>
                  </a:lnTo>
                  <a:lnTo>
                    <a:pt x="327" y="346"/>
                  </a:lnTo>
                  <a:lnTo>
                    <a:pt x="334" y="344"/>
                  </a:lnTo>
                  <a:lnTo>
                    <a:pt x="341" y="348"/>
                  </a:lnTo>
                  <a:lnTo>
                    <a:pt x="357" y="343"/>
                  </a:lnTo>
                  <a:lnTo>
                    <a:pt x="365" y="344"/>
                  </a:lnTo>
                  <a:lnTo>
                    <a:pt x="372" y="349"/>
                  </a:lnTo>
                  <a:lnTo>
                    <a:pt x="377" y="354"/>
                  </a:lnTo>
                  <a:lnTo>
                    <a:pt x="383" y="369"/>
                  </a:lnTo>
                  <a:lnTo>
                    <a:pt x="404" y="381"/>
                  </a:lnTo>
                  <a:lnTo>
                    <a:pt x="407" y="387"/>
                  </a:lnTo>
                  <a:lnTo>
                    <a:pt x="411" y="394"/>
                  </a:lnTo>
                  <a:lnTo>
                    <a:pt x="421" y="407"/>
                  </a:lnTo>
                  <a:lnTo>
                    <a:pt x="421" y="414"/>
                  </a:lnTo>
                  <a:lnTo>
                    <a:pt x="421" y="421"/>
                  </a:lnTo>
                  <a:lnTo>
                    <a:pt x="426" y="429"/>
                  </a:lnTo>
                  <a:lnTo>
                    <a:pt x="433" y="426"/>
                  </a:lnTo>
                  <a:lnTo>
                    <a:pt x="433" y="418"/>
                  </a:lnTo>
                  <a:lnTo>
                    <a:pt x="432" y="410"/>
                  </a:lnTo>
                  <a:lnTo>
                    <a:pt x="433" y="403"/>
                  </a:lnTo>
                  <a:lnTo>
                    <a:pt x="428" y="396"/>
                  </a:lnTo>
                  <a:lnTo>
                    <a:pt x="433" y="390"/>
                  </a:lnTo>
                  <a:lnTo>
                    <a:pt x="441" y="390"/>
                  </a:lnTo>
                  <a:lnTo>
                    <a:pt x="444" y="397"/>
                  </a:lnTo>
                  <a:lnTo>
                    <a:pt x="450" y="402"/>
                  </a:lnTo>
                  <a:lnTo>
                    <a:pt x="452" y="409"/>
                  </a:lnTo>
                  <a:lnTo>
                    <a:pt x="459" y="414"/>
                  </a:lnTo>
                  <a:lnTo>
                    <a:pt x="473" y="419"/>
                  </a:lnTo>
                  <a:lnTo>
                    <a:pt x="487" y="427"/>
                  </a:lnTo>
                  <a:lnTo>
                    <a:pt x="495" y="425"/>
                  </a:lnTo>
                  <a:lnTo>
                    <a:pt x="513" y="411"/>
                  </a:lnTo>
                  <a:lnTo>
                    <a:pt x="513" y="403"/>
                  </a:lnTo>
                  <a:lnTo>
                    <a:pt x="521" y="401"/>
                  </a:lnTo>
                  <a:lnTo>
                    <a:pt x="527" y="394"/>
                  </a:lnTo>
                  <a:lnTo>
                    <a:pt x="534" y="393"/>
                  </a:lnTo>
                  <a:lnTo>
                    <a:pt x="541" y="396"/>
                  </a:lnTo>
                  <a:lnTo>
                    <a:pt x="543" y="388"/>
                  </a:lnTo>
                  <a:lnTo>
                    <a:pt x="550" y="388"/>
                  </a:lnTo>
                  <a:lnTo>
                    <a:pt x="557" y="390"/>
                  </a:lnTo>
                  <a:lnTo>
                    <a:pt x="565" y="385"/>
                  </a:lnTo>
                  <a:lnTo>
                    <a:pt x="571" y="390"/>
                  </a:lnTo>
                  <a:lnTo>
                    <a:pt x="582" y="401"/>
                  </a:lnTo>
                  <a:lnTo>
                    <a:pt x="596" y="393"/>
                  </a:lnTo>
                  <a:lnTo>
                    <a:pt x="599" y="386"/>
                  </a:lnTo>
                  <a:lnTo>
                    <a:pt x="615" y="385"/>
                  </a:lnTo>
                  <a:lnTo>
                    <a:pt x="622" y="382"/>
                  </a:lnTo>
                  <a:lnTo>
                    <a:pt x="637" y="387"/>
                  </a:lnTo>
                  <a:lnTo>
                    <a:pt x="642" y="393"/>
                  </a:lnTo>
                  <a:lnTo>
                    <a:pt x="643" y="409"/>
                  </a:lnTo>
                  <a:lnTo>
                    <a:pt x="649" y="414"/>
                  </a:lnTo>
                  <a:lnTo>
                    <a:pt x="652" y="421"/>
                  </a:lnTo>
                  <a:lnTo>
                    <a:pt x="668" y="419"/>
                  </a:lnTo>
                  <a:lnTo>
                    <a:pt x="683" y="422"/>
                  </a:lnTo>
                  <a:lnTo>
                    <a:pt x="683" y="422"/>
                  </a:lnTo>
                  <a:lnTo>
                    <a:pt x="687" y="432"/>
                  </a:lnTo>
                  <a:lnTo>
                    <a:pt x="703" y="432"/>
                  </a:lnTo>
                  <a:lnTo>
                    <a:pt x="709" y="427"/>
                  </a:lnTo>
                  <a:lnTo>
                    <a:pt x="716" y="413"/>
                  </a:lnTo>
                  <a:lnTo>
                    <a:pt x="720" y="407"/>
                  </a:lnTo>
                  <a:lnTo>
                    <a:pt x="727" y="409"/>
                  </a:lnTo>
                  <a:lnTo>
                    <a:pt x="737" y="421"/>
                  </a:lnTo>
                  <a:lnTo>
                    <a:pt x="753" y="421"/>
                  </a:lnTo>
                  <a:lnTo>
                    <a:pt x="768" y="419"/>
                  </a:lnTo>
                  <a:lnTo>
                    <a:pt x="774" y="414"/>
                  </a:lnTo>
                  <a:lnTo>
                    <a:pt x="790" y="409"/>
                  </a:lnTo>
                  <a:lnTo>
                    <a:pt x="801" y="372"/>
                  </a:lnTo>
                  <a:lnTo>
                    <a:pt x="805" y="365"/>
                  </a:lnTo>
                  <a:lnTo>
                    <a:pt x="799" y="359"/>
                  </a:lnTo>
                  <a:lnTo>
                    <a:pt x="798" y="355"/>
                  </a:lnTo>
                  <a:lnTo>
                    <a:pt x="784" y="354"/>
                  </a:lnTo>
                  <a:lnTo>
                    <a:pt x="768" y="353"/>
                  </a:lnTo>
                  <a:lnTo>
                    <a:pt x="764" y="346"/>
                  </a:lnTo>
                  <a:lnTo>
                    <a:pt x="759" y="341"/>
                  </a:lnTo>
                  <a:lnTo>
                    <a:pt x="743" y="338"/>
                  </a:lnTo>
                  <a:lnTo>
                    <a:pt x="735" y="335"/>
                  </a:lnTo>
                  <a:lnTo>
                    <a:pt x="737" y="327"/>
                  </a:lnTo>
                  <a:lnTo>
                    <a:pt x="733" y="320"/>
                  </a:lnTo>
                  <a:lnTo>
                    <a:pt x="717" y="316"/>
                  </a:lnTo>
                  <a:lnTo>
                    <a:pt x="717" y="309"/>
                  </a:lnTo>
                  <a:lnTo>
                    <a:pt x="726" y="307"/>
                  </a:lnTo>
                  <a:lnTo>
                    <a:pt x="737" y="297"/>
                  </a:lnTo>
                  <a:lnTo>
                    <a:pt x="753" y="292"/>
                  </a:lnTo>
                  <a:lnTo>
                    <a:pt x="766" y="283"/>
                  </a:lnTo>
                  <a:lnTo>
                    <a:pt x="770" y="276"/>
                  </a:lnTo>
                  <a:lnTo>
                    <a:pt x="771" y="268"/>
                  </a:lnTo>
                  <a:lnTo>
                    <a:pt x="753" y="242"/>
                  </a:lnTo>
                  <a:lnTo>
                    <a:pt x="760" y="239"/>
                  </a:lnTo>
                  <a:lnTo>
                    <a:pt x="766" y="233"/>
                  </a:lnTo>
                  <a:lnTo>
                    <a:pt x="768" y="226"/>
                  </a:lnTo>
                  <a:lnTo>
                    <a:pt x="773" y="220"/>
                  </a:lnTo>
                  <a:lnTo>
                    <a:pt x="782" y="219"/>
                  </a:lnTo>
                  <a:lnTo>
                    <a:pt x="790" y="221"/>
                  </a:lnTo>
                  <a:lnTo>
                    <a:pt x="798" y="220"/>
                  </a:lnTo>
                  <a:lnTo>
                    <a:pt x="805" y="222"/>
                  </a:lnTo>
                  <a:lnTo>
                    <a:pt x="821" y="221"/>
                  </a:lnTo>
                  <a:lnTo>
                    <a:pt x="828" y="219"/>
                  </a:lnTo>
                  <a:lnTo>
                    <a:pt x="832" y="211"/>
                  </a:lnTo>
                  <a:lnTo>
                    <a:pt x="827" y="205"/>
                  </a:lnTo>
                  <a:lnTo>
                    <a:pt x="814" y="198"/>
                  </a:lnTo>
                  <a:lnTo>
                    <a:pt x="782" y="193"/>
                  </a:lnTo>
                  <a:lnTo>
                    <a:pt x="778" y="186"/>
                  </a:lnTo>
                  <a:lnTo>
                    <a:pt x="779" y="179"/>
                  </a:lnTo>
                  <a:lnTo>
                    <a:pt x="787" y="179"/>
                  </a:lnTo>
                  <a:lnTo>
                    <a:pt x="794" y="175"/>
                  </a:lnTo>
                  <a:lnTo>
                    <a:pt x="799" y="169"/>
                  </a:lnTo>
                  <a:lnTo>
                    <a:pt x="793" y="163"/>
                  </a:lnTo>
                  <a:lnTo>
                    <a:pt x="785" y="168"/>
                  </a:lnTo>
                  <a:lnTo>
                    <a:pt x="771" y="168"/>
                  </a:lnTo>
                  <a:lnTo>
                    <a:pt x="771" y="159"/>
                  </a:lnTo>
                  <a:lnTo>
                    <a:pt x="773" y="152"/>
                  </a:lnTo>
                  <a:lnTo>
                    <a:pt x="778" y="146"/>
                  </a:lnTo>
                  <a:lnTo>
                    <a:pt x="767" y="135"/>
                  </a:lnTo>
                  <a:lnTo>
                    <a:pt x="783" y="135"/>
                  </a:lnTo>
                  <a:lnTo>
                    <a:pt x="787" y="127"/>
                  </a:lnTo>
                  <a:lnTo>
                    <a:pt x="795" y="127"/>
                  </a:lnTo>
                  <a:lnTo>
                    <a:pt x="800" y="133"/>
                  </a:lnTo>
                  <a:lnTo>
                    <a:pt x="807" y="132"/>
                  </a:lnTo>
                  <a:lnTo>
                    <a:pt x="815" y="133"/>
                  </a:lnTo>
                  <a:lnTo>
                    <a:pt x="823" y="131"/>
                  </a:lnTo>
                  <a:lnTo>
                    <a:pt x="846" y="132"/>
                  </a:lnTo>
                  <a:lnTo>
                    <a:pt x="851" y="138"/>
                  </a:lnTo>
                  <a:lnTo>
                    <a:pt x="861" y="126"/>
                  </a:lnTo>
                  <a:lnTo>
                    <a:pt x="868" y="124"/>
                  </a:lnTo>
                  <a:lnTo>
                    <a:pt x="884" y="125"/>
                  </a:lnTo>
                  <a:lnTo>
                    <a:pt x="890" y="119"/>
                  </a:lnTo>
                  <a:lnTo>
                    <a:pt x="898" y="116"/>
                  </a:lnTo>
                  <a:lnTo>
                    <a:pt x="910" y="108"/>
                  </a:lnTo>
                  <a:lnTo>
                    <a:pt x="917" y="110"/>
                  </a:lnTo>
                  <a:lnTo>
                    <a:pt x="923" y="115"/>
                  </a:lnTo>
                  <a:lnTo>
                    <a:pt x="932" y="115"/>
                  </a:lnTo>
                  <a:lnTo>
                    <a:pt x="934" y="108"/>
                  </a:lnTo>
                  <a:lnTo>
                    <a:pt x="950" y="104"/>
                  </a:lnTo>
                  <a:lnTo>
                    <a:pt x="956" y="99"/>
                  </a:lnTo>
                  <a:lnTo>
                    <a:pt x="964" y="99"/>
                  </a:lnTo>
                  <a:lnTo>
                    <a:pt x="971" y="96"/>
                  </a:lnTo>
                  <a:lnTo>
                    <a:pt x="979" y="96"/>
                  </a:lnTo>
                  <a:lnTo>
                    <a:pt x="987" y="98"/>
                  </a:lnTo>
                  <a:lnTo>
                    <a:pt x="990" y="91"/>
                  </a:lnTo>
                  <a:lnTo>
                    <a:pt x="992" y="83"/>
                  </a:lnTo>
                  <a:lnTo>
                    <a:pt x="995" y="76"/>
                  </a:lnTo>
                  <a:lnTo>
                    <a:pt x="1003" y="72"/>
                  </a:lnTo>
                  <a:lnTo>
                    <a:pt x="1010" y="70"/>
                  </a:lnTo>
                  <a:lnTo>
                    <a:pt x="1017" y="74"/>
                  </a:lnTo>
                  <a:lnTo>
                    <a:pt x="1036" y="69"/>
                  </a:lnTo>
                  <a:lnTo>
                    <a:pt x="1034" y="70"/>
                  </a:lnTo>
                  <a:lnTo>
                    <a:pt x="1071" y="60"/>
                  </a:lnTo>
                  <a:lnTo>
                    <a:pt x="1101" y="55"/>
                  </a:lnTo>
                  <a:lnTo>
                    <a:pt x="1130" y="48"/>
                  </a:lnTo>
                  <a:lnTo>
                    <a:pt x="1136" y="43"/>
                  </a:lnTo>
                  <a:lnTo>
                    <a:pt x="1143" y="43"/>
                  </a:lnTo>
                  <a:lnTo>
                    <a:pt x="1150" y="41"/>
                  </a:lnTo>
                  <a:lnTo>
                    <a:pt x="1155" y="35"/>
                  </a:lnTo>
                  <a:lnTo>
                    <a:pt x="1155" y="27"/>
                  </a:lnTo>
                  <a:lnTo>
                    <a:pt x="1155" y="20"/>
                  </a:lnTo>
                  <a:lnTo>
                    <a:pt x="1164" y="21"/>
                  </a:lnTo>
                  <a:lnTo>
                    <a:pt x="1171" y="19"/>
                  </a:lnTo>
                  <a:lnTo>
                    <a:pt x="1175" y="13"/>
                  </a:lnTo>
                  <a:lnTo>
                    <a:pt x="1182" y="8"/>
                  </a:lnTo>
                  <a:lnTo>
                    <a:pt x="1189" y="7"/>
                  </a:lnTo>
                  <a:lnTo>
                    <a:pt x="1194" y="2"/>
                  </a:lnTo>
                  <a:lnTo>
                    <a:pt x="1201" y="0"/>
                  </a:lnTo>
                  <a:lnTo>
                    <a:pt x="1206" y="5"/>
                  </a:lnTo>
                  <a:lnTo>
                    <a:pt x="1215" y="4"/>
                  </a:lnTo>
                  <a:lnTo>
                    <a:pt x="1222" y="7"/>
                  </a:lnTo>
                  <a:lnTo>
                    <a:pt x="1230" y="5"/>
                  </a:lnTo>
                  <a:lnTo>
                    <a:pt x="1238" y="8"/>
                  </a:lnTo>
                  <a:lnTo>
                    <a:pt x="1243" y="14"/>
                  </a:lnTo>
                  <a:lnTo>
                    <a:pt x="1255" y="24"/>
                  </a:lnTo>
                  <a:lnTo>
                    <a:pt x="1262" y="20"/>
                  </a:lnTo>
                  <a:lnTo>
                    <a:pt x="1267" y="14"/>
                  </a:lnTo>
                  <a:lnTo>
                    <a:pt x="1284" y="13"/>
                  </a:lnTo>
                  <a:lnTo>
                    <a:pt x="1292" y="15"/>
                  </a:lnTo>
                  <a:lnTo>
                    <a:pt x="1298" y="21"/>
                  </a:lnTo>
                  <a:lnTo>
                    <a:pt x="1300" y="27"/>
                  </a:lnTo>
                  <a:lnTo>
                    <a:pt x="1302" y="43"/>
                  </a:lnTo>
                  <a:lnTo>
                    <a:pt x="1302" y="52"/>
                  </a:lnTo>
                  <a:lnTo>
                    <a:pt x="1303" y="59"/>
                  </a:lnTo>
                  <a:lnTo>
                    <a:pt x="1315" y="69"/>
                  </a:lnTo>
                  <a:lnTo>
                    <a:pt x="1311" y="76"/>
                  </a:lnTo>
                  <a:lnTo>
                    <a:pt x="1313" y="92"/>
                  </a:lnTo>
                  <a:lnTo>
                    <a:pt x="1308" y="99"/>
                  </a:lnTo>
                  <a:lnTo>
                    <a:pt x="1303" y="104"/>
                  </a:lnTo>
                  <a:lnTo>
                    <a:pt x="1308" y="111"/>
                  </a:lnTo>
                  <a:lnTo>
                    <a:pt x="1309" y="119"/>
                  </a:lnTo>
                  <a:lnTo>
                    <a:pt x="1325" y="115"/>
                  </a:lnTo>
                  <a:lnTo>
                    <a:pt x="1331" y="119"/>
                  </a:lnTo>
                  <a:lnTo>
                    <a:pt x="1339" y="119"/>
                  </a:lnTo>
                  <a:lnTo>
                    <a:pt x="1342" y="110"/>
                  </a:lnTo>
                  <a:lnTo>
                    <a:pt x="1349" y="110"/>
                  </a:lnTo>
                  <a:lnTo>
                    <a:pt x="1356" y="113"/>
                  </a:lnTo>
                  <a:lnTo>
                    <a:pt x="1359" y="104"/>
                  </a:lnTo>
                  <a:lnTo>
                    <a:pt x="1359" y="97"/>
                  </a:lnTo>
                  <a:lnTo>
                    <a:pt x="1366" y="98"/>
                  </a:lnTo>
                  <a:lnTo>
                    <a:pt x="1370" y="105"/>
                  </a:lnTo>
                  <a:lnTo>
                    <a:pt x="1371" y="113"/>
                  </a:lnTo>
                  <a:lnTo>
                    <a:pt x="1377" y="119"/>
                  </a:lnTo>
                  <a:lnTo>
                    <a:pt x="1375" y="126"/>
                  </a:lnTo>
                  <a:lnTo>
                    <a:pt x="1374" y="133"/>
                  </a:lnTo>
                  <a:lnTo>
                    <a:pt x="1389" y="136"/>
                  </a:lnTo>
                  <a:lnTo>
                    <a:pt x="1387" y="128"/>
                  </a:lnTo>
                  <a:lnTo>
                    <a:pt x="1382" y="122"/>
                  </a:lnTo>
                  <a:lnTo>
                    <a:pt x="1389" y="119"/>
                  </a:lnTo>
                  <a:lnTo>
                    <a:pt x="1404" y="122"/>
                  </a:lnTo>
                  <a:lnTo>
                    <a:pt x="1411" y="126"/>
                  </a:lnTo>
                  <a:lnTo>
                    <a:pt x="1416" y="132"/>
                  </a:lnTo>
                  <a:lnTo>
                    <a:pt x="1424" y="136"/>
                  </a:lnTo>
                  <a:lnTo>
                    <a:pt x="1432" y="136"/>
                  </a:lnTo>
                  <a:lnTo>
                    <a:pt x="1436" y="128"/>
                  </a:lnTo>
                  <a:lnTo>
                    <a:pt x="1443" y="126"/>
                  </a:lnTo>
                  <a:lnTo>
                    <a:pt x="1444" y="133"/>
                  </a:lnTo>
                  <a:lnTo>
                    <a:pt x="1444" y="141"/>
                  </a:lnTo>
                  <a:lnTo>
                    <a:pt x="1437" y="144"/>
                  </a:lnTo>
                  <a:lnTo>
                    <a:pt x="1431" y="148"/>
                  </a:lnTo>
                  <a:lnTo>
                    <a:pt x="1426" y="155"/>
                  </a:lnTo>
                  <a:lnTo>
                    <a:pt x="1424" y="163"/>
                  </a:lnTo>
                  <a:lnTo>
                    <a:pt x="1425" y="170"/>
                  </a:lnTo>
                  <a:lnTo>
                    <a:pt x="1428" y="177"/>
                  </a:lnTo>
                  <a:lnTo>
                    <a:pt x="1437" y="176"/>
                  </a:lnTo>
                  <a:lnTo>
                    <a:pt x="1442" y="170"/>
                  </a:lnTo>
                  <a:lnTo>
                    <a:pt x="1456" y="165"/>
                  </a:lnTo>
                  <a:lnTo>
                    <a:pt x="1463" y="168"/>
                  </a:lnTo>
                  <a:lnTo>
                    <a:pt x="1471" y="168"/>
                  </a:lnTo>
                  <a:lnTo>
                    <a:pt x="1476" y="172"/>
                  </a:lnTo>
                  <a:lnTo>
                    <a:pt x="1485" y="172"/>
                  </a:lnTo>
                  <a:lnTo>
                    <a:pt x="1482" y="165"/>
                  </a:lnTo>
                  <a:lnTo>
                    <a:pt x="1487" y="159"/>
                  </a:lnTo>
                  <a:lnTo>
                    <a:pt x="1494" y="158"/>
                  </a:lnTo>
                  <a:lnTo>
                    <a:pt x="1504" y="147"/>
                  </a:lnTo>
                  <a:lnTo>
                    <a:pt x="1520" y="144"/>
                  </a:lnTo>
                  <a:lnTo>
                    <a:pt x="1532" y="133"/>
                  </a:lnTo>
                  <a:lnTo>
                    <a:pt x="1537" y="119"/>
                  </a:lnTo>
                  <a:lnTo>
                    <a:pt x="1544" y="115"/>
                  </a:lnTo>
                  <a:lnTo>
                    <a:pt x="1552" y="116"/>
                  </a:lnTo>
                  <a:lnTo>
                    <a:pt x="1567" y="113"/>
                  </a:lnTo>
                  <a:lnTo>
                    <a:pt x="1575" y="110"/>
                  </a:lnTo>
                  <a:lnTo>
                    <a:pt x="1578" y="103"/>
                  </a:lnTo>
                  <a:lnTo>
                    <a:pt x="1594" y="102"/>
                  </a:lnTo>
                  <a:lnTo>
                    <a:pt x="1608" y="93"/>
                  </a:lnTo>
                  <a:lnTo>
                    <a:pt x="1610" y="100"/>
                  </a:lnTo>
                  <a:lnTo>
                    <a:pt x="1611" y="108"/>
                  </a:lnTo>
                  <a:lnTo>
                    <a:pt x="1608" y="115"/>
                  </a:lnTo>
                  <a:lnTo>
                    <a:pt x="1600" y="118"/>
                  </a:lnTo>
                  <a:lnTo>
                    <a:pt x="1592" y="118"/>
                  </a:lnTo>
                  <a:lnTo>
                    <a:pt x="1591" y="125"/>
                  </a:lnTo>
                  <a:lnTo>
                    <a:pt x="1594" y="132"/>
                  </a:lnTo>
                  <a:lnTo>
                    <a:pt x="1598" y="135"/>
                  </a:lnTo>
                  <a:lnTo>
                    <a:pt x="1668" y="198"/>
                  </a:lnTo>
                  <a:lnTo>
                    <a:pt x="1785" y="410"/>
                  </a:lnTo>
                  <a:lnTo>
                    <a:pt x="1798" y="401"/>
                  </a:lnTo>
                  <a:lnTo>
                    <a:pt x="1801" y="393"/>
                  </a:lnTo>
                  <a:lnTo>
                    <a:pt x="1801" y="385"/>
                  </a:lnTo>
                  <a:lnTo>
                    <a:pt x="1811" y="372"/>
                  </a:lnTo>
                  <a:lnTo>
                    <a:pt x="1819" y="371"/>
                  </a:lnTo>
                  <a:lnTo>
                    <a:pt x="1824" y="377"/>
                  </a:lnTo>
                  <a:lnTo>
                    <a:pt x="1832" y="379"/>
                  </a:lnTo>
                  <a:lnTo>
                    <a:pt x="1844" y="387"/>
                  </a:lnTo>
                  <a:lnTo>
                    <a:pt x="1842" y="394"/>
                  </a:lnTo>
                  <a:lnTo>
                    <a:pt x="1846" y="401"/>
                  </a:lnTo>
                  <a:lnTo>
                    <a:pt x="1852" y="402"/>
                  </a:lnTo>
                  <a:lnTo>
                    <a:pt x="1855" y="415"/>
                  </a:lnTo>
                  <a:lnTo>
                    <a:pt x="1880" y="413"/>
                  </a:lnTo>
                  <a:lnTo>
                    <a:pt x="1896" y="418"/>
                  </a:lnTo>
                  <a:lnTo>
                    <a:pt x="1903" y="414"/>
                  </a:lnTo>
                  <a:lnTo>
                    <a:pt x="1919" y="415"/>
                  </a:lnTo>
                  <a:lnTo>
                    <a:pt x="1921" y="408"/>
                  </a:lnTo>
                  <a:lnTo>
                    <a:pt x="1926" y="402"/>
                  </a:lnTo>
                  <a:lnTo>
                    <a:pt x="1933" y="403"/>
                  </a:lnTo>
                  <a:lnTo>
                    <a:pt x="1942" y="403"/>
                  </a:lnTo>
                  <a:lnTo>
                    <a:pt x="1944" y="396"/>
                  </a:lnTo>
                  <a:lnTo>
                    <a:pt x="1952" y="391"/>
                  </a:lnTo>
                  <a:lnTo>
                    <a:pt x="1966" y="396"/>
                  </a:lnTo>
                  <a:lnTo>
                    <a:pt x="1974" y="399"/>
                  </a:lnTo>
                  <a:lnTo>
                    <a:pt x="1977" y="407"/>
                  </a:lnTo>
                  <a:lnTo>
                    <a:pt x="1984" y="410"/>
                  </a:lnTo>
                  <a:lnTo>
                    <a:pt x="1994" y="422"/>
                  </a:lnTo>
                  <a:lnTo>
                    <a:pt x="2002" y="425"/>
                  </a:lnTo>
                  <a:lnTo>
                    <a:pt x="2004" y="432"/>
                  </a:lnTo>
                  <a:lnTo>
                    <a:pt x="2003" y="441"/>
                  </a:lnTo>
                  <a:lnTo>
                    <a:pt x="2003" y="448"/>
                  </a:lnTo>
                  <a:lnTo>
                    <a:pt x="2008" y="455"/>
                  </a:lnTo>
                  <a:lnTo>
                    <a:pt x="2015" y="457"/>
                  </a:lnTo>
                  <a:lnTo>
                    <a:pt x="2036" y="466"/>
                  </a:lnTo>
                  <a:lnTo>
                    <a:pt x="2040" y="474"/>
                  </a:lnTo>
                  <a:lnTo>
                    <a:pt x="2038" y="482"/>
                  </a:lnTo>
                  <a:lnTo>
                    <a:pt x="2046" y="485"/>
                  </a:lnTo>
                  <a:lnTo>
                    <a:pt x="2052" y="491"/>
                  </a:lnTo>
                  <a:lnTo>
                    <a:pt x="2058" y="504"/>
                  </a:lnTo>
                  <a:lnTo>
                    <a:pt x="2064" y="509"/>
                  </a:lnTo>
                  <a:lnTo>
                    <a:pt x="2080" y="510"/>
                  </a:lnTo>
                  <a:lnTo>
                    <a:pt x="2087" y="515"/>
                  </a:lnTo>
                  <a:lnTo>
                    <a:pt x="2095" y="516"/>
                  </a:lnTo>
                  <a:lnTo>
                    <a:pt x="2103" y="519"/>
                  </a:lnTo>
                  <a:lnTo>
                    <a:pt x="2110" y="519"/>
                  </a:lnTo>
                  <a:lnTo>
                    <a:pt x="2113" y="512"/>
                  </a:lnTo>
                  <a:lnTo>
                    <a:pt x="2119" y="505"/>
                  </a:lnTo>
                  <a:lnTo>
                    <a:pt x="2132" y="501"/>
                  </a:lnTo>
                  <a:lnTo>
                    <a:pt x="2135" y="508"/>
                  </a:lnTo>
                  <a:lnTo>
                    <a:pt x="2138" y="515"/>
                  </a:lnTo>
                  <a:lnTo>
                    <a:pt x="2145" y="519"/>
                  </a:lnTo>
                  <a:lnTo>
                    <a:pt x="2152" y="533"/>
                  </a:lnTo>
                  <a:lnTo>
                    <a:pt x="2158" y="538"/>
                  </a:lnTo>
                  <a:lnTo>
                    <a:pt x="2162" y="544"/>
                  </a:lnTo>
                  <a:lnTo>
                    <a:pt x="2151" y="570"/>
                  </a:lnTo>
                  <a:lnTo>
                    <a:pt x="2141" y="590"/>
                  </a:lnTo>
                  <a:lnTo>
                    <a:pt x="2125" y="605"/>
                  </a:lnTo>
                  <a:lnTo>
                    <a:pt x="2106" y="610"/>
                  </a:lnTo>
                  <a:lnTo>
                    <a:pt x="2090" y="609"/>
                  </a:lnTo>
                  <a:lnTo>
                    <a:pt x="2080" y="630"/>
                  </a:lnTo>
                  <a:lnTo>
                    <a:pt x="2075" y="654"/>
                  </a:lnTo>
                  <a:lnTo>
                    <a:pt x="2077" y="675"/>
                  </a:lnTo>
                  <a:lnTo>
                    <a:pt x="2074" y="712"/>
                  </a:lnTo>
                  <a:lnTo>
                    <a:pt x="2052" y="719"/>
                  </a:lnTo>
                  <a:lnTo>
                    <a:pt x="2037" y="730"/>
                  </a:lnTo>
                  <a:lnTo>
                    <a:pt x="2029" y="724"/>
                  </a:lnTo>
                  <a:lnTo>
                    <a:pt x="2020" y="714"/>
                  </a:lnTo>
                  <a:lnTo>
                    <a:pt x="1986" y="718"/>
                  </a:lnTo>
                  <a:lnTo>
                    <a:pt x="1969" y="712"/>
                  </a:lnTo>
                  <a:lnTo>
                    <a:pt x="1959" y="704"/>
                  </a:lnTo>
                  <a:lnTo>
                    <a:pt x="1936" y="704"/>
                  </a:lnTo>
                  <a:lnTo>
                    <a:pt x="1926" y="725"/>
                  </a:lnTo>
                  <a:lnTo>
                    <a:pt x="1918" y="749"/>
                  </a:lnTo>
                  <a:lnTo>
                    <a:pt x="1905" y="776"/>
                  </a:lnTo>
                  <a:lnTo>
                    <a:pt x="1899" y="799"/>
                  </a:lnTo>
                  <a:lnTo>
                    <a:pt x="1897" y="819"/>
                  </a:lnTo>
                  <a:lnTo>
                    <a:pt x="1898" y="834"/>
                  </a:lnTo>
                  <a:lnTo>
                    <a:pt x="1904" y="851"/>
                  </a:lnTo>
                  <a:lnTo>
                    <a:pt x="1898" y="856"/>
                  </a:lnTo>
                  <a:lnTo>
                    <a:pt x="1843" y="858"/>
                  </a:lnTo>
                  <a:lnTo>
                    <a:pt x="1822" y="865"/>
                  </a:lnTo>
                  <a:lnTo>
                    <a:pt x="1804" y="868"/>
                  </a:lnTo>
                  <a:lnTo>
                    <a:pt x="1786" y="875"/>
                  </a:lnTo>
                  <a:lnTo>
                    <a:pt x="1776" y="882"/>
                  </a:lnTo>
                  <a:lnTo>
                    <a:pt x="1785" y="890"/>
                  </a:lnTo>
                  <a:lnTo>
                    <a:pt x="1792" y="904"/>
                  </a:lnTo>
                  <a:lnTo>
                    <a:pt x="1796" y="941"/>
                  </a:lnTo>
                  <a:lnTo>
                    <a:pt x="1801" y="954"/>
                  </a:lnTo>
                  <a:lnTo>
                    <a:pt x="1807" y="967"/>
                  </a:lnTo>
                  <a:lnTo>
                    <a:pt x="1815" y="993"/>
                  </a:lnTo>
                  <a:lnTo>
                    <a:pt x="1815" y="1008"/>
                  </a:lnTo>
                  <a:lnTo>
                    <a:pt x="1802" y="1017"/>
                  </a:lnTo>
                  <a:lnTo>
                    <a:pt x="1803" y="1029"/>
                  </a:lnTo>
                  <a:lnTo>
                    <a:pt x="1797" y="1038"/>
                  </a:lnTo>
                  <a:lnTo>
                    <a:pt x="1793" y="1049"/>
                  </a:lnTo>
                  <a:lnTo>
                    <a:pt x="1793" y="1067"/>
                  </a:lnTo>
                  <a:lnTo>
                    <a:pt x="1793" y="1067"/>
                  </a:lnTo>
                  <a:lnTo>
                    <a:pt x="1787" y="1067"/>
                  </a:lnTo>
                  <a:lnTo>
                    <a:pt x="1768" y="1053"/>
                  </a:lnTo>
                  <a:lnTo>
                    <a:pt x="1753" y="1052"/>
                  </a:lnTo>
                  <a:lnTo>
                    <a:pt x="1738" y="1034"/>
                  </a:lnTo>
                  <a:lnTo>
                    <a:pt x="1722" y="1031"/>
                  </a:lnTo>
                  <a:lnTo>
                    <a:pt x="1715" y="1030"/>
                  </a:lnTo>
                  <a:lnTo>
                    <a:pt x="1707" y="1030"/>
                  </a:lnTo>
                  <a:lnTo>
                    <a:pt x="1700" y="1026"/>
                  </a:lnTo>
                  <a:lnTo>
                    <a:pt x="1692" y="1025"/>
                  </a:lnTo>
                  <a:lnTo>
                    <a:pt x="1669" y="1026"/>
                  </a:lnTo>
                  <a:lnTo>
                    <a:pt x="1646" y="1023"/>
                  </a:lnTo>
                  <a:lnTo>
                    <a:pt x="1638" y="1024"/>
                  </a:lnTo>
                  <a:lnTo>
                    <a:pt x="1624" y="1017"/>
                  </a:lnTo>
                  <a:lnTo>
                    <a:pt x="1616" y="1017"/>
                  </a:lnTo>
                  <a:lnTo>
                    <a:pt x="1602" y="1023"/>
                  </a:lnTo>
                  <a:lnTo>
                    <a:pt x="1571" y="1019"/>
                  </a:lnTo>
                  <a:lnTo>
                    <a:pt x="1563" y="1019"/>
                  </a:lnTo>
                  <a:lnTo>
                    <a:pt x="1547" y="1023"/>
                  </a:lnTo>
                  <a:lnTo>
                    <a:pt x="1531" y="1023"/>
                  </a:lnTo>
                  <a:lnTo>
                    <a:pt x="1524" y="1021"/>
                  </a:lnTo>
                  <a:lnTo>
                    <a:pt x="1517" y="1017"/>
                  </a:lnTo>
                  <a:lnTo>
                    <a:pt x="1509" y="1015"/>
                  </a:lnTo>
                  <a:lnTo>
                    <a:pt x="1494" y="1017"/>
                  </a:lnTo>
                  <a:lnTo>
                    <a:pt x="1488" y="1012"/>
                  </a:lnTo>
                  <a:lnTo>
                    <a:pt x="1467" y="999"/>
                  </a:lnTo>
                  <a:lnTo>
                    <a:pt x="1460" y="1003"/>
                  </a:lnTo>
                  <a:lnTo>
                    <a:pt x="1453" y="1004"/>
                  </a:lnTo>
                  <a:lnTo>
                    <a:pt x="1445" y="1007"/>
                  </a:lnTo>
                  <a:lnTo>
                    <a:pt x="1433" y="1017"/>
                  </a:lnTo>
                  <a:lnTo>
                    <a:pt x="1432" y="1025"/>
                  </a:lnTo>
                  <a:lnTo>
                    <a:pt x="1428" y="1031"/>
                  </a:lnTo>
                  <a:lnTo>
                    <a:pt x="1426" y="1047"/>
                  </a:lnTo>
                  <a:lnTo>
                    <a:pt x="1422" y="1054"/>
                  </a:lnTo>
                  <a:lnTo>
                    <a:pt x="1406" y="1049"/>
                  </a:lnTo>
                  <a:lnTo>
                    <a:pt x="1393" y="1043"/>
                  </a:lnTo>
                  <a:lnTo>
                    <a:pt x="1378" y="1038"/>
                  </a:lnTo>
                  <a:lnTo>
                    <a:pt x="1371" y="1034"/>
                  </a:lnTo>
                  <a:lnTo>
                    <a:pt x="1364" y="1032"/>
                  </a:lnTo>
                  <a:lnTo>
                    <a:pt x="1355" y="1032"/>
                  </a:lnTo>
                  <a:lnTo>
                    <a:pt x="1341" y="1030"/>
                  </a:lnTo>
                  <a:lnTo>
                    <a:pt x="1333" y="1031"/>
                  </a:lnTo>
                  <a:lnTo>
                    <a:pt x="1326" y="1028"/>
                  </a:lnTo>
                  <a:lnTo>
                    <a:pt x="1310" y="1031"/>
                  </a:lnTo>
                  <a:lnTo>
                    <a:pt x="1303" y="1034"/>
                  </a:lnTo>
                  <a:lnTo>
                    <a:pt x="1300" y="1041"/>
                  </a:lnTo>
                  <a:lnTo>
                    <a:pt x="1302" y="1049"/>
                  </a:lnTo>
                  <a:lnTo>
                    <a:pt x="1297" y="1056"/>
                  </a:lnTo>
                  <a:lnTo>
                    <a:pt x="1294" y="1063"/>
                  </a:lnTo>
                  <a:lnTo>
                    <a:pt x="1291" y="1070"/>
                  </a:lnTo>
                  <a:lnTo>
                    <a:pt x="1281" y="1081"/>
                  </a:lnTo>
                  <a:lnTo>
                    <a:pt x="1273" y="1084"/>
                  </a:lnTo>
                  <a:lnTo>
                    <a:pt x="1266" y="1081"/>
                  </a:lnTo>
                  <a:lnTo>
                    <a:pt x="1260" y="1096"/>
                  </a:lnTo>
                  <a:lnTo>
                    <a:pt x="1254" y="1102"/>
                  </a:lnTo>
                  <a:lnTo>
                    <a:pt x="1232" y="1110"/>
                  </a:lnTo>
                  <a:lnTo>
                    <a:pt x="1219" y="1119"/>
                  </a:lnTo>
                  <a:lnTo>
                    <a:pt x="1214" y="1125"/>
                  </a:lnTo>
                  <a:lnTo>
                    <a:pt x="1206" y="1128"/>
                  </a:lnTo>
                  <a:lnTo>
                    <a:pt x="1199" y="1132"/>
                  </a:lnTo>
                  <a:lnTo>
                    <a:pt x="1195" y="1140"/>
                  </a:lnTo>
                  <a:lnTo>
                    <a:pt x="1193" y="1147"/>
                  </a:lnTo>
                  <a:lnTo>
                    <a:pt x="1187" y="1152"/>
                  </a:lnTo>
                  <a:lnTo>
                    <a:pt x="1180" y="1156"/>
                  </a:lnTo>
                  <a:lnTo>
                    <a:pt x="1172" y="1154"/>
                  </a:lnTo>
                  <a:lnTo>
                    <a:pt x="1158" y="1147"/>
                  </a:lnTo>
                  <a:lnTo>
                    <a:pt x="1150" y="1145"/>
                  </a:lnTo>
                  <a:lnTo>
                    <a:pt x="1136" y="1137"/>
                  </a:lnTo>
                  <a:lnTo>
                    <a:pt x="1081" y="1143"/>
                  </a:lnTo>
                  <a:lnTo>
                    <a:pt x="1072" y="1098"/>
                  </a:lnTo>
                  <a:lnTo>
                    <a:pt x="1040" y="1092"/>
                  </a:lnTo>
                  <a:lnTo>
                    <a:pt x="1038" y="1080"/>
                  </a:lnTo>
                  <a:lnTo>
                    <a:pt x="1039" y="1064"/>
                  </a:lnTo>
                  <a:lnTo>
                    <a:pt x="1047" y="1063"/>
                  </a:lnTo>
                  <a:lnTo>
                    <a:pt x="1045" y="1021"/>
                  </a:lnTo>
                  <a:lnTo>
                    <a:pt x="1033" y="1023"/>
                  </a:lnTo>
                  <a:lnTo>
                    <a:pt x="1016" y="991"/>
                  </a:lnTo>
                  <a:lnTo>
                    <a:pt x="1004" y="980"/>
                  </a:lnTo>
                  <a:lnTo>
                    <a:pt x="997" y="976"/>
                  </a:lnTo>
                  <a:lnTo>
                    <a:pt x="984" y="968"/>
                  </a:lnTo>
                  <a:lnTo>
                    <a:pt x="979" y="962"/>
                  </a:lnTo>
                  <a:lnTo>
                    <a:pt x="965" y="968"/>
                  </a:lnTo>
                  <a:lnTo>
                    <a:pt x="892" y="967"/>
                  </a:lnTo>
                  <a:lnTo>
                    <a:pt x="823" y="979"/>
                  </a:lnTo>
                  <a:lnTo>
                    <a:pt x="795" y="951"/>
                  </a:lnTo>
                  <a:lnTo>
                    <a:pt x="754" y="904"/>
                  </a:lnTo>
                  <a:lnTo>
                    <a:pt x="720" y="873"/>
                  </a:lnTo>
                  <a:lnTo>
                    <a:pt x="706" y="863"/>
                  </a:lnTo>
                  <a:lnTo>
                    <a:pt x="688" y="848"/>
                  </a:lnTo>
                  <a:lnTo>
                    <a:pt x="667" y="835"/>
                  </a:lnTo>
                  <a:lnTo>
                    <a:pt x="639" y="823"/>
                  </a:lnTo>
                  <a:lnTo>
                    <a:pt x="502" y="87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233">
              <a:extLst>
                <a:ext uri="{FF2B5EF4-FFF2-40B4-BE49-F238E27FC236}">
                  <a16:creationId xmlns:a16="http://schemas.microsoft.com/office/drawing/2014/main" id="{EFD7346B-447F-D8FB-02DB-8C18C96E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058" y="3153578"/>
              <a:ext cx="704107" cy="344741"/>
            </a:xfrm>
            <a:custGeom>
              <a:avLst/>
              <a:gdLst/>
              <a:ahLst/>
              <a:cxnLst>
                <a:cxn ang="0">
                  <a:pos x="45" y="220"/>
                </a:cxn>
                <a:cxn ang="0">
                  <a:pos x="124" y="175"/>
                </a:cxn>
                <a:cxn ang="0">
                  <a:pos x="235" y="129"/>
                </a:cxn>
                <a:cxn ang="0">
                  <a:pos x="303" y="146"/>
                </a:cxn>
                <a:cxn ang="0">
                  <a:pos x="374" y="183"/>
                </a:cxn>
                <a:cxn ang="0">
                  <a:pos x="492" y="185"/>
                </a:cxn>
                <a:cxn ang="0">
                  <a:pos x="535" y="156"/>
                </a:cxn>
                <a:cxn ang="0">
                  <a:pos x="538" y="96"/>
                </a:cxn>
                <a:cxn ang="0">
                  <a:pos x="564" y="31"/>
                </a:cxn>
                <a:cxn ang="0">
                  <a:pos x="624" y="6"/>
                </a:cxn>
                <a:cxn ang="0">
                  <a:pos x="708" y="46"/>
                </a:cxn>
                <a:cxn ang="0">
                  <a:pos x="763" y="101"/>
                </a:cxn>
                <a:cxn ang="0">
                  <a:pos x="805" y="151"/>
                </a:cxn>
                <a:cxn ang="0">
                  <a:pos x="916" y="129"/>
                </a:cxn>
                <a:cxn ang="0">
                  <a:pos x="1004" y="164"/>
                </a:cxn>
                <a:cxn ang="0">
                  <a:pos x="1071" y="195"/>
                </a:cxn>
                <a:cxn ang="0">
                  <a:pos x="1163" y="241"/>
                </a:cxn>
                <a:cxn ang="0">
                  <a:pos x="1276" y="230"/>
                </a:cxn>
                <a:cxn ang="0">
                  <a:pos x="1395" y="173"/>
                </a:cxn>
                <a:cxn ang="0">
                  <a:pos x="1482" y="194"/>
                </a:cxn>
                <a:cxn ang="0">
                  <a:pos x="1517" y="189"/>
                </a:cxn>
                <a:cxn ang="0">
                  <a:pos x="1478" y="248"/>
                </a:cxn>
                <a:cxn ang="0">
                  <a:pos x="1471" y="316"/>
                </a:cxn>
                <a:cxn ang="0">
                  <a:pos x="1522" y="379"/>
                </a:cxn>
                <a:cxn ang="0">
                  <a:pos x="1616" y="339"/>
                </a:cxn>
                <a:cxn ang="0">
                  <a:pos x="1669" y="402"/>
                </a:cxn>
                <a:cxn ang="0">
                  <a:pos x="1682" y="445"/>
                </a:cxn>
                <a:cxn ang="0">
                  <a:pos x="1612" y="449"/>
                </a:cxn>
                <a:cxn ang="0">
                  <a:pos x="1527" y="468"/>
                </a:cxn>
                <a:cxn ang="0">
                  <a:pos x="1444" y="534"/>
                </a:cxn>
                <a:cxn ang="0">
                  <a:pos x="1367" y="592"/>
                </a:cxn>
                <a:cxn ang="0">
                  <a:pos x="1304" y="570"/>
                </a:cxn>
                <a:cxn ang="0">
                  <a:pos x="1259" y="627"/>
                </a:cxn>
                <a:cxn ang="0">
                  <a:pos x="1217" y="730"/>
                </a:cxn>
                <a:cxn ang="0">
                  <a:pos x="1128" y="766"/>
                </a:cxn>
                <a:cxn ang="0">
                  <a:pos x="1055" y="764"/>
                </a:cxn>
                <a:cxn ang="0">
                  <a:pos x="984" y="790"/>
                </a:cxn>
                <a:cxn ang="0">
                  <a:pos x="912" y="822"/>
                </a:cxn>
                <a:cxn ang="0">
                  <a:pos x="876" y="808"/>
                </a:cxn>
                <a:cxn ang="0">
                  <a:pos x="775" y="782"/>
                </a:cxn>
                <a:cxn ang="0">
                  <a:pos x="722" y="745"/>
                </a:cxn>
                <a:cxn ang="0">
                  <a:pos x="510" y="744"/>
                </a:cxn>
                <a:cxn ang="0">
                  <a:pos x="449" y="708"/>
                </a:cxn>
                <a:cxn ang="0">
                  <a:pos x="408" y="639"/>
                </a:cxn>
                <a:cxn ang="0">
                  <a:pos x="342" y="606"/>
                </a:cxn>
                <a:cxn ang="0">
                  <a:pos x="272" y="573"/>
                </a:cxn>
                <a:cxn ang="0">
                  <a:pos x="205" y="567"/>
                </a:cxn>
                <a:cxn ang="0">
                  <a:pos x="153" y="536"/>
                </a:cxn>
                <a:cxn ang="0">
                  <a:pos x="158" y="456"/>
                </a:cxn>
                <a:cxn ang="0">
                  <a:pos x="120" y="361"/>
                </a:cxn>
                <a:cxn ang="0">
                  <a:pos x="67" y="358"/>
                </a:cxn>
                <a:cxn ang="0">
                  <a:pos x="3" y="280"/>
                </a:cxn>
              </a:cxnLst>
              <a:rect l="0" t="0" r="r" b="b"/>
              <a:pathLst>
                <a:path w="1682" h="823">
                  <a:moveTo>
                    <a:pt x="0" y="266"/>
                  </a:moveTo>
                  <a:lnTo>
                    <a:pt x="11" y="245"/>
                  </a:lnTo>
                  <a:lnTo>
                    <a:pt x="26" y="228"/>
                  </a:lnTo>
                  <a:lnTo>
                    <a:pt x="45" y="220"/>
                  </a:lnTo>
                  <a:lnTo>
                    <a:pt x="62" y="214"/>
                  </a:lnTo>
                  <a:lnTo>
                    <a:pt x="81" y="202"/>
                  </a:lnTo>
                  <a:lnTo>
                    <a:pt x="100" y="187"/>
                  </a:lnTo>
                  <a:lnTo>
                    <a:pt x="124" y="175"/>
                  </a:lnTo>
                  <a:lnTo>
                    <a:pt x="150" y="153"/>
                  </a:lnTo>
                  <a:lnTo>
                    <a:pt x="189" y="142"/>
                  </a:lnTo>
                  <a:lnTo>
                    <a:pt x="213" y="131"/>
                  </a:lnTo>
                  <a:lnTo>
                    <a:pt x="235" y="129"/>
                  </a:lnTo>
                  <a:lnTo>
                    <a:pt x="257" y="133"/>
                  </a:lnTo>
                  <a:lnTo>
                    <a:pt x="273" y="139"/>
                  </a:lnTo>
                  <a:lnTo>
                    <a:pt x="285" y="150"/>
                  </a:lnTo>
                  <a:lnTo>
                    <a:pt x="303" y="146"/>
                  </a:lnTo>
                  <a:lnTo>
                    <a:pt x="323" y="144"/>
                  </a:lnTo>
                  <a:lnTo>
                    <a:pt x="340" y="146"/>
                  </a:lnTo>
                  <a:lnTo>
                    <a:pt x="369" y="175"/>
                  </a:lnTo>
                  <a:lnTo>
                    <a:pt x="374" y="183"/>
                  </a:lnTo>
                  <a:lnTo>
                    <a:pt x="391" y="185"/>
                  </a:lnTo>
                  <a:lnTo>
                    <a:pt x="436" y="178"/>
                  </a:lnTo>
                  <a:lnTo>
                    <a:pt x="450" y="184"/>
                  </a:lnTo>
                  <a:lnTo>
                    <a:pt x="492" y="185"/>
                  </a:lnTo>
                  <a:lnTo>
                    <a:pt x="530" y="180"/>
                  </a:lnTo>
                  <a:lnTo>
                    <a:pt x="539" y="175"/>
                  </a:lnTo>
                  <a:lnTo>
                    <a:pt x="539" y="167"/>
                  </a:lnTo>
                  <a:lnTo>
                    <a:pt x="535" y="156"/>
                  </a:lnTo>
                  <a:lnTo>
                    <a:pt x="538" y="142"/>
                  </a:lnTo>
                  <a:lnTo>
                    <a:pt x="547" y="125"/>
                  </a:lnTo>
                  <a:lnTo>
                    <a:pt x="547" y="111"/>
                  </a:lnTo>
                  <a:lnTo>
                    <a:pt x="538" y="96"/>
                  </a:lnTo>
                  <a:lnTo>
                    <a:pt x="534" y="79"/>
                  </a:lnTo>
                  <a:lnTo>
                    <a:pt x="535" y="62"/>
                  </a:lnTo>
                  <a:lnTo>
                    <a:pt x="551" y="47"/>
                  </a:lnTo>
                  <a:lnTo>
                    <a:pt x="564" y="31"/>
                  </a:lnTo>
                  <a:lnTo>
                    <a:pt x="582" y="18"/>
                  </a:lnTo>
                  <a:lnTo>
                    <a:pt x="592" y="2"/>
                  </a:lnTo>
                  <a:lnTo>
                    <a:pt x="606" y="0"/>
                  </a:lnTo>
                  <a:lnTo>
                    <a:pt x="624" y="6"/>
                  </a:lnTo>
                  <a:lnTo>
                    <a:pt x="640" y="17"/>
                  </a:lnTo>
                  <a:lnTo>
                    <a:pt x="675" y="26"/>
                  </a:lnTo>
                  <a:lnTo>
                    <a:pt x="686" y="40"/>
                  </a:lnTo>
                  <a:lnTo>
                    <a:pt x="708" y="46"/>
                  </a:lnTo>
                  <a:lnTo>
                    <a:pt x="733" y="50"/>
                  </a:lnTo>
                  <a:lnTo>
                    <a:pt x="749" y="56"/>
                  </a:lnTo>
                  <a:lnTo>
                    <a:pt x="758" y="72"/>
                  </a:lnTo>
                  <a:lnTo>
                    <a:pt x="763" y="101"/>
                  </a:lnTo>
                  <a:lnTo>
                    <a:pt x="763" y="120"/>
                  </a:lnTo>
                  <a:lnTo>
                    <a:pt x="768" y="120"/>
                  </a:lnTo>
                  <a:lnTo>
                    <a:pt x="783" y="135"/>
                  </a:lnTo>
                  <a:lnTo>
                    <a:pt x="805" y="151"/>
                  </a:lnTo>
                  <a:lnTo>
                    <a:pt x="838" y="161"/>
                  </a:lnTo>
                  <a:lnTo>
                    <a:pt x="865" y="155"/>
                  </a:lnTo>
                  <a:lnTo>
                    <a:pt x="890" y="140"/>
                  </a:lnTo>
                  <a:lnTo>
                    <a:pt x="916" y="129"/>
                  </a:lnTo>
                  <a:lnTo>
                    <a:pt x="945" y="135"/>
                  </a:lnTo>
                  <a:lnTo>
                    <a:pt x="991" y="153"/>
                  </a:lnTo>
                  <a:lnTo>
                    <a:pt x="1001" y="164"/>
                  </a:lnTo>
                  <a:lnTo>
                    <a:pt x="1004" y="164"/>
                  </a:lnTo>
                  <a:lnTo>
                    <a:pt x="1009" y="169"/>
                  </a:lnTo>
                  <a:lnTo>
                    <a:pt x="1029" y="181"/>
                  </a:lnTo>
                  <a:lnTo>
                    <a:pt x="1051" y="187"/>
                  </a:lnTo>
                  <a:lnTo>
                    <a:pt x="1071" y="195"/>
                  </a:lnTo>
                  <a:lnTo>
                    <a:pt x="1084" y="214"/>
                  </a:lnTo>
                  <a:lnTo>
                    <a:pt x="1110" y="230"/>
                  </a:lnTo>
                  <a:lnTo>
                    <a:pt x="1141" y="234"/>
                  </a:lnTo>
                  <a:lnTo>
                    <a:pt x="1163" y="241"/>
                  </a:lnTo>
                  <a:lnTo>
                    <a:pt x="1181" y="242"/>
                  </a:lnTo>
                  <a:lnTo>
                    <a:pt x="1205" y="241"/>
                  </a:lnTo>
                  <a:lnTo>
                    <a:pt x="1223" y="250"/>
                  </a:lnTo>
                  <a:lnTo>
                    <a:pt x="1276" y="230"/>
                  </a:lnTo>
                  <a:lnTo>
                    <a:pt x="1310" y="222"/>
                  </a:lnTo>
                  <a:lnTo>
                    <a:pt x="1337" y="218"/>
                  </a:lnTo>
                  <a:lnTo>
                    <a:pt x="1371" y="190"/>
                  </a:lnTo>
                  <a:lnTo>
                    <a:pt x="1395" y="173"/>
                  </a:lnTo>
                  <a:lnTo>
                    <a:pt x="1420" y="166"/>
                  </a:lnTo>
                  <a:lnTo>
                    <a:pt x="1444" y="175"/>
                  </a:lnTo>
                  <a:lnTo>
                    <a:pt x="1461" y="189"/>
                  </a:lnTo>
                  <a:lnTo>
                    <a:pt x="1482" y="194"/>
                  </a:lnTo>
                  <a:lnTo>
                    <a:pt x="1499" y="190"/>
                  </a:lnTo>
                  <a:lnTo>
                    <a:pt x="1511" y="183"/>
                  </a:lnTo>
                  <a:lnTo>
                    <a:pt x="1517" y="185"/>
                  </a:lnTo>
                  <a:lnTo>
                    <a:pt x="1517" y="189"/>
                  </a:lnTo>
                  <a:lnTo>
                    <a:pt x="1509" y="197"/>
                  </a:lnTo>
                  <a:lnTo>
                    <a:pt x="1494" y="225"/>
                  </a:lnTo>
                  <a:lnTo>
                    <a:pt x="1482" y="240"/>
                  </a:lnTo>
                  <a:lnTo>
                    <a:pt x="1478" y="248"/>
                  </a:lnTo>
                  <a:lnTo>
                    <a:pt x="1479" y="263"/>
                  </a:lnTo>
                  <a:lnTo>
                    <a:pt x="1482" y="280"/>
                  </a:lnTo>
                  <a:lnTo>
                    <a:pt x="1479" y="298"/>
                  </a:lnTo>
                  <a:lnTo>
                    <a:pt x="1471" y="316"/>
                  </a:lnTo>
                  <a:lnTo>
                    <a:pt x="1471" y="337"/>
                  </a:lnTo>
                  <a:lnTo>
                    <a:pt x="1475" y="356"/>
                  </a:lnTo>
                  <a:lnTo>
                    <a:pt x="1483" y="370"/>
                  </a:lnTo>
                  <a:lnTo>
                    <a:pt x="1522" y="379"/>
                  </a:lnTo>
                  <a:lnTo>
                    <a:pt x="1548" y="378"/>
                  </a:lnTo>
                  <a:lnTo>
                    <a:pt x="1571" y="370"/>
                  </a:lnTo>
                  <a:lnTo>
                    <a:pt x="1589" y="359"/>
                  </a:lnTo>
                  <a:lnTo>
                    <a:pt x="1616" y="339"/>
                  </a:lnTo>
                  <a:lnTo>
                    <a:pt x="1622" y="351"/>
                  </a:lnTo>
                  <a:lnTo>
                    <a:pt x="1634" y="366"/>
                  </a:lnTo>
                  <a:lnTo>
                    <a:pt x="1662" y="389"/>
                  </a:lnTo>
                  <a:lnTo>
                    <a:pt x="1669" y="402"/>
                  </a:lnTo>
                  <a:lnTo>
                    <a:pt x="1667" y="416"/>
                  </a:lnTo>
                  <a:lnTo>
                    <a:pt x="1667" y="424"/>
                  </a:lnTo>
                  <a:lnTo>
                    <a:pt x="1680" y="433"/>
                  </a:lnTo>
                  <a:lnTo>
                    <a:pt x="1682" y="445"/>
                  </a:lnTo>
                  <a:lnTo>
                    <a:pt x="1672" y="450"/>
                  </a:lnTo>
                  <a:lnTo>
                    <a:pt x="1655" y="449"/>
                  </a:lnTo>
                  <a:lnTo>
                    <a:pt x="1636" y="442"/>
                  </a:lnTo>
                  <a:lnTo>
                    <a:pt x="1612" y="449"/>
                  </a:lnTo>
                  <a:lnTo>
                    <a:pt x="1588" y="451"/>
                  </a:lnTo>
                  <a:lnTo>
                    <a:pt x="1564" y="450"/>
                  </a:lnTo>
                  <a:lnTo>
                    <a:pt x="1543" y="453"/>
                  </a:lnTo>
                  <a:lnTo>
                    <a:pt x="1527" y="468"/>
                  </a:lnTo>
                  <a:lnTo>
                    <a:pt x="1479" y="522"/>
                  </a:lnTo>
                  <a:lnTo>
                    <a:pt x="1462" y="534"/>
                  </a:lnTo>
                  <a:lnTo>
                    <a:pt x="1455" y="536"/>
                  </a:lnTo>
                  <a:lnTo>
                    <a:pt x="1444" y="534"/>
                  </a:lnTo>
                  <a:lnTo>
                    <a:pt x="1432" y="535"/>
                  </a:lnTo>
                  <a:lnTo>
                    <a:pt x="1412" y="556"/>
                  </a:lnTo>
                  <a:lnTo>
                    <a:pt x="1395" y="577"/>
                  </a:lnTo>
                  <a:lnTo>
                    <a:pt x="1367" y="592"/>
                  </a:lnTo>
                  <a:lnTo>
                    <a:pt x="1350" y="592"/>
                  </a:lnTo>
                  <a:lnTo>
                    <a:pt x="1331" y="588"/>
                  </a:lnTo>
                  <a:lnTo>
                    <a:pt x="1318" y="575"/>
                  </a:lnTo>
                  <a:lnTo>
                    <a:pt x="1304" y="570"/>
                  </a:lnTo>
                  <a:lnTo>
                    <a:pt x="1283" y="577"/>
                  </a:lnTo>
                  <a:lnTo>
                    <a:pt x="1274" y="594"/>
                  </a:lnTo>
                  <a:lnTo>
                    <a:pt x="1261" y="613"/>
                  </a:lnTo>
                  <a:lnTo>
                    <a:pt x="1259" y="627"/>
                  </a:lnTo>
                  <a:lnTo>
                    <a:pt x="1279" y="656"/>
                  </a:lnTo>
                  <a:lnTo>
                    <a:pt x="1282" y="668"/>
                  </a:lnTo>
                  <a:lnTo>
                    <a:pt x="1226" y="716"/>
                  </a:lnTo>
                  <a:lnTo>
                    <a:pt x="1217" y="730"/>
                  </a:lnTo>
                  <a:lnTo>
                    <a:pt x="1198" y="745"/>
                  </a:lnTo>
                  <a:lnTo>
                    <a:pt x="1184" y="752"/>
                  </a:lnTo>
                  <a:lnTo>
                    <a:pt x="1155" y="763"/>
                  </a:lnTo>
                  <a:lnTo>
                    <a:pt x="1128" y="766"/>
                  </a:lnTo>
                  <a:lnTo>
                    <a:pt x="1123" y="768"/>
                  </a:lnTo>
                  <a:lnTo>
                    <a:pt x="1096" y="761"/>
                  </a:lnTo>
                  <a:lnTo>
                    <a:pt x="1080" y="766"/>
                  </a:lnTo>
                  <a:lnTo>
                    <a:pt x="1055" y="764"/>
                  </a:lnTo>
                  <a:lnTo>
                    <a:pt x="1038" y="772"/>
                  </a:lnTo>
                  <a:lnTo>
                    <a:pt x="1002" y="778"/>
                  </a:lnTo>
                  <a:lnTo>
                    <a:pt x="991" y="782"/>
                  </a:lnTo>
                  <a:lnTo>
                    <a:pt x="984" y="790"/>
                  </a:lnTo>
                  <a:lnTo>
                    <a:pt x="973" y="795"/>
                  </a:lnTo>
                  <a:lnTo>
                    <a:pt x="960" y="797"/>
                  </a:lnTo>
                  <a:lnTo>
                    <a:pt x="932" y="807"/>
                  </a:lnTo>
                  <a:lnTo>
                    <a:pt x="912" y="822"/>
                  </a:lnTo>
                  <a:lnTo>
                    <a:pt x="904" y="823"/>
                  </a:lnTo>
                  <a:lnTo>
                    <a:pt x="891" y="819"/>
                  </a:lnTo>
                  <a:lnTo>
                    <a:pt x="880" y="811"/>
                  </a:lnTo>
                  <a:lnTo>
                    <a:pt x="876" y="808"/>
                  </a:lnTo>
                  <a:lnTo>
                    <a:pt x="847" y="807"/>
                  </a:lnTo>
                  <a:lnTo>
                    <a:pt x="827" y="800"/>
                  </a:lnTo>
                  <a:lnTo>
                    <a:pt x="808" y="790"/>
                  </a:lnTo>
                  <a:lnTo>
                    <a:pt x="775" y="782"/>
                  </a:lnTo>
                  <a:lnTo>
                    <a:pt x="755" y="772"/>
                  </a:lnTo>
                  <a:lnTo>
                    <a:pt x="740" y="758"/>
                  </a:lnTo>
                  <a:lnTo>
                    <a:pt x="730" y="749"/>
                  </a:lnTo>
                  <a:lnTo>
                    <a:pt x="722" y="745"/>
                  </a:lnTo>
                  <a:lnTo>
                    <a:pt x="689" y="734"/>
                  </a:lnTo>
                  <a:lnTo>
                    <a:pt x="672" y="730"/>
                  </a:lnTo>
                  <a:lnTo>
                    <a:pt x="655" y="734"/>
                  </a:lnTo>
                  <a:lnTo>
                    <a:pt x="510" y="744"/>
                  </a:lnTo>
                  <a:lnTo>
                    <a:pt x="491" y="744"/>
                  </a:lnTo>
                  <a:lnTo>
                    <a:pt x="477" y="738"/>
                  </a:lnTo>
                  <a:lnTo>
                    <a:pt x="462" y="724"/>
                  </a:lnTo>
                  <a:lnTo>
                    <a:pt x="449" y="708"/>
                  </a:lnTo>
                  <a:lnTo>
                    <a:pt x="436" y="695"/>
                  </a:lnTo>
                  <a:lnTo>
                    <a:pt x="427" y="675"/>
                  </a:lnTo>
                  <a:lnTo>
                    <a:pt x="418" y="656"/>
                  </a:lnTo>
                  <a:lnTo>
                    <a:pt x="408" y="639"/>
                  </a:lnTo>
                  <a:lnTo>
                    <a:pt x="396" y="625"/>
                  </a:lnTo>
                  <a:lnTo>
                    <a:pt x="385" y="624"/>
                  </a:lnTo>
                  <a:lnTo>
                    <a:pt x="373" y="614"/>
                  </a:lnTo>
                  <a:lnTo>
                    <a:pt x="342" y="606"/>
                  </a:lnTo>
                  <a:lnTo>
                    <a:pt x="327" y="599"/>
                  </a:lnTo>
                  <a:lnTo>
                    <a:pt x="312" y="589"/>
                  </a:lnTo>
                  <a:lnTo>
                    <a:pt x="284" y="579"/>
                  </a:lnTo>
                  <a:lnTo>
                    <a:pt x="272" y="573"/>
                  </a:lnTo>
                  <a:lnTo>
                    <a:pt x="259" y="573"/>
                  </a:lnTo>
                  <a:lnTo>
                    <a:pt x="246" y="578"/>
                  </a:lnTo>
                  <a:lnTo>
                    <a:pt x="237" y="578"/>
                  </a:lnTo>
                  <a:lnTo>
                    <a:pt x="205" y="567"/>
                  </a:lnTo>
                  <a:lnTo>
                    <a:pt x="175" y="563"/>
                  </a:lnTo>
                  <a:lnTo>
                    <a:pt x="159" y="557"/>
                  </a:lnTo>
                  <a:lnTo>
                    <a:pt x="151" y="551"/>
                  </a:lnTo>
                  <a:lnTo>
                    <a:pt x="153" y="536"/>
                  </a:lnTo>
                  <a:lnTo>
                    <a:pt x="161" y="520"/>
                  </a:lnTo>
                  <a:lnTo>
                    <a:pt x="162" y="502"/>
                  </a:lnTo>
                  <a:lnTo>
                    <a:pt x="158" y="483"/>
                  </a:lnTo>
                  <a:lnTo>
                    <a:pt x="158" y="456"/>
                  </a:lnTo>
                  <a:lnTo>
                    <a:pt x="146" y="414"/>
                  </a:lnTo>
                  <a:lnTo>
                    <a:pt x="136" y="397"/>
                  </a:lnTo>
                  <a:lnTo>
                    <a:pt x="129" y="377"/>
                  </a:lnTo>
                  <a:lnTo>
                    <a:pt x="120" y="361"/>
                  </a:lnTo>
                  <a:lnTo>
                    <a:pt x="103" y="359"/>
                  </a:lnTo>
                  <a:lnTo>
                    <a:pt x="90" y="351"/>
                  </a:lnTo>
                  <a:lnTo>
                    <a:pt x="74" y="347"/>
                  </a:lnTo>
                  <a:lnTo>
                    <a:pt x="67" y="358"/>
                  </a:lnTo>
                  <a:lnTo>
                    <a:pt x="52" y="347"/>
                  </a:lnTo>
                  <a:lnTo>
                    <a:pt x="42" y="328"/>
                  </a:lnTo>
                  <a:lnTo>
                    <a:pt x="13" y="305"/>
                  </a:lnTo>
                  <a:lnTo>
                    <a:pt x="3" y="280"/>
                  </a:lnTo>
                  <a:lnTo>
                    <a:pt x="0" y="269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5" name="Group 234">
              <a:extLst>
                <a:ext uri="{FF2B5EF4-FFF2-40B4-BE49-F238E27FC236}">
                  <a16:creationId xmlns:a16="http://schemas.microsoft.com/office/drawing/2014/main" id="{9A5F372F-1E7B-7D4F-ADA7-E915F89CA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7799" y="3379212"/>
              <a:ext cx="361454" cy="409509"/>
              <a:chOff x="2408" y="1996"/>
              <a:chExt cx="173" cy="196"/>
            </a:xfrm>
            <a:solidFill>
              <a:sysClr val="window" lastClr="FFFFFF">
                <a:lumMod val="85000"/>
              </a:sysClr>
            </a:solidFill>
          </p:grpSpPr>
          <p:sp>
            <p:nvSpPr>
              <p:cNvPr id="205" name="Freeform 235">
                <a:extLst>
                  <a:ext uri="{FF2B5EF4-FFF2-40B4-BE49-F238E27FC236}">
                    <a16:creationId xmlns:a16="http://schemas.microsoft.com/office/drawing/2014/main" id="{C13606DC-9275-012D-E735-92AFB6956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1996"/>
                <a:ext cx="64" cy="60"/>
              </a:xfrm>
              <a:custGeom>
                <a:avLst/>
                <a:gdLst/>
                <a:ahLst/>
                <a:cxnLst>
                  <a:cxn ang="0">
                    <a:pos x="292" y="90"/>
                  </a:cxn>
                  <a:cxn ang="0">
                    <a:pos x="290" y="109"/>
                  </a:cxn>
                  <a:cxn ang="0">
                    <a:pos x="285" y="137"/>
                  </a:cxn>
                  <a:cxn ang="0">
                    <a:pos x="294" y="158"/>
                  </a:cxn>
                  <a:cxn ang="0">
                    <a:pos x="321" y="153"/>
                  </a:cxn>
                  <a:cxn ang="0">
                    <a:pos x="298" y="172"/>
                  </a:cxn>
                  <a:cxn ang="0">
                    <a:pos x="274" y="184"/>
                  </a:cxn>
                  <a:cxn ang="0">
                    <a:pos x="263" y="189"/>
                  </a:cxn>
                  <a:cxn ang="0">
                    <a:pos x="231" y="189"/>
                  </a:cxn>
                  <a:cxn ang="0">
                    <a:pos x="202" y="216"/>
                  </a:cxn>
                  <a:cxn ang="0">
                    <a:pos x="189" y="250"/>
                  </a:cxn>
                  <a:cxn ang="0">
                    <a:pos x="157" y="241"/>
                  </a:cxn>
                  <a:cxn ang="0">
                    <a:pos x="110" y="216"/>
                  </a:cxn>
                  <a:cxn ang="0">
                    <a:pos x="82" y="220"/>
                  </a:cxn>
                  <a:cxn ang="0">
                    <a:pos x="62" y="227"/>
                  </a:cxn>
                  <a:cxn ang="0">
                    <a:pos x="35" y="220"/>
                  </a:cxn>
                  <a:cxn ang="0">
                    <a:pos x="33" y="243"/>
                  </a:cxn>
                  <a:cxn ang="0">
                    <a:pos x="72" y="267"/>
                  </a:cxn>
                  <a:cxn ang="0">
                    <a:pos x="56" y="273"/>
                  </a:cxn>
                  <a:cxn ang="0">
                    <a:pos x="39" y="280"/>
                  </a:cxn>
                  <a:cxn ang="0">
                    <a:pos x="21" y="298"/>
                  </a:cxn>
                  <a:cxn ang="0">
                    <a:pos x="10" y="286"/>
                  </a:cxn>
                  <a:cxn ang="0">
                    <a:pos x="0" y="239"/>
                  </a:cxn>
                  <a:cxn ang="0">
                    <a:pos x="11" y="206"/>
                  </a:cxn>
                  <a:cxn ang="0">
                    <a:pos x="33" y="189"/>
                  </a:cxn>
                  <a:cxn ang="0">
                    <a:pos x="30" y="171"/>
                  </a:cxn>
                  <a:cxn ang="0">
                    <a:pos x="45" y="165"/>
                  </a:cxn>
                  <a:cxn ang="0">
                    <a:pos x="78" y="169"/>
                  </a:cxn>
                  <a:cxn ang="0">
                    <a:pos x="84" y="142"/>
                  </a:cxn>
                  <a:cxn ang="0">
                    <a:pos x="90" y="123"/>
                  </a:cxn>
                  <a:cxn ang="0">
                    <a:pos x="99" y="87"/>
                  </a:cxn>
                  <a:cxn ang="0">
                    <a:pos x="95" y="23"/>
                  </a:cxn>
                  <a:cxn ang="0">
                    <a:pos x="107" y="3"/>
                  </a:cxn>
                  <a:cxn ang="0">
                    <a:pos x="118" y="6"/>
                  </a:cxn>
                  <a:cxn ang="0">
                    <a:pos x="131" y="21"/>
                  </a:cxn>
                  <a:cxn ang="0">
                    <a:pos x="173" y="72"/>
                  </a:cxn>
                  <a:cxn ang="0">
                    <a:pos x="215" y="100"/>
                  </a:cxn>
                  <a:cxn ang="0">
                    <a:pos x="243" y="111"/>
                  </a:cxn>
                  <a:cxn ang="0">
                    <a:pos x="265" y="114"/>
                  </a:cxn>
                </a:cxnLst>
                <a:rect l="0" t="0" r="r" b="b"/>
                <a:pathLst>
                  <a:path w="321" h="298">
                    <a:moveTo>
                      <a:pt x="276" y="104"/>
                    </a:moveTo>
                    <a:lnTo>
                      <a:pt x="292" y="90"/>
                    </a:lnTo>
                    <a:lnTo>
                      <a:pt x="295" y="94"/>
                    </a:lnTo>
                    <a:lnTo>
                      <a:pt x="290" y="109"/>
                    </a:lnTo>
                    <a:lnTo>
                      <a:pt x="282" y="126"/>
                    </a:lnTo>
                    <a:lnTo>
                      <a:pt x="285" y="137"/>
                    </a:lnTo>
                    <a:lnTo>
                      <a:pt x="294" y="143"/>
                    </a:lnTo>
                    <a:lnTo>
                      <a:pt x="294" y="158"/>
                    </a:lnTo>
                    <a:lnTo>
                      <a:pt x="306" y="159"/>
                    </a:lnTo>
                    <a:lnTo>
                      <a:pt x="321" y="153"/>
                    </a:lnTo>
                    <a:lnTo>
                      <a:pt x="315" y="164"/>
                    </a:lnTo>
                    <a:lnTo>
                      <a:pt x="298" y="172"/>
                    </a:lnTo>
                    <a:lnTo>
                      <a:pt x="284" y="182"/>
                    </a:lnTo>
                    <a:lnTo>
                      <a:pt x="274" y="184"/>
                    </a:lnTo>
                    <a:lnTo>
                      <a:pt x="270" y="181"/>
                    </a:lnTo>
                    <a:lnTo>
                      <a:pt x="263" y="189"/>
                    </a:lnTo>
                    <a:lnTo>
                      <a:pt x="245" y="187"/>
                    </a:lnTo>
                    <a:lnTo>
                      <a:pt x="231" y="189"/>
                    </a:lnTo>
                    <a:lnTo>
                      <a:pt x="216" y="197"/>
                    </a:lnTo>
                    <a:lnTo>
                      <a:pt x="202" y="216"/>
                    </a:lnTo>
                    <a:lnTo>
                      <a:pt x="193" y="233"/>
                    </a:lnTo>
                    <a:lnTo>
                      <a:pt x="189" y="250"/>
                    </a:lnTo>
                    <a:lnTo>
                      <a:pt x="183" y="260"/>
                    </a:lnTo>
                    <a:lnTo>
                      <a:pt x="157" y="241"/>
                    </a:lnTo>
                    <a:lnTo>
                      <a:pt x="138" y="233"/>
                    </a:lnTo>
                    <a:lnTo>
                      <a:pt x="110" y="216"/>
                    </a:lnTo>
                    <a:lnTo>
                      <a:pt x="94" y="215"/>
                    </a:lnTo>
                    <a:lnTo>
                      <a:pt x="82" y="220"/>
                    </a:lnTo>
                    <a:lnTo>
                      <a:pt x="72" y="228"/>
                    </a:lnTo>
                    <a:lnTo>
                      <a:pt x="62" y="227"/>
                    </a:lnTo>
                    <a:lnTo>
                      <a:pt x="51" y="219"/>
                    </a:lnTo>
                    <a:lnTo>
                      <a:pt x="35" y="220"/>
                    </a:lnTo>
                    <a:lnTo>
                      <a:pt x="27" y="232"/>
                    </a:lnTo>
                    <a:lnTo>
                      <a:pt x="33" y="243"/>
                    </a:lnTo>
                    <a:lnTo>
                      <a:pt x="55" y="253"/>
                    </a:lnTo>
                    <a:lnTo>
                      <a:pt x="72" y="267"/>
                    </a:lnTo>
                    <a:lnTo>
                      <a:pt x="68" y="275"/>
                    </a:lnTo>
                    <a:lnTo>
                      <a:pt x="56" y="273"/>
                    </a:lnTo>
                    <a:lnTo>
                      <a:pt x="48" y="275"/>
                    </a:lnTo>
                    <a:lnTo>
                      <a:pt x="39" y="280"/>
                    </a:lnTo>
                    <a:lnTo>
                      <a:pt x="34" y="288"/>
                    </a:lnTo>
                    <a:lnTo>
                      <a:pt x="21" y="298"/>
                    </a:lnTo>
                    <a:lnTo>
                      <a:pt x="13" y="295"/>
                    </a:lnTo>
                    <a:lnTo>
                      <a:pt x="10" y="286"/>
                    </a:lnTo>
                    <a:lnTo>
                      <a:pt x="17" y="255"/>
                    </a:lnTo>
                    <a:lnTo>
                      <a:pt x="0" y="239"/>
                    </a:lnTo>
                    <a:lnTo>
                      <a:pt x="2" y="217"/>
                    </a:lnTo>
                    <a:lnTo>
                      <a:pt x="11" y="206"/>
                    </a:lnTo>
                    <a:lnTo>
                      <a:pt x="23" y="200"/>
                    </a:lnTo>
                    <a:lnTo>
                      <a:pt x="33" y="189"/>
                    </a:lnTo>
                    <a:lnTo>
                      <a:pt x="37" y="178"/>
                    </a:lnTo>
                    <a:lnTo>
                      <a:pt x="30" y="171"/>
                    </a:lnTo>
                    <a:lnTo>
                      <a:pt x="33" y="161"/>
                    </a:lnTo>
                    <a:lnTo>
                      <a:pt x="45" y="165"/>
                    </a:lnTo>
                    <a:lnTo>
                      <a:pt x="57" y="170"/>
                    </a:lnTo>
                    <a:lnTo>
                      <a:pt x="78" y="169"/>
                    </a:lnTo>
                    <a:lnTo>
                      <a:pt x="85" y="155"/>
                    </a:lnTo>
                    <a:lnTo>
                      <a:pt x="84" y="142"/>
                    </a:lnTo>
                    <a:lnTo>
                      <a:pt x="84" y="131"/>
                    </a:lnTo>
                    <a:lnTo>
                      <a:pt x="90" y="123"/>
                    </a:lnTo>
                    <a:lnTo>
                      <a:pt x="98" y="106"/>
                    </a:lnTo>
                    <a:lnTo>
                      <a:pt x="99" y="87"/>
                    </a:lnTo>
                    <a:lnTo>
                      <a:pt x="105" y="56"/>
                    </a:lnTo>
                    <a:lnTo>
                      <a:pt x="95" y="23"/>
                    </a:lnTo>
                    <a:lnTo>
                      <a:pt x="96" y="14"/>
                    </a:lnTo>
                    <a:lnTo>
                      <a:pt x="107" y="3"/>
                    </a:lnTo>
                    <a:lnTo>
                      <a:pt x="112" y="0"/>
                    </a:lnTo>
                    <a:lnTo>
                      <a:pt x="118" y="6"/>
                    </a:lnTo>
                    <a:lnTo>
                      <a:pt x="122" y="14"/>
                    </a:lnTo>
                    <a:lnTo>
                      <a:pt x="131" y="21"/>
                    </a:lnTo>
                    <a:lnTo>
                      <a:pt x="152" y="53"/>
                    </a:lnTo>
                    <a:lnTo>
                      <a:pt x="173" y="72"/>
                    </a:lnTo>
                    <a:lnTo>
                      <a:pt x="193" y="88"/>
                    </a:lnTo>
                    <a:lnTo>
                      <a:pt x="215" y="100"/>
                    </a:lnTo>
                    <a:lnTo>
                      <a:pt x="237" y="105"/>
                    </a:lnTo>
                    <a:lnTo>
                      <a:pt x="243" y="111"/>
                    </a:lnTo>
                    <a:lnTo>
                      <a:pt x="254" y="116"/>
                    </a:lnTo>
                    <a:lnTo>
                      <a:pt x="265" y="114"/>
                    </a:lnTo>
                    <a:lnTo>
                      <a:pt x="276" y="10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Freeform 236">
                <a:extLst>
                  <a:ext uri="{FF2B5EF4-FFF2-40B4-BE49-F238E27FC236}">
                    <a16:creationId xmlns:a16="http://schemas.microsoft.com/office/drawing/2014/main" id="{246CA0BF-311B-1C18-121C-62595EC82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2055"/>
                <a:ext cx="119" cy="107"/>
              </a:xfrm>
              <a:custGeom>
                <a:avLst/>
                <a:gdLst/>
                <a:ahLst/>
                <a:cxnLst>
                  <a:cxn ang="0">
                    <a:pos x="562" y="12"/>
                  </a:cxn>
                  <a:cxn ang="0">
                    <a:pos x="566" y="67"/>
                  </a:cxn>
                  <a:cxn ang="0">
                    <a:pos x="591" y="115"/>
                  </a:cxn>
                  <a:cxn ang="0">
                    <a:pos x="591" y="155"/>
                  </a:cxn>
                  <a:cxn ang="0">
                    <a:pos x="576" y="174"/>
                  </a:cxn>
                  <a:cxn ang="0">
                    <a:pos x="555" y="216"/>
                  </a:cxn>
                  <a:cxn ang="0">
                    <a:pos x="538" y="260"/>
                  </a:cxn>
                  <a:cxn ang="0">
                    <a:pos x="543" y="307"/>
                  </a:cxn>
                  <a:cxn ang="0">
                    <a:pos x="521" y="354"/>
                  </a:cxn>
                  <a:cxn ang="0">
                    <a:pos x="530" y="392"/>
                  </a:cxn>
                  <a:cxn ang="0">
                    <a:pos x="507" y="426"/>
                  </a:cxn>
                  <a:cxn ang="0">
                    <a:pos x="482" y="411"/>
                  </a:cxn>
                  <a:cxn ang="0">
                    <a:pos x="479" y="395"/>
                  </a:cxn>
                  <a:cxn ang="0">
                    <a:pos x="469" y="426"/>
                  </a:cxn>
                  <a:cxn ang="0">
                    <a:pos x="443" y="428"/>
                  </a:cxn>
                  <a:cxn ang="0">
                    <a:pos x="425" y="460"/>
                  </a:cxn>
                  <a:cxn ang="0">
                    <a:pos x="416" y="432"/>
                  </a:cxn>
                  <a:cxn ang="0">
                    <a:pos x="393" y="462"/>
                  </a:cxn>
                  <a:cxn ang="0">
                    <a:pos x="347" y="460"/>
                  </a:cxn>
                  <a:cxn ang="0">
                    <a:pos x="342" y="455"/>
                  </a:cxn>
                  <a:cxn ang="0">
                    <a:pos x="325" y="455"/>
                  </a:cxn>
                  <a:cxn ang="0">
                    <a:pos x="313" y="437"/>
                  </a:cxn>
                  <a:cxn ang="0">
                    <a:pos x="320" y="488"/>
                  </a:cxn>
                  <a:cxn ang="0">
                    <a:pos x="299" y="487"/>
                  </a:cxn>
                  <a:cxn ang="0">
                    <a:pos x="287" y="501"/>
                  </a:cxn>
                  <a:cxn ang="0">
                    <a:pos x="246" y="528"/>
                  </a:cxn>
                  <a:cxn ang="0">
                    <a:pos x="227" y="501"/>
                  </a:cxn>
                  <a:cxn ang="0">
                    <a:pos x="242" y="464"/>
                  </a:cxn>
                  <a:cxn ang="0">
                    <a:pos x="222" y="461"/>
                  </a:cxn>
                  <a:cxn ang="0">
                    <a:pos x="186" y="454"/>
                  </a:cxn>
                  <a:cxn ang="0">
                    <a:pos x="153" y="468"/>
                  </a:cxn>
                  <a:cxn ang="0">
                    <a:pos x="130" y="476"/>
                  </a:cxn>
                  <a:cxn ang="0">
                    <a:pos x="91" y="487"/>
                  </a:cxn>
                  <a:cxn ang="0">
                    <a:pos x="69" y="507"/>
                  </a:cxn>
                  <a:cxn ang="0">
                    <a:pos x="43" y="499"/>
                  </a:cxn>
                  <a:cxn ang="0">
                    <a:pos x="20" y="505"/>
                  </a:cxn>
                  <a:cxn ang="0">
                    <a:pos x="0" y="487"/>
                  </a:cxn>
                  <a:cxn ang="0">
                    <a:pos x="36" y="464"/>
                  </a:cxn>
                  <a:cxn ang="0">
                    <a:pos x="72" y="433"/>
                  </a:cxn>
                  <a:cxn ang="0">
                    <a:pos x="104" y="404"/>
                  </a:cxn>
                  <a:cxn ang="0">
                    <a:pos x="152" y="403"/>
                  </a:cxn>
                  <a:cxn ang="0">
                    <a:pos x="213" y="394"/>
                  </a:cxn>
                  <a:cxn ang="0">
                    <a:pos x="232" y="399"/>
                  </a:cxn>
                  <a:cxn ang="0">
                    <a:pos x="264" y="399"/>
                  </a:cxn>
                  <a:cxn ang="0">
                    <a:pos x="292" y="345"/>
                  </a:cxn>
                  <a:cxn ang="0">
                    <a:pos x="314" y="295"/>
                  </a:cxn>
                  <a:cxn ang="0">
                    <a:pos x="342" y="274"/>
                  </a:cxn>
                  <a:cxn ang="0">
                    <a:pos x="325" y="296"/>
                  </a:cxn>
                  <a:cxn ang="0">
                    <a:pos x="327" y="322"/>
                  </a:cxn>
                  <a:cxn ang="0">
                    <a:pos x="354" y="311"/>
                  </a:cxn>
                  <a:cxn ang="0">
                    <a:pos x="399" y="285"/>
                  </a:cxn>
                  <a:cxn ang="0">
                    <a:pos x="429" y="249"/>
                  </a:cxn>
                  <a:cxn ang="0">
                    <a:pos x="454" y="228"/>
                  </a:cxn>
                  <a:cxn ang="0">
                    <a:pos x="473" y="182"/>
                  </a:cxn>
                  <a:cxn ang="0">
                    <a:pos x="485" y="148"/>
                  </a:cxn>
                  <a:cxn ang="0">
                    <a:pos x="482" y="112"/>
                  </a:cxn>
                  <a:cxn ang="0">
                    <a:pos x="485" y="89"/>
                  </a:cxn>
                  <a:cxn ang="0">
                    <a:pos x="498" y="46"/>
                  </a:cxn>
                  <a:cxn ang="0">
                    <a:pos x="510" y="19"/>
                  </a:cxn>
                  <a:cxn ang="0">
                    <a:pos x="525" y="46"/>
                  </a:cxn>
                  <a:cxn ang="0">
                    <a:pos x="545" y="39"/>
                  </a:cxn>
                  <a:cxn ang="0">
                    <a:pos x="545" y="21"/>
                  </a:cxn>
                  <a:cxn ang="0">
                    <a:pos x="531" y="1"/>
                  </a:cxn>
                </a:cxnLst>
                <a:rect l="0" t="0" r="r" b="b"/>
                <a:pathLst>
                  <a:path w="596" h="534">
                    <a:moveTo>
                      <a:pt x="545" y="6"/>
                    </a:moveTo>
                    <a:lnTo>
                      <a:pt x="559" y="5"/>
                    </a:lnTo>
                    <a:lnTo>
                      <a:pt x="562" y="12"/>
                    </a:lnTo>
                    <a:lnTo>
                      <a:pt x="560" y="35"/>
                    </a:lnTo>
                    <a:lnTo>
                      <a:pt x="562" y="51"/>
                    </a:lnTo>
                    <a:lnTo>
                      <a:pt x="566" y="67"/>
                    </a:lnTo>
                    <a:lnTo>
                      <a:pt x="576" y="79"/>
                    </a:lnTo>
                    <a:lnTo>
                      <a:pt x="582" y="93"/>
                    </a:lnTo>
                    <a:lnTo>
                      <a:pt x="591" y="115"/>
                    </a:lnTo>
                    <a:lnTo>
                      <a:pt x="596" y="138"/>
                    </a:lnTo>
                    <a:lnTo>
                      <a:pt x="595" y="148"/>
                    </a:lnTo>
                    <a:lnTo>
                      <a:pt x="591" y="155"/>
                    </a:lnTo>
                    <a:lnTo>
                      <a:pt x="590" y="165"/>
                    </a:lnTo>
                    <a:lnTo>
                      <a:pt x="584" y="173"/>
                    </a:lnTo>
                    <a:lnTo>
                      <a:pt x="576" y="174"/>
                    </a:lnTo>
                    <a:lnTo>
                      <a:pt x="568" y="201"/>
                    </a:lnTo>
                    <a:lnTo>
                      <a:pt x="568" y="217"/>
                    </a:lnTo>
                    <a:lnTo>
                      <a:pt x="555" y="216"/>
                    </a:lnTo>
                    <a:lnTo>
                      <a:pt x="542" y="224"/>
                    </a:lnTo>
                    <a:lnTo>
                      <a:pt x="537" y="243"/>
                    </a:lnTo>
                    <a:lnTo>
                      <a:pt x="538" y="260"/>
                    </a:lnTo>
                    <a:lnTo>
                      <a:pt x="542" y="274"/>
                    </a:lnTo>
                    <a:lnTo>
                      <a:pt x="542" y="295"/>
                    </a:lnTo>
                    <a:lnTo>
                      <a:pt x="543" y="307"/>
                    </a:lnTo>
                    <a:lnTo>
                      <a:pt x="532" y="316"/>
                    </a:lnTo>
                    <a:lnTo>
                      <a:pt x="524" y="335"/>
                    </a:lnTo>
                    <a:lnTo>
                      <a:pt x="521" y="354"/>
                    </a:lnTo>
                    <a:lnTo>
                      <a:pt x="520" y="374"/>
                    </a:lnTo>
                    <a:lnTo>
                      <a:pt x="529" y="384"/>
                    </a:lnTo>
                    <a:lnTo>
                      <a:pt x="530" y="392"/>
                    </a:lnTo>
                    <a:lnTo>
                      <a:pt x="521" y="396"/>
                    </a:lnTo>
                    <a:lnTo>
                      <a:pt x="513" y="412"/>
                    </a:lnTo>
                    <a:lnTo>
                      <a:pt x="507" y="426"/>
                    </a:lnTo>
                    <a:lnTo>
                      <a:pt x="481" y="444"/>
                    </a:lnTo>
                    <a:lnTo>
                      <a:pt x="479" y="435"/>
                    </a:lnTo>
                    <a:lnTo>
                      <a:pt x="482" y="411"/>
                    </a:lnTo>
                    <a:lnTo>
                      <a:pt x="488" y="404"/>
                    </a:lnTo>
                    <a:lnTo>
                      <a:pt x="491" y="395"/>
                    </a:lnTo>
                    <a:lnTo>
                      <a:pt x="479" y="395"/>
                    </a:lnTo>
                    <a:lnTo>
                      <a:pt x="475" y="406"/>
                    </a:lnTo>
                    <a:lnTo>
                      <a:pt x="470" y="416"/>
                    </a:lnTo>
                    <a:lnTo>
                      <a:pt x="469" y="426"/>
                    </a:lnTo>
                    <a:lnTo>
                      <a:pt x="463" y="421"/>
                    </a:lnTo>
                    <a:lnTo>
                      <a:pt x="449" y="418"/>
                    </a:lnTo>
                    <a:lnTo>
                      <a:pt x="443" y="428"/>
                    </a:lnTo>
                    <a:lnTo>
                      <a:pt x="438" y="454"/>
                    </a:lnTo>
                    <a:lnTo>
                      <a:pt x="432" y="460"/>
                    </a:lnTo>
                    <a:lnTo>
                      <a:pt x="425" y="460"/>
                    </a:lnTo>
                    <a:lnTo>
                      <a:pt x="423" y="444"/>
                    </a:lnTo>
                    <a:lnTo>
                      <a:pt x="425" y="433"/>
                    </a:lnTo>
                    <a:lnTo>
                      <a:pt x="416" y="432"/>
                    </a:lnTo>
                    <a:lnTo>
                      <a:pt x="408" y="440"/>
                    </a:lnTo>
                    <a:lnTo>
                      <a:pt x="399" y="451"/>
                    </a:lnTo>
                    <a:lnTo>
                      <a:pt x="393" y="462"/>
                    </a:lnTo>
                    <a:lnTo>
                      <a:pt x="391" y="465"/>
                    </a:lnTo>
                    <a:lnTo>
                      <a:pt x="375" y="461"/>
                    </a:lnTo>
                    <a:lnTo>
                      <a:pt x="347" y="460"/>
                    </a:lnTo>
                    <a:lnTo>
                      <a:pt x="332" y="465"/>
                    </a:lnTo>
                    <a:lnTo>
                      <a:pt x="336" y="460"/>
                    </a:lnTo>
                    <a:lnTo>
                      <a:pt x="342" y="455"/>
                    </a:lnTo>
                    <a:lnTo>
                      <a:pt x="330" y="453"/>
                    </a:lnTo>
                    <a:lnTo>
                      <a:pt x="327" y="449"/>
                    </a:lnTo>
                    <a:lnTo>
                      <a:pt x="325" y="455"/>
                    </a:lnTo>
                    <a:lnTo>
                      <a:pt x="318" y="448"/>
                    </a:lnTo>
                    <a:lnTo>
                      <a:pt x="318" y="434"/>
                    </a:lnTo>
                    <a:lnTo>
                      <a:pt x="313" y="437"/>
                    </a:lnTo>
                    <a:lnTo>
                      <a:pt x="302" y="460"/>
                    </a:lnTo>
                    <a:lnTo>
                      <a:pt x="320" y="473"/>
                    </a:lnTo>
                    <a:lnTo>
                      <a:pt x="320" y="488"/>
                    </a:lnTo>
                    <a:lnTo>
                      <a:pt x="313" y="483"/>
                    </a:lnTo>
                    <a:lnTo>
                      <a:pt x="307" y="487"/>
                    </a:lnTo>
                    <a:lnTo>
                      <a:pt x="299" y="487"/>
                    </a:lnTo>
                    <a:lnTo>
                      <a:pt x="292" y="492"/>
                    </a:lnTo>
                    <a:lnTo>
                      <a:pt x="288" y="498"/>
                    </a:lnTo>
                    <a:lnTo>
                      <a:pt x="287" y="501"/>
                    </a:lnTo>
                    <a:lnTo>
                      <a:pt x="271" y="528"/>
                    </a:lnTo>
                    <a:lnTo>
                      <a:pt x="260" y="534"/>
                    </a:lnTo>
                    <a:lnTo>
                      <a:pt x="246" y="528"/>
                    </a:lnTo>
                    <a:lnTo>
                      <a:pt x="241" y="518"/>
                    </a:lnTo>
                    <a:lnTo>
                      <a:pt x="231" y="512"/>
                    </a:lnTo>
                    <a:lnTo>
                      <a:pt x="227" y="501"/>
                    </a:lnTo>
                    <a:lnTo>
                      <a:pt x="229" y="483"/>
                    </a:lnTo>
                    <a:lnTo>
                      <a:pt x="233" y="478"/>
                    </a:lnTo>
                    <a:lnTo>
                      <a:pt x="242" y="464"/>
                    </a:lnTo>
                    <a:lnTo>
                      <a:pt x="243" y="460"/>
                    </a:lnTo>
                    <a:lnTo>
                      <a:pt x="241" y="457"/>
                    </a:lnTo>
                    <a:lnTo>
                      <a:pt x="222" y="461"/>
                    </a:lnTo>
                    <a:lnTo>
                      <a:pt x="211" y="456"/>
                    </a:lnTo>
                    <a:lnTo>
                      <a:pt x="198" y="454"/>
                    </a:lnTo>
                    <a:lnTo>
                      <a:pt x="186" y="454"/>
                    </a:lnTo>
                    <a:lnTo>
                      <a:pt x="176" y="462"/>
                    </a:lnTo>
                    <a:lnTo>
                      <a:pt x="159" y="472"/>
                    </a:lnTo>
                    <a:lnTo>
                      <a:pt x="153" y="468"/>
                    </a:lnTo>
                    <a:lnTo>
                      <a:pt x="144" y="471"/>
                    </a:lnTo>
                    <a:lnTo>
                      <a:pt x="139" y="472"/>
                    </a:lnTo>
                    <a:lnTo>
                      <a:pt x="130" y="476"/>
                    </a:lnTo>
                    <a:lnTo>
                      <a:pt x="124" y="477"/>
                    </a:lnTo>
                    <a:lnTo>
                      <a:pt x="118" y="481"/>
                    </a:lnTo>
                    <a:lnTo>
                      <a:pt x="91" y="487"/>
                    </a:lnTo>
                    <a:lnTo>
                      <a:pt x="83" y="481"/>
                    </a:lnTo>
                    <a:lnTo>
                      <a:pt x="78" y="483"/>
                    </a:lnTo>
                    <a:lnTo>
                      <a:pt x="69" y="507"/>
                    </a:lnTo>
                    <a:lnTo>
                      <a:pt x="64" y="509"/>
                    </a:lnTo>
                    <a:lnTo>
                      <a:pt x="52" y="504"/>
                    </a:lnTo>
                    <a:lnTo>
                      <a:pt x="43" y="499"/>
                    </a:lnTo>
                    <a:lnTo>
                      <a:pt x="32" y="503"/>
                    </a:lnTo>
                    <a:lnTo>
                      <a:pt x="25" y="503"/>
                    </a:lnTo>
                    <a:lnTo>
                      <a:pt x="20" y="505"/>
                    </a:lnTo>
                    <a:lnTo>
                      <a:pt x="11" y="503"/>
                    </a:lnTo>
                    <a:lnTo>
                      <a:pt x="2" y="500"/>
                    </a:lnTo>
                    <a:lnTo>
                      <a:pt x="0" y="487"/>
                    </a:lnTo>
                    <a:lnTo>
                      <a:pt x="2" y="479"/>
                    </a:lnTo>
                    <a:lnTo>
                      <a:pt x="27" y="473"/>
                    </a:lnTo>
                    <a:lnTo>
                      <a:pt x="36" y="464"/>
                    </a:lnTo>
                    <a:lnTo>
                      <a:pt x="46" y="456"/>
                    </a:lnTo>
                    <a:lnTo>
                      <a:pt x="63" y="446"/>
                    </a:lnTo>
                    <a:lnTo>
                      <a:pt x="72" y="433"/>
                    </a:lnTo>
                    <a:lnTo>
                      <a:pt x="86" y="424"/>
                    </a:lnTo>
                    <a:lnTo>
                      <a:pt x="93" y="411"/>
                    </a:lnTo>
                    <a:lnTo>
                      <a:pt x="104" y="404"/>
                    </a:lnTo>
                    <a:lnTo>
                      <a:pt x="116" y="400"/>
                    </a:lnTo>
                    <a:lnTo>
                      <a:pt x="133" y="405"/>
                    </a:lnTo>
                    <a:lnTo>
                      <a:pt x="152" y="403"/>
                    </a:lnTo>
                    <a:lnTo>
                      <a:pt x="166" y="404"/>
                    </a:lnTo>
                    <a:lnTo>
                      <a:pt x="204" y="395"/>
                    </a:lnTo>
                    <a:lnTo>
                      <a:pt x="213" y="394"/>
                    </a:lnTo>
                    <a:lnTo>
                      <a:pt x="222" y="390"/>
                    </a:lnTo>
                    <a:lnTo>
                      <a:pt x="232" y="390"/>
                    </a:lnTo>
                    <a:lnTo>
                      <a:pt x="232" y="399"/>
                    </a:lnTo>
                    <a:lnTo>
                      <a:pt x="254" y="405"/>
                    </a:lnTo>
                    <a:lnTo>
                      <a:pt x="259" y="404"/>
                    </a:lnTo>
                    <a:lnTo>
                      <a:pt x="264" y="399"/>
                    </a:lnTo>
                    <a:lnTo>
                      <a:pt x="276" y="390"/>
                    </a:lnTo>
                    <a:lnTo>
                      <a:pt x="276" y="359"/>
                    </a:lnTo>
                    <a:lnTo>
                      <a:pt x="292" y="345"/>
                    </a:lnTo>
                    <a:lnTo>
                      <a:pt x="304" y="329"/>
                    </a:lnTo>
                    <a:lnTo>
                      <a:pt x="313" y="310"/>
                    </a:lnTo>
                    <a:lnTo>
                      <a:pt x="314" y="295"/>
                    </a:lnTo>
                    <a:lnTo>
                      <a:pt x="315" y="284"/>
                    </a:lnTo>
                    <a:lnTo>
                      <a:pt x="333" y="273"/>
                    </a:lnTo>
                    <a:lnTo>
                      <a:pt x="342" y="274"/>
                    </a:lnTo>
                    <a:lnTo>
                      <a:pt x="341" y="284"/>
                    </a:lnTo>
                    <a:lnTo>
                      <a:pt x="332" y="288"/>
                    </a:lnTo>
                    <a:lnTo>
                      <a:pt x="325" y="296"/>
                    </a:lnTo>
                    <a:lnTo>
                      <a:pt x="324" y="299"/>
                    </a:lnTo>
                    <a:lnTo>
                      <a:pt x="327" y="310"/>
                    </a:lnTo>
                    <a:lnTo>
                      <a:pt x="327" y="322"/>
                    </a:lnTo>
                    <a:lnTo>
                      <a:pt x="333" y="323"/>
                    </a:lnTo>
                    <a:lnTo>
                      <a:pt x="344" y="321"/>
                    </a:lnTo>
                    <a:lnTo>
                      <a:pt x="354" y="311"/>
                    </a:lnTo>
                    <a:lnTo>
                      <a:pt x="366" y="304"/>
                    </a:lnTo>
                    <a:lnTo>
                      <a:pt x="382" y="299"/>
                    </a:lnTo>
                    <a:lnTo>
                      <a:pt x="399" y="285"/>
                    </a:lnTo>
                    <a:lnTo>
                      <a:pt x="410" y="274"/>
                    </a:lnTo>
                    <a:lnTo>
                      <a:pt x="419" y="261"/>
                    </a:lnTo>
                    <a:lnTo>
                      <a:pt x="429" y="249"/>
                    </a:lnTo>
                    <a:lnTo>
                      <a:pt x="441" y="239"/>
                    </a:lnTo>
                    <a:lnTo>
                      <a:pt x="447" y="239"/>
                    </a:lnTo>
                    <a:lnTo>
                      <a:pt x="454" y="228"/>
                    </a:lnTo>
                    <a:lnTo>
                      <a:pt x="455" y="217"/>
                    </a:lnTo>
                    <a:lnTo>
                      <a:pt x="458" y="209"/>
                    </a:lnTo>
                    <a:lnTo>
                      <a:pt x="473" y="182"/>
                    </a:lnTo>
                    <a:lnTo>
                      <a:pt x="477" y="171"/>
                    </a:lnTo>
                    <a:lnTo>
                      <a:pt x="480" y="160"/>
                    </a:lnTo>
                    <a:lnTo>
                      <a:pt x="485" y="148"/>
                    </a:lnTo>
                    <a:lnTo>
                      <a:pt x="488" y="134"/>
                    </a:lnTo>
                    <a:lnTo>
                      <a:pt x="488" y="120"/>
                    </a:lnTo>
                    <a:lnTo>
                      <a:pt x="482" y="112"/>
                    </a:lnTo>
                    <a:lnTo>
                      <a:pt x="470" y="107"/>
                    </a:lnTo>
                    <a:lnTo>
                      <a:pt x="476" y="102"/>
                    </a:lnTo>
                    <a:lnTo>
                      <a:pt x="485" y="89"/>
                    </a:lnTo>
                    <a:lnTo>
                      <a:pt x="484" y="60"/>
                    </a:lnTo>
                    <a:lnTo>
                      <a:pt x="488" y="51"/>
                    </a:lnTo>
                    <a:lnTo>
                      <a:pt x="498" y="46"/>
                    </a:lnTo>
                    <a:lnTo>
                      <a:pt x="499" y="30"/>
                    </a:lnTo>
                    <a:lnTo>
                      <a:pt x="503" y="23"/>
                    </a:lnTo>
                    <a:lnTo>
                      <a:pt x="510" y="19"/>
                    </a:lnTo>
                    <a:lnTo>
                      <a:pt x="515" y="27"/>
                    </a:lnTo>
                    <a:lnTo>
                      <a:pt x="520" y="40"/>
                    </a:lnTo>
                    <a:lnTo>
                      <a:pt x="525" y="46"/>
                    </a:lnTo>
                    <a:lnTo>
                      <a:pt x="531" y="37"/>
                    </a:lnTo>
                    <a:lnTo>
                      <a:pt x="538" y="40"/>
                    </a:lnTo>
                    <a:lnTo>
                      <a:pt x="545" y="39"/>
                    </a:lnTo>
                    <a:lnTo>
                      <a:pt x="551" y="26"/>
                    </a:lnTo>
                    <a:lnTo>
                      <a:pt x="552" y="15"/>
                    </a:lnTo>
                    <a:lnTo>
                      <a:pt x="545" y="21"/>
                    </a:lnTo>
                    <a:lnTo>
                      <a:pt x="531" y="24"/>
                    </a:lnTo>
                    <a:lnTo>
                      <a:pt x="527" y="13"/>
                    </a:lnTo>
                    <a:lnTo>
                      <a:pt x="531" y="1"/>
                    </a:lnTo>
                    <a:lnTo>
                      <a:pt x="536" y="0"/>
                    </a:lnTo>
                    <a:lnTo>
                      <a:pt x="545" y="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Freeform 237">
                <a:extLst>
                  <a:ext uri="{FF2B5EF4-FFF2-40B4-BE49-F238E27FC236}">
                    <a16:creationId xmlns:a16="http://schemas.microsoft.com/office/drawing/2014/main" id="{FCD56C38-367A-22DA-1DF9-AA9F659D1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2150"/>
                <a:ext cx="28" cy="21"/>
              </a:xfrm>
              <a:custGeom>
                <a:avLst/>
                <a:gdLst/>
                <a:ahLst/>
                <a:cxnLst>
                  <a:cxn ang="0">
                    <a:pos x="109" y="68"/>
                  </a:cxn>
                  <a:cxn ang="0">
                    <a:pos x="98" y="61"/>
                  </a:cxn>
                  <a:cxn ang="0">
                    <a:pos x="85" y="56"/>
                  </a:cxn>
                  <a:cxn ang="0">
                    <a:pos x="71" y="60"/>
                  </a:cxn>
                  <a:cxn ang="0">
                    <a:pos x="63" y="67"/>
                  </a:cxn>
                  <a:cxn ang="0">
                    <a:pos x="57" y="78"/>
                  </a:cxn>
                  <a:cxn ang="0">
                    <a:pos x="47" y="93"/>
                  </a:cxn>
                  <a:cxn ang="0">
                    <a:pos x="46" y="104"/>
                  </a:cxn>
                  <a:cxn ang="0">
                    <a:pos x="37" y="105"/>
                  </a:cxn>
                  <a:cxn ang="0">
                    <a:pos x="29" y="98"/>
                  </a:cxn>
                  <a:cxn ang="0">
                    <a:pos x="25" y="93"/>
                  </a:cxn>
                  <a:cxn ang="0">
                    <a:pos x="18" y="81"/>
                  </a:cxn>
                  <a:cxn ang="0">
                    <a:pos x="19" y="75"/>
                  </a:cxn>
                  <a:cxn ang="0">
                    <a:pos x="15" y="68"/>
                  </a:cxn>
                  <a:cxn ang="0">
                    <a:pos x="9" y="62"/>
                  </a:cxn>
                  <a:cxn ang="0">
                    <a:pos x="0" y="62"/>
                  </a:cxn>
                  <a:cxn ang="0">
                    <a:pos x="14" y="51"/>
                  </a:cxn>
                  <a:cxn ang="0">
                    <a:pos x="36" y="23"/>
                  </a:cxn>
                  <a:cxn ang="0">
                    <a:pos x="47" y="25"/>
                  </a:cxn>
                  <a:cxn ang="0">
                    <a:pos x="54" y="28"/>
                  </a:cxn>
                  <a:cxn ang="0">
                    <a:pos x="65" y="26"/>
                  </a:cxn>
                  <a:cxn ang="0">
                    <a:pos x="75" y="21"/>
                  </a:cxn>
                  <a:cxn ang="0">
                    <a:pos x="79" y="14"/>
                  </a:cxn>
                  <a:cxn ang="0">
                    <a:pos x="91" y="1"/>
                  </a:cxn>
                  <a:cxn ang="0">
                    <a:pos x="98" y="0"/>
                  </a:cxn>
                  <a:cxn ang="0">
                    <a:pos x="109" y="4"/>
                  </a:cxn>
                  <a:cxn ang="0">
                    <a:pos x="119" y="9"/>
                  </a:cxn>
                  <a:cxn ang="0">
                    <a:pos x="127" y="10"/>
                  </a:cxn>
                  <a:cxn ang="0">
                    <a:pos x="133" y="33"/>
                  </a:cxn>
                  <a:cxn ang="0">
                    <a:pos x="136" y="36"/>
                  </a:cxn>
                  <a:cxn ang="0">
                    <a:pos x="130" y="43"/>
                  </a:cxn>
                  <a:cxn ang="0">
                    <a:pos x="124" y="46"/>
                  </a:cxn>
                  <a:cxn ang="0">
                    <a:pos x="119" y="53"/>
                  </a:cxn>
                  <a:cxn ang="0">
                    <a:pos x="114" y="62"/>
                  </a:cxn>
                  <a:cxn ang="0">
                    <a:pos x="109" y="68"/>
                  </a:cxn>
                </a:cxnLst>
                <a:rect l="0" t="0" r="r" b="b"/>
                <a:pathLst>
                  <a:path w="136" h="105">
                    <a:moveTo>
                      <a:pt x="109" y="68"/>
                    </a:moveTo>
                    <a:lnTo>
                      <a:pt x="98" y="61"/>
                    </a:lnTo>
                    <a:lnTo>
                      <a:pt x="85" y="56"/>
                    </a:lnTo>
                    <a:lnTo>
                      <a:pt x="71" y="60"/>
                    </a:lnTo>
                    <a:lnTo>
                      <a:pt x="63" y="67"/>
                    </a:lnTo>
                    <a:lnTo>
                      <a:pt x="57" y="78"/>
                    </a:lnTo>
                    <a:lnTo>
                      <a:pt x="47" y="93"/>
                    </a:lnTo>
                    <a:lnTo>
                      <a:pt x="46" y="104"/>
                    </a:lnTo>
                    <a:lnTo>
                      <a:pt x="37" y="105"/>
                    </a:lnTo>
                    <a:lnTo>
                      <a:pt x="29" y="98"/>
                    </a:lnTo>
                    <a:lnTo>
                      <a:pt x="25" y="93"/>
                    </a:lnTo>
                    <a:lnTo>
                      <a:pt x="18" y="81"/>
                    </a:lnTo>
                    <a:lnTo>
                      <a:pt x="19" y="75"/>
                    </a:lnTo>
                    <a:lnTo>
                      <a:pt x="15" y="68"/>
                    </a:lnTo>
                    <a:lnTo>
                      <a:pt x="9" y="62"/>
                    </a:lnTo>
                    <a:lnTo>
                      <a:pt x="0" y="62"/>
                    </a:lnTo>
                    <a:lnTo>
                      <a:pt x="14" y="51"/>
                    </a:lnTo>
                    <a:lnTo>
                      <a:pt x="36" y="23"/>
                    </a:lnTo>
                    <a:lnTo>
                      <a:pt x="47" y="25"/>
                    </a:lnTo>
                    <a:lnTo>
                      <a:pt x="54" y="28"/>
                    </a:lnTo>
                    <a:lnTo>
                      <a:pt x="65" y="26"/>
                    </a:lnTo>
                    <a:lnTo>
                      <a:pt x="75" y="21"/>
                    </a:lnTo>
                    <a:lnTo>
                      <a:pt x="79" y="14"/>
                    </a:lnTo>
                    <a:lnTo>
                      <a:pt x="91" y="1"/>
                    </a:lnTo>
                    <a:lnTo>
                      <a:pt x="98" y="0"/>
                    </a:lnTo>
                    <a:lnTo>
                      <a:pt x="109" y="4"/>
                    </a:lnTo>
                    <a:lnTo>
                      <a:pt x="119" y="9"/>
                    </a:lnTo>
                    <a:lnTo>
                      <a:pt x="127" y="10"/>
                    </a:lnTo>
                    <a:lnTo>
                      <a:pt x="133" y="33"/>
                    </a:lnTo>
                    <a:lnTo>
                      <a:pt x="136" y="36"/>
                    </a:lnTo>
                    <a:lnTo>
                      <a:pt x="130" y="43"/>
                    </a:lnTo>
                    <a:lnTo>
                      <a:pt x="124" y="46"/>
                    </a:lnTo>
                    <a:lnTo>
                      <a:pt x="119" y="53"/>
                    </a:lnTo>
                    <a:lnTo>
                      <a:pt x="114" y="62"/>
                    </a:lnTo>
                    <a:lnTo>
                      <a:pt x="109" y="6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Freeform 238">
                <a:extLst>
                  <a:ext uri="{FF2B5EF4-FFF2-40B4-BE49-F238E27FC236}">
                    <a16:creationId xmlns:a16="http://schemas.microsoft.com/office/drawing/2014/main" id="{57C69099-88B0-1F05-5871-43DDB04D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156"/>
                <a:ext cx="26" cy="36"/>
              </a:xfrm>
              <a:custGeom>
                <a:avLst/>
                <a:gdLst/>
                <a:ahLst/>
                <a:cxnLst>
                  <a:cxn ang="0">
                    <a:pos x="67" y="1"/>
                  </a:cxn>
                  <a:cxn ang="0">
                    <a:pos x="54" y="4"/>
                  </a:cxn>
                  <a:cxn ang="0">
                    <a:pos x="40" y="22"/>
                  </a:cxn>
                  <a:cxn ang="0">
                    <a:pos x="28" y="27"/>
                  </a:cxn>
                  <a:cxn ang="0">
                    <a:pos x="17" y="27"/>
                  </a:cxn>
                  <a:cxn ang="0">
                    <a:pos x="0" y="47"/>
                  </a:cxn>
                  <a:cxn ang="0">
                    <a:pos x="16" y="61"/>
                  </a:cxn>
                  <a:cxn ang="0">
                    <a:pos x="11" y="60"/>
                  </a:cxn>
                  <a:cxn ang="0">
                    <a:pos x="8" y="84"/>
                  </a:cxn>
                  <a:cxn ang="0">
                    <a:pos x="25" y="76"/>
                  </a:cxn>
                  <a:cxn ang="0">
                    <a:pos x="40" y="73"/>
                  </a:cxn>
                  <a:cxn ang="0">
                    <a:pos x="30" y="64"/>
                  </a:cxn>
                  <a:cxn ang="0">
                    <a:pos x="36" y="48"/>
                  </a:cxn>
                  <a:cxn ang="0">
                    <a:pos x="49" y="72"/>
                  </a:cxn>
                  <a:cxn ang="0">
                    <a:pos x="52" y="83"/>
                  </a:cxn>
                  <a:cxn ang="0">
                    <a:pos x="46" y="109"/>
                  </a:cxn>
                  <a:cxn ang="0">
                    <a:pos x="34" y="125"/>
                  </a:cxn>
                  <a:cxn ang="0">
                    <a:pos x="36" y="154"/>
                  </a:cxn>
                  <a:cxn ang="0">
                    <a:pos x="39" y="169"/>
                  </a:cxn>
                  <a:cxn ang="0">
                    <a:pos x="56" y="161"/>
                  </a:cxn>
                  <a:cxn ang="0">
                    <a:pos x="55" y="142"/>
                  </a:cxn>
                  <a:cxn ang="0">
                    <a:pos x="60" y="147"/>
                  </a:cxn>
                  <a:cxn ang="0">
                    <a:pos x="61" y="167"/>
                  </a:cxn>
                  <a:cxn ang="0">
                    <a:pos x="68" y="180"/>
                  </a:cxn>
                  <a:cxn ang="0">
                    <a:pos x="77" y="164"/>
                  </a:cxn>
                  <a:cxn ang="0">
                    <a:pos x="90" y="158"/>
                  </a:cxn>
                  <a:cxn ang="0">
                    <a:pos x="104" y="114"/>
                  </a:cxn>
                  <a:cxn ang="0">
                    <a:pos x="116" y="86"/>
                  </a:cxn>
                  <a:cxn ang="0">
                    <a:pos x="127" y="67"/>
                  </a:cxn>
                  <a:cxn ang="0">
                    <a:pos x="121" y="47"/>
                  </a:cxn>
                  <a:cxn ang="0">
                    <a:pos x="106" y="38"/>
                  </a:cxn>
                  <a:cxn ang="0">
                    <a:pos x="108" y="17"/>
                  </a:cxn>
                  <a:cxn ang="0">
                    <a:pos x="84" y="21"/>
                  </a:cxn>
                  <a:cxn ang="0">
                    <a:pos x="73" y="3"/>
                  </a:cxn>
                </a:cxnLst>
                <a:rect l="0" t="0" r="r" b="b"/>
                <a:pathLst>
                  <a:path w="127" h="182">
                    <a:moveTo>
                      <a:pt x="65" y="1"/>
                    </a:moveTo>
                    <a:lnTo>
                      <a:pt x="67" y="1"/>
                    </a:lnTo>
                    <a:lnTo>
                      <a:pt x="62" y="0"/>
                    </a:lnTo>
                    <a:lnTo>
                      <a:pt x="54" y="4"/>
                    </a:lnTo>
                    <a:lnTo>
                      <a:pt x="46" y="11"/>
                    </a:lnTo>
                    <a:lnTo>
                      <a:pt x="40" y="22"/>
                    </a:lnTo>
                    <a:lnTo>
                      <a:pt x="33" y="22"/>
                    </a:lnTo>
                    <a:lnTo>
                      <a:pt x="28" y="27"/>
                    </a:lnTo>
                    <a:lnTo>
                      <a:pt x="21" y="31"/>
                    </a:lnTo>
                    <a:lnTo>
                      <a:pt x="17" y="27"/>
                    </a:lnTo>
                    <a:lnTo>
                      <a:pt x="11" y="32"/>
                    </a:lnTo>
                    <a:lnTo>
                      <a:pt x="0" y="47"/>
                    </a:lnTo>
                    <a:lnTo>
                      <a:pt x="10" y="54"/>
                    </a:lnTo>
                    <a:lnTo>
                      <a:pt x="16" y="61"/>
                    </a:lnTo>
                    <a:lnTo>
                      <a:pt x="16" y="69"/>
                    </a:lnTo>
                    <a:lnTo>
                      <a:pt x="11" y="60"/>
                    </a:lnTo>
                    <a:lnTo>
                      <a:pt x="5" y="59"/>
                    </a:lnTo>
                    <a:lnTo>
                      <a:pt x="8" y="84"/>
                    </a:lnTo>
                    <a:lnTo>
                      <a:pt x="13" y="79"/>
                    </a:lnTo>
                    <a:lnTo>
                      <a:pt x="25" y="76"/>
                    </a:lnTo>
                    <a:lnTo>
                      <a:pt x="35" y="81"/>
                    </a:lnTo>
                    <a:lnTo>
                      <a:pt x="40" y="73"/>
                    </a:lnTo>
                    <a:lnTo>
                      <a:pt x="34" y="69"/>
                    </a:lnTo>
                    <a:lnTo>
                      <a:pt x="30" y="64"/>
                    </a:lnTo>
                    <a:lnTo>
                      <a:pt x="30" y="53"/>
                    </a:lnTo>
                    <a:lnTo>
                      <a:pt x="36" y="48"/>
                    </a:lnTo>
                    <a:lnTo>
                      <a:pt x="41" y="61"/>
                    </a:lnTo>
                    <a:lnTo>
                      <a:pt x="49" y="72"/>
                    </a:lnTo>
                    <a:lnTo>
                      <a:pt x="49" y="83"/>
                    </a:lnTo>
                    <a:lnTo>
                      <a:pt x="52" y="83"/>
                    </a:lnTo>
                    <a:lnTo>
                      <a:pt x="51" y="97"/>
                    </a:lnTo>
                    <a:lnTo>
                      <a:pt x="46" y="109"/>
                    </a:lnTo>
                    <a:lnTo>
                      <a:pt x="39" y="115"/>
                    </a:lnTo>
                    <a:lnTo>
                      <a:pt x="34" y="125"/>
                    </a:lnTo>
                    <a:lnTo>
                      <a:pt x="34" y="138"/>
                    </a:lnTo>
                    <a:lnTo>
                      <a:pt x="36" y="154"/>
                    </a:lnTo>
                    <a:lnTo>
                      <a:pt x="34" y="162"/>
                    </a:lnTo>
                    <a:lnTo>
                      <a:pt x="39" y="169"/>
                    </a:lnTo>
                    <a:lnTo>
                      <a:pt x="54" y="175"/>
                    </a:lnTo>
                    <a:lnTo>
                      <a:pt x="56" y="161"/>
                    </a:lnTo>
                    <a:lnTo>
                      <a:pt x="52" y="150"/>
                    </a:lnTo>
                    <a:lnTo>
                      <a:pt x="55" y="142"/>
                    </a:lnTo>
                    <a:lnTo>
                      <a:pt x="63" y="144"/>
                    </a:lnTo>
                    <a:lnTo>
                      <a:pt x="60" y="147"/>
                    </a:lnTo>
                    <a:lnTo>
                      <a:pt x="58" y="155"/>
                    </a:lnTo>
                    <a:lnTo>
                      <a:pt x="61" y="167"/>
                    </a:lnTo>
                    <a:lnTo>
                      <a:pt x="61" y="182"/>
                    </a:lnTo>
                    <a:lnTo>
                      <a:pt x="68" y="180"/>
                    </a:lnTo>
                    <a:lnTo>
                      <a:pt x="77" y="172"/>
                    </a:lnTo>
                    <a:lnTo>
                      <a:pt x="77" y="164"/>
                    </a:lnTo>
                    <a:lnTo>
                      <a:pt x="85" y="155"/>
                    </a:lnTo>
                    <a:lnTo>
                      <a:pt x="90" y="158"/>
                    </a:lnTo>
                    <a:lnTo>
                      <a:pt x="97" y="144"/>
                    </a:lnTo>
                    <a:lnTo>
                      <a:pt x="104" y="114"/>
                    </a:lnTo>
                    <a:lnTo>
                      <a:pt x="110" y="97"/>
                    </a:lnTo>
                    <a:lnTo>
                      <a:pt x="116" y="86"/>
                    </a:lnTo>
                    <a:lnTo>
                      <a:pt x="123" y="76"/>
                    </a:lnTo>
                    <a:lnTo>
                      <a:pt x="127" y="67"/>
                    </a:lnTo>
                    <a:lnTo>
                      <a:pt x="126" y="58"/>
                    </a:lnTo>
                    <a:lnTo>
                      <a:pt x="121" y="47"/>
                    </a:lnTo>
                    <a:lnTo>
                      <a:pt x="107" y="43"/>
                    </a:lnTo>
                    <a:lnTo>
                      <a:pt x="106" y="38"/>
                    </a:lnTo>
                    <a:lnTo>
                      <a:pt x="111" y="25"/>
                    </a:lnTo>
                    <a:lnTo>
                      <a:pt x="108" y="17"/>
                    </a:lnTo>
                    <a:lnTo>
                      <a:pt x="100" y="21"/>
                    </a:lnTo>
                    <a:lnTo>
                      <a:pt x="84" y="21"/>
                    </a:lnTo>
                    <a:lnTo>
                      <a:pt x="74" y="9"/>
                    </a:lnTo>
                    <a:lnTo>
                      <a:pt x="73" y="3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6" name="Freeform 239">
              <a:extLst>
                <a:ext uri="{FF2B5EF4-FFF2-40B4-BE49-F238E27FC236}">
                  <a16:creationId xmlns:a16="http://schemas.microsoft.com/office/drawing/2014/main" id="{FAE2592B-860B-4E85-6D90-8627C00ED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891" y="4056171"/>
              <a:ext cx="50144" cy="45965"/>
            </a:xfrm>
            <a:custGeom>
              <a:avLst/>
              <a:gdLst/>
              <a:ahLst/>
              <a:cxnLst>
                <a:cxn ang="0">
                  <a:pos x="99" y="5"/>
                </a:cxn>
                <a:cxn ang="0">
                  <a:pos x="97" y="4"/>
                </a:cxn>
                <a:cxn ang="0">
                  <a:pos x="102" y="0"/>
                </a:cxn>
                <a:cxn ang="0">
                  <a:pos x="109" y="5"/>
                </a:cxn>
                <a:cxn ang="0">
                  <a:pos x="119" y="6"/>
                </a:cxn>
                <a:cxn ang="0">
                  <a:pos x="122" y="19"/>
                </a:cxn>
                <a:cxn ang="0">
                  <a:pos x="124" y="27"/>
                </a:cxn>
                <a:cxn ang="0">
                  <a:pos x="114" y="35"/>
                </a:cxn>
                <a:cxn ang="0">
                  <a:pos x="102" y="58"/>
                </a:cxn>
                <a:cxn ang="0">
                  <a:pos x="97" y="76"/>
                </a:cxn>
                <a:cxn ang="0">
                  <a:pos x="88" y="82"/>
                </a:cxn>
                <a:cxn ang="0">
                  <a:pos x="76" y="95"/>
                </a:cxn>
                <a:cxn ang="0">
                  <a:pos x="65" y="98"/>
                </a:cxn>
                <a:cxn ang="0">
                  <a:pos x="58" y="110"/>
                </a:cxn>
                <a:cxn ang="0">
                  <a:pos x="52" y="108"/>
                </a:cxn>
                <a:cxn ang="0">
                  <a:pos x="47" y="105"/>
                </a:cxn>
                <a:cxn ang="0">
                  <a:pos x="11" y="94"/>
                </a:cxn>
                <a:cxn ang="0">
                  <a:pos x="3" y="83"/>
                </a:cxn>
                <a:cxn ang="0">
                  <a:pos x="0" y="47"/>
                </a:cxn>
                <a:cxn ang="0">
                  <a:pos x="6" y="43"/>
                </a:cxn>
                <a:cxn ang="0">
                  <a:pos x="19" y="30"/>
                </a:cxn>
                <a:cxn ang="0">
                  <a:pos x="28" y="23"/>
                </a:cxn>
                <a:cxn ang="0">
                  <a:pos x="30" y="19"/>
                </a:cxn>
                <a:cxn ang="0">
                  <a:pos x="36" y="15"/>
                </a:cxn>
                <a:cxn ang="0">
                  <a:pos x="48" y="10"/>
                </a:cxn>
                <a:cxn ang="0">
                  <a:pos x="75" y="8"/>
                </a:cxn>
                <a:cxn ang="0">
                  <a:pos x="82" y="4"/>
                </a:cxn>
                <a:cxn ang="0">
                  <a:pos x="89" y="4"/>
                </a:cxn>
                <a:cxn ang="0">
                  <a:pos x="94" y="4"/>
                </a:cxn>
                <a:cxn ang="0">
                  <a:pos x="99" y="5"/>
                </a:cxn>
              </a:cxnLst>
              <a:rect l="0" t="0" r="r" b="b"/>
              <a:pathLst>
                <a:path w="124" h="110">
                  <a:moveTo>
                    <a:pt x="99" y="5"/>
                  </a:moveTo>
                  <a:lnTo>
                    <a:pt x="97" y="4"/>
                  </a:lnTo>
                  <a:lnTo>
                    <a:pt x="102" y="0"/>
                  </a:lnTo>
                  <a:lnTo>
                    <a:pt x="109" y="5"/>
                  </a:lnTo>
                  <a:lnTo>
                    <a:pt x="119" y="6"/>
                  </a:lnTo>
                  <a:lnTo>
                    <a:pt x="122" y="19"/>
                  </a:lnTo>
                  <a:lnTo>
                    <a:pt x="124" y="27"/>
                  </a:lnTo>
                  <a:lnTo>
                    <a:pt x="114" y="35"/>
                  </a:lnTo>
                  <a:lnTo>
                    <a:pt x="102" y="58"/>
                  </a:lnTo>
                  <a:lnTo>
                    <a:pt x="97" y="76"/>
                  </a:lnTo>
                  <a:lnTo>
                    <a:pt x="88" y="82"/>
                  </a:lnTo>
                  <a:lnTo>
                    <a:pt x="76" y="95"/>
                  </a:lnTo>
                  <a:lnTo>
                    <a:pt x="65" y="98"/>
                  </a:lnTo>
                  <a:lnTo>
                    <a:pt x="58" y="110"/>
                  </a:lnTo>
                  <a:lnTo>
                    <a:pt x="52" y="108"/>
                  </a:lnTo>
                  <a:lnTo>
                    <a:pt x="47" y="105"/>
                  </a:lnTo>
                  <a:lnTo>
                    <a:pt x="11" y="94"/>
                  </a:lnTo>
                  <a:lnTo>
                    <a:pt x="3" y="83"/>
                  </a:lnTo>
                  <a:lnTo>
                    <a:pt x="0" y="47"/>
                  </a:lnTo>
                  <a:lnTo>
                    <a:pt x="6" y="43"/>
                  </a:lnTo>
                  <a:lnTo>
                    <a:pt x="19" y="30"/>
                  </a:lnTo>
                  <a:lnTo>
                    <a:pt x="28" y="23"/>
                  </a:lnTo>
                  <a:lnTo>
                    <a:pt x="30" y="19"/>
                  </a:lnTo>
                  <a:lnTo>
                    <a:pt x="36" y="15"/>
                  </a:lnTo>
                  <a:lnTo>
                    <a:pt x="48" y="10"/>
                  </a:lnTo>
                  <a:lnTo>
                    <a:pt x="75" y="8"/>
                  </a:lnTo>
                  <a:lnTo>
                    <a:pt x="82" y="4"/>
                  </a:lnTo>
                  <a:lnTo>
                    <a:pt x="89" y="4"/>
                  </a:lnTo>
                  <a:lnTo>
                    <a:pt x="94" y="4"/>
                  </a:lnTo>
                  <a:lnTo>
                    <a:pt x="99" y="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240">
              <a:extLst>
                <a:ext uri="{FF2B5EF4-FFF2-40B4-BE49-F238E27FC236}">
                  <a16:creationId xmlns:a16="http://schemas.microsoft.com/office/drawing/2014/main" id="{2917C6F7-14F0-8FB3-B2D3-3591BC51F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568" y="3105523"/>
              <a:ext cx="1360159" cy="948559"/>
            </a:xfrm>
            <a:custGeom>
              <a:avLst/>
              <a:gdLst/>
              <a:ahLst/>
              <a:cxnLst>
                <a:cxn ang="0">
                  <a:pos x="2125" y="2127"/>
                </a:cxn>
                <a:cxn ang="0">
                  <a:pos x="2070" y="2178"/>
                </a:cxn>
                <a:cxn ang="0">
                  <a:pos x="1954" y="2259"/>
                </a:cxn>
                <a:cxn ang="0">
                  <a:pos x="1841" y="2195"/>
                </a:cxn>
                <a:cxn ang="0">
                  <a:pos x="1693" y="2103"/>
                </a:cxn>
                <a:cxn ang="0">
                  <a:pos x="1538" y="2129"/>
                </a:cxn>
                <a:cxn ang="0">
                  <a:pos x="1462" y="2180"/>
                </a:cxn>
                <a:cxn ang="0">
                  <a:pos x="1293" y="2057"/>
                </a:cxn>
                <a:cxn ang="0">
                  <a:pos x="1311" y="1845"/>
                </a:cxn>
                <a:cxn ang="0">
                  <a:pos x="1200" y="1741"/>
                </a:cxn>
                <a:cxn ang="0">
                  <a:pos x="1005" y="1819"/>
                </a:cxn>
                <a:cxn ang="0">
                  <a:pos x="855" y="1807"/>
                </a:cxn>
                <a:cxn ang="0">
                  <a:pos x="768" y="1824"/>
                </a:cxn>
                <a:cxn ang="0">
                  <a:pos x="669" y="1825"/>
                </a:cxn>
                <a:cxn ang="0">
                  <a:pos x="585" y="1780"/>
                </a:cxn>
                <a:cxn ang="0">
                  <a:pos x="539" y="1750"/>
                </a:cxn>
                <a:cxn ang="0">
                  <a:pos x="411" y="1679"/>
                </a:cxn>
                <a:cxn ang="0">
                  <a:pos x="338" y="1651"/>
                </a:cxn>
                <a:cxn ang="0">
                  <a:pos x="283" y="1626"/>
                </a:cxn>
                <a:cxn ang="0">
                  <a:pos x="269" y="1532"/>
                </a:cxn>
                <a:cxn ang="0">
                  <a:pos x="313" y="1522"/>
                </a:cxn>
                <a:cxn ang="0">
                  <a:pos x="291" y="1448"/>
                </a:cxn>
                <a:cxn ang="0">
                  <a:pos x="349" y="1370"/>
                </a:cxn>
                <a:cxn ang="0">
                  <a:pos x="316" y="1328"/>
                </a:cxn>
                <a:cxn ang="0">
                  <a:pos x="223" y="1350"/>
                </a:cxn>
                <a:cxn ang="0">
                  <a:pos x="122" y="1314"/>
                </a:cxn>
                <a:cxn ang="0">
                  <a:pos x="85" y="1257"/>
                </a:cxn>
                <a:cxn ang="0">
                  <a:pos x="61" y="1178"/>
                </a:cxn>
                <a:cxn ang="0">
                  <a:pos x="101" y="1013"/>
                </a:cxn>
                <a:cxn ang="0">
                  <a:pos x="352" y="893"/>
                </a:cxn>
                <a:cxn ang="0">
                  <a:pos x="457" y="673"/>
                </a:cxn>
                <a:cxn ang="0">
                  <a:pos x="636" y="492"/>
                </a:cxn>
                <a:cxn ang="0">
                  <a:pos x="828" y="460"/>
                </a:cxn>
                <a:cxn ang="0">
                  <a:pos x="1000" y="691"/>
                </a:cxn>
                <a:cxn ang="0">
                  <a:pos x="1245" y="857"/>
                </a:cxn>
                <a:cxn ang="0">
                  <a:pos x="1666" y="935"/>
                </a:cxn>
                <a:cxn ang="0">
                  <a:pos x="1980" y="829"/>
                </a:cxn>
                <a:cxn ang="0">
                  <a:pos x="2216" y="647"/>
                </a:cxn>
                <a:cxn ang="0">
                  <a:pos x="2376" y="464"/>
                </a:cxn>
                <a:cxn ang="0">
                  <a:pos x="2271" y="302"/>
                </a:cxn>
                <a:cxn ang="0">
                  <a:pos x="2479" y="157"/>
                </a:cxn>
                <a:cxn ang="0">
                  <a:pos x="2656" y="0"/>
                </a:cxn>
                <a:cxn ang="0">
                  <a:pos x="2813" y="150"/>
                </a:cxn>
                <a:cxn ang="0">
                  <a:pos x="3015" y="383"/>
                </a:cxn>
                <a:cxn ang="0">
                  <a:pos x="3224" y="429"/>
                </a:cxn>
                <a:cxn ang="0">
                  <a:pos x="3100" y="673"/>
                </a:cxn>
                <a:cxn ang="0">
                  <a:pos x="2904" y="913"/>
                </a:cxn>
                <a:cxn ang="0">
                  <a:pos x="2646" y="1065"/>
                </a:cxn>
                <a:cxn ang="0">
                  <a:pos x="2537" y="1085"/>
                </a:cxn>
                <a:cxn ang="0">
                  <a:pos x="2465" y="1049"/>
                </a:cxn>
                <a:cxn ang="0">
                  <a:pos x="2370" y="1185"/>
                </a:cxn>
                <a:cxn ang="0">
                  <a:pos x="2532" y="1218"/>
                </a:cxn>
                <a:cxn ang="0">
                  <a:pos x="2563" y="1263"/>
                </a:cxn>
                <a:cxn ang="0">
                  <a:pos x="2444" y="1362"/>
                </a:cxn>
                <a:cxn ang="0">
                  <a:pos x="2568" y="1595"/>
                </a:cxn>
                <a:cxn ang="0">
                  <a:pos x="2560" y="1628"/>
                </a:cxn>
                <a:cxn ang="0">
                  <a:pos x="2546" y="1692"/>
                </a:cxn>
                <a:cxn ang="0">
                  <a:pos x="2549" y="1761"/>
                </a:cxn>
                <a:cxn ang="0">
                  <a:pos x="2479" y="1875"/>
                </a:cxn>
                <a:cxn ang="0">
                  <a:pos x="2437" y="1968"/>
                </a:cxn>
                <a:cxn ang="0">
                  <a:pos x="2363" y="2034"/>
                </a:cxn>
                <a:cxn ang="0">
                  <a:pos x="2274" y="2112"/>
                </a:cxn>
                <a:cxn ang="0">
                  <a:pos x="2177" y="2136"/>
                </a:cxn>
              </a:cxnLst>
              <a:rect l="0" t="0" r="r" b="b"/>
              <a:pathLst>
                <a:path w="3255" h="2266">
                  <a:moveTo>
                    <a:pt x="2176" y="2138"/>
                  </a:moveTo>
                  <a:lnTo>
                    <a:pt x="2172" y="2142"/>
                  </a:lnTo>
                  <a:lnTo>
                    <a:pt x="2171" y="2141"/>
                  </a:lnTo>
                  <a:lnTo>
                    <a:pt x="2171" y="2138"/>
                  </a:lnTo>
                  <a:lnTo>
                    <a:pt x="2168" y="2134"/>
                  </a:lnTo>
                  <a:lnTo>
                    <a:pt x="2160" y="2136"/>
                  </a:lnTo>
                  <a:lnTo>
                    <a:pt x="2158" y="2136"/>
                  </a:lnTo>
                  <a:lnTo>
                    <a:pt x="2157" y="2138"/>
                  </a:lnTo>
                  <a:lnTo>
                    <a:pt x="2157" y="2139"/>
                  </a:lnTo>
                  <a:lnTo>
                    <a:pt x="2161" y="2145"/>
                  </a:lnTo>
                  <a:lnTo>
                    <a:pt x="2157" y="2146"/>
                  </a:lnTo>
                  <a:lnTo>
                    <a:pt x="2146" y="2148"/>
                  </a:lnTo>
                  <a:lnTo>
                    <a:pt x="2144" y="2144"/>
                  </a:lnTo>
                  <a:lnTo>
                    <a:pt x="2146" y="2141"/>
                  </a:lnTo>
                  <a:lnTo>
                    <a:pt x="2142" y="2136"/>
                  </a:lnTo>
                  <a:lnTo>
                    <a:pt x="2132" y="2129"/>
                  </a:lnTo>
                  <a:lnTo>
                    <a:pt x="2125" y="2127"/>
                  </a:lnTo>
                  <a:lnTo>
                    <a:pt x="2121" y="2120"/>
                  </a:lnTo>
                  <a:lnTo>
                    <a:pt x="2120" y="2131"/>
                  </a:lnTo>
                  <a:lnTo>
                    <a:pt x="2120" y="2142"/>
                  </a:lnTo>
                  <a:lnTo>
                    <a:pt x="2121" y="2150"/>
                  </a:lnTo>
                  <a:lnTo>
                    <a:pt x="2120" y="2152"/>
                  </a:lnTo>
                  <a:lnTo>
                    <a:pt x="2118" y="2155"/>
                  </a:lnTo>
                  <a:lnTo>
                    <a:pt x="2114" y="2153"/>
                  </a:lnTo>
                  <a:lnTo>
                    <a:pt x="2105" y="2144"/>
                  </a:lnTo>
                  <a:lnTo>
                    <a:pt x="2099" y="2139"/>
                  </a:lnTo>
                  <a:lnTo>
                    <a:pt x="2097" y="2131"/>
                  </a:lnTo>
                  <a:lnTo>
                    <a:pt x="2091" y="2148"/>
                  </a:lnTo>
                  <a:lnTo>
                    <a:pt x="2089" y="2157"/>
                  </a:lnTo>
                  <a:lnTo>
                    <a:pt x="2091" y="2161"/>
                  </a:lnTo>
                  <a:lnTo>
                    <a:pt x="2091" y="2169"/>
                  </a:lnTo>
                  <a:lnTo>
                    <a:pt x="2088" y="2173"/>
                  </a:lnTo>
                  <a:lnTo>
                    <a:pt x="2085" y="2170"/>
                  </a:lnTo>
                  <a:lnTo>
                    <a:pt x="2070" y="2178"/>
                  </a:lnTo>
                  <a:lnTo>
                    <a:pt x="2059" y="2179"/>
                  </a:lnTo>
                  <a:lnTo>
                    <a:pt x="2053" y="2183"/>
                  </a:lnTo>
                  <a:lnTo>
                    <a:pt x="2043" y="2183"/>
                  </a:lnTo>
                  <a:lnTo>
                    <a:pt x="2041" y="2180"/>
                  </a:lnTo>
                  <a:lnTo>
                    <a:pt x="2031" y="2181"/>
                  </a:lnTo>
                  <a:lnTo>
                    <a:pt x="2021" y="2191"/>
                  </a:lnTo>
                  <a:lnTo>
                    <a:pt x="2010" y="2194"/>
                  </a:lnTo>
                  <a:lnTo>
                    <a:pt x="1997" y="2196"/>
                  </a:lnTo>
                  <a:lnTo>
                    <a:pt x="1988" y="2195"/>
                  </a:lnTo>
                  <a:lnTo>
                    <a:pt x="1986" y="2199"/>
                  </a:lnTo>
                  <a:lnTo>
                    <a:pt x="1977" y="2202"/>
                  </a:lnTo>
                  <a:lnTo>
                    <a:pt x="1963" y="2206"/>
                  </a:lnTo>
                  <a:lnTo>
                    <a:pt x="1954" y="2203"/>
                  </a:lnTo>
                  <a:lnTo>
                    <a:pt x="1943" y="2229"/>
                  </a:lnTo>
                  <a:lnTo>
                    <a:pt x="1950" y="2240"/>
                  </a:lnTo>
                  <a:lnTo>
                    <a:pt x="1954" y="2247"/>
                  </a:lnTo>
                  <a:lnTo>
                    <a:pt x="1954" y="2259"/>
                  </a:lnTo>
                  <a:lnTo>
                    <a:pt x="1938" y="2266"/>
                  </a:lnTo>
                  <a:lnTo>
                    <a:pt x="1928" y="2259"/>
                  </a:lnTo>
                  <a:lnTo>
                    <a:pt x="1914" y="2230"/>
                  </a:lnTo>
                  <a:lnTo>
                    <a:pt x="1911" y="2223"/>
                  </a:lnTo>
                  <a:lnTo>
                    <a:pt x="1913" y="2220"/>
                  </a:lnTo>
                  <a:lnTo>
                    <a:pt x="1919" y="2200"/>
                  </a:lnTo>
                  <a:lnTo>
                    <a:pt x="1915" y="2191"/>
                  </a:lnTo>
                  <a:lnTo>
                    <a:pt x="1909" y="2195"/>
                  </a:lnTo>
                  <a:lnTo>
                    <a:pt x="1899" y="2201"/>
                  </a:lnTo>
                  <a:lnTo>
                    <a:pt x="1889" y="2202"/>
                  </a:lnTo>
                  <a:lnTo>
                    <a:pt x="1885" y="2197"/>
                  </a:lnTo>
                  <a:lnTo>
                    <a:pt x="1883" y="2192"/>
                  </a:lnTo>
                  <a:lnTo>
                    <a:pt x="1865" y="2188"/>
                  </a:lnTo>
                  <a:lnTo>
                    <a:pt x="1858" y="2184"/>
                  </a:lnTo>
                  <a:lnTo>
                    <a:pt x="1854" y="2185"/>
                  </a:lnTo>
                  <a:lnTo>
                    <a:pt x="1849" y="2192"/>
                  </a:lnTo>
                  <a:lnTo>
                    <a:pt x="1841" y="2195"/>
                  </a:lnTo>
                  <a:lnTo>
                    <a:pt x="1841" y="2201"/>
                  </a:lnTo>
                  <a:lnTo>
                    <a:pt x="1838" y="2191"/>
                  </a:lnTo>
                  <a:lnTo>
                    <a:pt x="1832" y="2195"/>
                  </a:lnTo>
                  <a:lnTo>
                    <a:pt x="1824" y="2199"/>
                  </a:lnTo>
                  <a:lnTo>
                    <a:pt x="1817" y="2194"/>
                  </a:lnTo>
                  <a:lnTo>
                    <a:pt x="1800" y="2194"/>
                  </a:lnTo>
                  <a:lnTo>
                    <a:pt x="1789" y="2191"/>
                  </a:lnTo>
                  <a:lnTo>
                    <a:pt x="1786" y="2188"/>
                  </a:lnTo>
                  <a:lnTo>
                    <a:pt x="1763" y="2174"/>
                  </a:lnTo>
                  <a:lnTo>
                    <a:pt x="1755" y="2162"/>
                  </a:lnTo>
                  <a:lnTo>
                    <a:pt x="1750" y="2147"/>
                  </a:lnTo>
                  <a:lnTo>
                    <a:pt x="1756" y="2133"/>
                  </a:lnTo>
                  <a:lnTo>
                    <a:pt x="1752" y="2124"/>
                  </a:lnTo>
                  <a:lnTo>
                    <a:pt x="1733" y="2123"/>
                  </a:lnTo>
                  <a:lnTo>
                    <a:pt x="1720" y="2119"/>
                  </a:lnTo>
                  <a:lnTo>
                    <a:pt x="1705" y="2113"/>
                  </a:lnTo>
                  <a:lnTo>
                    <a:pt x="1693" y="2103"/>
                  </a:lnTo>
                  <a:lnTo>
                    <a:pt x="1678" y="2100"/>
                  </a:lnTo>
                  <a:lnTo>
                    <a:pt x="1671" y="2100"/>
                  </a:lnTo>
                  <a:lnTo>
                    <a:pt x="1662" y="2111"/>
                  </a:lnTo>
                  <a:lnTo>
                    <a:pt x="1653" y="2117"/>
                  </a:lnTo>
                  <a:lnTo>
                    <a:pt x="1638" y="2125"/>
                  </a:lnTo>
                  <a:lnTo>
                    <a:pt x="1632" y="2127"/>
                  </a:lnTo>
                  <a:lnTo>
                    <a:pt x="1623" y="2124"/>
                  </a:lnTo>
                  <a:lnTo>
                    <a:pt x="1616" y="2131"/>
                  </a:lnTo>
                  <a:lnTo>
                    <a:pt x="1606" y="2136"/>
                  </a:lnTo>
                  <a:lnTo>
                    <a:pt x="1603" y="2129"/>
                  </a:lnTo>
                  <a:lnTo>
                    <a:pt x="1589" y="2133"/>
                  </a:lnTo>
                  <a:lnTo>
                    <a:pt x="1584" y="2128"/>
                  </a:lnTo>
                  <a:lnTo>
                    <a:pt x="1577" y="2130"/>
                  </a:lnTo>
                  <a:lnTo>
                    <a:pt x="1564" y="2139"/>
                  </a:lnTo>
                  <a:lnTo>
                    <a:pt x="1558" y="2138"/>
                  </a:lnTo>
                  <a:lnTo>
                    <a:pt x="1550" y="2131"/>
                  </a:lnTo>
                  <a:lnTo>
                    <a:pt x="1538" y="2129"/>
                  </a:lnTo>
                  <a:lnTo>
                    <a:pt x="1534" y="2127"/>
                  </a:lnTo>
                  <a:lnTo>
                    <a:pt x="1532" y="2128"/>
                  </a:lnTo>
                  <a:lnTo>
                    <a:pt x="1528" y="2134"/>
                  </a:lnTo>
                  <a:lnTo>
                    <a:pt x="1522" y="2142"/>
                  </a:lnTo>
                  <a:lnTo>
                    <a:pt x="1522" y="2145"/>
                  </a:lnTo>
                  <a:lnTo>
                    <a:pt x="1515" y="2142"/>
                  </a:lnTo>
                  <a:lnTo>
                    <a:pt x="1515" y="2140"/>
                  </a:lnTo>
                  <a:lnTo>
                    <a:pt x="1495" y="2138"/>
                  </a:lnTo>
                  <a:lnTo>
                    <a:pt x="1488" y="2146"/>
                  </a:lnTo>
                  <a:lnTo>
                    <a:pt x="1487" y="2157"/>
                  </a:lnTo>
                  <a:lnTo>
                    <a:pt x="1488" y="2174"/>
                  </a:lnTo>
                  <a:lnTo>
                    <a:pt x="1494" y="2190"/>
                  </a:lnTo>
                  <a:lnTo>
                    <a:pt x="1494" y="2205"/>
                  </a:lnTo>
                  <a:lnTo>
                    <a:pt x="1489" y="2207"/>
                  </a:lnTo>
                  <a:lnTo>
                    <a:pt x="1470" y="2212"/>
                  </a:lnTo>
                  <a:lnTo>
                    <a:pt x="1464" y="2186"/>
                  </a:lnTo>
                  <a:lnTo>
                    <a:pt x="1462" y="2180"/>
                  </a:lnTo>
                  <a:lnTo>
                    <a:pt x="1451" y="2179"/>
                  </a:lnTo>
                  <a:lnTo>
                    <a:pt x="1437" y="2190"/>
                  </a:lnTo>
                  <a:lnTo>
                    <a:pt x="1417" y="2192"/>
                  </a:lnTo>
                  <a:lnTo>
                    <a:pt x="1400" y="2175"/>
                  </a:lnTo>
                  <a:lnTo>
                    <a:pt x="1398" y="2164"/>
                  </a:lnTo>
                  <a:lnTo>
                    <a:pt x="1381" y="2158"/>
                  </a:lnTo>
                  <a:lnTo>
                    <a:pt x="1365" y="2156"/>
                  </a:lnTo>
                  <a:lnTo>
                    <a:pt x="1368" y="2138"/>
                  </a:lnTo>
                  <a:lnTo>
                    <a:pt x="1376" y="2112"/>
                  </a:lnTo>
                  <a:lnTo>
                    <a:pt x="1360" y="2102"/>
                  </a:lnTo>
                  <a:lnTo>
                    <a:pt x="1348" y="2094"/>
                  </a:lnTo>
                  <a:lnTo>
                    <a:pt x="1346" y="2074"/>
                  </a:lnTo>
                  <a:lnTo>
                    <a:pt x="1340" y="2059"/>
                  </a:lnTo>
                  <a:lnTo>
                    <a:pt x="1340" y="2050"/>
                  </a:lnTo>
                  <a:lnTo>
                    <a:pt x="1321" y="2050"/>
                  </a:lnTo>
                  <a:lnTo>
                    <a:pt x="1304" y="2051"/>
                  </a:lnTo>
                  <a:lnTo>
                    <a:pt x="1293" y="2057"/>
                  </a:lnTo>
                  <a:lnTo>
                    <a:pt x="1279" y="2070"/>
                  </a:lnTo>
                  <a:lnTo>
                    <a:pt x="1276" y="2066"/>
                  </a:lnTo>
                  <a:lnTo>
                    <a:pt x="1284" y="2048"/>
                  </a:lnTo>
                  <a:lnTo>
                    <a:pt x="1287" y="2040"/>
                  </a:lnTo>
                  <a:lnTo>
                    <a:pt x="1283" y="2025"/>
                  </a:lnTo>
                  <a:lnTo>
                    <a:pt x="1288" y="2012"/>
                  </a:lnTo>
                  <a:lnTo>
                    <a:pt x="1293" y="1994"/>
                  </a:lnTo>
                  <a:lnTo>
                    <a:pt x="1303" y="1983"/>
                  </a:lnTo>
                  <a:lnTo>
                    <a:pt x="1306" y="1973"/>
                  </a:lnTo>
                  <a:lnTo>
                    <a:pt x="1314" y="1970"/>
                  </a:lnTo>
                  <a:lnTo>
                    <a:pt x="1321" y="1959"/>
                  </a:lnTo>
                  <a:lnTo>
                    <a:pt x="1332" y="1934"/>
                  </a:lnTo>
                  <a:lnTo>
                    <a:pt x="1332" y="1924"/>
                  </a:lnTo>
                  <a:lnTo>
                    <a:pt x="1334" y="1897"/>
                  </a:lnTo>
                  <a:lnTo>
                    <a:pt x="1333" y="1876"/>
                  </a:lnTo>
                  <a:lnTo>
                    <a:pt x="1326" y="1846"/>
                  </a:lnTo>
                  <a:lnTo>
                    <a:pt x="1311" y="1845"/>
                  </a:lnTo>
                  <a:lnTo>
                    <a:pt x="1306" y="1837"/>
                  </a:lnTo>
                  <a:lnTo>
                    <a:pt x="1303" y="1819"/>
                  </a:lnTo>
                  <a:lnTo>
                    <a:pt x="1290" y="1807"/>
                  </a:lnTo>
                  <a:lnTo>
                    <a:pt x="1278" y="1801"/>
                  </a:lnTo>
                  <a:lnTo>
                    <a:pt x="1276" y="1801"/>
                  </a:lnTo>
                  <a:lnTo>
                    <a:pt x="1272" y="1806"/>
                  </a:lnTo>
                  <a:lnTo>
                    <a:pt x="1262" y="1809"/>
                  </a:lnTo>
                  <a:lnTo>
                    <a:pt x="1259" y="1798"/>
                  </a:lnTo>
                  <a:lnTo>
                    <a:pt x="1249" y="1794"/>
                  </a:lnTo>
                  <a:lnTo>
                    <a:pt x="1235" y="1794"/>
                  </a:lnTo>
                  <a:lnTo>
                    <a:pt x="1226" y="1790"/>
                  </a:lnTo>
                  <a:lnTo>
                    <a:pt x="1209" y="1790"/>
                  </a:lnTo>
                  <a:lnTo>
                    <a:pt x="1211" y="1775"/>
                  </a:lnTo>
                  <a:lnTo>
                    <a:pt x="1211" y="1761"/>
                  </a:lnTo>
                  <a:lnTo>
                    <a:pt x="1200" y="1757"/>
                  </a:lnTo>
                  <a:lnTo>
                    <a:pt x="1198" y="1747"/>
                  </a:lnTo>
                  <a:lnTo>
                    <a:pt x="1200" y="1741"/>
                  </a:lnTo>
                  <a:lnTo>
                    <a:pt x="1189" y="1729"/>
                  </a:lnTo>
                  <a:lnTo>
                    <a:pt x="1178" y="1731"/>
                  </a:lnTo>
                  <a:lnTo>
                    <a:pt x="1163" y="1741"/>
                  </a:lnTo>
                  <a:lnTo>
                    <a:pt x="1150" y="1745"/>
                  </a:lnTo>
                  <a:lnTo>
                    <a:pt x="1132" y="1746"/>
                  </a:lnTo>
                  <a:lnTo>
                    <a:pt x="1123" y="1745"/>
                  </a:lnTo>
                  <a:lnTo>
                    <a:pt x="1116" y="1740"/>
                  </a:lnTo>
                  <a:lnTo>
                    <a:pt x="1112" y="1740"/>
                  </a:lnTo>
                  <a:lnTo>
                    <a:pt x="1102" y="1744"/>
                  </a:lnTo>
                  <a:lnTo>
                    <a:pt x="1094" y="1750"/>
                  </a:lnTo>
                  <a:lnTo>
                    <a:pt x="1088" y="1761"/>
                  </a:lnTo>
                  <a:lnTo>
                    <a:pt x="1070" y="1776"/>
                  </a:lnTo>
                  <a:lnTo>
                    <a:pt x="1055" y="1781"/>
                  </a:lnTo>
                  <a:lnTo>
                    <a:pt x="1041" y="1796"/>
                  </a:lnTo>
                  <a:lnTo>
                    <a:pt x="1032" y="1803"/>
                  </a:lnTo>
                  <a:lnTo>
                    <a:pt x="1017" y="1811"/>
                  </a:lnTo>
                  <a:lnTo>
                    <a:pt x="1005" y="1819"/>
                  </a:lnTo>
                  <a:lnTo>
                    <a:pt x="978" y="1824"/>
                  </a:lnTo>
                  <a:lnTo>
                    <a:pt x="961" y="1830"/>
                  </a:lnTo>
                  <a:lnTo>
                    <a:pt x="962" y="1831"/>
                  </a:lnTo>
                  <a:lnTo>
                    <a:pt x="962" y="1830"/>
                  </a:lnTo>
                  <a:lnTo>
                    <a:pt x="949" y="1823"/>
                  </a:lnTo>
                  <a:lnTo>
                    <a:pt x="946" y="1819"/>
                  </a:lnTo>
                  <a:lnTo>
                    <a:pt x="944" y="1818"/>
                  </a:lnTo>
                  <a:lnTo>
                    <a:pt x="929" y="1822"/>
                  </a:lnTo>
                  <a:lnTo>
                    <a:pt x="924" y="1820"/>
                  </a:lnTo>
                  <a:lnTo>
                    <a:pt x="912" y="1817"/>
                  </a:lnTo>
                  <a:lnTo>
                    <a:pt x="896" y="1815"/>
                  </a:lnTo>
                  <a:lnTo>
                    <a:pt x="889" y="1811"/>
                  </a:lnTo>
                  <a:lnTo>
                    <a:pt x="889" y="1808"/>
                  </a:lnTo>
                  <a:lnTo>
                    <a:pt x="885" y="1802"/>
                  </a:lnTo>
                  <a:lnTo>
                    <a:pt x="879" y="1801"/>
                  </a:lnTo>
                  <a:lnTo>
                    <a:pt x="866" y="1802"/>
                  </a:lnTo>
                  <a:lnTo>
                    <a:pt x="855" y="1807"/>
                  </a:lnTo>
                  <a:lnTo>
                    <a:pt x="844" y="1818"/>
                  </a:lnTo>
                  <a:lnTo>
                    <a:pt x="834" y="1834"/>
                  </a:lnTo>
                  <a:lnTo>
                    <a:pt x="813" y="1853"/>
                  </a:lnTo>
                  <a:lnTo>
                    <a:pt x="813" y="1858"/>
                  </a:lnTo>
                  <a:lnTo>
                    <a:pt x="807" y="1858"/>
                  </a:lnTo>
                  <a:lnTo>
                    <a:pt x="805" y="1856"/>
                  </a:lnTo>
                  <a:lnTo>
                    <a:pt x="802" y="1853"/>
                  </a:lnTo>
                  <a:lnTo>
                    <a:pt x="802" y="1846"/>
                  </a:lnTo>
                  <a:lnTo>
                    <a:pt x="806" y="1834"/>
                  </a:lnTo>
                  <a:lnTo>
                    <a:pt x="806" y="1829"/>
                  </a:lnTo>
                  <a:lnTo>
                    <a:pt x="804" y="1819"/>
                  </a:lnTo>
                  <a:lnTo>
                    <a:pt x="801" y="1815"/>
                  </a:lnTo>
                  <a:lnTo>
                    <a:pt x="797" y="1813"/>
                  </a:lnTo>
                  <a:lnTo>
                    <a:pt x="793" y="1814"/>
                  </a:lnTo>
                  <a:lnTo>
                    <a:pt x="784" y="1820"/>
                  </a:lnTo>
                  <a:lnTo>
                    <a:pt x="777" y="1820"/>
                  </a:lnTo>
                  <a:lnTo>
                    <a:pt x="768" y="1824"/>
                  </a:lnTo>
                  <a:lnTo>
                    <a:pt x="768" y="1825"/>
                  </a:lnTo>
                  <a:lnTo>
                    <a:pt x="765" y="1824"/>
                  </a:lnTo>
                  <a:lnTo>
                    <a:pt x="756" y="1825"/>
                  </a:lnTo>
                  <a:lnTo>
                    <a:pt x="751" y="1833"/>
                  </a:lnTo>
                  <a:lnTo>
                    <a:pt x="747" y="1833"/>
                  </a:lnTo>
                  <a:lnTo>
                    <a:pt x="734" y="1830"/>
                  </a:lnTo>
                  <a:lnTo>
                    <a:pt x="728" y="1831"/>
                  </a:lnTo>
                  <a:lnTo>
                    <a:pt x="723" y="1831"/>
                  </a:lnTo>
                  <a:lnTo>
                    <a:pt x="717" y="1828"/>
                  </a:lnTo>
                  <a:lnTo>
                    <a:pt x="707" y="1824"/>
                  </a:lnTo>
                  <a:lnTo>
                    <a:pt x="700" y="1818"/>
                  </a:lnTo>
                  <a:lnTo>
                    <a:pt x="691" y="1817"/>
                  </a:lnTo>
                  <a:lnTo>
                    <a:pt x="688" y="1819"/>
                  </a:lnTo>
                  <a:lnTo>
                    <a:pt x="683" y="1825"/>
                  </a:lnTo>
                  <a:lnTo>
                    <a:pt x="680" y="1825"/>
                  </a:lnTo>
                  <a:lnTo>
                    <a:pt x="675" y="1824"/>
                  </a:lnTo>
                  <a:lnTo>
                    <a:pt x="669" y="1825"/>
                  </a:lnTo>
                  <a:lnTo>
                    <a:pt x="663" y="1820"/>
                  </a:lnTo>
                  <a:lnTo>
                    <a:pt x="661" y="1824"/>
                  </a:lnTo>
                  <a:lnTo>
                    <a:pt x="655" y="1825"/>
                  </a:lnTo>
                  <a:lnTo>
                    <a:pt x="651" y="1823"/>
                  </a:lnTo>
                  <a:lnTo>
                    <a:pt x="646" y="1817"/>
                  </a:lnTo>
                  <a:lnTo>
                    <a:pt x="646" y="1813"/>
                  </a:lnTo>
                  <a:lnTo>
                    <a:pt x="640" y="1807"/>
                  </a:lnTo>
                  <a:lnTo>
                    <a:pt x="633" y="1806"/>
                  </a:lnTo>
                  <a:lnTo>
                    <a:pt x="625" y="1808"/>
                  </a:lnTo>
                  <a:lnTo>
                    <a:pt x="612" y="1798"/>
                  </a:lnTo>
                  <a:lnTo>
                    <a:pt x="611" y="1794"/>
                  </a:lnTo>
                  <a:lnTo>
                    <a:pt x="613" y="1780"/>
                  </a:lnTo>
                  <a:lnTo>
                    <a:pt x="611" y="1779"/>
                  </a:lnTo>
                  <a:lnTo>
                    <a:pt x="606" y="1783"/>
                  </a:lnTo>
                  <a:lnTo>
                    <a:pt x="601" y="1783"/>
                  </a:lnTo>
                  <a:lnTo>
                    <a:pt x="593" y="1783"/>
                  </a:lnTo>
                  <a:lnTo>
                    <a:pt x="585" y="1780"/>
                  </a:lnTo>
                  <a:lnTo>
                    <a:pt x="580" y="1780"/>
                  </a:lnTo>
                  <a:lnTo>
                    <a:pt x="574" y="1778"/>
                  </a:lnTo>
                  <a:lnTo>
                    <a:pt x="571" y="1776"/>
                  </a:lnTo>
                  <a:lnTo>
                    <a:pt x="568" y="1774"/>
                  </a:lnTo>
                  <a:lnTo>
                    <a:pt x="566" y="1769"/>
                  </a:lnTo>
                  <a:lnTo>
                    <a:pt x="560" y="1772"/>
                  </a:lnTo>
                  <a:lnTo>
                    <a:pt x="560" y="1768"/>
                  </a:lnTo>
                  <a:lnTo>
                    <a:pt x="561" y="1756"/>
                  </a:lnTo>
                  <a:lnTo>
                    <a:pt x="560" y="1750"/>
                  </a:lnTo>
                  <a:lnTo>
                    <a:pt x="564" y="1744"/>
                  </a:lnTo>
                  <a:lnTo>
                    <a:pt x="562" y="1742"/>
                  </a:lnTo>
                  <a:lnTo>
                    <a:pt x="556" y="1740"/>
                  </a:lnTo>
                  <a:lnTo>
                    <a:pt x="550" y="1741"/>
                  </a:lnTo>
                  <a:lnTo>
                    <a:pt x="546" y="1741"/>
                  </a:lnTo>
                  <a:lnTo>
                    <a:pt x="543" y="1744"/>
                  </a:lnTo>
                  <a:lnTo>
                    <a:pt x="543" y="1747"/>
                  </a:lnTo>
                  <a:lnTo>
                    <a:pt x="539" y="1750"/>
                  </a:lnTo>
                  <a:lnTo>
                    <a:pt x="536" y="1751"/>
                  </a:lnTo>
                  <a:lnTo>
                    <a:pt x="532" y="1756"/>
                  </a:lnTo>
                  <a:lnTo>
                    <a:pt x="528" y="1754"/>
                  </a:lnTo>
                  <a:lnTo>
                    <a:pt x="523" y="1753"/>
                  </a:lnTo>
                  <a:lnTo>
                    <a:pt x="519" y="1748"/>
                  </a:lnTo>
                  <a:lnTo>
                    <a:pt x="517" y="1733"/>
                  </a:lnTo>
                  <a:lnTo>
                    <a:pt x="511" y="1724"/>
                  </a:lnTo>
                  <a:lnTo>
                    <a:pt x="500" y="1714"/>
                  </a:lnTo>
                  <a:lnTo>
                    <a:pt x="488" y="1711"/>
                  </a:lnTo>
                  <a:lnTo>
                    <a:pt x="479" y="1702"/>
                  </a:lnTo>
                  <a:lnTo>
                    <a:pt x="472" y="1693"/>
                  </a:lnTo>
                  <a:lnTo>
                    <a:pt x="467" y="1691"/>
                  </a:lnTo>
                  <a:lnTo>
                    <a:pt x="447" y="1686"/>
                  </a:lnTo>
                  <a:lnTo>
                    <a:pt x="430" y="1683"/>
                  </a:lnTo>
                  <a:lnTo>
                    <a:pt x="428" y="1680"/>
                  </a:lnTo>
                  <a:lnTo>
                    <a:pt x="412" y="1679"/>
                  </a:lnTo>
                  <a:lnTo>
                    <a:pt x="411" y="1679"/>
                  </a:lnTo>
                  <a:lnTo>
                    <a:pt x="410" y="1681"/>
                  </a:lnTo>
                  <a:lnTo>
                    <a:pt x="410" y="1686"/>
                  </a:lnTo>
                  <a:lnTo>
                    <a:pt x="407" y="1691"/>
                  </a:lnTo>
                  <a:lnTo>
                    <a:pt x="407" y="1692"/>
                  </a:lnTo>
                  <a:lnTo>
                    <a:pt x="407" y="1696"/>
                  </a:lnTo>
                  <a:lnTo>
                    <a:pt x="399" y="1690"/>
                  </a:lnTo>
                  <a:lnTo>
                    <a:pt x="395" y="1684"/>
                  </a:lnTo>
                  <a:lnTo>
                    <a:pt x="394" y="1684"/>
                  </a:lnTo>
                  <a:lnTo>
                    <a:pt x="390" y="1681"/>
                  </a:lnTo>
                  <a:lnTo>
                    <a:pt x="374" y="1676"/>
                  </a:lnTo>
                  <a:lnTo>
                    <a:pt x="372" y="1674"/>
                  </a:lnTo>
                  <a:lnTo>
                    <a:pt x="368" y="1668"/>
                  </a:lnTo>
                  <a:lnTo>
                    <a:pt x="363" y="1668"/>
                  </a:lnTo>
                  <a:lnTo>
                    <a:pt x="352" y="1658"/>
                  </a:lnTo>
                  <a:lnTo>
                    <a:pt x="345" y="1658"/>
                  </a:lnTo>
                  <a:lnTo>
                    <a:pt x="339" y="1654"/>
                  </a:lnTo>
                  <a:lnTo>
                    <a:pt x="338" y="1651"/>
                  </a:lnTo>
                  <a:lnTo>
                    <a:pt x="338" y="1647"/>
                  </a:lnTo>
                  <a:lnTo>
                    <a:pt x="335" y="1643"/>
                  </a:lnTo>
                  <a:lnTo>
                    <a:pt x="330" y="1643"/>
                  </a:lnTo>
                  <a:lnTo>
                    <a:pt x="329" y="1641"/>
                  </a:lnTo>
                  <a:lnTo>
                    <a:pt x="324" y="1639"/>
                  </a:lnTo>
                  <a:lnTo>
                    <a:pt x="317" y="1643"/>
                  </a:lnTo>
                  <a:lnTo>
                    <a:pt x="316" y="1641"/>
                  </a:lnTo>
                  <a:lnTo>
                    <a:pt x="314" y="1635"/>
                  </a:lnTo>
                  <a:lnTo>
                    <a:pt x="312" y="1634"/>
                  </a:lnTo>
                  <a:lnTo>
                    <a:pt x="308" y="1633"/>
                  </a:lnTo>
                  <a:lnTo>
                    <a:pt x="305" y="1634"/>
                  </a:lnTo>
                  <a:lnTo>
                    <a:pt x="297" y="1634"/>
                  </a:lnTo>
                  <a:lnTo>
                    <a:pt x="292" y="1635"/>
                  </a:lnTo>
                  <a:lnTo>
                    <a:pt x="286" y="1639"/>
                  </a:lnTo>
                  <a:lnTo>
                    <a:pt x="284" y="1637"/>
                  </a:lnTo>
                  <a:lnTo>
                    <a:pt x="281" y="1635"/>
                  </a:lnTo>
                  <a:lnTo>
                    <a:pt x="283" y="1626"/>
                  </a:lnTo>
                  <a:lnTo>
                    <a:pt x="278" y="1623"/>
                  </a:lnTo>
                  <a:lnTo>
                    <a:pt x="274" y="1617"/>
                  </a:lnTo>
                  <a:lnTo>
                    <a:pt x="274" y="1614"/>
                  </a:lnTo>
                  <a:lnTo>
                    <a:pt x="269" y="1609"/>
                  </a:lnTo>
                  <a:lnTo>
                    <a:pt x="269" y="1604"/>
                  </a:lnTo>
                  <a:lnTo>
                    <a:pt x="272" y="1597"/>
                  </a:lnTo>
                  <a:lnTo>
                    <a:pt x="269" y="1591"/>
                  </a:lnTo>
                  <a:lnTo>
                    <a:pt x="268" y="1587"/>
                  </a:lnTo>
                  <a:lnTo>
                    <a:pt x="269" y="1581"/>
                  </a:lnTo>
                  <a:lnTo>
                    <a:pt x="272" y="1575"/>
                  </a:lnTo>
                  <a:lnTo>
                    <a:pt x="264" y="1565"/>
                  </a:lnTo>
                  <a:lnTo>
                    <a:pt x="257" y="1558"/>
                  </a:lnTo>
                  <a:lnTo>
                    <a:pt x="257" y="1548"/>
                  </a:lnTo>
                  <a:lnTo>
                    <a:pt x="255" y="1541"/>
                  </a:lnTo>
                  <a:lnTo>
                    <a:pt x="256" y="1539"/>
                  </a:lnTo>
                  <a:lnTo>
                    <a:pt x="267" y="1536"/>
                  </a:lnTo>
                  <a:lnTo>
                    <a:pt x="269" y="1532"/>
                  </a:lnTo>
                  <a:lnTo>
                    <a:pt x="270" y="1535"/>
                  </a:lnTo>
                  <a:lnTo>
                    <a:pt x="272" y="1541"/>
                  </a:lnTo>
                  <a:lnTo>
                    <a:pt x="274" y="1546"/>
                  </a:lnTo>
                  <a:lnTo>
                    <a:pt x="277" y="1548"/>
                  </a:lnTo>
                  <a:lnTo>
                    <a:pt x="284" y="1551"/>
                  </a:lnTo>
                  <a:lnTo>
                    <a:pt x="286" y="1550"/>
                  </a:lnTo>
                  <a:lnTo>
                    <a:pt x="288" y="1548"/>
                  </a:lnTo>
                  <a:lnTo>
                    <a:pt x="292" y="1550"/>
                  </a:lnTo>
                  <a:lnTo>
                    <a:pt x="292" y="1543"/>
                  </a:lnTo>
                  <a:lnTo>
                    <a:pt x="297" y="1541"/>
                  </a:lnTo>
                  <a:lnTo>
                    <a:pt x="300" y="1536"/>
                  </a:lnTo>
                  <a:lnTo>
                    <a:pt x="302" y="1536"/>
                  </a:lnTo>
                  <a:lnTo>
                    <a:pt x="305" y="1540"/>
                  </a:lnTo>
                  <a:lnTo>
                    <a:pt x="307" y="1541"/>
                  </a:lnTo>
                  <a:lnTo>
                    <a:pt x="316" y="1530"/>
                  </a:lnTo>
                  <a:lnTo>
                    <a:pt x="316" y="1526"/>
                  </a:lnTo>
                  <a:lnTo>
                    <a:pt x="313" y="1522"/>
                  </a:lnTo>
                  <a:lnTo>
                    <a:pt x="306" y="1513"/>
                  </a:lnTo>
                  <a:lnTo>
                    <a:pt x="306" y="1508"/>
                  </a:lnTo>
                  <a:lnTo>
                    <a:pt x="307" y="1506"/>
                  </a:lnTo>
                  <a:lnTo>
                    <a:pt x="307" y="1502"/>
                  </a:lnTo>
                  <a:lnTo>
                    <a:pt x="296" y="1497"/>
                  </a:lnTo>
                  <a:lnTo>
                    <a:pt x="292" y="1498"/>
                  </a:lnTo>
                  <a:lnTo>
                    <a:pt x="290" y="1495"/>
                  </a:lnTo>
                  <a:lnTo>
                    <a:pt x="283" y="1487"/>
                  </a:lnTo>
                  <a:lnTo>
                    <a:pt x="283" y="1474"/>
                  </a:lnTo>
                  <a:lnTo>
                    <a:pt x="286" y="1473"/>
                  </a:lnTo>
                  <a:lnTo>
                    <a:pt x="285" y="1467"/>
                  </a:lnTo>
                  <a:lnTo>
                    <a:pt x="286" y="1463"/>
                  </a:lnTo>
                  <a:lnTo>
                    <a:pt x="286" y="1463"/>
                  </a:lnTo>
                  <a:lnTo>
                    <a:pt x="280" y="1454"/>
                  </a:lnTo>
                  <a:lnTo>
                    <a:pt x="281" y="1450"/>
                  </a:lnTo>
                  <a:lnTo>
                    <a:pt x="281" y="1448"/>
                  </a:lnTo>
                  <a:lnTo>
                    <a:pt x="291" y="1448"/>
                  </a:lnTo>
                  <a:lnTo>
                    <a:pt x="295" y="1445"/>
                  </a:lnTo>
                  <a:lnTo>
                    <a:pt x="305" y="1448"/>
                  </a:lnTo>
                  <a:lnTo>
                    <a:pt x="308" y="1446"/>
                  </a:lnTo>
                  <a:lnTo>
                    <a:pt x="313" y="1441"/>
                  </a:lnTo>
                  <a:lnTo>
                    <a:pt x="317" y="1431"/>
                  </a:lnTo>
                  <a:lnTo>
                    <a:pt x="317" y="1421"/>
                  </a:lnTo>
                  <a:lnTo>
                    <a:pt x="327" y="1419"/>
                  </a:lnTo>
                  <a:lnTo>
                    <a:pt x="328" y="1419"/>
                  </a:lnTo>
                  <a:lnTo>
                    <a:pt x="327" y="1417"/>
                  </a:lnTo>
                  <a:lnTo>
                    <a:pt x="327" y="1413"/>
                  </a:lnTo>
                  <a:lnTo>
                    <a:pt x="330" y="1411"/>
                  </a:lnTo>
                  <a:lnTo>
                    <a:pt x="331" y="1408"/>
                  </a:lnTo>
                  <a:lnTo>
                    <a:pt x="334" y="1404"/>
                  </a:lnTo>
                  <a:lnTo>
                    <a:pt x="341" y="1400"/>
                  </a:lnTo>
                  <a:lnTo>
                    <a:pt x="341" y="1393"/>
                  </a:lnTo>
                  <a:lnTo>
                    <a:pt x="347" y="1389"/>
                  </a:lnTo>
                  <a:lnTo>
                    <a:pt x="349" y="1370"/>
                  </a:lnTo>
                  <a:lnTo>
                    <a:pt x="352" y="1368"/>
                  </a:lnTo>
                  <a:lnTo>
                    <a:pt x="352" y="1359"/>
                  </a:lnTo>
                  <a:lnTo>
                    <a:pt x="358" y="1353"/>
                  </a:lnTo>
                  <a:lnTo>
                    <a:pt x="357" y="1350"/>
                  </a:lnTo>
                  <a:lnTo>
                    <a:pt x="355" y="1347"/>
                  </a:lnTo>
                  <a:lnTo>
                    <a:pt x="351" y="1347"/>
                  </a:lnTo>
                  <a:lnTo>
                    <a:pt x="344" y="1356"/>
                  </a:lnTo>
                  <a:lnTo>
                    <a:pt x="341" y="1356"/>
                  </a:lnTo>
                  <a:lnTo>
                    <a:pt x="338" y="1352"/>
                  </a:lnTo>
                  <a:lnTo>
                    <a:pt x="336" y="1341"/>
                  </a:lnTo>
                  <a:lnTo>
                    <a:pt x="331" y="1345"/>
                  </a:lnTo>
                  <a:lnTo>
                    <a:pt x="328" y="1345"/>
                  </a:lnTo>
                  <a:lnTo>
                    <a:pt x="325" y="1340"/>
                  </a:lnTo>
                  <a:lnTo>
                    <a:pt x="323" y="1340"/>
                  </a:lnTo>
                  <a:lnTo>
                    <a:pt x="320" y="1339"/>
                  </a:lnTo>
                  <a:lnTo>
                    <a:pt x="319" y="1329"/>
                  </a:lnTo>
                  <a:lnTo>
                    <a:pt x="316" y="1328"/>
                  </a:lnTo>
                  <a:lnTo>
                    <a:pt x="314" y="1325"/>
                  </a:lnTo>
                  <a:lnTo>
                    <a:pt x="312" y="1325"/>
                  </a:lnTo>
                  <a:lnTo>
                    <a:pt x="308" y="1325"/>
                  </a:lnTo>
                  <a:lnTo>
                    <a:pt x="305" y="1320"/>
                  </a:lnTo>
                  <a:lnTo>
                    <a:pt x="302" y="1318"/>
                  </a:lnTo>
                  <a:lnTo>
                    <a:pt x="300" y="1318"/>
                  </a:lnTo>
                  <a:lnTo>
                    <a:pt x="295" y="1320"/>
                  </a:lnTo>
                  <a:lnTo>
                    <a:pt x="289" y="1320"/>
                  </a:lnTo>
                  <a:lnTo>
                    <a:pt x="284" y="1324"/>
                  </a:lnTo>
                  <a:lnTo>
                    <a:pt x="270" y="1325"/>
                  </a:lnTo>
                  <a:lnTo>
                    <a:pt x="262" y="1332"/>
                  </a:lnTo>
                  <a:lnTo>
                    <a:pt x="250" y="1337"/>
                  </a:lnTo>
                  <a:lnTo>
                    <a:pt x="244" y="1342"/>
                  </a:lnTo>
                  <a:lnTo>
                    <a:pt x="239" y="1347"/>
                  </a:lnTo>
                  <a:lnTo>
                    <a:pt x="234" y="1348"/>
                  </a:lnTo>
                  <a:lnTo>
                    <a:pt x="230" y="1353"/>
                  </a:lnTo>
                  <a:lnTo>
                    <a:pt x="223" y="1350"/>
                  </a:lnTo>
                  <a:lnTo>
                    <a:pt x="218" y="1353"/>
                  </a:lnTo>
                  <a:lnTo>
                    <a:pt x="213" y="1353"/>
                  </a:lnTo>
                  <a:lnTo>
                    <a:pt x="203" y="1352"/>
                  </a:lnTo>
                  <a:lnTo>
                    <a:pt x="196" y="1347"/>
                  </a:lnTo>
                  <a:lnTo>
                    <a:pt x="190" y="1348"/>
                  </a:lnTo>
                  <a:lnTo>
                    <a:pt x="183" y="1343"/>
                  </a:lnTo>
                  <a:lnTo>
                    <a:pt x="166" y="1337"/>
                  </a:lnTo>
                  <a:lnTo>
                    <a:pt x="156" y="1331"/>
                  </a:lnTo>
                  <a:lnTo>
                    <a:pt x="156" y="1325"/>
                  </a:lnTo>
                  <a:lnTo>
                    <a:pt x="155" y="1323"/>
                  </a:lnTo>
                  <a:lnTo>
                    <a:pt x="151" y="1323"/>
                  </a:lnTo>
                  <a:lnTo>
                    <a:pt x="147" y="1326"/>
                  </a:lnTo>
                  <a:lnTo>
                    <a:pt x="144" y="1326"/>
                  </a:lnTo>
                  <a:lnTo>
                    <a:pt x="139" y="1329"/>
                  </a:lnTo>
                  <a:lnTo>
                    <a:pt x="135" y="1328"/>
                  </a:lnTo>
                  <a:lnTo>
                    <a:pt x="129" y="1317"/>
                  </a:lnTo>
                  <a:lnTo>
                    <a:pt x="122" y="1314"/>
                  </a:lnTo>
                  <a:lnTo>
                    <a:pt x="120" y="1312"/>
                  </a:lnTo>
                  <a:lnTo>
                    <a:pt x="120" y="1309"/>
                  </a:lnTo>
                  <a:lnTo>
                    <a:pt x="125" y="1308"/>
                  </a:lnTo>
                  <a:lnTo>
                    <a:pt x="126" y="1304"/>
                  </a:lnTo>
                  <a:lnTo>
                    <a:pt x="125" y="1299"/>
                  </a:lnTo>
                  <a:lnTo>
                    <a:pt x="123" y="1297"/>
                  </a:lnTo>
                  <a:lnTo>
                    <a:pt x="125" y="1291"/>
                  </a:lnTo>
                  <a:lnTo>
                    <a:pt x="125" y="1285"/>
                  </a:lnTo>
                  <a:lnTo>
                    <a:pt x="123" y="1280"/>
                  </a:lnTo>
                  <a:lnTo>
                    <a:pt x="117" y="1274"/>
                  </a:lnTo>
                  <a:lnTo>
                    <a:pt x="107" y="1265"/>
                  </a:lnTo>
                  <a:lnTo>
                    <a:pt x="102" y="1267"/>
                  </a:lnTo>
                  <a:lnTo>
                    <a:pt x="95" y="1271"/>
                  </a:lnTo>
                  <a:lnTo>
                    <a:pt x="94" y="1270"/>
                  </a:lnTo>
                  <a:lnTo>
                    <a:pt x="95" y="1258"/>
                  </a:lnTo>
                  <a:lnTo>
                    <a:pt x="92" y="1256"/>
                  </a:lnTo>
                  <a:lnTo>
                    <a:pt x="85" y="1257"/>
                  </a:lnTo>
                  <a:lnTo>
                    <a:pt x="80" y="1253"/>
                  </a:lnTo>
                  <a:lnTo>
                    <a:pt x="76" y="1253"/>
                  </a:lnTo>
                  <a:lnTo>
                    <a:pt x="63" y="1256"/>
                  </a:lnTo>
                  <a:lnTo>
                    <a:pt x="52" y="1252"/>
                  </a:lnTo>
                  <a:lnTo>
                    <a:pt x="53" y="1251"/>
                  </a:lnTo>
                  <a:lnTo>
                    <a:pt x="52" y="1246"/>
                  </a:lnTo>
                  <a:lnTo>
                    <a:pt x="46" y="1243"/>
                  </a:lnTo>
                  <a:lnTo>
                    <a:pt x="44" y="1241"/>
                  </a:lnTo>
                  <a:lnTo>
                    <a:pt x="52" y="1232"/>
                  </a:lnTo>
                  <a:lnTo>
                    <a:pt x="56" y="1232"/>
                  </a:lnTo>
                  <a:lnTo>
                    <a:pt x="59" y="1234"/>
                  </a:lnTo>
                  <a:lnTo>
                    <a:pt x="63" y="1234"/>
                  </a:lnTo>
                  <a:lnTo>
                    <a:pt x="59" y="1234"/>
                  </a:lnTo>
                  <a:lnTo>
                    <a:pt x="68" y="1236"/>
                  </a:lnTo>
                  <a:lnTo>
                    <a:pt x="70" y="1235"/>
                  </a:lnTo>
                  <a:lnTo>
                    <a:pt x="70" y="1201"/>
                  </a:lnTo>
                  <a:lnTo>
                    <a:pt x="61" y="1178"/>
                  </a:lnTo>
                  <a:lnTo>
                    <a:pt x="61" y="1158"/>
                  </a:lnTo>
                  <a:lnTo>
                    <a:pt x="53" y="1147"/>
                  </a:lnTo>
                  <a:lnTo>
                    <a:pt x="36" y="1146"/>
                  </a:lnTo>
                  <a:lnTo>
                    <a:pt x="17" y="1151"/>
                  </a:lnTo>
                  <a:lnTo>
                    <a:pt x="6" y="1145"/>
                  </a:lnTo>
                  <a:lnTo>
                    <a:pt x="1" y="1128"/>
                  </a:lnTo>
                  <a:lnTo>
                    <a:pt x="0" y="1109"/>
                  </a:lnTo>
                  <a:lnTo>
                    <a:pt x="11" y="1076"/>
                  </a:lnTo>
                  <a:lnTo>
                    <a:pt x="9" y="1064"/>
                  </a:lnTo>
                  <a:lnTo>
                    <a:pt x="18" y="1047"/>
                  </a:lnTo>
                  <a:lnTo>
                    <a:pt x="50" y="1034"/>
                  </a:lnTo>
                  <a:lnTo>
                    <a:pt x="53" y="1027"/>
                  </a:lnTo>
                  <a:lnTo>
                    <a:pt x="61" y="1027"/>
                  </a:lnTo>
                  <a:lnTo>
                    <a:pt x="67" y="1014"/>
                  </a:lnTo>
                  <a:lnTo>
                    <a:pt x="76" y="1016"/>
                  </a:lnTo>
                  <a:lnTo>
                    <a:pt x="91" y="1010"/>
                  </a:lnTo>
                  <a:lnTo>
                    <a:pt x="101" y="1013"/>
                  </a:lnTo>
                  <a:lnTo>
                    <a:pt x="107" y="1025"/>
                  </a:lnTo>
                  <a:lnTo>
                    <a:pt x="118" y="1026"/>
                  </a:lnTo>
                  <a:lnTo>
                    <a:pt x="134" y="1023"/>
                  </a:lnTo>
                  <a:lnTo>
                    <a:pt x="144" y="1024"/>
                  </a:lnTo>
                  <a:lnTo>
                    <a:pt x="157" y="1014"/>
                  </a:lnTo>
                  <a:lnTo>
                    <a:pt x="162" y="997"/>
                  </a:lnTo>
                  <a:lnTo>
                    <a:pt x="172" y="986"/>
                  </a:lnTo>
                  <a:lnTo>
                    <a:pt x="187" y="981"/>
                  </a:lnTo>
                  <a:lnTo>
                    <a:pt x="205" y="980"/>
                  </a:lnTo>
                  <a:lnTo>
                    <a:pt x="231" y="976"/>
                  </a:lnTo>
                  <a:lnTo>
                    <a:pt x="244" y="971"/>
                  </a:lnTo>
                  <a:lnTo>
                    <a:pt x="252" y="958"/>
                  </a:lnTo>
                  <a:lnTo>
                    <a:pt x="266" y="945"/>
                  </a:lnTo>
                  <a:lnTo>
                    <a:pt x="301" y="925"/>
                  </a:lnTo>
                  <a:lnTo>
                    <a:pt x="336" y="914"/>
                  </a:lnTo>
                  <a:lnTo>
                    <a:pt x="347" y="907"/>
                  </a:lnTo>
                  <a:lnTo>
                    <a:pt x="352" y="893"/>
                  </a:lnTo>
                  <a:lnTo>
                    <a:pt x="352" y="866"/>
                  </a:lnTo>
                  <a:lnTo>
                    <a:pt x="356" y="855"/>
                  </a:lnTo>
                  <a:lnTo>
                    <a:pt x="363" y="846"/>
                  </a:lnTo>
                  <a:lnTo>
                    <a:pt x="362" y="834"/>
                  </a:lnTo>
                  <a:lnTo>
                    <a:pt x="374" y="825"/>
                  </a:lnTo>
                  <a:lnTo>
                    <a:pt x="374" y="810"/>
                  </a:lnTo>
                  <a:lnTo>
                    <a:pt x="366" y="784"/>
                  </a:lnTo>
                  <a:lnTo>
                    <a:pt x="360" y="771"/>
                  </a:lnTo>
                  <a:lnTo>
                    <a:pt x="355" y="758"/>
                  </a:lnTo>
                  <a:lnTo>
                    <a:pt x="351" y="721"/>
                  </a:lnTo>
                  <a:lnTo>
                    <a:pt x="344" y="707"/>
                  </a:lnTo>
                  <a:lnTo>
                    <a:pt x="335" y="699"/>
                  </a:lnTo>
                  <a:lnTo>
                    <a:pt x="345" y="692"/>
                  </a:lnTo>
                  <a:lnTo>
                    <a:pt x="364" y="685"/>
                  </a:lnTo>
                  <a:lnTo>
                    <a:pt x="381" y="682"/>
                  </a:lnTo>
                  <a:lnTo>
                    <a:pt x="402" y="675"/>
                  </a:lnTo>
                  <a:lnTo>
                    <a:pt x="457" y="673"/>
                  </a:lnTo>
                  <a:lnTo>
                    <a:pt x="463" y="668"/>
                  </a:lnTo>
                  <a:lnTo>
                    <a:pt x="457" y="651"/>
                  </a:lnTo>
                  <a:lnTo>
                    <a:pt x="456" y="636"/>
                  </a:lnTo>
                  <a:lnTo>
                    <a:pt x="458" y="616"/>
                  </a:lnTo>
                  <a:lnTo>
                    <a:pt x="464" y="593"/>
                  </a:lnTo>
                  <a:lnTo>
                    <a:pt x="477" y="566"/>
                  </a:lnTo>
                  <a:lnTo>
                    <a:pt x="485" y="542"/>
                  </a:lnTo>
                  <a:lnTo>
                    <a:pt x="495" y="521"/>
                  </a:lnTo>
                  <a:lnTo>
                    <a:pt x="518" y="521"/>
                  </a:lnTo>
                  <a:lnTo>
                    <a:pt x="528" y="529"/>
                  </a:lnTo>
                  <a:lnTo>
                    <a:pt x="545" y="535"/>
                  </a:lnTo>
                  <a:lnTo>
                    <a:pt x="579" y="531"/>
                  </a:lnTo>
                  <a:lnTo>
                    <a:pt x="588" y="541"/>
                  </a:lnTo>
                  <a:lnTo>
                    <a:pt x="597" y="547"/>
                  </a:lnTo>
                  <a:lnTo>
                    <a:pt x="611" y="536"/>
                  </a:lnTo>
                  <a:lnTo>
                    <a:pt x="633" y="529"/>
                  </a:lnTo>
                  <a:lnTo>
                    <a:pt x="636" y="492"/>
                  </a:lnTo>
                  <a:lnTo>
                    <a:pt x="634" y="470"/>
                  </a:lnTo>
                  <a:lnTo>
                    <a:pt x="639" y="447"/>
                  </a:lnTo>
                  <a:lnTo>
                    <a:pt x="650" y="426"/>
                  </a:lnTo>
                  <a:lnTo>
                    <a:pt x="665" y="427"/>
                  </a:lnTo>
                  <a:lnTo>
                    <a:pt x="684" y="422"/>
                  </a:lnTo>
                  <a:lnTo>
                    <a:pt x="700" y="407"/>
                  </a:lnTo>
                  <a:lnTo>
                    <a:pt x="710" y="387"/>
                  </a:lnTo>
                  <a:lnTo>
                    <a:pt x="733" y="394"/>
                  </a:lnTo>
                  <a:lnTo>
                    <a:pt x="749" y="379"/>
                  </a:lnTo>
                  <a:lnTo>
                    <a:pt x="754" y="379"/>
                  </a:lnTo>
                  <a:lnTo>
                    <a:pt x="754" y="382"/>
                  </a:lnTo>
                  <a:lnTo>
                    <a:pt x="757" y="393"/>
                  </a:lnTo>
                  <a:lnTo>
                    <a:pt x="767" y="418"/>
                  </a:lnTo>
                  <a:lnTo>
                    <a:pt x="796" y="441"/>
                  </a:lnTo>
                  <a:lnTo>
                    <a:pt x="806" y="460"/>
                  </a:lnTo>
                  <a:lnTo>
                    <a:pt x="821" y="471"/>
                  </a:lnTo>
                  <a:lnTo>
                    <a:pt x="828" y="460"/>
                  </a:lnTo>
                  <a:lnTo>
                    <a:pt x="844" y="464"/>
                  </a:lnTo>
                  <a:lnTo>
                    <a:pt x="857" y="472"/>
                  </a:lnTo>
                  <a:lnTo>
                    <a:pt x="874" y="474"/>
                  </a:lnTo>
                  <a:lnTo>
                    <a:pt x="883" y="490"/>
                  </a:lnTo>
                  <a:lnTo>
                    <a:pt x="890" y="510"/>
                  </a:lnTo>
                  <a:lnTo>
                    <a:pt x="900" y="527"/>
                  </a:lnTo>
                  <a:lnTo>
                    <a:pt x="912" y="569"/>
                  </a:lnTo>
                  <a:lnTo>
                    <a:pt x="912" y="596"/>
                  </a:lnTo>
                  <a:lnTo>
                    <a:pt x="916" y="615"/>
                  </a:lnTo>
                  <a:lnTo>
                    <a:pt x="915" y="633"/>
                  </a:lnTo>
                  <a:lnTo>
                    <a:pt x="907" y="649"/>
                  </a:lnTo>
                  <a:lnTo>
                    <a:pt x="905" y="664"/>
                  </a:lnTo>
                  <a:lnTo>
                    <a:pt x="913" y="670"/>
                  </a:lnTo>
                  <a:lnTo>
                    <a:pt x="929" y="676"/>
                  </a:lnTo>
                  <a:lnTo>
                    <a:pt x="959" y="680"/>
                  </a:lnTo>
                  <a:lnTo>
                    <a:pt x="991" y="691"/>
                  </a:lnTo>
                  <a:lnTo>
                    <a:pt x="1000" y="691"/>
                  </a:lnTo>
                  <a:lnTo>
                    <a:pt x="1013" y="686"/>
                  </a:lnTo>
                  <a:lnTo>
                    <a:pt x="1026" y="686"/>
                  </a:lnTo>
                  <a:lnTo>
                    <a:pt x="1038" y="692"/>
                  </a:lnTo>
                  <a:lnTo>
                    <a:pt x="1066" y="702"/>
                  </a:lnTo>
                  <a:lnTo>
                    <a:pt x="1081" y="712"/>
                  </a:lnTo>
                  <a:lnTo>
                    <a:pt x="1096" y="719"/>
                  </a:lnTo>
                  <a:lnTo>
                    <a:pt x="1127" y="727"/>
                  </a:lnTo>
                  <a:lnTo>
                    <a:pt x="1139" y="737"/>
                  </a:lnTo>
                  <a:lnTo>
                    <a:pt x="1150" y="738"/>
                  </a:lnTo>
                  <a:lnTo>
                    <a:pt x="1162" y="752"/>
                  </a:lnTo>
                  <a:lnTo>
                    <a:pt x="1172" y="769"/>
                  </a:lnTo>
                  <a:lnTo>
                    <a:pt x="1181" y="788"/>
                  </a:lnTo>
                  <a:lnTo>
                    <a:pt x="1190" y="808"/>
                  </a:lnTo>
                  <a:lnTo>
                    <a:pt x="1203" y="821"/>
                  </a:lnTo>
                  <a:lnTo>
                    <a:pt x="1216" y="837"/>
                  </a:lnTo>
                  <a:lnTo>
                    <a:pt x="1231" y="851"/>
                  </a:lnTo>
                  <a:lnTo>
                    <a:pt x="1245" y="857"/>
                  </a:lnTo>
                  <a:lnTo>
                    <a:pt x="1264" y="857"/>
                  </a:lnTo>
                  <a:lnTo>
                    <a:pt x="1409" y="847"/>
                  </a:lnTo>
                  <a:lnTo>
                    <a:pt x="1426" y="843"/>
                  </a:lnTo>
                  <a:lnTo>
                    <a:pt x="1443" y="847"/>
                  </a:lnTo>
                  <a:lnTo>
                    <a:pt x="1476" y="858"/>
                  </a:lnTo>
                  <a:lnTo>
                    <a:pt x="1484" y="862"/>
                  </a:lnTo>
                  <a:lnTo>
                    <a:pt x="1494" y="871"/>
                  </a:lnTo>
                  <a:lnTo>
                    <a:pt x="1509" y="885"/>
                  </a:lnTo>
                  <a:lnTo>
                    <a:pt x="1529" y="895"/>
                  </a:lnTo>
                  <a:lnTo>
                    <a:pt x="1562" y="903"/>
                  </a:lnTo>
                  <a:lnTo>
                    <a:pt x="1581" y="913"/>
                  </a:lnTo>
                  <a:lnTo>
                    <a:pt x="1601" y="920"/>
                  </a:lnTo>
                  <a:lnTo>
                    <a:pt x="1630" y="921"/>
                  </a:lnTo>
                  <a:lnTo>
                    <a:pt x="1634" y="924"/>
                  </a:lnTo>
                  <a:lnTo>
                    <a:pt x="1645" y="932"/>
                  </a:lnTo>
                  <a:lnTo>
                    <a:pt x="1658" y="936"/>
                  </a:lnTo>
                  <a:lnTo>
                    <a:pt x="1666" y="935"/>
                  </a:lnTo>
                  <a:lnTo>
                    <a:pt x="1686" y="920"/>
                  </a:lnTo>
                  <a:lnTo>
                    <a:pt x="1714" y="910"/>
                  </a:lnTo>
                  <a:lnTo>
                    <a:pt x="1727" y="908"/>
                  </a:lnTo>
                  <a:lnTo>
                    <a:pt x="1738" y="903"/>
                  </a:lnTo>
                  <a:lnTo>
                    <a:pt x="1745" y="895"/>
                  </a:lnTo>
                  <a:lnTo>
                    <a:pt x="1756" y="891"/>
                  </a:lnTo>
                  <a:lnTo>
                    <a:pt x="1792" y="885"/>
                  </a:lnTo>
                  <a:lnTo>
                    <a:pt x="1809" y="877"/>
                  </a:lnTo>
                  <a:lnTo>
                    <a:pt x="1834" y="879"/>
                  </a:lnTo>
                  <a:lnTo>
                    <a:pt x="1850" y="874"/>
                  </a:lnTo>
                  <a:lnTo>
                    <a:pt x="1877" y="881"/>
                  </a:lnTo>
                  <a:lnTo>
                    <a:pt x="1882" y="879"/>
                  </a:lnTo>
                  <a:lnTo>
                    <a:pt x="1909" y="876"/>
                  </a:lnTo>
                  <a:lnTo>
                    <a:pt x="1938" y="865"/>
                  </a:lnTo>
                  <a:lnTo>
                    <a:pt x="1952" y="858"/>
                  </a:lnTo>
                  <a:lnTo>
                    <a:pt x="1971" y="843"/>
                  </a:lnTo>
                  <a:lnTo>
                    <a:pt x="1980" y="829"/>
                  </a:lnTo>
                  <a:lnTo>
                    <a:pt x="2036" y="781"/>
                  </a:lnTo>
                  <a:lnTo>
                    <a:pt x="2033" y="769"/>
                  </a:lnTo>
                  <a:lnTo>
                    <a:pt x="2013" y="740"/>
                  </a:lnTo>
                  <a:lnTo>
                    <a:pt x="2015" y="726"/>
                  </a:lnTo>
                  <a:lnTo>
                    <a:pt x="2028" y="707"/>
                  </a:lnTo>
                  <a:lnTo>
                    <a:pt x="2037" y="690"/>
                  </a:lnTo>
                  <a:lnTo>
                    <a:pt x="2058" y="683"/>
                  </a:lnTo>
                  <a:lnTo>
                    <a:pt x="2072" y="688"/>
                  </a:lnTo>
                  <a:lnTo>
                    <a:pt x="2085" y="701"/>
                  </a:lnTo>
                  <a:lnTo>
                    <a:pt x="2104" y="705"/>
                  </a:lnTo>
                  <a:lnTo>
                    <a:pt x="2121" y="705"/>
                  </a:lnTo>
                  <a:lnTo>
                    <a:pt x="2149" y="690"/>
                  </a:lnTo>
                  <a:lnTo>
                    <a:pt x="2166" y="669"/>
                  </a:lnTo>
                  <a:lnTo>
                    <a:pt x="2186" y="648"/>
                  </a:lnTo>
                  <a:lnTo>
                    <a:pt x="2198" y="647"/>
                  </a:lnTo>
                  <a:lnTo>
                    <a:pt x="2209" y="649"/>
                  </a:lnTo>
                  <a:lnTo>
                    <a:pt x="2216" y="647"/>
                  </a:lnTo>
                  <a:lnTo>
                    <a:pt x="2233" y="635"/>
                  </a:lnTo>
                  <a:lnTo>
                    <a:pt x="2281" y="581"/>
                  </a:lnTo>
                  <a:lnTo>
                    <a:pt x="2297" y="566"/>
                  </a:lnTo>
                  <a:lnTo>
                    <a:pt x="2318" y="563"/>
                  </a:lnTo>
                  <a:lnTo>
                    <a:pt x="2342" y="564"/>
                  </a:lnTo>
                  <a:lnTo>
                    <a:pt x="2366" y="562"/>
                  </a:lnTo>
                  <a:lnTo>
                    <a:pt x="2390" y="555"/>
                  </a:lnTo>
                  <a:lnTo>
                    <a:pt x="2409" y="562"/>
                  </a:lnTo>
                  <a:lnTo>
                    <a:pt x="2426" y="563"/>
                  </a:lnTo>
                  <a:lnTo>
                    <a:pt x="2436" y="558"/>
                  </a:lnTo>
                  <a:lnTo>
                    <a:pt x="2434" y="546"/>
                  </a:lnTo>
                  <a:lnTo>
                    <a:pt x="2421" y="537"/>
                  </a:lnTo>
                  <a:lnTo>
                    <a:pt x="2421" y="529"/>
                  </a:lnTo>
                  <a:lnTo>
                    <a:pt x="2423" y="515"/>
                  </a:lnTo>
                  <a:lnTo>
                    <a:pt x="2416" y="502"/>
                  </a:lnTo>
                  <a:lnTo>
                    <a:pt x="2388" y="479"/>
                  </a:lnTo>
                  <a:lnTo>
                    <a:pt x="2376" y="464"/>
                  </a:lnTo>
                  <a:lnTo>
                    <a:pt x="2370" y="452"/>
                  </a:lnTo>
                  <a:lnTo>
                    <a:pt x="2343" y="472"/>
                  </a:lnTo>
                  <a:lnTo>
                    <a:pt x="2325" y="483"/>
                  </a:lnTo>
                  <a:lnTo>
                    <a:pt x="2302" y="491"/>
                  </a:lnTo>
                  <a:lnTo>
                    <a:pt x="2276" y="492"/>
                  </a:lnTo>
                  <a:lnTo>
                    <a:pt x="2237" y="483"/>
                  </a:lnTo>
                  <a:lnTo>
                    <a:pt x="2229" y="469"/>
                  </a:lnTo>
                  <a:lnTo>
                    <a:pt x="2225" y="450"/>
                  </a:lnTo>
                  <a:lnTo>
                    <a:pt x="2225" y="429"/>
                  </a:lnTo>
                  <a:lnTo>
                    <a:pt x="2233" y="411"/>
                  </a:lnTo>
                  <a:lnTo>
                    <a:pt x="2236" y="393"/>
                  </a:lnTo>
                  <a:lnTo>
                    <a:pt x="2233" y="376"/>
                  </a:lnTo>
                  <a:lnTo>
                    <a:pt x="2232" y="361"/>
                  </a:lnTo>
                  <a:lnTo>
                    <a:pt x="2236" y="353"/>
                  </a:lnTo>
                  <a:lnTo>
                    <a:pt x="2248" y="338"/>
                  </a:lnTo>
                  <a:lnTo>
                    <a:pt x="2263" y="310"/>
                  </a:lnTo>
                  <a:lnTo>
                    <a:pt x="2271" y="302"/>
                  </a:lnTo>
                  <a:lnTo>
                    <a:pt x="2271" y="298"/>
                  </a:lnTo>
                  <a:lnTo>
                    <a:pt x="2281" y="300"/>
                  </a:lnTo>
                  <a:lnTo>
                    <a:pt x="2296" y="309"/>
                  </a:lnTo>
                  <a:lnTo>
                    <a:pt x="2326" y="320"/>
                  </a:lnTo>
                  <a:lnTo>
                    <a:pt x="2349" y="331"/>
                  </a:lnTo>
                  <a:lnTo>
                    <a:pt x="2362" y="329"/>
                  </a:lnTo>
                  <a:lnTo>
                    <a:pt x="2375" y="318"/>
                  </a:lnTo>
                  <a:lnTo>
                    <a:pt x="2424" y="288"/>
                  </a:lnTo>
                  <a:lnTo>
                    <a:pt x="2425" y="281"/>
                  </a:lnTo>
                  <a:lnTo>
                    <a:pt x="2423" y="269"/>
                  </a:lnTo>
                  <a:lnTo>
                    <a:pt x="2426" y="257"/>
                  </a:lnTo>
                  <a:lnTo>
                    <a:pt x="2436" y="244"/>
                  </a:lnTo>
                  <a:lnTo>
                    <a:pt x="2442" y="233"/>
                  </a:lnTo>
                  <a:lnTo>
                    <a:pt x="2451" y="205"/>
                  </a:lnTo>
                  <a:lnTo>
                    <a:pt x="2454" y="183"/>
                  </a:lnTo>
                  <a:lnTo>
                    <a:pt x="2463" y="166"/>
                  </a:lnTo>
                  <a:lnTo>
                    <a:pt x="2479" y="157"/>
                  </a:lnTo>
                  <a:lnTo>
                    <a:pt x="2503" y="131"/>
                  </a:lnTo>
                  <a:lnTo>
                    <a:pt x="2503" y="126"/>
                  </a:lnTo>
                  <a:lnTo>
                    <a:pt x="2498" y="116"/>
                  </a:lnTo>
                  <a:lnTo>
                    <a:pt x="2499" y="88"/>
                  </a:lnTo>
                  <a:lnTo>
                    <a:pt x="2495" y="85"/>
                  </a:lnTo>
                  <a:lnTo>
                    <a:pt x="2484" y="86"/>
                  </a:lnTo>
                  <a:lnTo>
                    <a:pt x="2465" y="91"/>
                  </a:lnTo>
                  <a:lnTo>
                    <a:pt x="2463" y="85"/>
                  </a:lnTo>
                  <a:lnTo>
                    <a:pt x="2466" y="72"/>
                  </a:lnTo>
                  <a:lnTo>
                    <a:pt x="2490" y="50"/>
                  </a:lnTo>
                  <a:lnTo>
                    <a:pt x="2497" y="38"/>
                  </a:lnTo>
                  <a:lnTo>
                    <a:pt x="2513" y="26"/>
                  </a:lnTo>
                  <a:lnTo>
                    <a:pt x="2546" y="20"/>
                  </a:lnTo>
                  <a:lnTo>
                    <a:pt x="2586" y="6"/>
                  </a:lnTo>
                  <a:lnTo>
                    <a:pt x="2610" y="6"/>
                  </a:lnTo>
                  <a:lnTo>
                    <a:pt x="2645" y="0"/>
                  </a:lnTo>
                  <a:lnTo>
                    <a:pt x="2656" y="0"/>
                  </a:lnTo>
                  <a:lnTo>
                    <a:pt x="2674" y="10"/>
                  </a:lnTo>
                  <a:lnTo>
                    <a:pt x="2691" y="21"/>
                  </a:lnTo>
                  <a:lnTo>
                    <a:pt x="2702" y="32"/>
                  </a:lnTo>
                  <a:lnTo>
                    <a:pt x="2718" y="36"/>
                  </a:lnTo>
                  <a:lnTo>
                    <a:pt x="2735" y="33"/>
                  </a:lnTo>
                  <a:lnTo>
                    <a:pt x="2751" y="38"/>
                  </a:lnTo>
                  <a:lnTo>
                    <a:pt x="2764" y="44"/>
                  </a:lnTo>
                  <a:lnTo>
                    <a:pt x="2771" y="56"/>
                  </a:lnTo>
                  <a:lnTo>
                    <a:pt x="2784" y="75"/>
                  </a:lnTo>
                  <a:lnTo>
                    <a:pt x="2785" y="87"/>
                  </a:lnTo>
                  <a:lnTo>
                    <a:pt x="2792" y="94"/>
                  </a:lnTo>
                  <a:lnTo>
                    <a:pt x="2802" y="100"/>
                  </a:lnTo>
                  <a:lnTo>
                    <a:pt x="2803" y="108"/>
                  </a:lnTo>
                  <a:lnTo>
                    <a:pt x="2803" y="103"/>
                  </a:lnTo>
                  <a:lnTo>
                    <a:pt x="2807" y="116"/>
                  </a:lnTo>
                  <a:lnTo>
                    <a:pt x="2812" y="131"/>
                  </a:lnTo>
                  <a:lnTo>
                    <a:pt x="2813" y="150"/>
                  </a:lnTo>
                  <a:lnTo>
                    <a:pt x="2821" y="167"/>
                  </a:lnTo>
                  <a:lnTo>
                    <a:pt x="2826" y="185"/>
                  </a:lnTo>
                  <a:lnTo>
                    <a:pt x="2847" y="222"/>
                  </a:lnTo>
                  <a:lnTo>
                    <a:pt x="2853" y="264"/>
                  </a:lnTo>
                  <a:lnTo>
                    <a:pt x="2861" y="281"/>
                  </a:lnTo>
                  <a:lnTo>
                    <a:pt x="2861" y="286"/>
                  </a:lnTo>
                  <a:lnTo>
                    <a:pt x="2862" y="286"/>
                  </a:lnTo>
                  <a:lnTo>
                    <a:pt x="2864" y="305"/>
                  </a:lnTo>
                  <a:lnTo>
                    <a:pt x="2864" y="325"/>
                  </a:lnTo>
                  <a:lnTo>
                    <a:pt x="2875" y="335"/>
                  </a:lnTo>
                  <a:lnTo>
                    <a:pt x="2898" y="338"/>
                  </a:lnTo>
                  <a:lnTo>
                    <a:pt x="2919" y="331"/>
                  </a:lnTo>
                  <a:lnTo>
                    <a:pt x="2935" y="337"/>
                  </a:lnTo>
                  <a:lnTo>
                    <a:pt x="2952" y="341"/>
                  </a:lnTo>
                  <a:lnTo>
                    <a:pt x="2970" y="348"/>
                  </a:lnTo>
                  <a:lnTo>
                    <a:pt x="3001" y="376"/>
                  </a:lnTo>
                  <a:lnTo>
                    <a:pt x="3015" y="383"/>
                  </a:lnTo>
                  <a:lnTo>
                    <a:pt x="3026" y="383"/>
                  </a:lnTo>
                  <a:lnTo>
                    <a:pt x="3033" y="392"/>
                  </a:lnTo>
                  <a:lnTo>
                    <a:pt x="3033" y="396"/>
                  </a:lnTo>
                  <a:lnTo>
                    <a:pt x="3033" y="396"/>
                  </a:lnTo>
                  <a:lnTo>
                    <a:pt x="3034" y="410"/>
                  </a:lnTo>
                  <a:lnTo>
                    <a:pt x="3041" y="420"/>
                  </a:lnTo>
                  <a:lnTo>
                    <a:pt x="3040" y="436"/>
                  </a:lnTo>
                  <a:lnTo>
                    <a:pt x="3041" y="453"/>
                  </a:lnTo>
                  <a:lnTo>
                    <a:pt x="3051" y="468"/>
                  </a:lnTo>
                  <a:lnTo>
                    <a:pt x="3057" y="481"/>
                  </a:lnTo>
                  <a:lnTo>
                    <a:pt x="3075" y="480"/>
                  </a:lnTo>
                  <a:lnTo>
                    <a:pt x="3094" y="486"/>
                  </a:lnTo>
                  <a:lnTo>
                    <a:pt x="3111" y="483"/>
                  </a:lnTo>
                  <a:lnTo>
                    <a:pt x="3141" y="469"/>
                  </a:lnTo>
                  <a:lnTo>
                    <a:pt x="3173" y="447"/>
                  </a:lnTo>
                  <a:lnTo>
                    <a:pt x="3191" y="447"/>
                  </a:lnTo>
                  <a:lnTo>
                    <a:pt x="3224" y="429"/>
                  </a:lnTo>
                  <a:lnTo>
                    <a:pt x="3255" y="420"/>
                  </a:lnTo>
                  <a:lnTo>
                    <a:pt x="3255" y="422"/>
                  </a:lnTo>
                  <a:lnTo>
                    <a:pt x="3247" y="436"/>
                  </a:lnTo>
                  <a:lnTo>
                    <a:pt x="3247" y="454"/>
                  </a:lnTo>
                  <a:lnTo>
                    <a:pt x="3252" y="470"/>
                  </a:lnTo>
                  <a:lnTo>
                    <a:pt x="3250" y="490"/>
                  </a:lnTo>
                  <a:lnTo>
                    <a:pt x="3237" y="499"/>
                  </a:lnTo>
                  <a:lnTo>
                    <a:pt x="3225" y="513"/>
                  </a:lnTo>
                  <a:lnTo>
                    <a:pt x="3222" y="532"/>
                  </a:lnTo>
                  <a:lnTo>
                    <a:pt x="3208" y="565"/>
                  </a:lnTo>
                  <a:lnTo>
                    <a:pt x="3201" y="604"/>
                  </a:lnTo>
                  <a:lnTo>
                    <a:pt x="3183" y="642"/>
                  </a:lnTo>
                  <a:lnTo>
                    <a:pt x="3169" y="659"/>
                  </a:lnTo>
                  <a:lnTo>
                    <a:pt x="3164" y="679"/>
                  </a:lnTo>
                  <a:lnTo>
                    <a:pt x="3153" y="688"/>
                  </a:lnTo>
                  <a:lnTo>
                    <a:pt x="3147" y="685"/>
                  </a:lnTo>
                  <a:lnTo>
                    <a:pt x="3100" y="673"/>
                  </a:lnTo>
                  <a:lnTo>
                    <a:pt x="3086" y="680"/>
                  </a:lnTo>
                  <a:lnTo>
                    <a:pt x="3051" y="713"/>
                  </a:lnTo>
                  <a:lnTo>
                    <a:pt x="3059" y="726"/>
                  </a:lnTo>
                  <a:lnTo>
                    <a:pt x="3065" y="753"/>
                  </a:lnTo>
                  <a:lnTo>
                    <a:pt x="3064" y="810"/>
                  </a:lnTo>
                  <a:lnTo>
                    <a:pt x="3050" y="834"/>
                  </a:lnTo>
                  <a:lnTo>
                    <a:pt x="3030" y="851"/>
                  </a:lnTo>
                  <a:lnTo>
                    <a:pt x="3030" y="868"/>
                  </a:lnTo>
                  <a:lnTo>
                    <a:pt x="3023" y="866"/>
                  </a:lnTo>
                  <a:lnTo>
                    <a:pt x="3014" y="853"/>
                  </a:lnTo>
                  <a:lnTo>
                    <a:pt x="3003" y="842"/>
                  </a:lnTo>
                  <a:lnTo>
                    <a:pt x="2993" y="849"/>
                  </a:lnTo>
                  <a:lnTo>
                    <a:pt x="2987" y="869"/>
                  </a:lnTo>
                  <a:lnTo>
                    <a:pt x="2976" y="885"/>
                  </a:lnTo>
                  <a:lnTo>
                    <a:pt x="2946" y="908"/>
                  </a:lnTo>
                  <a:lnTo>
                    <a:pt x="2923" y="913"/>
                  </a:lnTo>
                  <a:lnTo>
                    <a:pt x="2904" y="913"/>
                  </a:lnTo>
                  <a:lnTo>
                    <a:pt x="2900" y="921"/>
                  </a:lnTo>
                  <a:lnTo>
                    <a:pt x="2904" y="952"/>
                  </a:lnTo>
                  <a:lnTo>
                    <a:pt x="2864" y="956"/>
                  </a:lnTo>
                  <a:lnTo>
                    <a:pt x="2850" y="947"/>
                  </a:lnTo>
                  <a:lnTo>
                    <a:pt x="2832" y="942"/>
                  </a:lnTo>
                  <a:lnTo>
                    <a:pt x="2820" y="952"/>
                  </a:lnTo>
                  <a:lnTo>
                    <a:pt x="2797" y="980"/>
                  </a:lnTo>
                  <a:lnTo>
                    <a:pt x="2779" y="993"/>
                  </a:lnTo>
                  <a:lnTo>
                    <a:pt x="2741" y="1014"/>
                  </a:lnTo>
                  <a:lnTo>
                    <a:pt x="2726" y="1020"/>
                  </a:lnTo>
                  <a:lnTo>
                    <a:pt x="2699" y="1056"/>
                  </a:lnTo>
                  <a:lnTo>
                    <a:pt x="2698" y="1058"/>
                  </a:lnTo>
                  <a:lnTo>
                    <a:pt x="2691" y="1063"/>
                  </a:lnTo>
                  <a:lnTo>
                    <a:pt x="2684" y="1064"/>
                  </a:lnTo>
                  <a:lnTo>
                    <a:pt x="2674" y="1065"/>
                  </a:lnTo>
                  <a:lnTo>
                    <a:pt x="2652" y="1071"/>
                  </a:lnTo>
                  <a:lnTo>
                    <a:pt x="2646" y="1065"/>
                  </a:lnTo>
                  <a:lnTo>
                    <a:pt x="2642" y="1070"/>
                  </a:lnTo>
                  <a:lnTo>
                    <a:pt x="2627" y="1080"/>
                  </a:lnTo>
                  <a:lnTo>
                    <a:pt x="2593" y="1095"/>
                  </a:lnTo>
                  <a:lnTo>
                    <a:pt x="2585" y="1103"/>
                  </a:lnTo>
                  <a:lnTo>
                    <a:pt x="2577" y="1114"/>
                  </a:lnTo>
                  <a:lnTo>
                    <a:pt x="2568" y="1123"/>
                  </a:lnTo>
                  <a:lnTo>
                    <a:pt x="2558" y="1123"/>
                  </a:lnTo>
                  <a:lnTo>
                    <a:pt x="2553" y="1129"/>
                  </a:lnTo>
                  <a:lnTo>
                    <a:pt x="2535" y="1138"/>
                  </a:lnTo>
                  <a:lnTo>
                    <a:pt x="2529" y="1134"/>
                  </a:lnTo>
                  <a:lnTo>
                    <a:pt x="2537" y="1121"/>
                  </a:lnTo>
                  <a:lnTo>
                    <a:pt x="2552" y="1118"/>
                  </a:lnTo>
                  <a:lnTo>
                    <a:pt x="2556" y="1107"/>
                  </a:lnTo>
                  <a:lnTo>
                    <a:pt x="2558" y="1096"/>
                  </a:lnTo>
                  <a:lnTo>
                    <a:pt x="2552" y="1093"/>
                  </a:lnTo>
                  <a:lnTo>
                    <a:pt x="2543" y="1086"/>
                  </a:lnTo>
                  <a:lnTo>
                    <a:pt x="2537" y="1085"/>
                  </a:lnTo>
                  <a:lnTo>
                    <a:pt x="2546" y="1079"/>
                  </a:lnTo>
                  <a:lnTo>
                    <a:pt x="2548" y="1068"/>
                  </a:lnTo>
                  <a:lnTo>
                    <a:pt x="2558" y="1060"/>
                  </a:lnTo>
                  <a:lnTo>
                    <a:pt x="2580" y="1032"/>
                  </a:lnTo>
                  <a:lnTo>
                    <a:pt x="2587" y="1019"/>
                  </a:lnTo>
                  <a:lnTo>
                    <a:pt x="2585" y="1012"/>
                  </a:lnTo>
                  <a:lnTo>
                    <a:pt x="2573" y="998"/>
                  </a:lnTo>
                  <a:lnTo>
                    <a:pt x="2570" y="986"/>
                  </a:lnTo>
                  <a:lnTo>
                    <a:pt x="2564" y="980"/>
                  </a:lnTo>
                  <a:lnTo>
                    <a:pt x="2559" y="986"/>
                  </a:lnTo>
                  <a:lnTo>
                    <a:pt x="2537" y="987"/>
                  </a:lnTo>
                  <a:lnTo>
                    <a:pt x="2527" y="991"/>
                  </a:lnTo>
                  <a:lnTo>
                    <a:pt x="2512" y="1007"/>
                  </a:lnTo>
                  <a:lnTo>
                    <a:pt x="2501" y="1023"/>
                  </a:lnTo>
                  <a:lnTo>
                    <a:pt x="2495" y="1034"/>
                  </a:lnTo>
                  <a:lnTo>
                    <a:pt x="2491" y="1038"/>
                  </a:lnTo>
                  <a:lnTo>
                    <a:pt x="2465" y="1049"/>
                  </a:lnTo>
                  <a:lnTo>
                    <a:pt x="2448" y="1063"/>
                  </a:lnTo>
                  <a:lnTo>
                    <a:pt x="2440" y="1067"/>
                  </a:lnTo>
                  <a:lnTo>
                    <a:pt x="2434" y="1079"/>
                  </a:lnTo>
                  <a:lnTo>
                    <a:pt x="2430" y="1093"/>
                  </a:lnTo>
                  <a:lnTo>
                    <a:pt x="2423" y="1102"/>
                  </a:lnTo>
                  <a:lnTo>
                    <a:pt x="2413" y="1108"/>
                  </a:lnTo>
                  <a:lnTo>
                    <a:pt x="2399" y="1110"/>
                  </a:lnTo>
                  <a:lnTo>
                    <a:pt x="2388" y="1113"/>
                  </a:lnTo>
                  <a:lnTo>
                    <a:pt x="2377" y="1114"/>
                  </a:lnTo>
                  <a:lnTo>
                    <a:pt x="2371" y="1110"/>
                  </a:lnTo>
                  <a:lnTo>
                    <a:pt x="2359" y="1109"/>
                  </a:lnTo>
                  <a:lnTo>
                    <a:pt x="2351" y="1118"/>
                  </a:lnTo>
                  <a:lnTo>
                    <a:pt x="2344" y="1137"/>
                  </a:lnTo>
                  <a:lnTo>
                    <a:pt x="2341" y="1153"/>
                  </a:lnTo>
                  <a:lnTo>
                    <a:pt x="2358" y="1173"/>
                  </a:lnTo>
                  <a:lnTo>
                    <a:pt x="2363" y="1181"/>
                  </a:lnTo>
                  <a:lnTo>
                    <a:pt x="2370" y="1185"/>
                  </a:lnTo>
                  <a:lnTo>
                    <a:pt x="2377" y="1185"/>
                  </a:lnTo>
                  <a:lnTo>
                    <a:pt x="2382" y="1192"/>
                  </a:lnTo>
                  <a:lnTo>
                    <a:pt x="2391" y="1192"/>
                  </a:lnTo>
                  <a:lnTo>
                    <a:pt x="2394" y="1203"/>
                  </a:lnTo>
                  <a:lnTo>
                    <a:pt x="2405" y="1210"/>
                  </a:lnTo>
                  <a:lnTo>
                    <a:pt x="2407" y="1218"/>
                  </a:lnTo>
                  <a:lnTo>
                    <a:pt x="2408" y="1228"/>
                  </a:lnTo>
                  <a:lnTo>
                    <a:pt x="2415" y="1239"/>
                  </a:lnTo>
                  <a:lnTo>
                    <a:pt x="2442" y="1248"/>
                  </a:lnTo>
                  <a:lnTo>
                    <a:pt x="2455" y="1247"/>
                  </a:lnTo>
                  <a:lnTo>
                    <a:pt x="2466" y="1231"/>
                  </a:lnTo>
                  <a:lnTo>
                    <a:pt x="2477" y="1223"/>
                  </a:lnTo>
                  <a:lnTo>
                    <a:pt x="2485" y="1213"/>
                  </a:lnTo>
                  <a:lnTo>
                    <a:pt x="2507" y="1202"/>
                  </a:lnTo>
                  <a:lnTo>
                    <a:pt x="2513" y="1201"/>
                  </a:lnTo>
                  <a:lnTo>
                    <a:pt x="2524" y="1213"/>
                  </a:lnTo>
                  <a:lnTo>
                    <a:pt x="2532" y="1218"/>
                  </a:lnTo>
                  <a:lnTo>
                    <a:pt x="2542" y="1219"/>
                  </a:lnTo>
                  <a:lnTo>
                    <a:pt x="2549" y="1228"/>
                  </a:lnTo>
                  <a:lnTo>
                    <a:pt x="2558" y="1228"/>
                  </a:lnTo>
                  <a:lnTo>
                    <a:pt x="2570" y="1226"/>
                  </a:lnTo>
                  <a:lnTo>
                    <a:pt x="2577" y="1221"/>
                  </a:lnTo>
                  <a:lnTo>
                    <a:pt x="2591" y="1228"/>
                  </a:lnTo>
                  <a:lnTo>
                    <a:pt x="2603" y="1229"/>
                  </a:lnTo>
                  <a:lnTo>
                    <a:pt x="2607" y="1230"/>
                  </a:lnTo>
                  <a:lnTo>
                    <a:pt x="2604" y="1243"/>
                  </a:lnTo>
                  <a:lnTo>
                    <a:pt x="2598" y="1252"/>
                  </a:lnTo>
                  <a:lnTo>
                    <a:pt x="2599" y="1257"/>
                  </a:lnTo>
                  <a:lnTo>
                    <a:pt x="2590" y="1268"/>
                  </a:lnTo>
                  <a:lnTo>
                    <a:pt x="2586" y="1265"/>
                  </a:lnTo>
                  <a:lnTo>
                    <a:pt x="2582" y="1256"/>
                  </a:lnTo>
                  <a:lnTo>
                    <a:pt x="2576" y="1259"/>
                  </a:lnTo>
                  <a:lnTo>
                    <a:pt x="2570" y="1257"/>
                  </a:lnTo>
                  <a:lnTo>
                    <a:pt x="2563" y="1263"/>
                  </a:lnTo>
                  <a:lnTo>
                    <a:pt x="2557" y="1271"/>
                  </a:lnTo>
                  <a:lnTo>
                    <a:pt x="2536" y="1274"/>
                  </a:lnTo>
                  <a:lnTo>
                    <a:pt x="2524" y="1281"/>
                  </a:lnTo>
                  <a:lnTo>
                    <a:pt x="2513" y="1281"/>
                  </a:lnTo>
                  <a:lnTo>
                    <a:pt x="2515" y="1293"/>
                  </a:lnTo>
                  <a:lnTo>
                    <a:pt x="2512" y="1293"/>
                  </a:lnTo>
                  <a:lnTo>
                    <a:pt x="2508" y="1298"/>
                  </a:lnTo>
                  <a:lnTo>
                    <a:pt x="2501" y="1315"/>
                  </a:lnTo>
                  <a:lnTo>
                    <a:pt x="2491" y="1315"/>
                  </a:lnTo>
                  <a:lnTo>
                    <a:pt x="2487" y="1306"/>
                  </a:lnTo>
                  <a:lnTo>
                    <a:pt x="2479" y="1306"/>
                  </a:lnTo>
                  <a:lnTo>
                    <a:pt x="2471" y="1314"/>
                  </a:lnTo>
                  <a:lnTo>
                    <a:pt x="2479" y="1323"/>
                  </a:lnTo>
                  <a:lnTo>
                    <a:pt x="2475" y="1331"/>
                  </a:lnTo>
                  <a:lnTo>
                    <a:pt x="2468" y="1340"/>
                  </a:lnTo>
                  <a:lnTo>
                    <a:pt x="2451" y="1350"/>
                  </a:lnTo>
                  <a:lnTo>
                    <a:pt x="2444" y="1362"/>
                  </a:lnTo>
                  <a:lnTo>
                    <a:pt x="2432" y="1379"/>
                  </a:lnTo>
                  <a:lnTo>
                    <a:pt x="2425" y="1395"/>
                  </a:lnTo>
                  <a:lnTo>
                    <a:pt x="2427" y="1403"/>
                  </a:lnTo>
                  <a:lnTo>
                    <a:pt x="2437" y="1406"/>
                  </a:lnTo>
                  <a:lnTo>
                    <a:pt x="2447" y="1413"/>
                  </a:lnTo>
                  <a:lnTo>
                    <a:pt x="2479" y="1429"/>
                  </a:lnTo>
                  <a:lnTo>
                    <a:pt x="2485" y="1439"/>
                  </a:lnTo>
                  <a:lnTo>
                    <a:pt x="2490" y="1454"/>
                  </a:lnTo>
                  <a:lnTo>
                    <a:pt x="2497" y="1463"/>
                  </a:lnTo>
                  <a:lnTo>
                    <a:pt x="2505" y="1502"/>
                  </a:lnTo>
                  <a:lnTo>
                    <a:pt x="2512" y="1515"/>
                  </a:lnTo>
                  <a:lnTo>
                    <a:pt x="2516" y="1532"/>
                  </a:lnTo>
                  <a:lnTo>
                    <a:pt x="2525" y="1545"/>
                  </a:lnTo>
                  <a:lnTo>
                    <a:pt x="2538" y="1551"/>
                  </a:lnTo>
                  <a:lnTo>
                    <a:pt x="2540" y="1561"/>
                  </a:lnTo>
                  <a:lnTo>
                    <a:pt x="2556" y="1576"/>
                  </a:lnTo>
                  <a:lnTo>
                    <a:pt x="2568" y="1595"/>
                  </a:lnTo>
                  <a:lnTo>
                    <a:pt x="2566" y="1597"/>
                  </a:lnTo>
                  <a:lnTo>
                    <a:pt x="2548" y="1589"/>
                  </a:lnTo>
                  <a:lnTo>
                    <a:pt x="2535" y="1585"/>
                  </a:lnTo>
                  <a:lnTo>
                    <a:pt x="2524" y="1584"/>
                  </a:lnTo>
                  <a:lnTo>
                    <a:pt x="2512" y="1576"/>
                  </a:lnTo>
                  <a:lnTo>
                    <a:pt x="2499" y="1572"/>
                  </a:lnTo>
                  <a:lnTo>
                    <a:pt x="2474" y="1578"/>
                  </a:lnTo>
                  <a:lnTo>
                    <a:pt x="2474" y="1582"/>
                  </a:lnTo>
                  <a:lnTo>
                    <a:pt x="2498" y="1578"/>
                  </a:lnTo>
                  <a:lnTo>
                    <a:pt x="2503" y="1581"/>
                  </a:lnTo>
                  <a:lnTo>
                    <a:pt x="2507" y="1589"/>
                  </a:lnTo>
                  <a:lnTo>
                    <a:pt x="2516" y="1590"/>
                  </a:lnTo>
                  <a:lnTo>
                    <a:pt x="2529" y="1598"/>
                  </a:lnTo>
                  <a:lnTo>
                    <a:pt x="2540" y="1609"/>
                  </a:lnTo>
                  <a:lnTo>
                    <a:pt x="2547" y="1614"/>
                  </a:lnTo>
                  <a:lnTo>
                    <a:pt x="2553" y="1618"/>
                  </a:lnTo>
                  <a:lnTo>
                    <a:pt x="2560" y="1628"/>
                  </a:lnTo>
                  <a:lnTo>
                    <a:pt x="2568" y="1640"/>
                  </a:lnTo>
                  <a:lnTo>
                    <a:pt x="2568" y="1645"/>
                  </a:lnTo>
                  <a:lnTo>
                    <a:pt x="2553" y="1646"/>
                  </a:lnTo>
                  <a:lnTo>
                    <a:pt x="2543" y="1656"/>
                  </a:lnTo>
                  <a:lnTo>
                    <a:pt x="2532" y="1659"/>
                  </a:lnTo>
                  <a:lnTo>
                    <a:pt x="2525" y="1664"/>
                  </a:lnTo>
                  <a:lnTo>
                    <a:pt x="2521" y="1669"/>
                  </a:lnTo>
                  <a:lnTo>
                    <a:pt x="2510" y="1676"/>
                  </a:lnTo>
                  <a:lnTo>
                    <a:pt x="2495" y="1676"/>
                  </a:lnTo>
                  <a:lnTo>
                    <a:pt x="2485" y="1678"/>
                  </a:lnTo>
                  <a:lnTo>
                    <a:pt x="2474" y="1684"/>
                  </a:lnTo>
                  <a:lnTo>
                    <a:pt x="2486" y="1681"/>
                  </a:lnTo>
                  <a:lnTo>
                    <a:pt x="2497" y="1686"/>
                  </a:lnTo>
                  <a:lnTo>
                    <a:pt x="2509" y="1691"/>
                  </a:lnTo>
                  <a:lnTo>
                    <a:pt x="2529" y="1681"/>
                  </a:lnTo>
                  <a:lnTo>
                    <a:pt x="2537" y="1685"/>
                  </a:lnTo>
                  <a:lnTo>
                    <a:pt x="2546" y="1692"/>
                  </a:lnTo>
                  <a:lnTo>
                    <a:pt x="2548" y="1697"/>
                  </a:lnTo>
                  <a:lnTo>
                    <a:pt x="2554" y="1701"/>
                  </a:lnTo>
                  <a:lnTo>
                    <a:pt x="2560" y="1703"/>
                  </a:lnTo>
                  <a:lnTo>
                    <a:pt x="2569" y="1703"/>
                  </a:lnTo>
                  <a:lnTo>
                    <a:pt x="2573" y="1706"/>
                  </a:lnTo>
                  <a:lnTo>
                    <a:pt x="2568" y="1709"/>
                  </a:lnTo>
                  <a:lnTo>
                    <a:pt x="2553" y="1724"/>
                  </a:lnTo>
                  <a:lnTo>
                    <a:pt x="2545" y="1729"/>
                  </a:lnTo>
                  <a:lnTo>
                    <a:pt x="2548" y="1730"/>
                  </a:lnTo>
                  <a:lnTo>
                    <a:pt x="2563" y="1723"/>
                  </a:lnTo>
                  <a:lnTo>
                    <a:pt x="2564" y="1736"/>
                  </a:lnTo>
                  <a:lnTo>
                    <a:pt x="2563" y="1745"/>
                  </a:lnTo>
                  <a:lnTo>
                    <a:pt x="2560" y="1742"/>
                  </a:lnTo>
                  <a:lnTo>
                    <a:pt x="2556" y="1745"/>
                  </a:lnTo>
                  <a:lnTo>
                    <a:pt x="2545" y="1748"/>
                  </a:lnTo>
                  <a:lnTo>
                    <a:pt x="2543" y="1751"/>
                  </a:lnTo>
                  <a:lnTo>
                    <a:pt x="2549" y="1761"/>
                  </a:lnTo>
                  <a:lnTo>
                    <a:pt x="2547" y="1774"/>
                  </a:lnTo>
                  <a:lnTo>
                    <a:pt x="2542" y="1779"/>
                  </a:lnTo>
                  <a:lnTo>
                    <a:pt x="2543" y="1796"/>
                  </a:lnTo>
                  <a:lnTo>
                    <a:pt x="2537" y="1809"/>
                  </a:lnTo>
                  <a:lnTo>
                    <a:pt x="2532" y="1807"/>
                  </a:lnTo>
                  <a:lnTo>
                    <a:pt x="2527" y="1801"/>
                  </a:lnTo>
                  <a:lnTo>
                    <a:pt x="2523" y="1805"/>
                  </a:lnTo>
                  <a:lnTo>
                    <a:pt x="2515" y="1815"/>
                  </a:lnTo>
                  <a:lnTo>
                    <a:pt x="2509" y="1823"/>
                  </a:lnTo>
                  <a:lnTo>
                    <a:pt x="2504" y="1830"/>
                  </a:lnTo>
                  <a:lnTo>
                    <a:pt x="2501" y="1835"/>
                  </a:lnTo>
                  <a:lnTo>
                    <a:pt x="2497" y="1841"/>
                  </a:lnTo>
                  <a:lnTo>
                    <a:pt x="2495" y="1847"/>
                  </a:lnTo>
                  <a:lnTo>
                    <a:pt x="2495" y="1855"/>
                  </a:lnTo>
                  <a:lnTo>
                    <a:pt x="2490" y="1864"/>
                  </a:lnTo>
                  <a:lnTo>
                    <a:pt x="2484" y="1873"/>
                  </a:lnTo>
                  <a:lnTo>
                    <a:pt x="2479" y="1875"/>
                  </a:lnTo>
                  <a:lnTo>
                    <a:pt x="2469" y="1886"/>
                  </a:lnTo>
                  <a:lnTo>
                    <a:pt x="2466" y="1900"/>
                  </a:lnTo>
                  <a:lnTo>
                    <a:pt x="2460" y="1906"/>
                  </a:lnTo>
                  <a:lnTo>
                    <a:pt x="2459" y="1905"/>
                  </a:lnTo>
                  <a:lnTo>
                    <a:pt x="2458" y="1891"/>
                  </a:lnTo>
                  <a:lnTo>
                    <a:pt x="2449" y="1891"/>
                  </a:lnTo>
                  <a:lnTo>
                    <a:pt x="2442" y="1898"/>
                  </a:lnTo>
                  <a:lnTo>
                    <a:pt x="2449" y="1914"/>
                  </a:lnTo>
                  <a:lnTo>
                    <a:pt x="2451" y="1918"/>
                  </a:lnTo>
                  <a:lnTo>
                    <a:pt x="2444" y="1933"/>
                  </a:lnTo>
                  <a:lnTo>
                    <a:pt x="2446" y="1939"/>
                  </a:lnTo>
                  <a:lnTo>
                    <a:pt x="2444" y="1944"/>
                  </a:lnTo>
                  <a:lnTo>
                    <a:pt x="2441" y="1950"/>
                  </a:lnTo>
                  <a:lnTo>
                    <a:pt x="2438" y="1953"/>
                  </a:lnTo>
                  <a:lnTo>
                    <a:pt x="2436" y="1955"/>
                  </a:lnTo>
                  <a:lnTo>
                    <a:pt x="2435" y="1961"/>
                  </a:lnTo>
                  <a:lnTo>
                    <a:pt x="2437" y="1968"/>
                  </a:lnTo>
                  <a:lnTo>
                    <a:pt x="2435" y="1970"/>
                  </a:lnTo>
                  <a:lnTo>
                    <a:pt x="2430" y="1968"/>
                  </a:lnTo>
                  <a:lnTo>
                    <a:pt x="2425" y="1968"/>
                  </a:lnTo>
                  <a:lnTo>
                    <a:pt x="2420" y="1973"/>
                  </a:lnTo>
                  <a:lnTo>
                    <a:pt x="2423" y="1980"/>
                  </a:lnTo>
                  <a:lnTo>
                    <a:pt x="2419" y="1985"/>
                  </a:lnTo>
                  <a:lnTo>
                    <a:pt x="2415" y="1983"/>
                  </a:lnTo>
                  <a:lnTo>
                    <a:pt x="2409" y="1984"/>
                  </a:lnTo>
                  <a:lnTo>
                    <a:pt x="2404" y="1998"/>
                  </a:lnTo>
                  <a:lnTo>
                    <a:pt x="2397" y="2005"/>
                  </a:lnTo>
                  <a:lnTo>
                    <a:pt x="2396" y="2013"/>
                  </a:lnTo>
                  <a:lnTo>
                    <a:pt x="2390" y="2019"/>
                  </a:lnTo>
                  <a:lnTo>
                    <a:pt x="2374" y="2022"/>
                  </a:lnTo>
                  <a:lnTo>
                    <a:pt x="2366" y="2019"/>
                  </a:lnTo>
                  <a:lnTo>
                    <a:pt x="2358" y="2027"/>
                  </a:lnTo>
                  <a:lnTo>
                    <a:pt x="2359" y="2029"/>
                  </a:lnTo>
                  <a:lnTo>
                    <a:pt x="2363" y="2034"/>
                  </a:lnTo>
                  <a:lnTo>
                    <a:pt x="2359" y="2042"/>
                  </a:lnTo>
                  <a:lnTo>
                    <a:pt x="2346" y="2056"/>
                  </a:lnTo>
                  <a:lnTo>
                    <a:pt x="2341" y="2056"/>
                  </a:lnTo>
                  <a:lnTo>
                    <a:pt x="2338" y="2068"/>
                  </a:lnTo>
                  <a:lnTo>
                    <a:pt x="2336" y="2059"/>
                  </a:lnTo>
                  <a:lnTo>
                    <a:pt x="2330" y="2064"/>
                  </a:lnTo>
                  <a:lnTo>
                    <a:pt x="2329" y="2072"/>
                  </a:lnTo>
                  <a:lnTo>
                    <a:pt x="2326" y="2070"/>
                  </a:lnTo>
                  <a:lnTo>
                    <a:pt x="2322" y="2070"/>
                  </a:lnTo>
                  <a:lnTo>
                    <a:pt x="2313" y="2078"/>
                  </a:lnTo>
                  <a:lnTo>
                    <a:pt x="2309" y="2075"/>
                  </a:lnTo>
                  <a:lnTo>
                    <a:pt x="2302" y="2078"/>
                  </a:lnTo>
                  <a:lnTo>
                    <a:pt x="2294" y="2088"/>
                  </a:lnTo>
                  <a:lnTo>
                    <a:pt x="2291" y="2095"/>
                  </a:lnTo>
                  <a:lnTo>
                    <a:pt x="2286" y="2100"/>
                  </a:lnTo>
                  <a:lnTo>
                    <a:pt x="2282" y="2106"/>
                  </a:lnTo>
                  <a:lnTo>
                    <a:pt x="2274" y="2112"/>
                  </a:lnTo>
                  <a:lnTo>
                    <a:pt x="2258" y="2118"/>
                  </a:lnTo>
                  <a:lnTo>
                    <a:pt x="2247" y="2124"/>
                  </a:lnTo>
                  <a:lnTo>
                    <a:pt x="2238" y="2122"/>
                  </a:lnTo>
                  <a:lnTo>
                    <a:pt x="2233" y="2119"/>
                  </a:lnTo>
                  <a:lnTo>
                    <a:pt x="2230" y="2124"/>
                  </a:lnTo>
                  <a:lnTo>
                    <a:pt x="2229" y="2128"/>
                  </a:lnTo>
                  <a:lnTo>
                    <a:pt x="2222" y="2129"/>
                  </a:lnTo>
                  <a:lnTo>
                    <a:pt x="2216" y="2128"/>
                  </a:lnTo>
                  <a:lnTo>
                    <a:pt x="2216" y="2123"/>
                  </a:lnTo>
                  <a:lnTo>
                    <a:pt x="2209" y="2119"/>
                  </a:lnTo>
                  <a:lnTo>
                    <a:pt x="2200" y="2125"/>
                  </a:lnTo>
                  <a:lnTo>
                    <a:pt x="2194" y="2133"/>
                  </a:lnTo>
                  <a:lnTo>
                    <a:pt x="2188" y="2134"/>
                  </a:lnTo>
                  <a:lnTo>
                    <a:pt x="2186" y="2128"/>
                  </a:lnTo>
                  <a:lnTo>
                    <a:pt x="2186" y="2124"/>
                  </a:lnTo>
                  <a:lnTo>
                    <a:pt x="2177" y="2127"/>
                  </a:lnTo>
                  <a:lnTo>
                    <a:pt x="2177" y="2136"/>
                  </a:lnTo>
                  <a:lnTo>
                    <a:pt x="2176" y="213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8" name="Group 241">
              <a:extLst>
                <a:ext uri="{FF2B5EF4-FFF2-40B4-BE49-F238E27FC236}">
                  <a16:creationId xmlns:a16="http://schemas.microsoft.com/office/drawing/2014/main" id="{981A138F-3328-DD8B-91FA-837F812D2C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150" y="3588160"/>
              <a:ext cx="819020" cy="789769"/>
              <a:chOff x="1832" y="2061"/>
              <a:chExt cx="392" cy="378"/>
            </a:xfrm>
            <a:solidFill>
              <a:sysClr val="window" lastClr="FFFFFF">
                <a:lumMod val="85000"/>
              </a:sysClr>
            </a:solidFill>
          </p:grpSpPr>
          <p:sp>
            <p:nvSpPr>
              <p:cNvPr id="198" name="Freeform 242">
                <a:extLst>
                  <a:ext uri="{FF2B5EF4-FFF2-40B4-BE49-F238E27FC236}">
                    <a16:creationId xmlns:a16="http://schemas.microsoft.com/office/drawing/2014/main" id="{7CD6E7D1-CC00-1489-0A7D-DD0D70DEF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2094"/>
                <a:ext cx="312" cy="322"/>
              </a:xfrm>
              <a:custGeom>
                <a:avLst/>
                <a:gdLst/>
                <a:ahLst/>
                <a:cxnLst>
                  <a:cxn ang="0">
                    <a:pos x="340" y="1294"/>
                  </a:cxn>
                  <a:cxn ang="0">
                    <a:pos x="453" y="1566"/>
                  </a:cxn>
                  <a:cxn ang="0">
                    <a:pos x="575" y="1550"/>
                  </a:cxn>
                  <a:cxn ang="0">
                    <a:pos x="634" y="1389"/>
                  </a:cxn>
                  <a:cxn ang="0">
                    <a:pos x="638" y="1264"/>
                  </a:cxn>
                  <a:cxn ang="0">
                    <a:pos x="709" y="1168"/>
                  </a:cxn>
                  <a:cxn ang="0">
                    <a:pos x="852" y="1055"/>
                  </a:cxn>
                  <a:cxn ang="0">
                    <a:pos x="1004" y="887"/>
                  </a:cxn>
                  <a:cxn ang="0">
                    <a:pos x="1073" y="877"/>
                  </a:cxn>
                  <a:cxn ang="0">
                    <a:pos x="1100" y="830"/>
                  </a:cxn>
                  <a:cxn ang="0">
                    <a:pos x="1085" y="716"/>
                  </a:cxn>
                  <a:cxn ang="0">
                    <a:pos x="1087" y="650"/>
                  </a:cxn>
                  <a:cxn ang="0">
                    <a:pos x="1107" y="595"/>
                  </a:cxn>
                  <a:cxn ang="0">
                    <a:pos x="1225" y="660"/>
                  </a:cxn>
                  <a:cxn ang="0">
                    <a:pos x="1229" y="774"/>
                  </a:cxn>
                  <a:cxn ang="0">
                    <a:pos x="1305" y="856"/>
                  </a:cxn>
                  <a:cxn ang="0">
                    <a:pos x="1345" y="777"/>
                  </a:cxn>
                  <a:cxn ang="0">
                    <a:pos x="1441" y="633"/>
                  </a:cxn>
                  <a:cxn ang="0">
                    <a:pos x="1553" y="510"/>
                  </a:cxn>
                  <a:cxn ang="0">
                    <a:pos x="1485" y="411"/>
                  </a:cxn>
                  <a:cxn ang="0">
                    <a:pos x="1337" y="478"/>
                  </a:cxn>
                  <a:cxn ang="0">
                    <a:pos x="1279" y="554"/>
                  </a:cxn>
                  <a:cxn ang="0">
                    <a:pos x="1124" y="576"/>
                  </a:cxn>
                  <a:cxn ang="0">
                    <a:pos x="1098" y="535"/>
                  </a:cxn>
                  <a:cxn ang="0">
                    <a:pos x="1057" y="526"/>
                  </a:cxn>
                  <a:cxn ang="0">
                    <a:pos x="1014" y="598"/>
                  </a:cxn>
                  <a:cxn ang="0">
                    <a:pos x="845" y="539"/>
                  </a:cxn>
                  <a:cxn ang="0">
                    <a:pos x="748" y="515"/>
                  </a:cxn>
                  <a:cxn ang="0">
                    <a:pos x="656" y="466"/>
                  </a:cxn>
                  <a:cxn ang="0">
                    <a:pos x="653" y="397"/>
                  </a:cxn>
                  <a:cxn ang="0">
                    <a:pos x="668" y="356"/>
                  </a:cxn>
                  <a:cxn ang="0">
                    <a:pos x="612" y="323"/>
                  </a:cxn>
                  <a:cxn ang="0">
                    <a:pos x="570" y="296"/>
                  </a:cxn>
                  <a:cxn ang="0">
                    <a:pos x="563" y="218"/>
                  </a:cxn>
                  <a:cxn ang="0">
                    <a:pos x="598" y="218"/>
                  </a:cxn>
                  <a:cxn ang="0">
                    <a:pos x="579" y="169"/>
                  </a:cxn>
                  <a:cxn ang="0">
                    <a:pos x="609" y="123"/>
                  </a:cxn>
                  <a:cxn ang="0">
                    <a:pos x="645" y="52"/>
                  </a:cxn>
                  <a:cxn ang="0">
                    <a:pos x="621" y="22"/>
                  </a:cxn>
                  <a:cxn ang="0">
                    <a:pos x="580" y="6"/>
                  </a:cxn>
                  <a:cxn ang="0">
                    <a:pos x="474" y="67"/>
                  </a:cxn>
                  <a:cxn ang="0">
                    <a:pos x="413" y="90"/>
                  </a:cxn>
                  <a:cxn ang="0">
                    <a:pos x="322" y="78"/>
                  </a:cxn>
                  <a:cxn ang="0">
                    <a:pos x="309" y="123"/>
                  </a:cxn>
                  <a:cxn ang="0">
                    <a:pos x="311" y="177"/>
                  </a:cxn>
                  <a:cxn ang="0">
                    <a:pos x="371" y="225"/>
                  </a:cxn>
                  <a:cxn ang="0">
                    <a:pos x="349" y="261"/>
                  </a:cxn>
                  <a:cxn ang="0">
                    <a:pos x="359" y="316"/>
                  </a:cxn>
                  <a:cxn ang="0">
                    <a:pos x="303" y="377"/>
                  </a:cxn>
                  <a:cxn ang="0">
                    <a:pos x="204" y="490"/>
                  </a:cxn>
                  <a:cxn ang="0">
                    <a:pos x="127" y="497"/>
                  </a:cxn>
                  <a:cxn ang="0">
                    <a:pos x="107" y="585"/>
                  </a:cxn>
                  <a:cxn ang="0">
                    <a:pos x="136" y="650"/>
                  </a:cxn>
                  <a:cxn ang="0">
                    <a:pos x="160" y="711"/>
                  </a:cxn>
                  <a:cxn ang="0">
                    <a:pos x="122" y="712"/>
                  </a:cxn>
                  <a:cxn ang="0">
                    <a:pos x="44" y="719"/>
                  </a:cxn>
                  <a:cxn ang="0">
                    <a:pos x="0" y="751"/>
                  </a:cxn>
                  <a:cxn ang="0">
                    <a:pos x="120" y="790"/>
                  </a:cxn>
                  <a:cxn ang="0">
                    <a:pos x="126" y="918"/>
                  </a:cxn>
                  <a:cxn ang="0">
                    <a:pos x="221" y="833"/>
                  </a:cxn>
                  <a:cxn ang="0">
                    <a:pos x="238" y="898"/>
                  </a:cxn>
                  <a:cxn ang="0">
                    <a:pos x="252" y="1011"/>
                  </a:cxn>
                  <a:cxn ang="0">
                    <a:pos x="266" y="1122"/>
                  </a:cxn>
                </a:cxnLst>
                <a:rect l="0" t="0" r="r" b="b"/>
                <a:pathLst>
                  <a:path w="1558" h="1612">
                    <a:moveTo>
                      <a:pt x="294" y="1200"/>
                    </a:moveTo>
                    <a:lnTo>
                      <a:pt x="296" y="1201"/>
                    </a:lnTo>
                    <a:lnTo>
                      <a:pt x="299" y="1214"/>
                    </a:lnTo>
                    <a:lnTo>
                      <a:pt x="302" y="1216"/>
                    </a:lnTo>
                    <a:lnTo>
                      <a:pt x="304" y="1212"/>
                    </a:lnTo>
                    <a:lnTo>
                      <a:pt x="309" y="1214"/>
                    </a:lnTo>
                    <a:lnTo>
                      <a:pt x="305" y="1218"/>
                    </a:lnTo>
                    <a:lnTo>
                      <a:pt x="305" y="1223"/>
                    </a:lnTo>
                    <a:lnTo>
                      <a:pt x="311" y="1243"/>
                    </a:lnTo>
                    <a:lnTo>
                      <a:pt x="320" y="1255"/>
                    </a:lnTo>
                    <a:lnTo>
                      <a:pt x="326" y="1259"/>
                    </a:lnTo>
                    <a:lnTo>
                      <a:pt x="336" y="1281"/>
                    </a:lnTo>
                    <a:lnTo>
                      <a:pt x="340" y="1294"/>
                    </a:lnTo>
                    <a:lnTo>
                      <a:pt x="347" y="1304"/>
                    </a:lnTo>
                    <a:lnTo>
                      <a:pt x="352" y="1317"/>
                    </a:lnTo>
                    <a:lnTo>
                      <a:pt x="358" y="1346"/>
                    </a:lnTo>
                    <a:lnTo>
                      <a:pt x="370" y="1383"/>
                    </a:lnTo>
                    <a:lnTo>
                      <a:pt x="370" y="1388"/>
                    </a:lnTo>
                    <a:lnTo>
                      <a:pt x="379" y="1401"/>
                    </a:lnTo>
                    <a:lnTo>
                      <a:pt x="388" y="1410"/>
                    </a:lnTo>
                    <a:lnTo>
                      <a:pt x="405" y="1431"/>
                    </a:lnTo>
                    <a:lnTo>
                      <a:pt x="412" y="1450"/>
                    </a:lnTo>
                    <a:lnTo>
                      <a:pt x="418" y="1475"/>
                    </a:lnTo>
                    <a:lnTo>
                      <a:pt x="440" y="1525"/>
                    </a:lnTo>
                    <a:lnTo>
                      <a:pt x="447" y="1553"/>
                    </a:lnTo>
                    <a:lnTo>
                      <a:pt x="453" y="1566"/>
                    </a:lnTo>
                    <a:lnTo>
                      <a:pt x="465" y="1584"/>
                    </a:lnTo>
                    <a:lnTo>
                      <a:pt x="480" y="1603"/>
                    </a:lnTo>
                    <a:lnTo>
                      <a:pt x="492" y="1612"/>
                    </a:lnTo>
                    <a:lnTo>
                      <a:pt x="508" y="1612"/>
                    </a:lnTo>
                    <a:lnTo>
                      <a:pt x="516" y="1605"/>
                    </a:lnTo>
                    <a:lnTo>
                      <a:pt x="516" y="1603"/>
                    </a:lnTo>
                    <a:lnTo>
                      <a:pt x="523" y="1599"/>
                    </a:lnTo>
                    <a:lnTo>
                      <a:pt x="529" y="1593"/>
                    </a:lnTo>
                    <a:lnTo>
                      <a:pt x="531" y="1588"/>
                    </a:lnTo>
                    <a:lnTo>
                      <a:pt x="530" y="1583"/>
                    </a:lnTo>
                    <a:lnTo>
                      <a:pt x="537" y="1564"/>
                    </a:lnTo>
                    <a:lnTo>
                      <a:pt x="559" y="1553"/>
                    </a:lnTo>
                    <a:lnTo>
                      <a:pt x="575" y="1550"/>
                    </a:lnTo>
                    <a:lnTo>
                      <a:pt x="574" y="1542"/>
                    </a:lnTo>
                    <a:lnTo>
                      <a:pt x="575" y="1532"/>
                    </a:lnTo>
                    <a:lnTo>
                      <a:pt x="588" y="1514"/>
                    </a:lnTo>
                    <a:lnTo>
                      <a:pt x="591" y="1506"/>
                    </a:lnTo>
                    <a:lnTo>
                      <a:pt x="596" y="1495"/>
                    </a:lnTo>
                    <a:lnTo>
                      <a:pt x="609" y="1493"/>
                    </a:lnTo>
                    <a:lnTo>
                      <a:pt x="613" y="1497"/>
                    </a:lnTo>
                    <a:lnTo>
                      <a:pt x="623" y="1497"/>
                    </a:lnTo>
                    <a:lnTo>
                      <a:pt x="623" y="1479"/>
                    </a:lnTo>
                    <a:lnTo>
                      <a:pt x="620" y="1451"/>
                    </a:lnTo>
                    <a:lnTo>
                      <a:pt x="620" y="1423"/>
                    </a:lnTo>
                    <a:lnTo>
                      <a:pt x="623" y="1414"/>
                    </a:lnTo>
                    <a:lnTo>
                      <a:pt x="634" y="1389"/>
                    </a:lnTo>
                    <a:lnTo>
                      <a:pt x="640" y="1375"/>
                    </a:lnTo>
                    <a:lnTo>
                      <a:pt x="647" y="1349"/>
                    </a:lnTo>
                    <a:lnTo>
                      <a:pt x="648" y="1342"/>
                    </a:lnTo>
                    <a:lnTo>
                      <a:pt x="646" y="1327"/>
                    </a:lnTo>
                    <a:lnTo>
                      <a:pt x="641" y="1323"/>
                    </a:lnTo>
                    <a:lnTo>
                      <a:pt x="640" y="1318"/>
                    </a:lnTo>
                    <a:lnTo>
                      <a:pt x="637" y="1316"/>
                    </a:lnTo>
                    <a:lnTo>
                      <a:pt x="640" y="1312"/>
                    </a:lnTo>
                    <a:lnTo>
                      <a:pt x="643" y="1316"/>
                    </a:lnTo>
                    <a:lnTo>
                      <a:pt x="636" y="1285"/>
                    </a:lnTo>
                    <a:lnTo>
                      <a:pt x="638" y="1275"/>
                    </a:lnTo>
                    <a:lnTo>
                      <a:pt x="638" y="1266"/>
                    </a:lnTo>
                    <a:lnTo>
                      <a:pt x="638" y="1264"/>
                    </a:lnTo>
                    <a:lnTo>
                      <a:pt x="635" y="1259"/>
                    </a:lnTo>
                    <a:lnTo>
                      <a:pt x="632" y="1246"/>
                    </a:lnTo>
                    <a:lnTo>
                      <a:pt x="632" y="1224"/>
                    </a:lnTo>
                    <a:lnTo>
                      <a:pt x="641" y="1215"/>
                    </a:lnTo>
                    <a:lnTo>
                      <a:pt x="648" y="1201"/>
                    </a:lnTo>
                    <a:lnTo>
                      <a:pt x="658" y="1196"/>
                    </a:lnTo>
                    <a:lnTo>
                      <a:pt x="666" y="1195"/>
                    </a:lnTo>
                    <a:lnTo>
                      <a:pt x="676" y="1201"/>
                    </a:lnTo>
                    <a:lnTo>
                      <a:pt x="684" y="1198"/>
                    </a:lnTo>
                    <a:lnTo>
                      <a:pt x="691" y="1185"/>
                    </a:lnTo>
                    <a:lnTo>
                      <a:pt x="696" y="1173"/>
                    </a:lnTo>
                    <a:lnTo>
                      <a:pt x="697" y="1172"/>
                    </a:lnTo>
                    <a:lnTo>
                      <a:pt x="709" y="1168"/>
                    </a:lnTo>
                    <a:lnTo>
                      <a:pt x="723" y="1167"/>
                    </a:lnTo>
                    <a:lnTo>
                      <a:pt x="746" y="1159"/>
                    </a:lnTo>
                    <a:lnTo>
                      <a:pt x="752" y="1150"/>
                    </a:lnTo>
                    <a:lnTo>
                      <a:pt x="752" y="1139"/>
                    </a:lnTo>
                    <a:lnTo>
                      <a:pt x="757" y="1131"/>
                    </a:lnTo>
                    <a:lnTo>
                      <a:pt x="770" y="1122"/>
                    </a:lnTo>
                    <a:lnTo>
                      <a:pt x="793" y="1103"/>
                    </a:lnTo>
                    <a:lnTo>
                      <a:pt x="810" y="1090"/>
                    </a:lnTo>
                    <a:lnTo>
                      <a:pt x="823" y="1077"/>
                    </a:lnTo>
                    <a:lnTo>
                      <a:pt x="837" y="1066"/>
                    </a:lnTo>
                    <a:lnTo>
                      <a:pt x="848" y="1060"/>
                    </a:lnTo>
                    <a:lnTo>
                      <a:pt x="851" y="1056"/>
                    </a:lnTo>
                    <a:lnTo>
                      <a:pt x="852" y="1055"/>
                    </a:lnTo>
                    <a:lnTo>
                      <a:pt x="863" y="1045"/>
                    </a:lnTo>
                    <a:lnTo>
                      <a:pt x="896" y="1004"/>
                    </a:lnTo>
                    <a:lnTo>
                      <a:pt x="909" y="994"/>
                    </a:lnTo>
                    <a:lnTo>
                      <a:pt x="939" y="977"/>
                    </a:lnTo>
                    <a:lnTo>
                      <a:pt x="956" y="972"/>
                    </a:lnTo>
                    <a:lnTo>
                      <a:pt x="965" y="967"/>
                    </a:lnTo>
                    <a:lnTo>
                      <a:pt x="968" y="967"/>
                    </a:lnTo>
                    <a:lnTo>
                      <a:pt x="984" y="952"/>
                    </a:lnTo>
                    <a:lnTo>
                      <a:pt x="992" y="943"/>
                    </a:lnTo>
                    <a:lnTo>
                      <a:pt x="993" y="935"/>
                    </a:lnTo>
                    <a:lnTo>
                      <a:pt x="1004" y="926"/>
                    </a:lnTo>
                    <a:lnTo>
                      <a:pt x="998" y="902"/>
                    </a:lnTo>
                    <a:lnTo>
                      <a:pt x="1004" y="887"/>
                    </a:lnTo>
                    <a:lnTo>
                      <a:pt x="1035" y="871"/>
                    </a:lnTo>
                    <a:lnTo>
                      <a:pt x="1045" y="868"/>
                    </a:lnTo>
                    <a:lnTo>
                      <a:pt x="1051" y="863"/>
                    </a:lnTo>
                    <a:lnTo>
                      <a:pt x="1056" y="855"/>
                    </a:lnTo>
                    <a:lnTo>
                      <a:pt x="1057" y="849"/>
                    </a:lnTo>
                    <a:lnTo>
                      <a:pt x="1063" y="843"/>
                    </a:lnTo>
                    <a:lnTo>
                      <a:pt x="1065" y="843"/>
                    </a:lnTo>
                    <a:lnTo>
                      <a:pt x="1064" y="855"/>
                    </a:lnTo>
                    <a:lnTo>
                      <a:pt x="1064" y="867"/>
                    </a:lnTo>
                    <a:lnTo>
                      <a:pt x="1064" y="868"/>
                    </a:lnTo>
                    <a:lnTo>
                      <a:pt x="1067" y="868"/>
                    </a:lnTo>
                    <a:lnTo>
                      <a:pt x="1069" y="870"/>
                    </a:lnTo>
                    <a:lnTo>
                      <a:pt x="1073" y="877"/>
                    </a:lnTo>
                    <a:lnTo>
                      <a:pt x="1081" y="876"/>
                    </a:lnTo>
                    <a:lnTo>
                      <a:pt x="1086" y="871"/>
                    </a:lnTo>
                    <a:lnTo>
                      <a:pt x="1090" y="872"/>
                    </a:lnTo>
                    <a:lnTo>
                      <a:pt x="1091" y="865"/>
                    </a:lnTo>
                    <a:lnTo>
                      <a:pt x="1093" y="861"/>
                    </a:lnTo>
                    <a:lnTo>
                      <a:pt x="1096" y="871"/>
                    </a:lnTo>
                    <a:lnTo>
                      <a:pt x="1100" y="873"/>
                    </a:lnTo>
                    <a:lnTo>
                      <a:pt x="1107" y="871"/>
                    </a:lnTo>
                    <a:lnTo>
                      <a:pt x="1101" y="857"/>
                    </a:lnTo>
                    <a:lnTo>
                      <a:pt x="1102" y="852"/>
                    </a:lnTo>
                    <a:lnTo>
                      <a:pt x="1101" y="849"/>
                    </a:lnTo>
                    <a:lnTo>
                      <a:pt x="1098" y="838"/>
                    </a:lnTo>
                    <a:lnTo>
                      <a:pt x="1100" y="830"/>
                    </a:lnTo>
                    <a:lnTo>
                      <a:pt x="1097" y="822"/>
                    </a:lnTo>
                    <a:lnTo>
                      <a:pt x="1092" y="816"/>
                    </a:lnTo>
                    <a:lnTo>
                      <a:pt x="1090" y="809"/>
                    </a:lnTo>
                    <a:lnTo>
                      <a:pt x="1090" y="799"/>
                    </a:lnTo>
                    <a:lnTo>
                      <a:pt x="1091" y="796"/>
                    </a:lnTo>
                    <a:lnTo>
                      <a:pt x="1092" y="782"/>
                    </a:lnTo>
                    <a:lnTo>
                      <a:pt x="1091" y="778"/>
                    </a:lnTo>
                    <a:lnTo>
                      <a:pt x="1087" y="776"/>
                    </a:lnTo>
                    <a:lnTo>
                      <a:pt x="1087" y="762"/>
                    </a:lnTo>
                    <a:lnTo>
                      <a:pt x="1081" y="755"/>
                    </a:lnTo>
                    <a:lnTo>
                      <a:pt x="1081" y="748"/>
                    </a:lnTo>
                    <a:lnTo>
                      <a:pt x="1084" y="737"/>
                    </a:lnTo>
                    <a:lnTo>
                      <a:pt x="1085" y="716"/>
                    </a:lnTo>
                    <a:lnTo>
                      <a:pt x="1076" y="706"/>
                    </a:lnTo>
                    <a:lnTo>
                      <a:pt x="1070" y="702"/>
                    </a:lnTo>
                    <a:lnTo>
                      <a:pt x="1059" y="698"/>
                    </a:lnTo>
                    <a:lnTo>
                      <a:pt x="1052" y="694"/>
                    </a:lnTo>
                    <a:lnTo>
                      <a:pt x="1051" y="688"/>
                    </a:lnTo>
                    <a:lnTo>
                      <a:pt x="1052" y="683"/>
                    </a:lnTo>
                    <a:lnTo>
                      <a:pt x="1056" y="674"/>
                    </a:lnTo>
                    <a:lnTo>
                      <a:pt x="1064" y="673"/>
                    </a:lnTo>
                    <a:lnTo>
                      <a:pt x="1069" y="669"/>
                    </a:lnTo>
                    <a:lnTo>
                      <a:pt x="1072" y="663"/>
                    </a:lnTo>
                    <a:lnTo>
                      <a:pt x="1091" y="661"/>
                    </a:lnTo>
                    <a:lnTo>
                      <a:pt x="1091" y="654"/>
                    </a:lnTo>
                    <a:lnTo>
                      <a:pt x="1087" y="650"/>
                    </a:lnTo>
                    <a:lnTo>
                      <a:pt x="1089" y="646"/>
                    </a:lnTo>
                    <a:lnTo>
                      <a:pt x="1074" y="646"/>
                    </a:lnTo>
                    <a:lnTo>
                      <a:pt x="1067" y="643"/>
                    </a:lnTo>
                    <a:lnTo>
                      <a:pt x="1064" y="629"/>
                    </a:lnTo>
                    <a:lnTo>
                      <a:pt x="1061" y="626"/>
                    </a:lnTo>
                    <a:lnTo>
                      <a:pt x="1075" y="602"/>
                    </a:lnTo>
                    <a:lnTo>
                      <a:pt x="1078" y="590"/>
                    </a:lnTo>
                    <a:lnTo>
                      <a:pt x="1081" y="588"/>
                    </a:lnTo>
                    <a:lnTo>
                      <a:pt x="1091" y="604"/>
                    </a:lnTo>
                    <a:lnTo>
                      <a:pt x="1097" y="612"/>
                    </a:lnTo>
                    <a:lnTo>
                      <a:pt x="1098" y="605"/>
                    </a:lnTo>
                    <a:lnTo>
                      <a:pt x="1102" y="593"/>
                    </a:lnTo>
                    <a:lnTo>
                      <a:pt x="1107" y="595"/>
                    </a:lnTo>
                    <a:lnTo>
                      <a:pt x="1109" y="610"/>
                    </a:lnTo>
                    <a:lnTo>
                      <a:pt x="1117" y="618"/>
                    </a:lnTo>
                    <a:lnTo>
                      <a:pt x="1123" y="615"/>
                    </a:lnTo>
                    <a:lnTo>
                      <a:pt x="1131" y="619"/>
                    </a:lnTo>
                    <a:lnTo>
                      <a:pt x="1139" y="606"/>
                    </a:lnTo>
                    <a:lnTo>
                      <a:pt x="1141" y="611"/>
                    </a:lnTo>
                    <a:lnTo>
                      <a:pt x="1144" y="629"/>
                    </a:lnTo>
                    <a:lnTo>
                      <a:pt x="1148" y="646"/>
                    </a:lnTo>
                    <a:lnTo>
                      <a:pt x="1154" y="656"/>
                    </a:lnTo>
                    <a:lnTo>
                      <a:pt x="1165" y="661"/>
                    </a:lnTo>
                    <a:lnTo>
                      <a:pt x="1208" y="663"/>
                    </a:lnTo>
                    <a:lnTo>
                      <a:pt x="1212" y="661"/>
                    </a:lnTo>
                    <a:lnTo>
                      <a:pt x="1225" y="660"/>
                    </a:lnTo>
                    <a:lnTo>
                      <a:pt x="1247" y="661"/>
                    </a:lnTo>
                    <a:lnTo>
                      <a:pt x="1270" y="666"/>
                    </a:lnTo>
                    <a:lnTo>
                      <a:pt x="1285" y="672"/>
                    </a:lnTo>
                    <a:lnTo>
                      <a:pt x="1284" y="676"/>
                    </a:lnTo>
                    <a:lnTo>
                      <a:pt x="1274" y="680"/>
                    </a:lnTo>
                    <a:lnTo>
                      <a:pt x="1270" y="694"/>
                    </a:lnTo>
                    <a:lnTo>
                      <a:pt x="1258" y="709"/>
                    </a:lnTo>
                    <a:lnTo>
                      <a:pt x="1247" y="717"/>
                    </a:lnTo>
                    <a:lnTo>
                      <a:pt x="1236" y="723"/>
                    </a:lnTo>
                    <a:lnTo>
                      <a:pt x="1223" y="733"/>
                    </a:lnTo>
                    <a:lnTo>
                      <a:pt x="1220" y="740"/>
                    </a:lnTo>
                    <a:lnTo>
                      <a:pt x="1223" y="756"/>
                    </a:lnTo>
                    <a:lnTo>
                      <a:pt x="1229" y="774"/>
                    </a:lnTo>
                    <a:lnTo>
                      <a:pt x="1239" y="777"/>
                    </a:lnTo>
                    <a:lnTo>
                      <a:pt x="1245" y="785"/>
                    </a:lnTo>
                    <a:lnTo>
                      <a:pt x="1251" y="791"/>
                    </a:lnTo>
                    <a:lnTo>
                      <a:pt x="1256" y="783"/>
                    </a:lnTo>
                    <a:lnTo>
                      <a:pt x="1262" y="763"/>
                    </a:lnTo>
                    <a:lnTo>
                      <a:pt x="1273" y="749"/>
                    </a:lnTo>
                    <a:lnTo>
                      <a:pt x="1278" y="750"/>
                    </a:lnTo>
                    <a:lnTo>
                      <a:pt x="1285" y="763"/>
                    </a:lnTo>
                    <a:lnTo>
                      <a:pt x="1290" y="779"/>
                    </a:lnTo>
                    <a:lnTo>
                      <a:pt x="1292" y="788"/>
                    </a:lnTo>
                    <a:lnTo>
                      <a:pt x="1295" y="795"/>
                    </a:lnTo>
                    <a:lnTo>
                      <a:pt x="1301" y="823"/>
                    </a:lnTo>
                    <a:lnTo>
                      <a:pt x="1305" y="856"/>
                    </a:lnTo>
                    <a:lnTo>
                      <a:pt x="1308" y="852"/>
                    </a:lnTo>
                    <a:lnTo>
                      <a:pt x="1312" y="848"/>
                    </a:lnTo>
                    <a:lnTo>
                      <a:pt x="1322" y="850"/>
                    </a:lnTo>
                    <a:lnTo>
                      <a:pt x="1325" y="849"/>
                    </a:lnTo>
                    <a:lnTo>
                      <a:pt x="1331" y="843"/>
                    </a:lnTo>
                    <a:lnTo>
                      <a:pt x="1331" y="838"/>
                    </a:lnTo>
                    <a:lnTo>
                      <a:pt x="1330" y="837"/>
                    </a:lnTo>
                    <a:lnTo>
                      <a:pt x="1327" y="827"/>
                    </a:lnTo>
                    <a:lnTo>
                      <a:pt x="1325" y="812"/>
                    </a:lnTo>
                    <a:lnTo>
                      <a:pt x="1328" y="799"/>
                    </a:lnTo>
                    <a:lnTo>
                      <a:pt x="1337" y="800"/>
                    </a:lnTo>
                    <a:lnTo>
                      <a:pt x="1341" y="795"/>
                    </a:lnTo>
                    <a:lnTo>
                      <a:pt x="1345" y="777"/>
                    </a:lnTo>
                    <a:lnTo>
                      <a:pt x="1344" y="751"/>
                    </a:lnTo>
                    <a:lnTo>
                      <a:pt x="1351" y="744"/>
                    </a:lnTo>
                    <a:lnTo>
                      <a:pt x="1364" y="740"/>
                    </a:lnTo>
                    <a:lnTo>
                      <a:pt x="1377" y="743"/>
                    </a:lnTo>
                    <a:lnTo>
                      <a:pt x="1384" y="743"/>
                    </a:lnTo>
                    <a:lnTo>
                      <a:pt x="1389" y="738"/>
                    </a:lnTo>
                    <a:lnTo>
                      <a:pt x="1395" y="719"/>
                    </a:lnTo>
                    <a:lnTo>
                      <a:pt x="1413" y="684"/>
                    </a:lnTo>
                    <a:lnTo>
                      <a:pt x="1416" y="673"/>
                    </a:lnTo>
                    <a:lnTo>
                      <a:pt x="1414" y="665"/>
                    </a:lnTo>
                    <a:lnTo>
                      <a:pt x="1419" y="656"/>
                    </a:lnTo>
                    <a:lnTo>
                      <a:pt x="1435" y="645"/>
                    </a:lnTo>
                    <a:lnTo>
                      <a:pt x="1441" y="633"/>
                    </a:lnTo>
                    <a:lnTo>
                      <a:pt x="1440" y="606"/>
                    </a:lnTo>
                    <a:lnTo>
                      <a:pt x="1446" y="590"/>
                    </a:lnTo>
                    <a:lnTo>
                      <a:pt x="1461" y="579"/>
                    </a:lnTo>
                    <a:lnTo>
                      <a:pt x="1475" y="573"/>
                    </a:lnTo>
                    <a:lnTo>
                      <a:pt x="1484" y="563"/>
                    </a:lnTo>
                    <a:lnTo>
                      <a:pt x="1491" y="551"/>
                    </a:lnTo>
                    <a:lnTo>
                      <a:pt x="1511" y="547"/>
                    </a:lnTo>
                    <a:lnTo>
                      <a:pt x="1520" y="543"/>
                    </a:lnTo>
                    <a:lnTo>
                      <a:pt x="1538" y="549"/>
                    </a:lnTo>
                    <a:lnTo>
                      <a:pt x="1541" y="543"/>
                    </a:lnTo>
                    <a:lnTo>
                      <a:pt x="1539" y="528"/>
                    </a:lnTo>
                    <a:lnTo>
                      <a:pt x="1542" y="516"/>
                    </a:lnTo>
                    <a:lnTo>
                      <a:pt x="1553" y="510"/>
                    </a:lnTo>
                    <a:lnTo>
                      <a:pt x="1558" y="504"/>
                    </a:lnTo>
                    <a:lnTo>
                      <a:pt x="1558" y="491"/>
                    </a:lnTo>
                    <a:lnTo>
                      <a:pt x="1555" y="480"/>
                    </a:lnTo>
                    <a:lnTo>
                      <a:pt x="1545" y="476"/>
                    </a:lnTo>
                    <a:lnTo>
                      <a:pt x="1531" y="476"/>
                    </a:lnTo>
                    <a:lnTo>
                      <a:pt x="1522" y="472"/>
                    </a:lnTo>
                    <a:lnTo>
                      <a:pt x="1505" y="472"/>
                    </a:lnTo>
                    <a:lnTo>
                      <a:pt x="1507" y="457"/>
                    </a:lnTo>
                    <a:lnTo>
                      <a:pt x="1507" y="443"/>
                    </a:lnTo>
                    <a:lnTo>
                      <a:pt x="1496" y="439"/>
                    </a:lnTo>
                    <a:lnTo>
                      <a:pt x="1494" y="429"/>
                    </a:lnTo>
                    <a:lnTo>
                      <a:pt x="1496" y="423"/>
                    </a:lnTo>
                    <a:lnTo>
                      <a:pt x="1485" y="411"/>
                    </a:lnTo>
                    <a:lnTo>
                      <a:pt x="1474" y="413"/>
                    </a:lnTo>
                    <a:lnTo>
                      <a:pt x="1459" y="423"/>
                    </a:lnTo>
                    <a:lnTo>
                      <a:pt x="1446" y="427"/>
                    </a:lnTo>
                    <a:lnTo>
                      <a:pt x="1428" y="428"/>
                    </a:lnTo>
                    <a:lnTo>
                      <a:pt x="1419" y="427"/>
                    </a:lnTo>
                    <a:lnTo>
                      <a:pt x="1412" y="422"/>
                    </a:lnTo>
                    <a:lnTo>
                      <a:pt x="1408" y="422"/>
                    </a:lnTo>
                    <a:lnTo>
                      <a:pt x="1398" y="426"/>
                    </a:lnTo>
                    <a:lnTo>
                      <a:pt x="1390" y="432"/>
                    </a:lnTo>
                    <a:lnTo>
                      <a:pt x="1384" y="443"/>
                    </a:lnTo>
                    <a:lnTo>
                      <a:pt x="1366" y="458"/>
                    </a:lnTo>
                    <a:lnTo>
                      <a:pt x="1351" y="463"/>
                    </a:lnTo>
                    <a:lnTo>
                      <a:pt x="1337" y="478"/>
                    </a:lnTo>
                    <a:lnTo>
                      <a:pt x="1328" y="485"/>
                    </a:lnTo>
                    <a:lnTo>
                      <a:pt x="1313" y="493"/>
                    </a:lnTo>
                    <a:lnTo>
                      <a:pt x="1301" y="501"/>
                    </a:lnTo>
                    <a:lnTo>
                      <a:pt x="1274" y="506"/>
                    </a:lnTo>
                    <a:lnTo>
                      <a:pt x="1257" y="512"/>
                    </a:lnTo>
                    <a:lnTo>
                      <a:pt x="1258" y="513"/>
                    </a:lnTo>
                    <a:lnTo>
                      <a:pt x="1258" y="517"/>
                    </a:lnTo>
                    <a:lnTo>
                      <a:pt x="1256" y="522"/>
                    </a:lnTo>
                    <a:lnTo>
                      <a:pt x="1256" y="524"/>
                    </a:lnTo>
                    <a:lnTo>
                      <a:pt x="1257" y="527"/>
                    </a:lnTo>
                    <a:lnTo>
                      <a:pt x="1274" y="534"/>
                    </a:lnTo>
                    <a:lnTo>
                      <a:pt x="1280" y="540"/>
                    </a:lnTo>
                    <a:lnTo>
                      <a:pt x="1279" y="554"/>
                    </a:lnTo>
                    <a:lnTo>
                      <a:pt x="1280" y="557"/>
                    </a:lnTo>
                    <a:lnTo>
                      <a:pt x="1279" y="560"/>
                    </a:lnTo>
                    <a:lnTo>
                      <a:pt x="1272" y="565"/>
                    </a:lnTo>
                    <a:lnTo>
                      <a:pt x="1252" y="568"/>
                    </a:lnTo>
                    <a:lnTo>
                      <a:pt x="1239" y="568"/>
                    </a:lnTo>
                    <a:lnTo>
                      <a:pt x="1219" y="573"/>
                    </a:lnTo>
                    <a:lnTo>
                      <a:pt x="1211" y="574"/>
                    </a:lnTo>
                    <a:lnTo>
                      <a:pt x="1202" y="573"/>
                    </a:lnTo>
                    <a:lnTo>
                      <a:pt x="1192" y="569"/>
                    </a:lnTo>
                    <a:lnTo>
                      <a:pt x="1187" y="571"/>
                    </a:lnTo>
                    <a:lnTo>
                      <a:pt x="1164" y="578"/>
                    </a:lnTo>
                    <a:lnTo>
                      <a:pt x="1147" y="578"/>
                    </a:lnTo>
                    <a:lnTo>
                      <a:pt x="1124" y="576"/>
                    </a:lnTo>
                    <a:lnTo>
                      <a:pt x="1114" y="571"/>
                    </a:lnTo>
                    <a:lnTo>
                      <a:pt x="1111" y="568"/>
                    </a:lnTo>
                    <a:lnTo>
                      <a:pt x="1107" y="569"/>
                    </a:lnTo>
                    <a:lnTo>
                      <a:pt x="1104" y="567"/>
                    </a:lnTo>
                    <a:lnTo>
                      <a:pt x="1104" y="560"/>
                    </a:lnTo>
                    <a:lnTo>
                      <a:pt x="1104" y="558"/>
                    </a:lnTo>
                    <a:lnTo>
                      <a:pt x="1100" y="557"/>
                    </a:lnTo>
                    <a:lnTo>
                      <a:pt x="1100" y="552"/>
                    </a:lnTo>
                    <a:lnTo>
                      <a:pt x="1108" y="544"/>
                    </a:lnTo>
                    <a:lnTo>
                      <a:pt x="1109" y="540"/>
                    </a:lnTo>
                    <a:lnTo>
                      <a:pt x="1103" y="540"/>
                    </a:lnTo>
                    <a:lnTo>
                      <a:pt x="1101" y="538"/>
                    </a:lnTo>
                    <a:lnTo>
                      <a:pt x="1098" y="535"/>
                    </a:lnTo>
                    <a:lnTo>
                      <a:pt x="1098" y="528"/>
                    </a:lnTo>
                    <a:lnTo>
                      <a:pt x="1102" y="516"/>
                    </a:lnTo>
                    <a:lnTo>
                      <a:pt x="1102" y="511"/>
                    </a:lnTo>
                    <a:lnTo>
                      <a:pt x="1100" y="501"/>
                    </a:lnTo>
                    <a:lnTo>
                      <a:pt x="1097" y="497"/>
                    </a:lnTo>
                    <a:lnTo>
                      <a:pt x="1093" y="495"/>
                    </a:lnTo>
                    <a:lnTo>
                      <a:pt x="1089" y="496"/>
                    </a:lnTo>
                    <a:lnTo>
                      <a:pt x="1080" y="502"/>
                    </a:lnTo>
                    <a:lnTo>
                      <a:pt x="1073" y="502"/>
                    </a:lnTo>
                    <a:lnTo>
                      <a:pt x="1064" y="506"/>
                    </a:lnTo>
                    <a:lnTo>
                      <a:pt x="1064" y="507"/>
                    </a:lnTo>
                    <a:lnTo>
                      <a:pt x="1059" y="515"/>
                    </a:lnTo>
                    <a:lnTo>
                      <a:pt x="1057" y="526"/>
                    </a:lnTo>
                    <a:lnTo>
                      <a:pt x="1058" y="540"/>
                    </a:lnTo>
                    <a:lnTo>
                      <a:pt x="1057" y="552"/>
                    </a:lnTo>
                    <a:lnTo>
                      <a:pt x="1052" y="558"/>
                    </a:lnTo>
                    <a:lnTo>
                      <a:pt x="1053" y="561"/>
                    </a:lnTo>
                    <a:lnTo>
                      <a:pt x="1061" y="566"/>
                    </a:lnTo>
                    <a:lnTo>
                      <a:pt x="1065" y="574"/>
                    </a:lnTo>
                    <a:lnTo>
                      <a:pt x="1064" y="582"/>
                    </a:lnTo>
                    <a:lnTo>
                      <a:pt x="1058" y="593"/>
                    </a:lnTo>
                    <a:lnTo>
                      <a:pt x="1058" y="595"/>
                    </a:lnTo>
                    <a:lnTo>
                      <a:pt x="1047" y="594"/>
                    </a:lnTo>
                    <a:lnTo>
                      <a:pt x="1036" y="596"/>
                    </a:lnTo>
                    <a:lnTo>
                      <a:pt x="1023" y="595"/>
                    </a:lnTo>
                    <a:lnTo>
                      <a:pt x="1014" y="598"/>
                    </a:lnTo>
                    <a:lnTo>
                      <a:pt x="1004" y="593"/>
                    </a:lnTo>
                    <a:lnTo>
                      <a:pt x="993" y="591"/>
                    </a:lnTo>
                    <a:lnTo>
                      <a:pt x="989" y="591"/>
                    </a:lnTo>
                    <a:lnTo>
                      <a:pt x="943" y="584"/>
                    </a:lnTo>
                    <a:lnTo>
                      <a:pt x="936" y="578"/>
                    </a:lnTo>
                    <a:lnTo>
                      <a:pt x="928" y="576"/>
                    </a:lnTo>
                    <a:lnTo>
                      <a:pt x="915" y="576"/>
                    </a:lnTo>
                    <a:lnTo>
                      <a:pt x="897" y="573"/>
                    </a:lnTo>
                    <a:lnTo>
                      <a:pt x="885" y="565"/>
                    </a:lnTo>
                    <a:lnTo>
                      <a:pt x="879" y="560"/>
                    </a:lnTo>
                    <a:lnTo>
                      <a:pt x="869" y="545"/>
                    </a:lnTo>
                    <a:lnTo>
                      <a:pt x="863" y="543"/>
                    </a:lnTo>
                    <a:lnTo>
                      <a:pt x="845" y="539"/>
                    </a:lnTo>
                    <a:lnTo>
                      <a:pt x="841" y="539"/>
                    </a:lnTo>
                    <a:lnTo>
                      <a:pt x="840" y="543"/>
                    </a:lnTo>
                    <a:lnTo>
                      <a:pt x="834" y="541"/>
                    </a:lnTo>
                    <a:lnTo>
                      <a:pt x="825" y="538"/>
                    </a:lnTo>
                    <a:lnTo>
                      <a:pt x="814" y="538"/>
                    </a:lnTo>
                    <a:lnTo>
                      <a:pt x="806" y="543"/>
                    </a:lnTo>
                    <a:lnTo>
                      <a:pt x="801" y="543"/>
                    </a:lnTo>
                    <a:lnTo>
                      <a:pt x="781" y="538"/>
                    </a:lnTo>
                    <a:lnTo>
                      <a:pt x="771" y="526"/>
                    </a:lnTo>
                    <a:lnTo>
                      <a:pt x="769" y="523"/>
                    </a:lnTo>
                    <a:lnTo>
                      <a:pt x="760" y="522"/>
                    </a:lnTo>
                    <a:lnTo>
                      <a:pt x="757" y="523"/>
                    </a:lnTo>
                    <a:lnTo>
                      <a:pt x="748" y="515"/>
                    </a:lnTo>
                    <a:lnTo>
                      <a:pt x="737" y="511"/>
                    </a:lnTo>
                    <a:lnTo>
                      <a:pt x="727" y="510"/>
                    </a:lnTo>
                    <a:lnTo>
                      <a:pt x="718" y="505"/>
                    </a:lnTo>
                    <a:lnTo>
                      <a:pt x="713" y="501"/>
                    </a:lnTo>
                    <a:lnTo>
                      <a:pt x="701" y="487"/>
                    </a:lnTo>
                    <a:lnTo>
                      <a:pt x="692" y="480"/>
                    </a:lnTo>
                    <a:lnTo>
                      <a:pt x="685" y="477"/>
                    </a:lnTo>
                    <a:lnTo>
                      <a:pt x="681" y="473"/>
                    </a:lnTo>
                    <a:lnTo>
                      <a:pt x="668" y="466"/>
                    </a:lnTo>
                    <a:lnTo>
                      <a:pt x="665" y="466"/>
                    </a:lnTo>
                    <a:lnTo>
                      <a:pt x="664" y="471"/>
                    </a:lnTo>
                    <a:lnTo>
                      <a:pt x="660" y="471"/>
                    </a:lnTo>
                    <a:lnTo>
                      <a:pt x="656" y="466"/>
                    </a:lnTo>
                    <a:lnTo>
                      <a:pt x="654" y="461"/>
                    </a:lnTo>
                    <a:lnTo>
                      <a:pt x="649" y="456"/>
                    </a:lnTo>
                    <a:lnTo>
                      <a:pt x="638" y="455"/>
                    </a:lnTo>
                    <a:lnTo>
                      <a:pt x="637" y="451"/>
                    </a:lnTo>
                    <a:lnTo>
                      <a:pt x="638" y="445"/>
                    </a:lnTo>
                    <a:lnTo>
                      <a:pt x="643" y="438"/>
                    </a:lnTo>
                    <a:lnTo>
                      <a:pt x="647" y="436"/>
                    </a:lnTo>
                    <a:lnTo>
                      <a:pt x="648" y="430"/>
                    </a:lnTo>
                    <a:lnTo>
                      <a:pt x="651" y="426"/>
                    </a:lnTo>
                    <a:lnTo>
                      <a:pt x="648" y="417"/>
                    </a:lnTo>
                    <a:lnTo>
                      <a:pt x="651" y="410"/>
                    </a:lnTo>
                    <a:lnTo>
                      <a:pt x="656" y="405"/>
                    </a:lnTo>
                    <a:lnTo>
                      <a:pt x="653" y="397"/>
                    </a:lnTo>
                    <a:lnTo>
                      <a:pt x="653" y="394"/>
                    </a:lnTo>
                    <a:lnTo>
                      <a:pt x="658" y="389"/>
                    </a:lnTo>
                    <a:lnTo>
                      <a:pt x="663" y="388"/>
                    </a:lnTo>
                    <a:lnTo>
                      <a:pt x="666" y="382"/>
                    </a:lnTo>
                    <a:lnTo>
                      <a:pt x="674" y="377"/>
                    </a:lnTo>
                    <a:lnTo>
                      <a:pt x="677" y="372"/>
                    </a:lnTo>
                    <a:lnTo>
                      <a:pt x="679" y="367"/>
                    </a:lnTo>
                    <a:lnTo>
                      <a:pt x="681" y="366"/>
                    </a:lnTo>
                    <a:lnTo>
                      <a:pt x="684" y="367"/>
                    </a:lnTo>
                    <a:lnTo>
                      <a:pt x="690" y="366"/>
                    </a:lnTo>
                    <a:lnTo>
                      <a:pt x="686" y="363"/>
                    </a:lnTo>
                    <a:lnTo>
                      <a:pt x="670" y="358"/>
                    </a:lnTo>
                    <a:lnTo>
                      <a:pt x="668" y="356"/>
                    </a:lnTo>
                    <a:lnTo>
                      <a:pt x="664" y="350"/>
                    </a:lnTo>
                    <a:lnTo>
                      <a:pt x="659" y="350"/>
                    </a:lnTo>
                    <a:lnTo>
                      <a:pt x="648" y="340"/>
                    </a:lnTo>
                    <a:lnTo>
                      <a:pt x="641" y="340"/>
                    </a:lnTo>
                    <a:lnTo>
                      <a:pt x="635" y="336"/>
                    </a:lnTo>
                    <a:lnTo>
                      <a:pt x="634" y="333"/>
                    </a:lnTo>
                    <a:lnTo>
                      <a:pt x="634" y="329"/>
                    </a:lnTo>
                    <a:lnTo>
                      <a:pt x="631" y="325"/>
                    </a:lnTo>
                    <a:lnTo>
                      <a:pt x="626" y="325"/>
                    </a:lnTo>
                    <a:lnTo>
                      <a:pt x="625" y="323"/>
                    </a:lnTo>
                    <a:lnTo>
                      <a:pt x="620" y="321"/>
                    </a:lnTo>
                    <a:lnTo>
                      <a:pt x="613" y="325"/>
                    </a:lnTo>
                    <a:lnTo>
                      <a:pt x="612" y="323"/>
                    </a:lnTo>
                    <a:lnTo>
                      <a:pt x="610" y="317"/>
                    </a:lnTo>
                    <a:lnTo>
                      <a:pt x="608" y="316"/>
                    </a:lnTo>
                    <a:lnTo>
                      <a:pt x="604" y="315"/>
                    </a:lnTo>
                    <a:lnTo>
                      <a:pt x="601" y="316"/>
                    </a:lnTo>
                    <a:lnTo>
                      <a:pt x="593" y="316"/>
                    </a:lnTo>
                    <a:lnTo>
                      <a:pt x="588" y="317"/>
                    </a:lnTo>
                    <a:lnTo>
                      <a:pt x="582" y="321"/>
                    </a:lnTo>
                    <a:lnTo>
                      <a:pt x="580" y="319"/>
                    </a:lnTo>
                    <a:lnTo>
                      <a:pt x="577" y="317"/>
                    </a:lnTo>
                    <a:lnTo>
                      <a:pt x="579" y="308"/>
                    </a:lnTo>
                    <a:lnTo>
                      <a:pt x="574" y="305"/>
                    </a:lnTo>
                    <a:lnTo>
                      <a:pt x="570" y="299"/>
                    </a:lnTo>
                    <a:lnTo>
                      <a:pt x="570" y="296"/>
                    </a:lnTo>
                    <a:lnTo>
                      <a:pt x="565" y="291"/>
                    </a:lnTo>
                    <a:lnTo>
                      <a:pt x="565" y="286"/>
                    </a:lnTo>
                    <a:lnTo>
                      <a:pt x="568" y="279"/>
                    </a:lnTo>
                    <a:lnTo>
                      <a:pt x="565" y="273"/>
                    </a:lnTo>
                    <a:lnTo>
                      <a:pt x="564" y="269"/>
                    </a:lnTo>
                    <a:lnTo>
                      <a:pt x="565" y="263"/>
                    </a:lnTo>
                    <a:lnTo>
                      <a:pt x="568" y="257"/>
                    </a:lnTo>
                    <a:lnTo>
                      <a:pt x="560" y="247"/>
                    </a:lnTo>
                    <a:lnTo>
                      <a:pt x="553" y="240"/>
                    </a:lnTo>
                    <a:lnTo>
                      <a:pt x="553" y="230"/>
                    </a:lnTo>
                    <a:lnTo>
                      <a:pt x="551" y="223"/>
                    </a:lnTo>
                    <a:lnTo>
                      <a:pt x="552" y="221"/>
                    </a:lnTo>
                    <a:lnTo>
                      <a:pt x="563" y="218"/>
                    </a:lnTo>
                    <a:lnTo>
                      <a:pt x="565" y="214"/>
                    </a:lnTo>
                    <a:lnTo>
                      <a:pt x="566" y="217"/>
                    </a:lnTo>
                    <a:lnTo>
                      <a:pt x="568" y="223"/>
                    </a:lnTo>
                    <a:lnTo>
                      <a:pt x="570" y="228"/>
                    </a:lnTo>
                    <a:lnTo>
                      <a:pt x="573" y="230"/>
                    </a:lnTo>
                    <a:lnTo>
                      <a:pt x="580" y="233"/>
                    </a:lnTo>
                    <a:lnTo>
                      <a:pt x="582" y="232"/>
                    </a:lnTo>
                    <a:lnTo>
                      <a:pt x="584" y="230"/>
                    </a:lnTo>
                    <a:lnTo>
                      <a:pt x="588" y="232"/>
                    </a:lnTo>
                    <a:lnTo>
                      <a:pt x="588" y="225"/>
                    </a:lnTo>
                    <a:lnTo>
                      <a:pt x="593" y="223"/>
                    </a:lnTo>
                    <a:lnTo>
                      <a:pt x="596" y="218"/>
                    </a:lnTo>
                    <a:lnTo>
                      <a:pt x="598" y="218"/>
                    </a:lnTo>
                    <a:lnTo>
                      <a:pt x="601" y="222"/>
                    </a:lnTo>
                    <a:lnTo>
                      <a:pt x="603" y="223"/>
                    </a:lnTo>
                    <a:lnTo>
                      <a:pt x="612" y="212"/>
                    </a:lnTo>
                    <a:lnTo>
                      <a:pt x="612" y="208"/>
                    </a:lnTo>
                    <a:lnTo>
                      <a:pt x="609" y="204"/>
                    </a:lnTo>
                    <a:lnTo>
                      <a:pt x="602" y="195"/>
                    </a:lnTo>
                    <a:lnTo>
                      <a:pt x="602" y="190"/>
                    </a:lnTo>
                    <a:lnTo>
                      <a:pt x="603" y="188"/>
                    </a:lnTo>
                    <a:lnTo>
                      <a:pt x="603" y="184"/>
                    </a:lnTo>
                    <a:lnTo>
                      <a:pt x="592" y="179"/>
                    </a:lnTo>
                    <a:lnTo>
                      <a:pt x="588" y="180"/>
                    </a:lnTo>
                    <a:lnTo>
                      <a:pt x="586" y="177"/>
                    </a:lnTo>
                    <a:lnTo>
                      <a:pt x="579" y="169"/>
                    </a:lnTo>
                    <a:lnTo>
                      <a:pt x="579" y="156"/>
                    </a:lnTo>
                    <a:lnTo>
                      <a:pt x="582" y="155"/>
                    </a:lnTo>
                    <a:lnTo>
                      <a:pt x="581" y="149"/>
                    </a:lnTo>
                    <a:lnTo>
                      <a:pt x="582" y="145"/>
                    </a:lnTo>
                    <a:lnTo>
                      <a:pt x="582" y="145"/>
                    </a:lnTo>
                    <a:lnTo>
                      <a:pt x="576" y="136"/>
                    </a:lnTo>
                    <a:lnTo>
                      <a:pt x="577" y="132"/>
                    </a:lnTo>
                    <a:lnTo>
                      <a:pt x="577" y="130"/>
                    </a:lnTo>
                    <a:lnTo>
                      <a:pt x="587" y="130"/>
                    </a:lnTo>
                    <a:lnTo>
                      <a:pt x="591" y="127"/>
                    </a:lnTo>
                    <a:lnTo>
                      <a:pt x="601" y="130"/>
                    </a:lnTo>
                    <a:lnTo>
                      <a:pt x="604" y="128"/>
                    </a:lnTo>
                    <a:lnTo>
                      <a:pt x="609" y="123"/>
                    </a:lnTo>
                    <a:lnTo>
                      <a:pt x="613" y="113"/>
                    </a:lnTo>
                    <a:lnTo>
                      <a:pt x="613" y="103"/>
                    </a:lnTo>
                    <a:lnTo>
                      <a:pt x="623" y="101"/>
                    </a:lnTo>
                    <a:lnTo>
                      <a:pt x="624" y="101"/>
                    </a:lnTo>
                    <a:lnTo>
                      <a:pt x="623" y="99"/>
                    </a:lnTo>
                    <a:lnTo>
                      <a:pt x="623" y="95"/>
                    </a:lnTo>
                    <a:lnTo>
                      <a:pt x="626" y="93"/>
                    </a:lnTo>
                    <a:lnTo>
                      <a:pt x="627" y="90"/>
                    </a:lnTo>
                    <a:lnTo>
                      <a:pt x="630" y="86"/>
                    </a:lnTo>
                    <a:lnTo>
                      <a:pt x="637" y="82"/>
                    </a:lnTo>
                    <a:lnTo>
                      <a:pt x="637" y="75"/>
                    </a:lnTo>
                    <a:lnTo>
                      <a:pt x="643" y="71"/>
                    </a:lnTo>
                    <a:lnTo>
                      <a:pt x="645" y="52"/>
                    </a:lnTo>
                    <a:lnTo>
                      <a:pt x="648" y="50"/>
                    </a:lnTo>
                    <a:lnTo>
                      <a:pt x="648" y="41"/>
                    </a:lnTo>
                    <a:lnTo>
                      <a:pt x="654" y="35"/>
                    </a:lnTo>
                    <a:lnTo>
                      <a:pt x="653" y="32"/>
                    </a:lnTo>
                    <a:lnTo>
                      <a:pt x="651" y="29"/>
                    </a:lnTo>
                    <a:lnTo>
                      <a:pt x="647" y="29"/>
                    </a:lnTo>
                    <a:lnTo>
                      <a:pt x="640" y="38"/>
                    </a:lnTo>
                    <a:lnTo>
                      <a:pt x="637" y="38"/>
                    </a:lnTo>
                    <a:lnTo>
                      <a:pt x="634" y="34"/>
                    </a:lnTo>
                    <a:lnTo>
                      <a:pt x="632" y="23"/>
                    </a:lnTo>
                    <a:lnTo>
                      <a:pt x="627" y="27"/>
                    </a:lnTo>
                    <a:lnTo>
                      <a:pt x="624" y="27"/>
                    </a:lnTo>
                    <a:lnTo>
                      <a:pt x="621" y="22"/>
                    </a:lnTo>
                    <a:lnTo>
                      <a:pt x="619" y="22"/>
                    </a:lnTo>
                    <a:lnTo>
                      <a:pt x="616" y="21"/>
                    </a:lnTo>
                    <a:lnTo>
                      <a:pt x="615" y="11"/>
                    </a:lnTo>
                    <a:lnTo>
                      <a:pt x="612" y="10"/>
                    </a:lnTo>
                    <a:lnTo>
                      <a:pt x="610" y="7"/>
                    </a:lnTo>
                    <a:lnTo>
                      <a:pt x="608" y="7"/>
                    </a:lnTo>
                    <a:lnTo>
                      <a:pt x="604" y="7"/>
                    </a:lnTo>
                    <a:lnTo>
                      <a:pt x="601" y="2"/>
                    </a:lnTo>
                    <a:lnTo>
                      <a:pt x="598" y="0"/>
                    </a:lnTo>
                    <a:lnTo>
                      <a:pt x="596" y="0"/>
                    </a:lnTo>
                    <a:lnTo>
                      <a:pt x="591" y="2"/>
                    </a:lnTo>
                    <a:lnTo>
                      <a:pt x="585" y="2"/>
                    </a:lnTo>
                    <a:lnTo>
                      <a:pt x="580" y="6"/>
                    </a:lnTo>
                    <a:lnTo>
                      <a:pt x="566" y="7"/>
                    </a:lnTo>
                    <a:lnTo>
                      <a:pt x="558" y="14"/>
                    </a:lnTo>
                    <a:lnTo>
                      <a:pt x="546" y="19"/>
                    </a:lnTo>
                    <a:lnTo>
                      <a:pt x="540" y="24"/>
                    </a:lnTo>
                    <a:lnTo>
                      <a:pt x="535" y="29"/>
                    </a:lnTo>
                    <a:lnTo>
                      <a:pt x="530" y="30"/>
                    </a:lnTo>
                    <a:lnTo>
                      <a:pt x="526" y="35"/>
                    </a:lnTo>
                    <a:lnTo>
                      <a:pt x="519" y="32"/>
                    </a:lnTo>
                    <a:lnTo>
                      <a:pt x="514" y="35"/>
                    </a:lnTo>
                    <a:lnTo>
                      <a:pt x="509" y="35"/>
                    </a:lnTo>
                    <a:lnTo>
                      <a:pt x="476" y="60"/>
                    </a:lnTo>
                    <a:lnTo>
                      <a:pt x="473" y="64"/>
                    </a:lnTo>
                    <a:lnTo>
                      <a:pt x="474" y="67"/>
                    </a:lnTo>
                    <a:lnTo>
                      <a:pt x="474" y="69"/>
                    </a:lnTo>
                    <a:lnTo>
                      <a:pt x="470" y="78"/>
                    </a:lnTo>
                    <a:lnTo>
                      <a:pt x="466" y="82"/>
                    </a:lnTo>
                    <a:lnTo>
                      <a:pt x="463" y="80"/>
                    </a:lnTo>
                    <a:lnTo>
                      <a:pt x="459" y="77"/>
                    </a:lnTo>
                    <a:lnTo>
                      <a:pt x="441" y="78"/>
                    </a:lnTo>
                    <a:lnTo>
                      <a:pt x="440" y="79"/>
                    </a:lnTo>
                    <a:lnTo>
                      <a:pt x="435" y="85"/>
                    </a:lnTo>
                    <a:lnTo>
                      <a:pt x="431" y="86"/>
                    </a:lnTo>
                    <a:lnTo>
                      <a:pt x="426" y="86"/>
                    </a:lnTo>
                    <a:lnTo>
                      <a:pt x="419" y="84"/>
                    </a:lnTo>
                    <a:lnTo>
                      <a:pt x="415" y="86"/>
                    </a:lnTo>
                    <a:lnTo>
                      <a:pt x="413" y="90"/>
                    </a:lnTo>
                    <a:lnTo>
                      <a:pt x="410" y="93"/>
                    </a:lnTo>
                    <a:lnTo>
                      <a:pt x="407" y="94"/>
                    </a:lnTo>
                    <a:lnTo>
                      <a:pt x="402" y="91"/>
                    </a:lnTo>
                    <a:lnTo>
                      <a:pt x="398" y="94"/>
                    </a:lnTo>
                    <a:lnTo>
                      <a:pt x="393" y="90"/>
                    </a:lnTo>
                    <a:lnTo>
                      <a:pt x="382" y="91"/>
                    </a:lnTo>
                    <a:lnTo>
                      <a:pt x="377" y="89"/>
                    </a:lnTo>
                    <a:lnTo>
                      <a:pt x="372" y="89"/>
                    </a:lnTo>
                    <a:lnTo>
                      <a:pt x="358" y="82"/>
                    </a:lnTo>
                    <a:lnTo>
                      <a:pt x="348" y="79"/>
                    </a:lnTo>
                    <a:lnTo>
                      <a:pt x="331" y="72"/>
                    </a:lnTo>
                    <a:lnTo>
                      <a:pt x="326" y="74"/>
                    </a:lnTo>
                    <a:lnTo>
                      <a:pt x="322" y="78"/>
                    </a:lnTo>
                    <a:lnTo>
                      <a:pt x="315" y="77"/>
                    </a:lnTo>
                    <a:lnTo>
                      <a:pt x="313" y="78"/>
                    </a:lnTo>
                    <a:lnTo>
                      <a:pt x="310" y="80"/>
                    </a:lnTo>
                    <a:lnTo>
                      <a:pt x="309" y="89"/>
                    </a:lnTo>
                    <a:lnTo>
                      <a:pt x="302" y="102"/>
                    </a:lnTo>
                    <a:lnTo>
                      <a:pt x="303" y="103"/>
                    </a:lnTo>
                    <a:lnTo>
                      <a:pt x="310" y="103"/>
                    </a:lnTo>
                    <a:lnTo>
                      <a:pt x="313" y="110"/>
                    </a:lnTo>
                    <a:lnTo>
                      <a:pt x="313" y="112"/>
                    </a:lnTo>
                    <a:lnTo>
                      <a:pt x="309" y="114"/>
                    </a:lnTo>
                    <a:lnTo>
                      <a:pt x="307" y="117"/>
                    </a:lnTo>
                    <a:lnTo>
                      <a:pt x="307" y="121"/>
                    </a:lnTo>
                    <a:lnTo>
                      <a:pt x="309" y="123"/>
                    </a:lnTo>
                    <a:lnTo>
                      <a:pt x="311" y="124"/>
                    </a:lnTo>
                    <a:lnTo>
                      <a:pt x="322" y="123"/>
                    </a:lnTo>
                    <a:lnTo>
                      <a:pt x="325" y="125"/>
                    </a:lnTo>
                    <a:lnTo>
                      <a:pt x="326" y="129"/>
                    </a:lnTo>
                    <a:lnTo>
                      <a:pt x="326" y="130"/>
                    </a:lnTo>
                    <a:lnTo>
                      <a:pt x="321" y="135"/>
                    </a:lnTo>
                    <a:lnTo>
                      <a:pt x="315" y="138"/>
                    </a:lnTo>
                    <a:lnTo>
                      <a:pt x="314" y="143"/>
                    </a:lnTo>
                    <a:lnTo>
                      <a:pt x="325" y="153"/>
                    </a:lnTo>
                    <a:lnTo>
                      <a:pt x="326" y="161"/>
                    </a:lnTo>
                    <a:lnTo>
                      <a:pt x="325" y="164"/>
                    </a:lnTo>
                    <a:lnTo>
                      <a:pt x="311" y="174"/>
                    </a:lnTo>
                    <a:lnTo>
                      <a:pt x="311" y="177"/>
                    </a:lnTo>
                    <a:lnTo>
                      <a:pt x="319" y="180"/>
                    </a:lnTo>
                    <a:lnTo>
                      <a:pt x="322" y="189"/>
                    </a:lnTo>
                    <a:lnTo>
                      <a:pt x="332" y="194"/>
                    </a:lnTo>
                    <a:lnTo>
                      <a:pt x="331" y="202"/>
                    </a:lnTo>
                    <a:lnTo>
                      <a:pt x="338" y="202"/>
                    </a:lnTo>
                    <a:lnTo>
                      <a:pt x="341" y="206"/>
                    </a:lnTo>
                    <a:lnTo>
                      <a:pt x="347" y="205"/>
                    </a:lnTo>
                    <a:lnTo>
                      <a:pt x="351" y="205"/>
                    </a:lnTo>
                    <a:lnTo>
                      <a:pt x="351" y="210"/>
                    </a:lnTo>
                    <a:lnTo>
                      <a:pt x="351" y="216"/>
                    </a:lnTo>
                    <a:lnTo>
                      <a:pt x="353" y="223"/>
                    </a:lnTo>
                    <a:lnTo>
                      <a:pt x="354" y="224"/>
                    </a:lnTo>
                    <a:lnTo>
                      <a:pt x="371" y="225"/>
                    </a:lnTo>
                    <a:lnTo>
                      <a:pt x="376" y="229"/>
                    </a:lnTo>
                    <a:lnTo>
                      <a:pt x="381" y="228"/>
                    </a:lnTo>
                    <a:lnTo>
                      <a:pt x="386" y="235"/>
                    </a:lnTo>
                    <a:lnTo>
                      <a:pt x="386" y="240"/>
                    </a:lnTo>
                    <a:lnTo>
                      <a:pt x="387" y="244"/>
                    </a:lnTo>
                    <a:lnTo>
                      <a:pt x="383" y="249"/>
                    </a:lnTo>
                    <a:lnTo>
                      <a:pt x="381" y="252"/>
                    </a:lnTo>
                    <a:lnTo>
                      <a:pt x="374" y="254"/>
                    </a:lnTo>
                    <a:lnTo>
                      <a:pt x="370" y="254"/>
                    </a:lnTo>
                    <a:lnTo>
                      <a:pt x="368" y="252"/>
                    </a:lnTo>
                    <a:lnTo>
                      <a:pt x="363" y="252"/>
                    </a:lnTo>
                    <a:lnTo>
                      <a:pt x="360" y="256"/>
                    </a:lnTo>
                    <a:lnTo>
                      <a:pt x="349" y="261"/>
                    </a:lnTo>
                    <a:lnTo>
                      <a:pt x="346" y="268"/>
                    </a:lnTo>
                    <a:lnTo>
                      <a:pt x="346" y="278"/>
                    </a:lnTo>
                    <a:lnTo>
                      <a:pt x="349" y="284"/>
                    </a:lnTo>
                    <a:lnTo>
                      <a:pt x="349" y="289"/>
                    </a:lnTo>
                    <a:lnTo>
                      <a:pt x="351" y="290"/>
                    </a:lnTo>
                    <a:lnTo>
                      <a:pt x="353" y="293"/>
                    </a:lnTo>
                    <a:lnTo>
                      <a:pt x="352" y="295"/>
                    </a:lnTo>
                    <a:lnTo>
                      <a:pt x="347" y="300"/>
                    </a:lnTo>
                    <a:lnTo>
                      <a:pt x="344" y="305"/>
                    </a:lnTo>
                    <a:lnTo>
                      <a:pt x="346" y="308"/>
                    </a:lnTo>
                    <a:lnTo>
                      <a:pt x="347" y="310"/>
                    </a:lnTo>
                    <a:lnTo>
                      <a:pt x="357" y="310"/>
                    </a:lnTo>
                    <a:lnTo>
                      <a:pt x="359" y="316"/>
                    </a:lnTo>
                    <a:lnTo>
                      <a:pt x="358" y="318"/>
                    </a:lnTo>
                    <a:lnTo>
                      <a:pt x="354" y="318"/>
                    </a:lnTo>
                    <a:lnTo>
                      <a:pt x="349" y="318"/>
                    </a:lnTo>
                    <a:lnTo>
                      <a:pt x="347" y="316"/>
                    </a:lnTo>
                    <a:lnTo>
                      <a:pt x="344" y="322"/>
                    </a:lnTo>
                    <a:lnTo>
                      <a:pt x="331" y="327"/>
                    </a:lnTo>
                    <a:lnTo>
                      <a:pt x="320" y="343"/>
                    </a:lnTo>
                    <a:lnTo>
                      <a:pt x="315" y="345"/>
                    </a:lnTo>
                    <a:lnTo>
                      <a:pt x="310" y="350"/>
                    </a:lnTo>
                    <a:lnTo>
                      <a:pt x="307" y="356"/>
                    </a:lnTo>
                    <a:lnTo>
                      <a:pt x="305" y="362"/>
                    </a:lnTo>
                    <a:lnTo>
                      <a:pt x="307" y="369"/>
                    </a:lnTo>
                    <a:lnTo>
                      <a:pt x="303" y="377"/>
                    </a:lnTo>
                    <a:lnTo>
                      <a:pt x="296" y="382"/>
                    </a:lnTo>
                    <a:lnTo>
                      <a:pt x="288" y="383"/>
                    </a:lnTo>
                    <a:lnTo>
                      <a:pt x="282" y="386"/>
                    </a:lnTo>
                    <a:lnTo>
                      <a:pt x="277" y="395"/>
                    </a:lnTo>
                    <a:lnTo>
                      <a:pt x="274" y="406"/>
                    </a:lnTo>
                    <a:lnTo>
                      <a:pt x="268" y="416"/>
                    </a:lnTo>
                    <a:lnTo>
                      <a:pt x="253" y="438"/>
                    </a:lnTo>
                    <a:lnTo>
                      <a:pt x="247" y="444"/>
                    </a:lnTo>
                    <a:lnTo>
                      <a:pt x="235" y="450"/>
                    </a:lnTo>
                    <a:lnTo>
                      <a:pt x="225" y="461"/>
                    </a:lnTo>
                    <a:lnTo>
                      <a:pt x="221" y="465"/>
                    </a:lnTo>
                    <a:lnTo>
                      <a:pt x="211" y="480"/>
                    </a:lnTo>
                    <a:lnTo>
                      <a:pt x="204" y="490"/>
                    </a:lnTo>
                    <a:lnTo>
                      <a:pt x="197" y="504"/>
                    </a:lnTo>
                    <a:lnTo>
                      <a:pt x="192" y="507"/>
                    </a:lnTo>
                    <a:lnTo>
                      <a:pt x="188" y="508"/>
                    </a:lnTo>
                    <a:lnTo>
                      <a:pt x="166" y="507"/>
                    </a:lnTo>
                    <a:lnTo>
                      <a:pt x="163" y="508"/>
                    </a:lnTo>
                    <a:lnTo>
                      <a:pt x="155" y="512"/>
                    </a:lnTo>
                    <a:lnTo>
                      <a:pt x="150" y="518"/>
                    </a:lnTo>
                    <a:lnTo>
                      <a:pt x="147" y="519"/>
                    </a:lnTo>
                    <a:lnTo>
                      <a:pt x="144" y="517"/>
                    </a:lnTo>
                    <a:lnTo>
                      <a:pt x="142" y="512"/>
                    </a:lnTo>
                    <a:lnTo>
                      <a:pt x="133" y="500"/>
                    </a:lnTo>
                    <a:lnTo>
                      <a:pt x="130" y="497"/>
                    </a:lnTo>
                    <a:lnTo>
                      <a:pt x="127" y="497"/>
                    </a:lnTo>
                    <a:lnTo>
                      <a:pt x="117" y="507"/>
                    </a:lnTo>
                    <a:lnTo>
                      <a:pt x="114" y="513"/>
                    </a:lnTo>
                    <a:lnTo>
                      <a:pt x="103" y="522"/>
                    </a:lnTo>
                    <a:lnTo>
                      <a:pt x="89" y="540"/>
                    </a:lnTo>
                    <a:lnTo>
                      <a:pt x="82" y="547"/>
                    </a:lnTo>
                    <a:lnTo>
                      <a:pt x="80" y="554"/>
                    </a:lnTo>
                    <a:lnTo>
                      <a:pt x="75" y="571"/>
                    </a:lnTo>
                    <a:lnTo>
                      <a:pt x="75" y="576"/>
                    </a:lnTo>
                    <a:lnTo>
                      <a:pt x="78" y="580"/>
                    </a:lnTo>
                    <a:lnTo>
                      <a:pt x="85" y="584"/>
                    </a:lnTo>
                    <a:lnTo>
                      <a:pt x="91" y="583"/>
                    </a:lnTo>
                    <a:lnTo>
                      <a:pt x="97" y="585"/>
                    </a:lnTo>
                    <a:lnTo>
                      <a:pt x="107" y="585"/>
                    </a:lnTo>
                    <a:lnTo>
                      <a:pt x="110" y="587"/>
                    </a:lnTo>
                    <a:lnTo>
                      <a:pt x="113" y="590"/>
                    </a:lnTo>
                    <a:lnTo>
                      <a:pt x="114" y="594"/>
                    </a:lnTo>
                    <a:lnTo>
                      <a:pt x="114" y="599"/>
                    </a:lnTo>
                    <a:lnTo>
                      <a:pt x="108" y="618"/>
                    </a:lnTo>
                    <a:lnTo>
                      <a:pt x="108" y="623"/>
                    </a:lnTo>
                    <a:lnTo>
                      <a:pt x="109" y="627"/>
                    </a:lnTo>
                    <a:lnTo>
                      <a:pt x="119" y="638"/>
                    </a:lnTo>
                    <a:lnTo>
                      <a:pt x="122" y="639"/>
                    </a:lnTo>
                    <a:lnTo>
                      <a:pt x="131" y="635"/>
                    </a:lnTo>
                    <a:lnTo>
                      <a:pt x="135" y="637"/>
                    </a:lnTo>
                    <a:lnTo>
                      <a:pt x="136" y="639"/>
                    </a:lnTo>
                    <a:lnTo>
                      <a:pt x="136" y="650"/>
                    </a:lnTo>
                    <a:lnTo>
                      <a:pt x="137" y="658"/>
                    </a:lnTo>
                    <a:lnTo>
                      <a:pt x="142" y="665"/>
                    </a:lnTo>
                    <a:lnTo>
                      <a:pt x="144" y="672"/>
                    </a:lnTo>
                    <a:lnTo>
                      <a:pt x="149" y="679"/>
                    </a:lnTo>
                    <a:lnTo>
                      <a:pt x="154" y="683"/>
                    </a:lnTo>
                    <a:lnTo>
                      <a:pt x="155" y="685"/>
                    </a:lnTo>
                    <a:lnTo>
                      <a:pt x="158" y="690"/>
                    </a:lnTo>
                    <a:lnTo>
                      <a:pt x="159" y="694"/>
                    </a:lnTo>
                    <a:lnTo>
                      <a:pt x="155" y="695"/>
                    </a:lnTo>
                    <a:lnTo>
                      <a:pt x="154" y="698"/>
                    </a:lnTo>
                    <a:lnTo>
                      <a:pt x="155" y="707"/>
                    </a:lnTo>
                    <a:lnTo>
                      <a:pt x="154" y="710"/>
                    </a:lnTo>
                    <a:lnTo>
                      <a:pt x="160" y="711"/>
                    </a:lnTo>
                    <a:lnTo>
                      <a:pt x="160" y="713"/>
                    </a:lnTo>
                    <a:lnTo>
                      <a:pt x="154" y="715"/>
                    </a:lnTo>
                    <a:lnTo>
                      <a:pt x="149" y="717"/>
                    </a:lnTo>
                    <a:lnTo>
                      <a:pt x="148" y="721"/>
                    </a:lnTo>
                    <a:lnTo>
                      <a:pt x="146" y="722"/>
                    </a:lnTo>
                    <a:lnTo>
                      <a:pt x="142" y="722"/>
                    </a:lnTo>
                    <a:lnTo>
                      <a:pt x="136" y="721"/>
                    </a:lnTo>
                    <a:lnTo>
                      <a:pt x="133" y="719"/>
                    </a:lnTo>
                    <a:lnTo>
                      <a:pt x="133" y="717"/>
                    </a:lnTo>
                    <a:lnTo>
                      <a:pt x="135" y="712"/>
                    </a:lnTo>
                    <a:lnTo>
                      <a:pt x="133" y="711"/>
                    </a:lnTo>
                    <a:lnTo>
                      <a:pt x="127" y="710"/>
                    </a:lnTo>
                    <a:lnTo>
                      <a:pt x="122" y="712"/>
                    </a:lnTo>
                    <a:lnTo>
                      <a:pt x="110" y="716"/>
                    </a:lnTo>
                    <a:lnTo>
                      <a:pt x="108" y="723"/>
                    </a:lnTo>
                    <a:lnTo>
                      <a:pt x="105" y="726"/>
                    </a:lnTo>
                    <a:lnTo>
                      <a:pt x="103" y="726"/>
                    </a:lnTo>
                    <a:lnTo>
                      <a:pt x="88" y="724"/>
                    </a:lnTo>
                    <a:lnTo>
                      <a:pt x="81" y="717"/>
                    </a:lnTo>
                    <a:lnTo>
                      <a:pt x="75" y="721"/>
                    </a:lnTo>
                    <a:lnTo>
                      <a:pt x="71" y="718"/>
                    </a:lnTo>
                    <a:lnTo>
                      <a:pt x="59" y="718"/>
                    </a:lnTo>
                    <a:lnTo>
                      <a:pt x="55" y="718"/>
                    </a:lnTo>
                    <a:lnTo>
                      <a:pt x="50" y="719"/>
                    </a:lnTo>
                    <a:lnTo>
                      <a:pt x="46" y="717"/>
                    </a:lnTo>
                    <a:lnTo>
                      <a:pt x="44" y="719"/>
                    </a:lnTo>
                    <a:lnTo>
                      <a:pt x="43" y="719"/>
                    </a:lnTo>
                    <a:lnTo>
                      <a:pt x="41" y="715"/>
                    </a:lnTo>
                    <a:lnTo>
                      <a:pt x="38" y="713"/>
                    </a:lnTo>
                    <a:lnTo>
                      <a:pt x="37" y="718"/>
                    </a:lnTo>
                    <a:lnTo>
                      <a:pt x="37" y="735"/>
                    </a:lnTo>
                    <a:lnTo>
                      <a:pt x="19" y="735"/>
                    </a:lnTo>
                    <a:lnTo>
                      <a:pt x="15" y="737"/>
                    </a:lnTo>
                    <a:lnTo>
                      <a:pt x="10" y="735"/>
                    </a:lnTo>
                    <a:lnTo>
                      <a:pt x="8" y="740"/>
                    </a:lnTo>
                    <a:lnTo>
                      <a:pt x="5" y="741"/>
                    </a:lnTo>
                    <a:lnTo>
                      <a:pt x="4" y="745"/>
                    </a:lnTo>
                    <a:lnTo>
                      <a:pt x="0" y="749"/>
                    </a:lnTo>
                    <a:lnTo>
                      <a:pt x="0" y="751"/>
                    </a:lnTo>
                    <a:lnTo>
                      <a:pt x="2" y="760"/>
                    </a:lnTo>
                    <a:lnTo>
                      <a:pt x="8" y="760"/>
                    </a:lnTo>
                    <a:lnTo>
                      <a:pt x="11" y="768"/>
                    </a:lnTo>
                    <a:lnTo>
                      <a:pt x="26" y="785"/>
                    </a:lnTo>
                    <a:lnTo>
                      <a:pt x="36" y="796"/>
                    </a:lnTo>
                    <a:lnTo>
                      <a:pt x="44" y="801"/>
                    </a:lnTo>
                    <a:lnTo>
                      <a:pt x="64" y="804"/>
                    </a:lnTo>
                    <a:lnTo>
                      <a:pt x="85" y="801"/>
                    </a:lnTo>
                    <a:lnTo>
                      <a:pt x="100" y="798"/>
                    </a:lnTo>
                    <a:lnTo>
                      <a:pt x="109" y="794"/>
                    </a:lnTo>
                    <a:lnTo>
                      <a:pt x="113" y="787"/>
                    </a:lnTo>
                    <a:lnTo>
                      <a:pt x="117" y="784"/>
                    </a:lnTo>
                    <a:lnTo>
                      <a:pt x="120" y="790"/>
                    </a:lnTo>
                    <a:lnTo>
                      <a:pt x="113" y="810"/>
                    </a:lnTo>
                    <a:lnTo>
                      <a:pt x="103" y="818"/>
                    </a:lnTo>
                    <a:lnTo>
                      <a:pt x="93" y="826"/>
                    </a:lnTo>
                    <a:lnTo>
                      <a:pt x="81" y="828"/>
                    </a:lnTo>
                    <a:lnTo>
                      <a:pt x="67" y="829"/>
                    </a:lnTo>
                    <a:lnTo>
                      <a:pt x="56" y="832"/>
                    </a:lnTo>
                    <a:lnTo>
                      <a:pt x="49" y="826"/>
                    </a:lnTo>
                    <a:lnTo>
                      <a:pt x="44" y="830"/>
                    </a:lnTo>
                    <a:lnTo>
                      <a:pt x="47" y="845"/>
                    </a:lnTo>
                    <a:lnTo>
                      <a:pt x="87" y="884"/>
                    </a:lnTo>
                    <a:lnTo>
                      <a:pt x="99" y="899"/>
                    </a:lnTo>
                    <a:lnTo>
                      <a:pt x="120" y="917"/>
                    </a:lnTo>
                    <a:lnTo>
                      <a:pt x="126" y="918"/>
                    </a:lnTo>
                    <a:lnTo>
                      <a:pt x="150" y="920"/>
                    </a:lnTo>
                    <a:lnTo>
                      <a:pt x="161" y="917"/>
                    </a:lnTo>
                    <a:lnTo>
                      <a:pt x="168" y="916"/>
                    </a:lnTo>
                    <a:lnTo>
                      <a:pt x="177" y="909"/>
                    </a:lnTo>
                    <a:lnTo>
                      <a:pt x="183" y="909"/>
                    </a:lnTo>
                    <a:lnTo>
                      <a:pt x="199" y="898"/>
                    </a:lnTo>
                    <a:lnTo>
                      <a:pt x="205" y="889"/>
                    </a:lnTo>
                    <a:lnTo>
                      <a:pt x="210" y="879"/>
                    </a:lnTo>
                    <a:lnTo>
                      <a:pt x="211" y="854"/>
                    </a:lnTo>
                    <a:lnTo>
                      <a:pt x="214" y="841"/>
                    </a:lnTo>
                    <a:lnTo>
                      <a:pt x="216" y="827"/>
                    </a:lnTo>
                    <a:lnTo>
                      <a:pt x="219" y="830"/>
                    </a:lnTo>
                    <a:lnTo>
                      <a:pt x="221" y="833"/>
                    </a:lnTo>
                    <a:lnTo>
                      <a:pt x="249" y="833"/>
                    </a:lnTo>
                    <a:lnTo>
                      <a:pt x="250" y="835"/>
                    </a:lnTo>
                    <a:lnTo>
                      <a:pt x="246" y="840"/>
                    </a:lnTo>
                    <a:lnTo>
                      <a:pt x="235" y="840"/>
                    </a:lnTo>
                    <a:lnTo>
                      <a:pt x="231" y="854"/>
                    </a:lnTo>
                    <a:lnTo>
                      <a:pt x="233" y="855"/>
                    </a:lnTo>
                    <a:lnTo>
                      <a:pt x="232" y="866"/>
                    </a:lnTo>
                    <a:lnTo>
                      <a:pt x="235" y="868"/>
                    </a:lnTo>
                    <a:lnTo>
                      <a:pt x="239" y="871"/>
                    </a:lnTo>
                    <a:lnTo>
                      <a:pt x="235" y="884"/>
                    </a:lnTo>
                    <a:lnTo>
                      <a:pt x="235" y="895"/>
                    </a:lnTo>
                    <a:lnTo>
                      <a:pt x="235" y="898"/>
                    </a:lnTo>
                    <a:lnTo>
                      <a:pt x="238" y="898"/>
                    </a:lnTo>
                    <a:lnTo>
                      <a:pt x="241" y="901"/>
                    </a:lnTo>
                    <a:lnTo>
                      <a:pt x="239" y="907"/>
                    </a:lnTo>
                    <a:lnTo>
                      <a:pt x="246" y="923"/>
                    </a:lnTo>
                    <a:lnTo>
                      <a:pt x="247" y="934"/>
                    </a:lnTo>
                    <a:lnTo>
                      <a:pt x="247" y="943"/>
                    </a:lnTo>
                    <a:lnTo>
                      <a:pt x="242" y="959"/>
                    </a:lnTo>
                    <a:lnTo>
                      <a:pt x="239" y="970"/>
                    </a:lnTo>
                    <a:lnTo>
                      <a:pt x="239" y="981"/>
                    </a:lnTo>
                    <a:lnTo>
                      <a:pt x="242" y="998"/>
                    </a:lnTo>
                    <a:lnTo>
                      <a:pt x="244" y="1001"/>
                    </a:lnTo>
                    <a:lnTo>
                      <a:pt x="246" y="1017"/>
                    </a:lnTo>
                    <a:lnTo>
                      <a:pt x="248" y="1013"/>
                    </a:lnTo>
                    <a:lnTo>
                      <a:pt x="252" y="1011"/>
                    </a:lnTo>
                    <a:lnTo>
                      <a:pt x="253" y="1015"/>
                    </a:lnTo>
                    <a:lnTo>
                      <a:pt x="254" y="1021"/>
                    </a:lnTo>
                    <a:lnTo>
                      <a:pt x="252" y="1024"/>
                    </a:lnTo>
                    <a:lnTo>
                      <a:pt x="252" y="1028"/>
                    </a:lnTo>
                    <a:lnTo>
                      <a:pt x="250" y="1033"/>
                    </a:lnTo>
                    <a:lnTo>
                      <a:pt x="249" y="1053"/>
                    </a:lnTo>
                    <a:lnTo>
                      <a:pt x="254" y="1061"/>
                    </a:lnTo>
                    <a:lnTo>
                      <a:pt x="253" y="1065"/>
                    </a:lnTo>
                    <a:lnTo>
                      <a:pt x="255" y="1082"/>
                    </a:lnTo>
                    <a:lnTo>
                      <a:pt x="257" y="1082"/>
                    </a:lnTo>
                    <a:lnTo>
                      <a:pt x="264" y="1106"/>
                    </a:lnTo>
                    <a:lnTo>
                      <a:pt x="266" y="1113"/>
                    </a:lnTo>
                    <a:lnTo>
                      <a:pt x="266" y="1122"/>
                    </a:lnTo>
                    <a:lnTo>
                      <a:pt x="269" y="1129"/>
                    </a:lnTo>
                    <a:lnTo>
                      <a:pt x="272" y="1157"/>
                    </a:lnTo>
                    <a:lnTo>
                      <a:pt x="275" y="1166"/>
                    </a:lnTo>
                    <a:lnTo>
                      <a:pt x="280" y="1177"/>
                    </a:lnTo>
                    <a:lnTo>
                      <a:pt x="282" y="1179"/>
                    </a:lnTo>
                    <a:lnTo>
                      <a:pt x="285" y="1189"/>
                    </a:lnTo>
                    <a:lnTo>
                      <a:pt x="294" y="120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Freeform 243">
                <a:extLst>
                  <a:ext uri="{FF2B5EF4-FFF2-40B4-BE49-F238E27FC236}">
                    <a16:creationId xmlns:a16="http://schemas.microsoft.com/office/drawing/2014/main" id="{185190E7-E1F0-09E7-90D5-F2A9D6F83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2081"/>
                <a:ext cx="179" cy="163"/>
              </a:xfrm>
              <a:custGeom>
                <a:avLst/>
                <a:gdLst/>
                <a:ahLst/>
                <a:cxnLst>
                  <a:cxn ang="0">
                    <a:pos x="103" y="647"/>
                  </a:cxn>
                  <a:cxn ang="0">
                    <a:pos x="105" y="580"/>
                  </a:cxn>
                  <a:cxn ang="0">
                    <a:pos x="0" y="460"/>
                  </a:cxn>
                  <a:cxn ang="0">
                    <a:pos x="106" y="478"/>
                  </a:cxn>
                  <a:cxn ang="0">
                    <a:pos x="181" y="472"/>
                  </a:cxn>
                  <a:cxn ang="0">
                    <a:pos x="293" y="444"/>
                  </a:cxn>
                  <a:cxn ang="0">
                    <a:pos x="316" y="367"/>
                  </a:cxn>
                  <a:cxn ang="0">
                    <a:pos x="369" y="362"/>
                  </a:cxn>
                  <a:cxn ang="0">
                    <a:pos x="393" y="336"/>
                  </a:cxn>
                  <a:cxn ang="0">
                    <a:pos x="422" y="345"/>
                  </a:cxn>
                  <a:cxn ang="0">
                    <a:pos x="449" y="288"/>
                  </a:cxn>
                  <a:cxn ang="0">
                    <a:pos x="475" y="250"/>
                  </a:cxn>
                  <a:cxn ang="0">
                    <a:pos x="491" y="211"/>
                  </a:cxn>
                  <a:cxn ang="0">
                    <a:pos x="532" y="196"/>
                  </a:cxn>
                  <a:cxn ang="0">
                    <a:pos x="545" y="157"/>
                  </a:cxn>
                  <a:cxn ang="0">
                    <a:pos x="571" y="111"/>
                  </a:cxn>
                  <a:cxn ang="0">
                    <a:pos x="553" y="58"/>
                  </a:cxn>
                  <a:cxn ang="0">
                    <a:pos x="586" y="33"/>
                  </a:cxn>
                  <a:cxn ang="0">
                    <a:pos x="626" y="12"/>
                  </a:cxn>
                  <a:cxn ang="0">
                    <a:pos x="709" y="11"/>
                  </a:cxn>
                  <a:cxn ang="0">
                    <a:pos x="756" y="2"/>
                  </a:cxn>
                  <a:cxn ang="0">
                    <a:pos x="787" y="14"/>
                  </a:cxn>
                  <a:cxn ang="0">
                    <a:pos x="805" y="57"/>
                  </a:cxn>
                  <a:cxn ang="0">
                    <a:pos x="827" y="75"/>
                  </a:cxn>
                  <a:cxn ang="0">
                    <a:pos x="876" y="96"/>
                  </a:cxn>
                  <a:cxn ang="0">
                    <a:pos x="850" y="149"/>
                  </a:cxn>
                  <a:cxn ang="0">
                    <a:pos x="803" y="151"/>
                  </a:cxn>
                  <a:cxn ang="0">
                    <a:pos x="766" y="158"/>
                  </a:cxn>
                  <a:cxn ang="0">
                    <a:pos x="699" y="144"/>
                  </a:cxn>
                  <a:cxn ang="0">
                    <a:pos x="697" y="179"/>
                  </a:cxn>
                  <a:cxn ang="0">
                    <a:pos x="710" y="196"/>
                  </a:cxn>
                  <a:cxn ang="0">
                    <a:pos x="695" y="241"/>
                  </a:cxn>
                  <a:cxn ang="0">
                    <a:pos x="731" y="272"/>
                  </a:cxn>
                  <a:cxn ang="0">
                    <a:pos x="765" y="295"/>
                  </a:cxn>
                  <a:cxn ang="0">
                    <a:pos x="752" y="319"/>
                  </a:cxn>
                  <a:cxn ang="0">
                    <a:pos x="735" y="357"/>
                  </a:cxn>
                  <a:cxn ang="0">
                    <a:pos x="743" y="383"/>
                  </a:cxn>
                  <a:cxn ang="0">
                    <a:pos x="699" y="412"/>
                  </a:cxn>
                  <a:cxn ang="0">
                    <a:pos x="666" y="453"/>
                  </a:cxn>
                  <a:cxn ang="0">
                    <a:pos x="605" y="532"/>
                  </a:cxn>
                  <a:cxn ang="0">
                    <a:pos x="539" y="579"/>
                  </a:cxn>
                  <a:cxn ang="0">
                    <a:pos x="501" y="574"/>
                  </a:cxn>
                  <a:cxn ang="0">
                    <a:pos x="462" y="647"/>
                  </a:cxn>
                  <a:cxn ang="0">
                    <a:pos x="498" y="666"/>
                  </a:cxn>
                  <a:cxn ang="0">
                    <a:pos x="520" y="706"/>
                  </a:cxn>
                  <a:cxn ang="0">
                    <a:pos x="542" y="757"/>
                  </a:cxn>
                  <a:cxn ang="0">
                    <a:pos x="538" y="782"/>
                  </a:cxn>
                  <a:cxn ang="0">
                    <a:pos x="519" y="779"/>
                  </a:cxn>
                  <a:cxn ang="0">
                    <a:pos x="472" y="791"/>
                  </a:cxn>
                  <a:cxn ang="0">
                    <a:pos x="428" y="786"/>
                  </a:cxn>
                  <a:cxn ang="0">
                    <a:pos x="394" y="802"/>
                  </a:cxn>
                  <a:cxn ang="0">
                    <a:pos x="353" y="808"/>
                  </a:cxn>
                  <a:cxn ang="0">
                    <a:pos x="320" y="757"/>
                  </a:cxn>
                  <a:cxn ang="0">
                    <a:pos x="243" y="722"/>
                  </a:cxn>
                  <a:cxn ang="0">
                    <a:pos x="160" y="724"/>
                  </a:cxn>
                  <a:cxn ang="0">
                    <a:pos x="59" y="738"/>
                  </a:cxn>
                </a:cxnLst>
                <a:rect l="0" t="0" r="r" b="b"/>
                <a:pathLst>
                  <a:path w="893" h="817">
                    <a:moveTo>
                      <a:pt x="40" y="735"/>
                    </a:moveTo>
                    <a:lnTo>
                      <a:pt x="40" y="721"/>
                    </a:lnTo>
                    <a:lnTo>
                      <a:pt x="43" y="708"/>
                    </a:lnTo>
                    <a:lnTo>
                      <a:pt x="54" y="679"/>
                    </a:lnTo>
                    <a:lnTo>
                      <a:pt x="62" y="668"/>
                    </a:lnTo>
                    <a:lnTo>
                      <a:pt x="74" y="658"/>
                    </a:lnTo>
                    <a:lnTo>
                      <a:pt x="88" y="654"/>
                    </a:lnTo>
                    <a:lnTo>
                      <a:pt x="103" y="647"/>
                    </a:lnTo>
                    <a:lnTo>
                      <a:pt x="114" y="646"/>
                    </a:lnTo>
                    <a:lnTo>
                      <a:pt x="127" y="633"/>
                    </a:lnTo>
                    <a:lnTo>
                      <a:pt x="129" y="628"/>
                    </a:lnTo>
                    <a:lnTo>
                      <a:pt x="128" y="618"/>
                    </a:lnTo>
                    <a:lnTo>
                      <a:pt x="123" y="613"/>
                    </a:lnTo>
                    <a:lnTo>
                      <a:pt x="105" y="610"/>
                    </a:lnTo>
                    <a:lnTo>
                      <a:pt x="106" y="595"/>
                    </a:lnTo>
                    <a:lnTo>
                      <a:pt x="105" y="580"/>
                    </a:lnTo>
                    <a:lnTo>
                      <a:pt x="100" y="556"/>
                    </a:lnTo>
                    <a:lnTo>
                      <a:pt x="95" y="550"/>
                    </a:lnTo>
                    <a:lnTo>
                      <a:pt x="68" y="541"/>
                    </a:lnTo>
                    <a:lnTo>
                      <a:pt x="54" y="533"/>
                    </a:lnTo>
                    <a:lnTo>
                      <a:pt x="42" y="523"/>
                    </a:lnTo>
                    <a:lnTo>
                      <a:pt x="21" y="482"/>
                    </a:lnTo>
                    <a:lnTo>
                      <a:pt x="7" y="471"/>
                    </a:lnTo>
                    <a:lnTo>
                      <a:pt x="0" y="460"/>
                    </a:lnTo>
                    <a:lnTo>
                      <a:pt x="4" y="455"/>
                    </a:lnTo>
                    <a:lnTo>
                      <a:pt x="61" y="472"/>
                    </a:lnTo>
                    <a:lnTo>
                      <a:pt x="78" y="480"/>
                    </a:lnTo>
                    <a:lnTo>
                      <a:pt x="85" y="482"/>
                    </a:lnTo>
                    <a:lnTo>
                      <a:pt x="90" y="482"/>
                    </a:lnTo>
                    <a:lnTo>
                      <a:pt x="93" y="479"/>
                    </a:lnTo>
                    <a:lnTo>
                      <a:pt x="96" y="478"/>
                    </a:lnTo>
                    <a:lnTo>
                      <a:pt x="106" y="478"/>
                    </a:lnTo>
                    <a:lnTo>
                      <a:pt x="114" y="475"/>
                    </a:lnTo>
                    <a:lnTo>
                      <a:pt x="126" y="477"/>
                    </a:lnTo>
                    <a:lnTo>
                      <a:pt x="139" y="474"/>
                    </a:lnTo>
                    <a:lnTo>
                      <a:pt x="156" y="475"/>
                    </a:lnTo>
                    <a:lnTo>
                      <a:pt x="172" y="482"/>
                    </a:lnTo>
                    <a:lnTo>
                      <a:pt x="176" y="479"/>
                    </a:lnTo>
                    <a:lnTo>
                      <a:pt x="178" y="474"/>
                    </a:lnTo>
                    <a:lnTo>
                      <a:pt x="181" y="472"/>
                    </a:lnTo>
                    <a:lnTo>
                      <a:pt x="188" y="469"/>
                    </a:lnTo>
                    <a:lnTo>
                      <a:pt x="200" y="469"/>
                    </a:lnTo>
                    <a:lnTo>
                      <a:pt x="225" y="472"/>
                    </a:lnTo>
                    <a:lnTo>
                      <a:pt x="240" y="468"/>
                    </a:lnTo>
                    <a:lnTo>
                      <a:pt x="260" y="461"/>
                    </a:lnTo>
                    <a:lnTo>
                      <a:pt x="284" y="456"/>
                    </a:lnTo>
                    <a:lnTo>
                      <a:pt x="293" y="450"/>
                    </a:lnTo>
                    <a:lnTo>
                      <a:pt x="293" y="444"/>
                    </a:lnTo>
                    <a:lnTo>
                      <a:pt x="289" y="440"/>
                    </a:lnTo>
                    <a:lnTo>
                      <a:pt x="289" y="436"/>
                    </a:lnTo>
                    <a:lnTo>
                      <a:pt x="293" y="418"/>
                    </a:lnTo>
                    <a:lnTo>
                      <a:pt x="292" y="406"/>
                    </a:lnTo>
                    <a:lnTo>
                      <a:pt x="295" y="391"/>
                    </a:lnTo>
                    <a:lnTo>
                      <a:pt x="299" y="385"/>
                    </a:lnTo>
                    <a:lnTo>
                      <a:pt x="310" y="377"/>
                    </a:lnTo>
                    <a:lnTo>
                      <a:pt x="316" y="367"/>
                    </a:lnTo>
                    <a:lnTo>
                      <a:pt x="322" y="363"/>
                    </a:lnTo>
                    <a:lnTo>
                      <a:pt x="327" y="366"/>
                    </a:lnTo>
                    <a:lnTo>
                      <a:pt x="327" y="368"/>
                    </a:lnTo>
                    <a:lnTo>
                      <a:pt x="337" y="369"/>
                    </a:lnTo>
                    <a:lnTo>
                      <a:pt x="348" y="368"/>
                    </a:lnTo>
                    <a:lnTo>
                      <a:pt x="358" y="366"/>
                    </a:lnTo>
                    <a:lnTo>
                      <a:pt x="366" y="364"/>
                    </a:lnTo>
                    <a:lnTo>
                      <a:pt x="369" y="362"/>
                    </a:lnTo>
                    <a:lnTo>
                      <a:pt x="369" y="358"/>
                    </a:lnTo>
                    <a:lnTo>
                      <a:pt x="361" y="357"/>
                    </a:lnTo>
                    <a:lnTo>
                      <a:pt x="360" y="355"/>
                    </a:lnTo>
                    <a:lnTo>
                      <a:pt x="364" y="351"/>
                    </a:lnTo>
                    <a:lnTo>
                      <a:pt x="379" y="342"/>
                    </a:lnTo>
                    <a:lnTo>
                      <a:pt x="382" y="338"/>
                    </a:lnTo>
                    <a:lnTo>
                      <a:pt x="387" y="336"/>
                    </a:lnTo>
                    <a:lnTo>
                      <a:pt x="393" y="336"/>
                    </a:lnTo>
                    <a:lnTo>
                      <a:pt x="409" y="341"/>
                    </a:lnTo>
                    <a:lnTo>
                      <a:pt x="409" y="339"/>
                    </a:lnTo>
                    <a:lnTo>
                      <a:pt x="405" y="336"/>
                    </a:lnTo>
                    <a:lnTo>
                      <a:pt x="406" y="333"/>
                    </a:lnTo>
                    <a:lnTo>
                      <a:pt x="411" y="334"/>
                    </a:lnTo>
                    <a:lnTo>
                      <a:pt x="419" y="338"/>
                    </a:lnTo>
                    <a:lnTo>
                      <a:pt x="420" y="342"/>
                    </a:lnTo>
                    <a:lnTo>
                      <a:pt x="422" y="345"/>
                    </a:lnTo>
                    <a:lnTo>
                      <a:pt x="427" y="347"/>
                    </a:lnTo>
                    <a:lnTo>
                      <a:pt x="430" y="347"/>
                    </a:lnTo>
                    <a:lnTo>
                      <a:pt x="449" y="328"/>
                    </a:lnTo>
                    <a:lnTo>
                      <a:pt x="449" y="324"/>
                    </a:lnTo>
                    <a:lnTo>
                      <a:pt x="447" y="313"/>
                    </a:lnTo>
                    <a:lnTo>
                      <a:pt x="445" y="296"/>
                    </a:lnTo>
                    <a:lnTo>
                      <a:pt x="447" y="292"/>
                    </a:lnTo>
                    <a:lnTo>
                      <a:pt x="449" y="288"/>
                    </a:lnTo>
                    <a:lnTo>
                      <a:pt x="453" y="283"/>
                    </a:lnTo>
                    <a:lnTo>
                      <a:pt x="455" y="283"/>
                    </a:lnTo>
                    <a:lnTo>
                      <a:pt x="456" y="279"/>
                    </a:lnTo>
                    <a:lnTo>
                      <a:pt x="455" y="273"/>
                    </a:lnTo>
                    <a:lnTo>
                      <a:pt x="456" y="268"/>
                    </a:lnTo>
                    <a:lnTo>
                      <a:pt x="461" y="267"/>
                    </a:lnTo>
                    <a:lnTo>
                      <a:pt x="462" y="253"/>
                    </a:lnTo>
                    <a:lnTo>
                      <a:pt x="475" y="250"/>
                    </a:lnTo>
                    <a:lnTo>
                      <a:pt x="483" y="251"/>
                    </a:lnTo>
                    <a:lnTo>
                      <a:pt x="492" y="244"/>
                    </a:lnTo>
                    <a:lnTo>
                      <a:pt x="499" y="241"/>
                    </a:lnTo>
                    <a:lnTo>
                      <a:pt x="504" y="235"/>
                    </a:lnTo>
                    <a:lnTo>
                      <a:pt x="504" y="231"/>
                    </a:lnTo>
                    <a:lnTo>
                      <a:pt x="499" y="227"/>
                    </a:lnTo>
                    <a:lnTo>
                      <a:pt x="494" y="212"/>
                    </a:lnTo>
                    <a:lnTo>
                      <a:pt x="491" y="211"/>
                    </a:lnTo>
                    <a:lnTo>
                      <a:pt x="484" y="202"/>
                    </a:lnTo>
                    <a:lnTo>
                      <a:pt x="483" y="199"/>
                    </a:lnTo>
                    <a:lnTo>
                      <a:pt x="484" y="194"/>
                    </a:lnTo>
                    <a:lnTo>
                      <a:pt x="488" y="192"/>
                    </a:lnTo>
                    <a:lnTo>
                      <a:pt x="493" y="192"/>
                    </a:lnTo>
                    <a:lnTo>
                      <a:pt x="511" y="197"/>
                    </a:lnTo>
                    <a:lnTo>
                      <a:pt x="521" y="199"/>
                    </a:lnTo>
                    <a:lnTo>
                      <a:pt x="532" y="196"/>
                    </a:lnTo>
                    <a:lnTo>
                      <a:pt x="539" y="192"/>
                    </a:lnTo>
                    <a:lnTo>
                      <a:pt x="547" y="183"/>
                    </a:lnTo>
                    <a:lnTo>
                      <a:pt x="547" y="177"/>
                    </a:lnTo>
                    <a:lnTo>
                      <a:pt x="549" y="173"/>
                    </a:lnTo>
                    <a:lnTo>
                      <a:pt x="547" y="169"/>
                    </a:lnTo>
                    <a:lnTo>
                      <a:pt x="542" y="168"/>
                    </a:lnTo>
                    <a:lnTo>
                      <a:pt x="541" y="162"/>
                    </a:lnTo>
                    <a:lnTo>
                      <a:pt x="545" y="157"/>
                    </a:lnTo>
                    <a:lnTo>
                      <a:pt x="548" y="151"/>
                    </a:lnTo>
                    <a:lnTo>
                      <a:pt x="555" y="142"/>
                    </a:lnTo>
                    <a:lnTo>
                      <a:pt x="562" y="136"/>
                    </a:lnTo>
                    <a:lnTo>
                      <a:pt x="569" y="130"/>
                    </a:lnTo>
                    <a:lnTo>
                      <a:pt x="572" y="122"/>
                    </a:lnTo>
                    <a:lnTo>
                      <a:pt x="572" y="117"/>
                    </a:lnTo>
                    <a:lnTo>
                      <a:pt x="571" y="113"/>
                    </a:lnTo>
                    <a:lnTo>
                      <a:pt x="571" y="111"/>
                    </a:lnTo>
                    <a:lnTo>
                      <a:pt x="575" y="102"/>
                    </a:lnTo>
                    <a:lnTo>
                      <a:pt x="575" y="101"/>
                    </a:lnTo>
                    <a:lnTo>
                      <a:pt x="571" y="91"/>
                    </a:lnTo>
                    <a:lnTo>
                      <a:pt x="567" y="78"/>
                    </a:lnTo>
                    <a:lnTo>
                      <a:pt x="561" y="70"/>
                    </a:lnTo>
                    <a:lnTo>
                      <a:pt x="553" y="66"/>
                    </a:lnTo>
                    <a:lnTo>
                      <a:pt x="552" y="63"/>
                    </a:lnTo>
                    <a:lnTo>
                      <a:pt x="553" y="58"/>
                    </a:lnTo>
                    <a:lnTo>
                      <a:pt x="556" y="53"/>
                    </a:lnTo>
                    <a:lnTo>
                      <a:pt x="572" y="41"/>
                    </a:lnTo>
                    <a:lnTo>
                      <a:pt x="572" y="36"/>
                    </a:lnTo>
                    <a:lnTo>
                      <a:pt x="573" y="35"/>
                    </a:lnTo>
                    <a:lnTo>
                      <a:pt x="580" y="35"/>
                    </a:lnTo>
                    <a:lnTo>
                      <a:pt x="583" y="38"/>
                    </a:lnTo>
                    <a:lnTo>
                      <a:pt x="587" y="38"/>
                    </a:lnTo>
                    <a:lnTo>
                      <a:pt x="586" y="33"/>
                    </a:lnTo>
                    <a:lnTo>
                      <a:pt x="588" y="30"/>
                    </a:lnTo>
                    <a:lnTo>
                      <a:pt x="597" y="29"/>
                    </a:lnTo>
                    <a:lnTo>
                      <a:pt x="600" y="25"/>
                    </a:lnTo>
                    <a:lnTo>
                      <a:pt x="600" y="22"/>
                    </a:lnTo>
                    <a:lnTo>
                      <a:pt x="604" y="22"/>
                    </a:lnTo>
                    <a:lnTo>
                      <a:pt x="609" y="18"/>
                    </a:lnTo>
                    <a:lnTo>
                      <a:pt x="617" y="18"/>
                    </a:lnTo>
                    <a:lnTo>
                      <a:pt x="626" y="12"/>
                    </a:lnTo>
                    <a:lnTo>
                      <a:pt x="633" y="11"/>
                    </a:lnTo>
                    <a:lnTo>
                      <a:pt x="642" y="7"/>
                    </a:lnTo>
                    <a:lnTo>
                      <a:pt x="645" y="8"/>
                    </a:lnTo>
                    <a:lnTo>
                      <a:pt x="681" y="6"/>
                    </a:lnTo>
                    <a:lnTo>
                      <a:pt x="683" y="7"/>
                    </a:lnTo>
                    <a:lnTo>
                      <a:pt x="691" y="6"/>
                    </a:lnTo>
                    <a:lnTo>
                      <a:pt x="704" y="11"/>
                    </a:lnTo>
                    <a:lnTo>
                      <a:pt x="709" y="11"/>
                    </a:lnTo>
                    <a:lnTo>
                      <a:pt x="715" y="6"/>
                    </a:lnTo>
                    <a:lnTo>
                      <a:pt x="717" y="6"/>
                    </a:lnTo>
                    <a:lnTo>
                      <a:pt x="722" y="2"/>
                    </a:lnTo>
                    <a:lnTo>
                      <a:pt x="732" y="3"/>
                    </a:lnTo>
                    <a:lnTo>
                      <a:pt x="733" y="0"/>
                    </a:lnTo>
                    <a:lnTo>
                      <a:pt x="732" y="1"/>
                    </a:lnTo>
                    <a:lnTo>
                      <a:pt x="743" y="5"/>
                    </a:lnTo>
                    <a:lnTo>
                      <a:pt x="756" y="2"/>
                    </a:lnTo>
                    <a:lnTo>
                      <a:pt x="760" y="2"/>
                    </a:lnTo>
                    <a:lnTo>
                      <a:pt x="765" y="6"/>
                    </a:lnTo>
                    <a:lnTo>
                      <a:pt x="772" y="5"/>
                    </a:lnTo>
                    <a:lnTo>
                      <a:pt x="775" y="7"/>
                    </a:lnTo>
                    <a:lnTo>
                      <a:pt x="774" y="19"/>
                    </a:lnTo>
                    <a:lnTo>
                      <a:pt x="775" y="20"/>
                    </a:lnTo>
                    <a:lnTo>
                      <a:pt x="782" y="16"/>
                    </a:lnTo>
                    <a:lnTo>
                      <a:pt x="787" y="14"/>
                    </a:lnTo>
                    <a:lnTo>
                      <a:pt x="797" y="23"/>
                    </a:lnTo>
                    <a:lnTo>
                      <a:pt x="803" y="29"/>
                    </a:lnTo>
                    <a:lnTo>
                      <a:pt x="805" y="34"/>
                    </a:lnTo>
                    <a:lnTo>
                      <a:pt x="805" y="40"/>
                    </a:lnTo>
                    <a:lnTo>
                      <a:pt x="803" y="46"/>
                    </a:lnTo>
                    <a:lnTo>
                      <a:pt x="805" y="48"/>
                    </a:lnTo>
                    <a:lnTo>
                      <a:pt x="806" y="53"/>
                    </a:lnTo>
                    <a:lnTo>
                      <a:pt x="805" y="57"/>
                    </a:lnTo>
                    <a:lnTo>
                      <a:pt x="800" y="58"/>
                    </a:lnTo>
                    <a:lnTo>
                      <a:pt x="800" y="61"/>
                    </a:lnTo>
                    <a:lnTo>
                      <a:pt x="802" y="63"/>
                    </a:lnTo>
                    <a:lnTo>
                      <a:pt x="809" y="66"/>
                    </a:lnTo>
                    <a:lnTo>
                      <a:pt x="815" y="77"/>
                    </a:lnTo>
                    <a:lnTo>
                      <a:pt x="819" y="78"/>
                    </a:lnTo>
                    <a:lnTo>
                      <a:pt x="824" y="75"/>
                    </a:lnTo>
                    <a:lnTo>
                      <a:pt x="827" y="75"/>
                    </a:lnTo>
                    <a:lnTo>
                      <a:pt x="831" y="72"/>
                    </a:lnTo>
                    <a:lnTo>
                      <a:pt x="835" y="72"/>
                    </a:lnTo>
                    <a:lnTo>
                      <a:pt x="836" y="74"/>
                    </a:lnTo>
                    <a:lnTo>
                      <a:pt x="836" y="80"/>
                    </a:lnTo>
                    <a:lnTo>
                      <a:pt x="846" y="86"/>
                    </a:lnTo>
                    <a:lnTo>
                      <a:pt x="863" y="92"/>
                    </a:lnTo>
                    <a:lnTo>
                      <a:pt x="870" y="97"/>
                    </a:lnTo>
                    <a:lnTo>
                      <a:pt x="876" y="96"/>
                    </a:lnTo>
                    <a:lnTo>
                      <a:pt x="883" y="101"/>
                    </a:lnTo>
                    <a:lnTo>
                      <a:pt x="893" y="102"/>
                    </a:lnTo>
                    <a:lnTo>
                      <a:pt x="860" y="127"/>
                    </a:lnTo>
                    <a:lnTo>
                      <a:pt x="857" y="131"/>
                    </a:lnTo>
                    <a:lnTo>
                      <a:pt x="858" y="134"/>
                    </a:lnTo>
                    <a:lnTo>
                      <a:pt x="858" y="136"/>
                    </a:lnTo>
                    <a:lnTo>
                      <a:pt x="854" y="145"/>
                    </a:lnTo>
                    <a:lnTo>
                      <a:pt x="850" y="149"/>
                    </a:lnTo>
                    <a:lnTo>
                      <a:pt x="847" y="147"/>
                    </a:lnTo>
                    <a:lnTo>
                      <a:pt x="843" y="144"/>
                    </a:lnTo>
                    <a:lnTo>
                      <a:pt x="825" y="145"/>
                    </a:lnTo>
                    <a:lnTo>
                      <a:pt x="824" y="146"/>
                    </a:lnTo>
                    <a:lnTo>
                      <a:pt x="819" y="152"/>
                    </a:lnTo>
                    <a:lnTo>
                      <a:pt x="815" y="153"/>
                    </a:lnTo>
                    <a:lnTo>
                      <a:pt x="810" y="153"/>
                    </a:lnTo>
                    <a:lnTo>
                      <a:pt x="803" y="151"/>
                    </a:lnTo>
                    <a:lnTo>
                      <a:pt x="799" y="153"/>
                    </a:lnTo>
                    <a:lnTo>
                      <a:pt x="797" y="157"/>
                    </a:lnTo>
                    <a:lnTo>
                      <a:pt x="794" y="160"/>
                    </a:lnTo>
                    <a:lnTo>
                      <a:pt x="791" y="161"/>
                    </a:lnTo>
                    <a:lnTo>
                      <a:pt x="786" y="158"/>
                    </a:lnTo>
                    <a:lnTo>
                      <a:pt x="782" y="161"/>
                    </a:lnTo>
                    <a:lnTo>
                      <a:pt x="777" y="157"/>
                    </a:lnTo>
                    <a:lnTo>
                      <a:pt x="766" y="158"/>
                    </a:lnTo>
                    <a:lnTo>
                      <a:pt x="761" y="156"/>
                    </a:lnTo>
                    <a:lnTo>
                      <a:pt x="756" y="156"/>
                    </a:lnTo>
                    <a:lnTo>
                      <a:pt x="742" y="149"/>
                    </a:lnTo>
                    <a:lnTo>
                      <a:pt x="732" y="146"/>
                    </a:lnTo>
                    <a:lnTo>
                      <a:pt x="715" y="139"/>
                    </a:lnTo>
                    <a:lnTo>
                      <a:pt x="710" y="141"/>
                    </a:lnTo>
                    <a:lnTo>
                      <a:pt x="706" y="145"/>
                    </a:lnTo>
                    <a:lnTo>
                      <a:pt x="699" y="144"/>
                    </a:lnTo>
                    <a:lnTo>
                      <a:pt x="697" y="145"/>
                    </a:lnTo>
                    <a:lnTo>
                      <a:pt x="694" y="147"/>
                    </a:lnTo>
                    <a:lnTo>
                      <a:pt x="693" y="156"/>
                    </a:lnTo>
                    <a:lnTo>
                      <a:pt x="686" y="169"/>
                    </a:lnTo>
                    <a:lnTo>
                      <a:pt x="687" y="170"/>
                    </a:lnTo>
                    <a:lnTo>
                      <a:pt x="694" y="170"/>
                    </a:lnTo>
                    <a:lnTo>
                      <a:pt x="697" y="177"/>
                    </a:lnTo>
                    <a:lnTo>
                      <a:pt x="697" y="179"/>
                    </a:lnTo>
                    <a:lnTo>
                      <a:pt x="693" y="181"/>
                    </a:lnTo>
                    <a:lnTo>
                      <a:pt x="691" y="184"/>
                    </a:lnTo>
                    <a:lnTo>
                      <a:pt x="691" y="188"/>
                    </a:lnTo>
                    <a:lnTo>
                      <a:pt x="693" y="190"/>
                    </a:lnTo>
                    <a:lnTo>
                      <a:pt x="695" y="191"/>
                    </a:lnTo>
                    <a:lnTo>
                      <a:pt x="706" y="190"/>
                    </a:lnTo>
                    <a:lnTo>
                      <a:pt x="709" y="192"/>
                    </a:lnTo>
                    <a:lnTo>
                      <a:pt x="710" y="196"/>
                    </a:lnTo>
                    <a:lnTo>
                      <a:pt x="710" y="197"/>
                    </a:lnTo>
                    <a:lnTo>
                      <a:pt x="705" y="202"/>
                    </a:lnTo>
                    <a:lnTo>
                      <a:pt x="699" y="205"/>
                    </a:lnTo>
                    <a:lnTo>
                      <a:pt x="698" y="210"/>
                    </a:lnTo>
                    <a:lnTo>
                      <a:pt x="709" y="220"/>
                    </a:lnTo>
                    <a:lnTo>
                      <a:pt x="710" y="228"/>
                    </a:lnTo>
                    <a:lnTo>
                      <a:pt x="709" y="231"/>
                    </a:lnTo>
                    <a:lnTo>
                      <a:pt x="695" y="241"/>
                    </a:lnTo>
                    <a:lnTo>
                      <a:pt x="695" y="244"/>
                    </a:lnTo>
                    <a:lnTo>
                      <a:pt x="703" y="247"/>
                    </a:lnTo>
                    <a:lnTo>
                      <a:pt x="706" y="256"/>
                    </a:lnTo>
                    <a:lnTo>
                      <a:pt x="716" y="261"/>
                    </a:lnTo>
                    <a:lnTo>
                      <a:pt x="715" y="269"/>
                    </a:lnTo>
                    <a:lnTo>
                      <a:pt x="722" y="269"/>
                    </a:lnTo>
                    <a:lnTo>
                      <a:pt x="725" y="273"/>
                    </a:lnTo>
                    <a:lnTo>
                      <a:pt x="731" y="272"/>
                    </a:lnTo>
                    <a:lnTo>
                      <a:pt x="735" y="272"/>
                    </a:lnTo>
                    <a:lnTo>
                      <a:pt x="735" y="277"/>
                    </a:lnTo>
                    <a:lnTo>
                      <a:pt x="735" y="283"/>
                    </a:lnTo>
                    <a:lnTo>
                      <a:pt x="737" y="290"/>
                    </a:lnTo>
                    <a:lnTo>
                      <a:pt x="738" y="291"/>
                    </a:lnTo>
                    <a:lnTo>
                      <a:pt x="755" y="292"/>
                    </a:lnTo>
                    <a:lnTo>
                      <a:pt x="760" y="296"/>
                    </a:lnTo>
                    <a:lnTo>
                      <a:pt x="765" y="295"/>
                    </a:lnTo>
                    <a:lnTo>
                      <a:pt x="770" y="302"/>
                    </a:lnTo>
                    <a:lnTo>
                      <a:pt x="770" y="307"/>
                    </a:lnTo>
                    <a:lnTo>
                      <a:pt x="771" y="311"/>
                    </a:lnTo>
                    <a:lnTo>
                      <a:pt x="767" y="316"/>
                    </a:lnTo>
                    <a:lnTo>
                      <a:pt x="765" y="319"/>
                    </a:lnTo>
                    <a:lnTo>
                      <a:pt x="758" y="321"/>
                    </a:lnTo>
                    <a:lnTo>
                      <a:pt x="754" y="321"/>
                    </a:lnTo>
                    <a:lnTo>
                      <a:pt x="752" y="319"/>
                    </a:lnTo>
                    <a:lnTo>
                      <a:pt x="747" y="319"/>
                    </a:lnTo>
                    <a:lnTo>
                      <a:pt x="744" y="323"/>
                    </a:lnTo>
                    <a:lnTo>
                      <a:pt x="733" y="328"/>
                    </a:lnTo>
                    <a:lnTo>
                      <a:pt x="730" y="335"/>
                    </a:lnTo>
                    <a:lnTo>
                      <a:pt x="730" y="345"/>
                    </a:lnTo>
                    <a:lnTo>
                      <a:pt x="733" y="351"/>
                    </a:lnTo>
                    <a:lnTo>
                      <a:pt x="733" y="356"/>
                    </a:lnTo>
                    <a:lnTo>
                      <a:pt x="735" y="357"/>
                    </a:lnTo>
                    <a:lnTo>
                      <a:pt x="737" y="360"/>
                    </a:lnTo>
                    <a:lnTo>
                      <a:pt x="736" y="362"/>
                    </a:lnTo>
                    <a:lnTo>
                      <a:pt x="731" y="367"/>
                    </a:lnTo>
                    <a:lnTo>
                      <a:pt x="728" y="372"/>
                    </a:lnTo>
                    <a:lnTo>
                      <a:pt x="730" y="375"/>
                    </a:lnTo>
                    <a:lnTo>
                      <a:pt x="731" y="377"/>
                    </a:lnTo>
                    <a:lnTo>
                      <a:pt x="741" y="377"/>
                    </a:lnTo>
                    <a:lnTo>
                      <a:pt x="743" y="383"/>
                    </a:lnTo>
                    <a:lnTo>
                      <a:pt x="742" y="385"/>
                    </a:lnTo>
                    <a:lnTo>
                      <a:pt x="738" y="385"/>
                    </a:lnTo>
                    <a:lnTo>
                      <a:pt x="733" y="385"/>
                    </a:lnTo>
                    <a:lnTo>
                      <a:pt x="731" y="383"/>
                    </a:lnTo>
                    <a:lnTo>
                      <a:pt x="728" y="389"/>
                    </a:lnTo>
                    <a:lnTo>
                      <a:pt x="715" y="394"/>
                    </a:lnTo>
                    <a:lnTo>
                      <a:pt x="704" y="410"/>
                    </a:lnTo>
                    <a:lnTo>
                      <a:pt x="699" y="412"/>
                    </a:lnTo>
                    <a:lnTo>
                      <a:pt x="694" y="417"/>
                    </a:lnTo>
                    <a:lnTo>
                      <a:pt x="691" y="423"/>
                    </a:lnTo>
                    <a:lnTo>
                      <a:pt x="689" y="429"/>
                    </a:lnTo>
                    <a:lnTo>
                      <a:pt x="691" y="436"/>
                    </a:lnTo>
                    <a:lnTo>
                      <a:pt x="687" y="444"/>
                    </a:lnTo>
                    <a:lnTo>
                      <a:pt x="680" y="449"/>
                    </a:lnTo>
                    <a:lnTo>
                      <a:pt x="672" y="450"/>
                    </a:lnTo>
                    <a:lnTo>
                      <a:pt x="666" y="453"/>
                    </a:lnTo>
                    <a:lnTo>
                      <a:pt x="661" y="462"/>
                    </a:lnTo>
                    <a:lnTo>
                      <a:pt x="658" y="473"/>
                    </a:lnTo>
                    <a:lnTo>
                      <a:pt x="652" y="483"/>
                    </a:lnTo>
                    <a:lnTo>
                      <a:pt x="637" y="505"/>
                    </a:lnTo>
                    <a:lnTo>
                      <a:pt x="631" y="511"/>
                    </a:lnTo>
                    <a:lnTo>
                      <a:pt x="619" y="517"/>
                    </a:lnTo>
                    <a:lnTo>
                      <a:pt x="609" y="528"/>
                    </a:lnTo>
                    <a:lnTo>
                      <a:pt x="605" y="532"/>
                    </a:lnTo>
                    <a:lnTo>
                      <a:pt x="595" y="547"/>
                    </a:lnTo>
                    <a:lnTo>
                      <a:pt x="588" y="557"/>
                    </a:lnTo>
                    <a:lnTo>
                      <a:pt x="581" y="571"/>
                    </a:lnTo>
                    <a:lnTo>
                      <a:pt x="576" y="574"/>
                    </a:lnTo>
                    <a:lnTo>
                      <a:pt x="572" y="575"/>
                    </a:lnTo>
                    <a:lnTo>
                      <a:pt x="550" y="574"/>
                    </a:lnTo>
                    <a:lnTo>
                      <a:pt x="547" y="575"/>
                    </a:lnTo>
                    <a:lnTo>
                      <a:pt x="539" y="579"/>
                    </a:lnTo>
                    <a:lnTo>
                      <a:pt x="534" y="585"/>
                    </a:lnTo>
                    <a:lnTo>
                      <a:pt x="531" y="586"/>
                    </a:lnTo>
                    <a:lnTo>
                      <a:pt x="528" y="584"/>
                    </a:lnTo>
                    <a:lnTo>
                      <a:pt x="526" y="579"/>
                    </a:lnTo>
                    <a:lnTo>
                      <a:pt x="517" y="567"/>
                    </a:lnTo>
                    <a:lnTo>
                      <a:pt x="514" y="564"/>
                    </a:lnTo>
                    <a:lnTo>
                      <a:pt x="511" y="564"/>
                    </a:lnTo>
                    <a:lnTo>
                      <a:pt x="501" y="574"/>
                    </a:lnTo>
                    <a:lnTo>
                      <a:pt x="498" y="580"/>
                    </a:lnTo>
                    <a:lnTo>
                      <a:pt x="487" y="589"/>
                    </a:lnTo>
                    <a:lnTo>
                      <a:pt x="473" y="607"/>
                    </a:lnTo>
                    <a:lnTo>
                      <a:pt x="466" y="614"/>
                    </a:lnTo>
                    <a:lnTo>
                      <a:pt x="464" y="621"/>
                    </a:lnTo>
                    <a:lnTo>
                      <a:pt x="459" y="638"/>
                    </a:lnTo>
                    <a:lnTo>
                      <a:pt x="459" y="643"/>
                    </a:lnTo>
                    <a:lnTo>
                      <a:pt x="462" y="647"/>
                    </a:lnTo>
                    <a:lnTo>
                      <a:pt x="469" y="651"/>
                    </a:lnTo>
                    <a:lnTo>
                      <a:pt x="475" y="650"/>
                    </a:lnTo>
                    <a:lnTo>
                      <a:pt x="481" y="652"/>
                    </a:lnTo>
                    <a:lnTo>
                      <a:pt x="491" y="652"/>
                    </a:lnTo>
                    <a:lnTo>
                      <a:pt x="494" y="654"/>
                    </a:lnTo>
                    <a:lnTo>
                      <a:pt x="497" y="657"/>
                    </a:lnTo>
                    <a:lnTo>
                      <a:pt x="498" y="661"/>
                    </a:lnTo>
                    <a:lnTo>
                      <a:pt x="498" y="666"/>
                    </a:lnTo>
                    <a:lnTo>
                      <a:pt x="492" y="685"/>
                    </a:lnTo>
                    <a:lnTo>
                      <a:pt x="492" y="690"/>
                    </a:lnTo>
                    <a:lnTo>
                      <a:pt x="493" y="694"/>
                    </a:lnTo>
                    <a:lnTo>
                      <a:pt x="503" y="705"/>
                    </a:lnTo>
                    <a:lnTo>
                      <a:pt x="506" y="706"/>
                    </a:lnTo>
                    <a:lnTo>
                      <a:pt x="515" y="702"/>
                    </a:lnTo>
                    <a:lnTo>
                      <a:pt x="519" y="704"/>
                    </a:lnTo>
                    <a:lnTo>
                      <a:pt x="520" y="706"/>
                    </a:lnTo>
                    <a:lnTo>
                      <a:pt x="520" y="717"/>
                    </a:lnTo>
                    <a:lnTo>
                      <a:pt x="521" y="725"/>
                    </a:lnTo>
                    <a:lnTo>
                      <a:pt x="526" y="732"/>
                    </a:lnTo>
                    <a:lnTo>
                      <a:pt x="528" y="739"/>
                    </a:lnTo>
                    <a:lnTo>
                      <a:pt x="533" y="746"/>
                    </a:lnTo>
                    <a:lnTo>
                      <a:pt x="538" y="750"/>
                    </a:lnTo>
                    <a:lnTo>
                      <a:pt x="539" y="752"/>
                    </a:lnTo>
                    <a:lnTo>
                      <a:pt x="542" y="757"/>
                    </a:lnTo>
                    <a:lnTo>
                      <a:pt x="543" y="761"/>
                    </a:lnTo>
                    <a:lnTo>
                      <a:pt x="539" y="762"/>
                    </a:lnTo>
                    <a:lnTo>
                      <a:pt x="538" y="765"/>
                    </a:lnTo>
                    <a:lnTo>
                      <a:pt x="539" y="774"/>
                    </a:lnTo>
                    <a:lnTo>
                      <a:pt x="538" y="777"/>
                    </a:lnTo>
                    <a:lnTo>
                      <a:pt x="544" y="778"/>
                    </a:lnTo>
                    <a:lnTo>
                      <a:pt x="544" y="780"/>
                    </a:lnTo>
                    <a:lnTo>
                      <a:pt x="538" y="782"/>
                    </a:lnTo>
                    <a:lnTo>
                      <a:pt x="533" y="784"/>
                    </a:lnTo>
                    <a:lnTo>
                      <a:pt x="532" y="788"/>
                    </a:lnTo>
                    <a:lnTo>
                      <a:pt x="530" y="789"/>
                    </a:lnTo>
                    <a:lnTo>
                      <a:pt x="526" y="789"/>
                    </a:lnTo>
                    <a:lnTo>
                      <a:pt x="520" y="788"/>
                    </a:lnTo>
                    <a:lnTo>
                      <a:pt x="517" y="786"/>
                    </a:lnTo>
                    <a:lnTo>
                      <a:pt x="517" y="784"/>
                    </a:lnTo>
                    <a:lnTo>
                      <a:pt x="519" y="779"/>
                    </a:lnTo>
                    <a:lnTo>
                      <a:pt x="517" y="778"/>
                    </a:lnTo>
                    <a:lnTo>
                      <a:pt x="511" y="777"/>
                    </a:lnTo>
                    <a:lnTo>
                      <a:pt x="506" y="779"/>
                    </a:lnTo>
                    <a:lnTo>
                      <a:pt x="494" y="783"/>
                    </a:lnTo>
                    <a:lnTo>
                      <a:pt x="492" y="790"/>
                    </a:lnTo>
                    <a:lnTo>
                      <a:pt x="489" y="793"/>
                    </a:lnTo>
                    <a:lnTo>
                      <a:pt x="487" y="793"/>
                    </a:lnTo>
                    <a:lnTo>
                      <a:pt x="472" y="791"/>
                    </a:lnTo>
                    <a:lnTo>
                      <a:pt x="465" y="784"/>
                    </a:lnTo>
                    <a:lnTo>
                      <a:pt x="459" y="788"/>
                    </a:lnTo>
                    <a:lnTo>
                      <a:pt x="455" y="785"/>
                    </a:lnTo>
                    <a:lnTo>
                      <a:pt x="443" y="785"/>
                    </a:lnTo>
                    <a:lnTo>
                      <a:pt x="439" y="785"/>
                    </a:lnTo>
                    <a:lnTo>
                      <a:pt x="434" y="786"/>
                    </a:lnTo>
                    <a:lnTo>
                      <a:pt x="430" y="784"/>
                    </a:lnTo>
                    <a:lnTo>
                      <a:pt x="428" y="786"/>
                    </a:lnTo>
                    <a:lnTo>
                      <a:pt x="427" y="786"/>
                    </a:lnTo>
                    <a:lnTo>
                      <a:pt x="425" y="782"/>
                    </a:lnTo>
                    <a:lnTo>
                      <a:pt x="422" y="780"/>
                    </a:lnTo>
                    <a:lnTo>
                      <a:pt x="421" y="785"/>
                    </a:lnTo>
                    <a:lnTo>
                      <a:pt x="421" y="802"/>
                    </a:lnTo>
                    <a:lnTo>
                      <a:pt x="403" y="802"/>
                    </a:lnTo>
                    <a:lnTo>
                      <a:pt x="399" y="804"/>
                    </a:lnTo>
                    <a:lnTo>
                      <a:pt x="394" y="802"/>
                    </a:lnTo>
                    <a:lnTo>
                      <a:pt x="392" y="807"/>
                    </a:lnTo>
                    <a:lnTo>
                      <a:pt x="389" y="808"/>
                    </a:lnTo>
                    <a:lnTo>
                      <a:pt x="388" y="812"/>
                    </a:lnTo>
                    <a:lnTo>
                      <a:pt x="384" y="816"/>
                    </a:lnTo>
                    <a:lnTo>
                      <a:pt x="379" y="817"/>
                    </a:lnTo>
                    <a:lnTo>
                      <a:pt x="367" y="812"/>
                    </a:lnTo>
                    <a:lnTo>
                      <a:pt x="356" y="811"/>
                    </a:lnTo>
                    <a:lnTo>
                      <a:pt x="353" y="808"/>
                    </a:lnTo>
                    <a:lnTo>
                      <a:pt x="351" y="802"/>
                    </a:lnTo>
                    <a:lnTo>
                      <a:pt x="349" y="800"/>
                    </a:lnTo>
                    <a:lnTo>
                      <a:pt x="344" y="795"/>
                    </a:lnTo>
                    <a:lnTo>
                      <a:pt x="340" y="784"/>
                    </a:lnTo>
                    <a:lnTo>
                      <a:pt x="334" y="767"/>
                    </a:lnTo>
                    <a:lnTo>
                      <a:pt x="333" y="761"/>
                    </a:lnTo>
                    <a:lnTo>
                      <a:pt x="329" y="761"/>
                    </a:lnTo>
                    <a:lnTo>
                      <a:pt x="320" y="757"/>
                    </a:lnTo>
                    <a:lnTo>
                      <a:pt x="312" y="754"/>
                    </a:lnTo>
                    <a:lnTo>
                      <a:pt x="309" y="733"/>
                    </a:lnTo>
                    <a:lnTo>
                      <a:pt x="306" y="728"/>
                    </a:lnTo>
                    <a:lnTo>
                      <a:pt x="299" y="723"/>
                    </a:lnTo>
                    <a:lnTo>
                      <a:pt x="293" y="719"/>
                    </a:lnTo>
                    <a:lnTo>
                      <a:pt x="283" y="718"/>
                    </a:lnTo>
                    <a:lnTo>
                      <a:pt x="262" y="722"/>
                    </a:lnTo>
                    <a:lnTo>
                      <a:pt x="243" y="722"/>
                    </a:lnTo>
                    <a:lnTo>
                      <a:pt x="228" y="728"/>
                    </a:lnTo>
                    <a:lnTo>
                      <a:pt x="220" y="725"/>
                    </a:lnTo>
                    <a:lnTo>
                      <a:pt x="205" y="723"/>
                    </a:lnTo>
                    <a:lnTo>
                      <a:pt x="199" y="735"/>
                    </a:lnTo>
                    <a:lnTo>
                      <a:pt x="194" y="729"/>
                    </a:lnTo>
                    <a:lnTo>
                      <a:pt x="182" y="729"/>
                    </a:lnTo>
                    <a:lnTo>
                      <a:pt x="173" y="722"/>
                    </a:lnTo>
                    <a:lnTo>
                      <a:pt x="160" y="724"/>
                    </a:lnTo>
                    <a:lnTo>
                      <a:pt x="146" y="722"/>
                    </a:lnTo>
                    <a:lnTo>
                      <a:pt x="139" y="730"/>
                    </a:lnTo>
                    <a:lnTo>
                      <a:pt x="126" y="732"/>
                    </a:lnTo>
                    <a:lnTo>
                      <a:pt x="99" y="728"/>
                    </a:lnTo>
                    <a:lnTo>
                      <a:pt x="88" y="729"/>
                    </a:lnTo>
                    <a:lnTo>
                      <a:pt x="73" y="735"/>
                    </a:lnTo>
                    <a:lnTo>
                      <a:pt x="66" y="732"/>
                    </a:lnTo>
                    <a:lnTo>
                      <a:pt x="59" y="738"/>
                    </a:lnTo>
                    <a:lnTo>
                      <a:pt x="51" y="739"/>
                    </a:lnTo>
                    <a:lnTo>
                      <a:pt x="46" y="741"/>
                    </a:lnTo>
                    <a:lnTo>
                      <a:pt x="44" y="735"/>
                    </a:lnTo>
                    <a:lnTo>
                      <a:pt x="40" y="735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0" name="Freeform 244">
                <a:extLst>
                  <a:ext uri="{FF2B5EF4-FFF2-40B4-BE49-F238E27FC236}">
                    <a16:creationId xmlns:a16="http://schemas.microsoft.com/office/drawing/2014/main" id="{63CCFA33-6496-4358-15CC-272A2395D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2191"/>
                <a:ext cx="36" cy="19"/>
              </a:xfrm>
              <a:custGeom>
                <a:avLst/>
                <a:gdLst/>
                <a:ahLst/>
                <a:cxnLst>
                  <a:cxn ang="0">
                    <a:pos x="158" y="30"/>
                  </a:cxn>
                  <a:cxn ang="0">
                    <a:pos x="158" y="29"/>
                  </a:cxn>
                  <a:cxn ang="0">
                    <a:pos x="145" y="22"/>
                  </a:cxn>
                  <a:cxn ang="0">
                    <a:pos x="142" y="18"/>
                  </a:cxn>
                  <a:cxn ang="0">
                    <a:pos x="140" y="17"/>
                  </a:cxn>
                  <a:cxn ang="0">
                    <a:pos x="125" y="21"/>
                  </a:cxn>
                  <a:cxn ang="0">
                    <a:pos x="120" y="19"/>
                  </a:cxn>
                  <a:cxn ang="0">
                    <a:pos x="108" y="16"/>
                  </a:cxn>
                  <a:cxn ang="0">
                    <a:pos x="92" y="14"/>
                  </a:cxn>
                  <a:cxn ang="0">
                    <a:pos x="85" y="10"/>
                  </a:cxn>
                  <a:cxn ang="0">
                    <a:pos x="85" y="7"/>
                  </a:cxn>
                  <a:cxn ang="0">
                    <a:pos x="81" y="1"/>
                  </a:cxn>
                  <a:cxn ang="0">
                    <a:pos x="75" y="0"/>
                  </a:cxn>
                  <a:cxn ang="0">
                    <a:pos x="62" y="1"/>
                  </a:cxn>
                  <a:cxn ang="0">
                    <a:pos x="51" y="6"/>
                  </a:cxn>
                  <a:cxn ang="0">
                    <a:pos x="40" y="17"/>
                  </a:cxn>
                  <a:cxn ang="0">
                    <a:pos x="30" y="33"/>
                  </a:cxn>
                  <a:cxn ang="0">
                    <a:pos x="9" y="52"/>
                  </a:cxn>
                  <a:cxn ang="0">
                    <a:pos x="9" y="57"/>
                  </a:cxn>
                  <a:cxn ang="0">
                    <a:pos x="8" y="61"/>
                  </a:cxn>
                  <a:cxn ang="0">
                    <a:pos x="0" y="69"/>
                  </a:cxn>
                  <a:cxn ang="0">
                    <a:pos x="0" y="74"/>
                  </a:cxn>
                  <a:cxn ang="0">
                    <a:pos x="4" y="75"/>
                  </a:cxn>
                  <a:cxn ang="0">
                    <a:pos x="4" y="77"/>
                  </a:cxn>
                  <a:cxn ang="0">
                    <a:pos x="4" y="84"/>
                  </a:cxn>
                  <a:cxn ang="0">
                    <a:pos x="7" y="86"/>
                  </a:cxn>
                  <a:cxn ang="0">
                    <a:pos x="11" y="85"/>
                  </a:cxn>
                  <a:cxn ang="0">
                    <a:pos x="14" y="88"/>
                  </a:cxn>
                  <a:cxn ang="0">
                    <a:pos x="24" y="93"/>
                  </a:cxn>
                  <a:cxn ang="0">
                    <a:pos x="47" y="95"/>
                  </a:cxn>
                  <a:cxn ang="0">
                    <a:pos x="64" y="95"/>
                  </a:cxn>
                  <a:cxn ang="0">
                    <a:pos x="87" y="88"/>
                  </a:cxn>
                  <a:cxn ang="0">
                    <a:pos x="92" y="86"/>
                  </a:cxn>
                  <a:cxn ang="0">
                    <a:pos x="102" y="90"/>
                  </a:cxn>
                  <a:cxn ang="0">
                    <a:pos x="111" y="91"/>
                  </a:cxn>
                  <a:cxn ang="0">
                    <a:pos x="119" y="90"/>
                  </a:cxn>
                  <a:cxn ang="0">
                    <a:pos x="139" y="85"/>
                  </a:cxn>
                  <a:cxn ang="0">
                    <a:pos x="152" y="85"/>
                  </a:cxn>
                  <a:cxn ang="0">
                    <a:pos x="172" y="82"/>
                  </a:cxn>
                  <a:cxn ang="0">
                    <a:pos x="179" y="77"/>
                  </a:cxn>
                  <a:cxn ang="0">
                    <a:pos x="180" y="74"/>
                  </a:cxn>
                  <a:cxn ang="0">
                    <a:pos x="179" y="71"/>
                  </a:cxn>
                  <a:cxn ang="0">
                    <a:pos x="180" y="57"/>
                  </a:cxn>
                  <a:cxn ang="0">
                    <a:pos x="174" y="51"/>
                  </a:cxn>
                  <a:cxn ang="0">
                    <a:pos x="157" y="44"/>
                  </a:cxn>
                  <a:cxn ang="0">
                    <a:pos x="156" y="41"/>
                  </a:cxn>
                  <a:cxn ang="0">
                    <a:pos x="156" y="39"/>
                  </a:cxn>
                  <a:cxn ang="0">
                    <a:pos x="158" y="34"/>
                  </a:cxn>
                  <a:cxn ang="0">
                    <a:pos x="158" y="30"/>
                  </a:cxn>
                </a:cxnLst>
                <a:rect l="0" t="0" r="r" b="b"/>
                <a:pathLst>
                  <a:path w="180" h="95">
                    <a:moveTo>
                      <a:pt x="158" y="30"/>
                    </a:moveTo>
                    <a:lnTo>
                      <a:pt x="158" y="29"/>
                    </a:lnTo>
                    <a:lnTo>
                      <a:pt x="145" y="22"/>
                    </a:lnTo>
                    <a:lnTo>
                      <a:pt x="142" y="18"/>
                    </a:lnTo>
                    <a:lnTo>
                      <a:pt x="140" y="17"/>
                    </a:lnTo>
                    <a:lnTo>
                      <a:pt x="125" y="21"/>
                    </a:lnTo>
                    <a:lnTo>
                      <a:pt x="120" y="19"/>
                    </a:lnTo>
                    <a:lnTo>
                      <a:pt x="108" y="16"/>
                    </a:lnTo>
                    <a:lnTo>
                      <a:pt x="92" y="14"/>
                    </a:lnTo>
                    <a:lnTo>
                      <a:pt x="85" y="10"/>
                    </a:lnTo>
                    <a:lnTo>
                      <a:pt x="85" y="7"/>
                    </a:lnTo>
                    <a:lnTo>
                      <a:pt x="81" y="1"/>
                    </a:lnTo>
                    <a:lnTo>
                      <a:pt x="75" y="0"/>
                    </a:lnTo>
                    <a:lnTo>
                      <a:pt x="62" y="1"/>
                    </a:lnTo>
                    <a:lnTo>
                      <a:pt x="51" y="6"/>
                    </a:lnTo>
                    <a:lnTo>
                      <a:pt x="40" y="17"/>
                    </a:lnTo>
                    <a:lnTo>
                      <a:pt x="30" y="33"/>
                    </a:lnTo>
                    <a:lnTo>
                      <a:pt x="9" y="52"/>
                    </a:lnTo>
                    <a:lnTo>
                      <a:pt x="9" y="57"/>
                    </a:lnTo>
                    <a:lnTo>
                      <a:pt x="8" y="61"/>
                    </a:lnTo>
                    <a:lnTo>
                      <a:pt x="0" y="69"/>
                    </a:lnTo>
                    <a:lnTo>
                      <a:pt x="0" y="74"/>
                    </a:lnTo>
                    <a:lnTo>
                      <a:pt x="4" y="75"/>
                    </a:lnTo>
                    <a:lnTo>
                      <a:pt x="4" y="77"/>
                    </a:lnTo>
                    <a:lnTo>
                      <a:pt x="4" y="84"/>
                    </a:lnTo>
                    <a:lnTo>
                      <a:pt x="7" y="86"/>
                    </a:lnTo>
                    <a:lnTo>
                      <a:pt x="11" y="85"/>
                    </a:lnTo>
                    <a:lnTo>
                      <a:pt x="14" y="88"/>
                    </a:lnTo>
                    <a:lnTo>
                      <a:pt x="24" y="93"/>
                    </a:lnTo>
                    <a:lnTo>
                      <a:pt x="47" y="95"/>
                    </a:lnTo>
                    <a:lnTo>
                      <a:pt x="64" y="95"/>
                    </a:lnTo>
                    <a:lnTo>
                      <a:pt x="87" y="88"/>
                    </a:lnTo>
                    <a:lnTo>
                      <a:pt x="92" y="86"/>
                    </a:lnTo>
                    <a:lnTo>
                      <a:pt x="102" y="90"/>
                    </a:lnTo>
                    <a:lnTo>
                      <a:pt x="111" y="91"/>
                    </a:lnTo>
                    <a:lnTo>
                      <a:pt x="119" y="90"/>
                    </a:lnTo>
                    <a:lnTo>
                      <a:pt x="139" y="85"/>
                    </a:lnTo>
                    <a:lnTo>
                      <a:pt x="152" y="85"/>
                    </a:lnTo>
                    <a:lnTo>
                      <a:pt x="172" y="82"/>
                    </a:lnTo>
                    <a:lnTo>
                      <a:pt x="179" y="77"/>
                    </a:lnTo>
                    <a:lnTo>
                      <a:pt x="180" y="74"/>
                    </a:lnTo>
                    <a:lnTo>
                      <a:pt x="179" y="71"/>
                    </a:lnTo>
                    <a:lnTo>
                      <a:pt x="180" y="57"/>
                    </a:lnTo>
                    <a:lnTo>
                      <a:pt x="174" y="51"/>
                    </a:lnTo>
                    <a:lnTo>
                      <a:pt x="157" y="44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58" y="34"/>
                    </a:lnTo>
                    <a:lnTo>
                      <a:pt x="158" y="3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Freeform 245">
                <a:extLst>
                  <a:ext uri="{FF2B5EF4-FFF2-40B4-BE49-F238E27FC236}">
                    <a16:creationId xmlns:a16="http://schemas.microsoft.com/office/drawing/2014/main" id="{2E292D53-0E9A-4BAD-F194-5A79D8290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2" y="2061"/>
                <a:ext cx="152" cy="116"/>
              </a:xfrm>
              <a:custGeom>
                <a:avLst/>
                <a:gdLst/>
                <a:ahLst/>
                <a:cxnLst>
                  <a:cxn ang="0">
                    <a:pos x="63" y="473"/>
                  </a:cxn>
                  <a:cxn ang="0">
                    <a:pos x="13" y="434"/>
                  </a:cxn>
                  <a:cxn ang="0">
                    <a:pos x="3" y="360"/>
                  </a:cxn>
                  <a:cxn ang="0">
                    <a:pos x="0" y="290"/>
                  </a:cxn>
                  <a:cxn ang="0">
                    <a:pos x="37" y="216"/>
                  </a:cxn>
                  <a:cxn ang="0">
                    <a:pos x="54" y="200"/>
                  </a:cxn>
                  <a:cxn ang="0">
                    <a:pos x="95" y="215"/>
                  </a:cxn>
                  <a:cxn ang="0">
                    <a:pos x="134" y="204"/>
                  </a:cxn>
                  <a:cxn ang="0">
                    <a:pos x="141" y="178"/>
                  </a:cxn>
                  <a:cxn ang="0">
                    <a:pos x="180" y="162"/>
                  </a:cxn>
                  <a:cxn ang="0">
                    <a:pos x="217" y="138"/>
                  </a:cxn>
                  <a:cxn ang="0">
                    <a:pos x="226" y="93"/>
                  </a:cxn>
                  <a:cxn ang="0">
                    <a:pos x="251" y="82"/>
                  </a:cxn>
                  <a:cxn ang="0">
                    <a:pos x="273" y="63"/>
                  </a:cxn>
                  <a:cxn ang="0">
                    <a:pos x="320" y="76"/>
                  </a:cxn>
                  <a:cxn ang="0">
                    <a:pos x="384" y="80"/>
                  </a:cxn>
                  <a:cxn ang="0">
                    <a:pos x="417" y="91"/>
                  </a:cxn>
                  <a:cxn ang="0">
                    <a:pos x="447" y="78"/>
                  </a:cxn>
                  <a:cxn ang="0">
                    <a:pos x="474" y="84"/>
                  </a:cxn>
                  <a:cxn ang="0">
                    <a:pos x="484" y="57"/>
                  </a:cxn>
                  <a:cxn ang="0">
                    <a:pos x="513" y="62"/>
                  </a:cxn>
                  <a:cxn ang="0">
                    <a:pos x="525" y="26"/>
                  </a:cxn>
                  <a:cxn ang="0">
                    <a:pos x="549" y="2"/>
                  </a:cxn>
                  <a:cxn ang="0">
                    <a:pos x="572" y="27"/>
                  </a:cxn>
                  <a:cxn ang="0">
                    <a:pos x="586" y="38"/>
                  </a:cxn>
                  <a:cxn ang="0">
                    <a:pos x="585" y="60"/>
                  </a:cxn>
                  <a:cxn ang="0">
                    <a:pos x="581" y="97"/>
                  </a:cxn>
                  <a:cxn ang="0">
                    <a:pos x="603" y="119"/>
                  </a:cxn>
                  <a:cxn ang="0">
                    <a:pos x="655" y="89"/>
                  </a:cxn>
                  <a:cxn ang="0">
                    <a:pos x="683" y="73"/>
                  </a:cxn>
                  <a:cxn ang="0">
                    <a:pos x="705" y="71"/>
                  </a:cxn>
                  <a:cxn ang="0">
                    <a:pos x="718" y="79"/>
                  </a:cxn>
                  <a:cxn ang="0">
                    <a:pos x="755" y="74"/>
                  </a:cxn>
                  <a:cxn ang="0">
                    <a:pos x="762" y="82"/>
                  </a:cxn>
                  <a:cxn ang="0">
                    <a:pos x="745" y="91"/>
                  </a:cxn>
                  <a:cxn ang="0">
                    <a:pos x="736" y="105"/>
                  </a:cxn>
                  <a:cxn ang="0">
                    <a:pos x="702" y="106"/>
                  </a:cxn>
                  <a:cxn ang="0">
                    <a:pos x="645" y="111"/>
                  </a:cxn>
                  <a:cxn ang="0">
                    <a:pos x="618" y="124"/>
                  </a:cxn>
                  <a:cxn ang="0">
                    <a:pos x="602" y="137"/>
                  </a:cxn>
                  <a:cxn ang="0">
                    <a:pos x="575" y="152"/>
                  </a:cxn>
                  <a:cxn ang="0">
                    <a:pos x="586" y="177"/>
                  </a:cxn>
                  <a:cxn ang="0">
                    <a:pos x="590" y="212"/>
                  </a:cxn>
                  <a:cxn ang="0">
                    <a:pos x="574" y="241"/>
                  </a:cxn>
                  <a:cxn ang="0">
                    <a:pos x="566" y="268"/>
                  </a:cxn>
                  <a:cxn ang="0">
                    <a:pos x="551" y="295"/>
                  </a:cxn>
                  <a:cxn ang="0">
                    <a:pos x="503" y="293"/>
                  </a:cxn>
                  <a:cxn ang="0">
                    <a:pos x="518" y="326"/>
                  </a:cxn>
                  <a:cxn ang="0">
                    <a:pos x="502" y="350"/>
                  </a:cxn>
                  <a:cxn ang="0">
                    <a:pos x="473" y="373"/>
                  </a:cxn>
                  <a:cxn ang="0">
                    <a:pos x="466" y="391"/>
                  </a:cxn>
                  <a:cxn ang="0">
                    <a:pos x="449" y="446"/>
                  </a:cxn>
                  <a:cxn ang="0">
                    <a:pos x="430" y="433"/>
                  </a:cxn>
                  <a:cxn ang="0">
                    <a:pos x="412" y="435"/>
                  </a:cxn>
                  <a:cxn ang="0">
                    <a:pos x="379" y="454"/>
                  </a:cxn>
                  <a:cxn ang="0">
                    <a:pos x="377" y="465"/>
                  </a:cxn>
                  <a:cxn ang="0">
                    <a:pos x="341" y="462"/>
                  </a:cxn>
                  <a:cxn ang="0">
                    <a:pos x="311" y="505"/>
                  </a:cxn>
                  <a:cxn ang="0">
                    <a:pos x="311" y="549"/>
                  </a:cxn>
                  <a:cxn ang="0">
                    <a:pos x="219" y="568"/>
                  </a:cxn>
                  <a:cxn ang="0">
                    <a:pos x="191" y="581"/>
                  </a:cxn>
                  <a:cxn ang="0">
                    <a:pos x="125" y="577"/>
                  </a:cxn>
                  <a:cxn ang="0">
                    <a:pos x="97" y="581"/>
                  </a:cxn>
                </a:cxnLst>
                <a:rect l="0" t="0" r="r" b="b"/>
                <a:pathLst>
                  <a:path w="763" h="582">
                    <a:moveTo>
                      <a:pt x="23" y="554"/>
                    </a:moveTo>
                    <a:lnTo>
                      <a:pt x="34" y="531"/>
                    </a:lnTo>
                    <a:lnTo>
                      <a:pt x="57" y="504"/>
                    </a:lnTo>
                    <a:lnTo>
                      <a:pt x="63" y="487"/>
                    </a:lnTo>
                    <a:lnTo>
                      <a:pt x="63" y="473"/>
                    </a:lnTo>
                    <a:lnTo>
                      <a:pt x="57" y="457"/>
                    </a:lnTo>
                    <a:lnTo>
                      <a:pt x="47" y="448"/>
                    </a:lnTo>
                    <a:lnTo>
                      <a:pt x="34" y="448"/>
                    </a:lnTo>
                    <a:lnTo>
                      <a:pt x="22" y="444"/>
                    </a:lnTo>
                    <a:lnTo>
                      <a:pt x="13" y="434"/>
                    </a:lnTo>
                    <a:lnTo>
                      <a:pt x="12" y="422"/>
                    </a:lnTo>
                    <a:lnTo>
                      <a:pt x="14" y="405"/>
                    </a:lnTo>
                    <a:lnTo>
                      <a:pt x="12" y="387"/>
                    </a:lnTo>
                    <a:lnTo>
                      <a:pt x="6" y="372"/>
                    </a:lnTo>
                    <a:lnTo>
                      <a:pt x="3" y="360"/>
                    </a:lnTo>
                    <a:lnTo>
                      <a:pt x="6" y="343"/>
                    </a:lnTo>
                    <a:lnTo>
                      <a:pt x="14" y="324"/>
                    </a:lnTo>
                    <a:lnTo>
                      <a:pt x="13" y="313"/>
                    </a:lnTo>
                    <a:lnTo>
                      <a:pt x="0" y="310"/>
                    </a:lnTo>
                    <a:lnTo>
                      <a:pt x="0" y="290"/>
                    </a:lnTo>
                    <a:lnTo>
                      <a:pt x="0" y="280"/>
                    </a:lnTo>
                    <a:lnTo>
                      <a:pt x="20" y="272"/>
                    </a:lnTo>
                    <a:lnTo>
                      <a:pt x="20" y="259"/>
                    </a:lnTo>
                    <a:lnTo>
                      <a:pt x="32" y="237"/>
                    </a:lnTo>
                    <a:lnTo>
                      <a:pt x="37" y="216"/>
                    </a:lnTo>
                    <a:lnTo>
                      <a:pt x="37" y="200"/>
                    </a:lnTo>
                    <a:lnTo>
                      <a:pt x="40" y="187"/>
                    </a:lnTo>
                    <a:lnTo>
                      <a:pt x="46" y="190"/>
                    </a:lnTo>
                    <a:lnTo>
                      <a:pt x="52" y="196"/>
                    </a:lnTo>
                    <a:lnTo>
                      <a:pt x="54" y="200"/>
                    </a:lnTo>
                    <a:lnTo>
                      <a:pt x="64" y="202"/>
                    </a:lnTo>
                    <a:lnTo>
                      <a:pt x="78" y="200"/>
                    </a:lnTo>
                    <a:lnTo>
                      <a:pt x="83" y="205"/>
                    </a:lnTo>
                    <a:lnTo>
                      <a:pt x="90" y="207"/>
                    </a:lnTo>
                    <a:lnTo>
                      <a:pt x="95" y="215"/>
                    </a:lnTo>
                    <a:lnTo>
                      <a:pt x="100" y="215"/>
                    </a:lnTo>
                    <a:lnTo>
                      <a:pt x="107" y="212"/>
                    </a:lnTo>
                    <a:lnTo>
                      <a:pt x="119" y="213"/>
                    </a:lnTo>
                    <a:lnTo>
                      <a:pt x="125" y="207"/>
                    </a:lnTo>
                    <a:lnTo>
                      <a:pt x="134" y="204"/>
                    </a:lnTo>
                    <a:lnTo>
                      <a:pt x="139" y="201"/>
                    </a:lnTo>
                    <a:lnTo>
                      <a:pt x="140" y="189"/>
                    </a:lnTo>
                    <a:lnTo>
                      <a:pt x="145" y="188"/>
                    </a:lnTo>
                    <a:lnTo>
                      <a:pt x="147" y="183"/>
                    </a:lnTo>
                    <a:lnTo>
                      <a:pt x="141" y="178"/>
                    </a:lnTo>
                    <a:lnTo>
                      <a:pt x="141" y="173"/>
                    </a:lnTo>
                    <a:lnTo>
                      <a:pt x="148" y="174"/>
                    </a:lnTo>
                    <a:lnTo>
                      <a:pt x="154" y="171"/>
                    </a:lnTo>
                    <a:lnTo>
                      <a:pt x="173" y="167"/>
                    </a:lnTo>
                    <a:lnTo>
                      <a:pt x="180" y="162"/>
                    </a:lnTo>
                    <a:lnTo>
                      <a:pt x="189" y="160"/>
                    </a:lnTo>
                    <a:lnTo>
                      <a:pt x="194" y="154"/>
                    </a:lnTo>
                    <a:lnTo>
                      <a:pt x="201" y="152"/>
                    </a:lnTo>
                    <a:lnTo>
                      <a:pt x="215" y="143"/>
                    </a:lnTo>
                    <a:lnTo>
                      <a:pt x="217" y="138"/>
                    </a:lnTo>
                    <a:lnTo>
                      <a:pt x="217" y="130"/>
                    </a:lnTo>
                    <a:lnTo>
                      <a:pt x="219" y="118"/>
                    </a:lnTo>
                    <a:lnTo>
                      <a:pt x="222" y="116"/>
                    </a:lnTo>
                    <a:lnTo>
                      <a:pt x="226" y="99"/>
                    </a:lnTo>
                    <a:lnTo>
                      <a:pt x="226" y="93"/>
                    </a:lnTo>
                    <a:lnTo>
                      <a:pt x="228" y="90"/>
                    </a:lnTo>
                    <a:lnTo>
                      <a:pt x="231" y="88"/>
                    </a:lnTo>
                    <a:lnTo>
                      <a:pt x="236" y="80"/>
                    </a:lnTo>
                    <a:lnTo>
                      <a:pt x="245" y="79"/>
                    </a:lnTo>
                    <a:lnTo>
                      <a:pt x="251" y="82"/>
                    </a:lnTo>
                    <a:lnTo>
                      <a:pt x="266" y="80"/>
                    </a:lnTo>
                    <a:lnTo>
                      <a:pt x="268" y="79"/>
                    </a:lnTo>
                    <a:lnTo>
                      <a:pt x="270" y="74"/>
                    </a:lnTo>
                    <a:lnTo>
                      <a:pt x="270" y="66"/>
                    </a:lnTo>
                    <a:lnTo>
                      <a:pt x="273" y="63"/>
                    </a:lnTo>
                    <a:lnTo>
                      <a:pt x="278" y="63"/>
                    </a:lnTo>
                    <a:lnTo>
                      <a:pt x="283" y="63"/>
                    </a:lnTo>
                    <a:lnTo>
                      <a:pt x="297" y="71"/>
                    </a:lnTo>
                    <a:lnTo>
                      <a:pt x="306" y="74"/>
                    </a:lnTo>
                    <a:lnTo>
                      <a:pt x="320" y="76"/>
                    </a:lnTo>
                    <a:lnTo>
                      <a:pt x="348" y="73"/>
                    </a:lnTo>
                    <a:lnTo>
                      <a:pt x="356" y="77"/>
                    </a:lnTo>
                    <a:lnTo>
                      <a:pt x="362" y="82"/>
                    </a:lnTo>
                    <a:lnTo>
                      <a:pt x="372" y="78"/>
                    </a:lnTo>
                    <a:lnTo>
                      <a:pt x="384" y="80"/>
                    </a:lnTo>
                    <a:lnTo>
                      <a:pt x="389" y="84"/>
                    </a:lnTo>
                    <a:lnTo>
                      <a:pt x="401" y="99"/>
                    </a:lnTo>
                    <a:lnTo>
                      <a:pt x="408" y="96"/>
                    </a:lnTo>
                    <a:lnTo>
                      <a:pt x="416" y="96"/>
                    </a:lnTo>
                    <a:lnTo>
                      <a:pt x="417" y="91"/>
                    </a:lnTo>
                    <a:lnTo>
                      <a:pt x="430" y="84"/>
                    </a:lnTo>
                    <a:lnTo>
                      <a:pt x="435" y="83"/>
                    </a:lnTo>
                    <a:lnTo>
                      <a:pt x="440" y="84"/>
                    </a:lnTo>
                    <a:lnTo>
                      <a:pt x="442" y="82"/>
                    </a:lnTo>
                    <a:lnTo>
                      <a:pt x="447" y="78"/>
                    </a:lnTo>
                    <a:lnTo>
                      <a:pt x="451" y="79"/>
                    </a:lnTo>
                    <a:lnTo>
                      <a:pt x="456" y="84"/>
                    </a:lnTo>
                    <a:lnTo>
                      <a:pt x="469" y="89"/>
                    </a:lnTo>
                    <a:lnTo>
                      <a:pt x="473" y="87"/>
                    </a:lnTo>
                    <a:lnTo>
                      <a:pt x="474" y="84"/>
                    </a:lnTo>
                    <a:lnTo>
                      <a:pt x="474" y="79"/>
                    </a:lnTo>
                    <a:lnTo>
                      <a:pt x="472" y="76"/>
                    </a:lnTo>
                    <a:lnTo>
                      <a:pt x="470" y="69"/>
                    </a:lnTo>
                    <a:lnTo>
                      <a:pt x="480" y="57"/>
                    </a:lnTo>
                    <a:lnTo>
                      <a:pt x="484" y="57"/>
                    </a:lnTo>
                    <a:lnTo>
                      <a:pt x="490" y="60"/>
                    </a:lnTo>
                    <a:lnTo>
                      <a:pt x="499" y="57"/>
                    </a:lnTo>
                    <a:lnTo>
                      <a:pt x="506" y="62"/>
                    </a:lnTo>
                    <a:lnTo>
                      <a:pt x="510" y="63"/>
                    </a:lnTo>
                    <a:lnTo>
                      <a:pt x="513" y="62"/>
                    </a:lnTo>
                    <a:lnTo>
                      <a:pt x="519" y="54"/>
                    </a:lnTo>
                    <a:lnTo>
                      <a:pt x="520" y="50"/>
                    </a:lnTo>
                    <a:lnTo>
                      <a:pt x="516" y="44"/>
                    </a:lnTo>
                    <a:lnTo>
                      <a:pt x="516" y="39"/>
                    </a:lnTo>
                    <a:lnTo>
                      <a:pt x="525" y="26"/>
                    </a:lnTo>
                    <a:lnTo>
                      <a:pt x="535" y="11"/>
                    </a:lnTo>
                    <a:lnTo>
                      <a:pt x="539" y="8"/>
                    </a:lnTo>
                    <a:lnTo>
                      <a:pt x="541" y="2"/>
                    </a:lnTo>
                    <a:lnTo>
                      <a:pt x="542" y="2"/>
                    </a:lnTo>
                    <a:lnTo>
                      <a:pt x="549" y="2"/>
                    </a:lnTo>
                    <a:lnTo>
                      <a:pt x="555" y="0"/>
                    </a:lnTo>
                    <a:lnTo>
                      <a:pt x="563" y="2"/>
                    </a:lnTo>
                    <a:lnTo>
                      <a:pt x="575" y="15"/>
                    </a:lnTo>
                    <a:lnTo>
                      <a:pt x="575" y="19"/>
                    </a:lnTo>
                    <a:lnTo>
                      <a:pt x="572" y="27"/>
                    </a:lnTo>
                    <a:lnTo>
                      <a:pt x="572" y="32"/>
                    </a:lnTo>
                    <a:lnTo>
                      <a:pt x="573" y="34"/>
                    </a:lnTo>
                    <a:lnTo>
                      <a:pt x="578" y="38"/>
                    </a:lnTo>
                    <a:lnTo>
                      <a:pt x="583" y="35"/>
                    </a:lnTo>
                    <a:lnTo>
                      <a:pt x="586" y="38"/>
                    </a:lnTo>
                    <a:lnTo>
                      <a:pt x="588" y="39"/>
                    </a:lnTo>
                    <a:lnTo>
                      <a:pt x="589" y="43"/>
                    </a:lnTo>
                    <a:lnTo>
                      <a:pt x="585" y="45"/>
                    </a:lnTo>
                    <a:lnTo>
                      <a:pt x="584" y="50"/>
                    </a:lnTo>
                    <a:lnTo>
                      <a:pt x="585" y="60"/>
                    </a:lnTo>
                    <a:lnTo>
                      <a:pt x="585" y="66"/>
                    </a:lnTo>
                    <a:lnTo>
                      <a:pt x="583" y="71"/>
                    </a:lnTo>
                    <a:lnTo>
                      <a:pt x="583" y="80"/>
                    </a:lnTo>
                    <a:lnTo>
                      <a:pt x="580" y="89"/>
                    </a:lnTo>
                    <a:lnTo>
                      <a:pt x="581" y="97"/>
                    </a:lnTo>
                    <a:lnTo>
                      <a:pt x="588" y="107"/>
                    </a:lnTo>
                    <a:lnTo>
                      <a:pt x="592" y="118"/>
                    </a:lnTo>
                    <a:lnTo>
                      <a:pt x="595" y="121"/>
                    </a:lnTo>
                    <a:lnTo>
                      <a:pt x="599" y="121"/>
                    </a:lnTo>
                    <a:lnTo>
                      <a:pt x="603" y="119"/>
                    </a:lnTo>
                    <a:lnTo>
                      <a:pt x="616" y="111"/>
                    </a:lnTo>
                    <a:lnTo>
                      <a:pt x="628" y="101"/>
                    </a:lnTo>
                    <a:lnTo>
                      <a:pt x="649" y="96"/>
                    </a:lnTo>
                    <a:lnTo>
                      <a:pt x="651" y="95"/>
                    </a:lnTo>
                    <a:lnTo>
                      <a:pt x="655" y="89"/>
                    </a:lnTo>
                    <a:lnTo>
                      <a:pt x="662" y="85"/>
                    </a:lnTo>
                    <a:lnTo>
                      <a:pt x="663" y="82"/>
                    </a:lnTo>
                    <a:lnTo>
                      <a:pt x="668" y="82"/>
                    </a:lnTo>
                    <a:lnTo>
                      <a:pt x="677" y="74"/>
                    </a:lnTo>
                    <a:lnTo>
                      <a:pt x="683" y="73"/>
                    </a:lnTo>
                    <a:lnTo>
                      <a:pt x="689" y="68"/>
                    </a:lnTo>
                    <a:lnTo>
                      <a:pt x="695" y="68"/>
                    </a:lnTo>
                    <a:lnTo>
                      <a:pt x="697" y="71"/>
                    </a:lnTo>
                    <a:lnTo>
                      <a:pt x="700" y="71"/>
                    </a:lnTo>
                    <a:lnTo>
                      <a:pt x="705" y="71"/>
                    </a:lnTo>
                    <a:lnTo>
                      <a:pt x="706" y="80"/>
                    </a:lnTo>
                    <a:lnTo>
                      <a:pt x="708" y="84"/>
                    </a:lnTo>
                    <a:lnTo>
                      <a:pt x="712" y="83"/>
                    </a:lnTo>
                    <a:lnTo>
                      <a:pt x="718" y="77"/>
                    </a:lnTo>
                    <a:lnTo>
                      <a:pt x="718" y="79"/>
                    </a:lnTo>
                    <a:lnTo>
                      <a:pt x="721" y="79"/>
                    </a:lnTo>
                    <a:lnTo>
                      <a:pt x="733" y="73"/>
                    </a:lnTo>
                    <a:lnTo>
                      <a:pt x="743" y="72"/>
                    </a:lnTo>
                    <a:lnTo>
                      <a:pt x="750" y="72"/>
                    </a:lnTo>
                    <a:lnTo>
                      <a:pt x="755" y="74"/>
                    </a:lnTo>
                    <a:lnTo>
                      <a:pt x="762" y="74"/>
                    </a:lnTo>
                    <a:lnTo>
                      <a:pt x="763" y="78"/>
                    </a:lnTo>
                    <a:lnTo>
                      <a:pt x="763" y="82"/>
                    </a:lnTo>
                    <a:lnTo>
                      <a:pt x="758" y="82"/>
                    </a:lnTo>
                    <a:lnTo>
                      <a:pt x="762" y="82"/>
                    </a:lnTo>
                    <a:lnTo>
                      <a:pt x="758" y="82"/>
                    </a:lnTo>
                    <a:lnTo>
                      <a:pt x="755" y="80"/>
                    </a:lnTo>
                    <a:lnTo>
                      <a:pt x="750" y="80"/>
                    </a:lnTo>
                    <a:lnTo>
                      <a:pt x="743" y="89"/>
                    </a:lnTo>
                    <a:lnTo>
                      <a:pt x="745" y="91"/>
                    </a:lnTo>
                    <a:lnTo>
                      <a:pt x="750" y="94"/>
                    </a:lnTo>
                    <a:lnTo>
                      <a:pt x="752" y="99"/>
                    </a:lnTo>
                    <a:lnTo>
                      <a:pt x="751" y="102"/>
                    </a:lnTo>
                    <a:lnTo>
                      <a:pt x="741" y="101"/>
                    </a:lnTo>
                    <a:lnTo>
                      <a:pt x="736" y="105"/>
                    </a:lnTo>
                    <a:lnTo>
                      <a:pt x="734" y="105"/>
                    </a:lnTo>
                    <a:lnTo>
                      <a:pt x="728" y="110"/>
                    </a:lnTo>
                    <a:lnTo>
                      <a:pt x="723" y="110"/>
                    </a:lnTo>
                    <a:lnTo>
                      <a:pt x="710" y="105"/>
                    </a:lnTo>
                    <a:lnTo>
                      <a:pt x="702" y="106"/>
                    </a:lnTo>
                    <a:lnTo>
                      <a:pt x="700" y="105"/>
                    </a:lnTo>
                    <a:lnTo>
                      <a:pt x="664" y="107"/>
                    </a:lnTo>
                    <a:lnTo>
                      <a:pt x="661" y="106"/>
                    </a:lnTo>
                    <a:lnTo>
                      <a:pt x="652" y="110"/>
                    </a:lnTo>
                    <a:lnTo>
                      <a:pt x="645" y="111"/>
                    </a:lnTo>
                    <a:lnTo>
                      <a:pt x="636" y="117"/>
                    </a:lnTo>
                    <a:lnTo>
                      <a:pt x="628" y="117"/>
                    </a:lnTo>
                    <a:lnTo>
                      <a:pt x="623" y="121"/>
                    </a:lnTo>
                    <a:lnTo>
                      <a:pt x="619" y="121"/>
                    </a:lnTo>
                    <a:lnTo>
                      <a:pt x="618" y="124"/>
                    </a:lnTo>
                    <a:lnTo>
                      <a:pt x="616" y="128"/>
                    </a:lnTo>
                    <a:lnTo>
                      <a:pt x="607" y="129"/>
                    </a:lnTo>
                    <a:lnTo>
                      <a:pt x="605" y="132"/>
                    </a:lnTo>
                    <a:lnTo>
                      <a:pt x="606" y="137"/>
                    </a:lnTo>
                    <a:lnTo>
                      <a:pt x="602" y="137"/>
                    </a:lnTo>
                    <a:lnTo>
                      <a:pt x="599" y="134"/>
                    </a:lnTo>
                    <a:lnTo>
                      <a:pt x="592" y="134"/>
                    </a:lnTo>
                    <a:lnTo>
                      <a:pt x="591" y="135"/>
                    </a:lnTo>
                    <a:lnTo>
                      <a:pt x="591" y="140"/>
                    </a:lnTo>
                    <a:lnTo>
                      <a:pt x="575" y="152"/>
                    </a:lnTo>
                    <a:lnTo>
                      <a:pt x="572" y="157"/>
                    </a:lnTo>
                    <a:lnTo>
                      <a:pt x="571" y="162"/>
                    </a:lnTo>
                    <a:lnTo>
                      <a:pt x="572" y="165"/>
                    </a:lnTo>
                    <a:lnTo>
                      <a:pt x="580" y="171"/>
                    </a:lnTo>
                    <a:lnTo>
                      <a:pt x="586" y="177"/>
                    </a:lnTo>
                    <a:lnTo>
                      <a:pt x="590" y="190"/>
                    </a:lnTo>
                    <a:lnTo>
                      <a:pt x="594" y="200"/>
                    </a:lnTo>
                    <a:lnTo>
                      <a:pt x="594" y="201"/>
                    </a:lnTo>
                    <a:lnTo>
                      <a:pt x="590" y="210"/>
                    </a:lnTo>
                    <a:lnTo>
                      <a:pt x="590" y="212"/>
                    </a:lnTo>
                    <a:lnTo>
                      <a:pt x="591" y="216"/>
                    </a:lnTo>
                    <a:lnTo>
                      <a:pt x="591" y="221"/>
                    </a:lnTo>
                    <a:lnTo>
                      <a:pt x="588" y="229"/>
                    </a:lnTo>
                    <a:lnTo>
                      <a:pt x="581" y="235"/>
                    </a:lnTo>
                    <a:lnTo>
                      <a:pt x="574" y="241"/>
                    </a:lnTo>
                    <a:lnTo>
                      <a:pt x="567" y="250"/>
                    </a:lnTo>
                    <a:lnTo>
                      <a:pt x="564" y="256"/>
                    </a:lnTo>
                    <a:lnTo>
                      <a:pt x="560" y="261"/>
                    </a:lnTo>
                    <a:lnTo>
                      <a:pt x="561" y="267"/>
                    </a:lnTo>
                    <a:lnTo>
                      <a:pt x="566" y="268"/>
                    </a:lnTo>
                    <a:lnTo>
                      <a:pt x="568" y="272"/>
                    </a:lnTo>
                    <a:lnTo>
                      <a:pt x="566" y="276"/>
                    </a:lnTo>
                    <a:lnTo>
                      <a:pt x="566" y="282"/>
                    </a:lnTo>
                    <a:lnTo>
                      <a:pt x="558" y="291"/>
                    </a:lnTo>
                    <a:lnTo>
                      <a:pt x="551" y="295"/>
                    </a:lnTo>
                    <a:lnTo>
                      <a:pt x="540" y="298"/>
                    </a:lnTo>
                    <a:lnTo>
                      <a:pt x="530" y="296"/>
                    </a:lnTo>
                    <a:lnTo>
                      <a:pt x="512" y="291"/>
                    </a:lnTo>
                    <a:lnTo>
                      <a:pt x="507" y="291"/>
                    </a:lnTo>
                    <a:lnTo>
                      <a:pt x="503" y="293"/>
                    </a:lnTo>
                    <a:lnTo>
                      <a:pt x="502" y="298"/>
                    </a:lnTo>
                    <a:lnTo>
                      <a:pt x="503" y="301"/>
                    </a:lnTo>
                    <a:lnTo>
                      <a:pt x="510" y="310"/>
                    </a:lnTo>
                    <a:lnTo>
                      <a:pt x="513" y="311"/>
                    </a:lnTo>
                    <a:lnTo>
                      <a:pt x="518" y="326"/>
                    </a:lnTo>
                    <a:lnTo>
                      <a:pt x="523" y="330"/>
                    </a:lnTo>
                    <a:lnTo>
                      <a:pt x="522" y="334"/>
                    </a:lnTo>
                    <a:lnTo>
                      <a:pt x="517" y="340"/>
                    </a:lnTo>
                    <a:lnTo>
                      <a:pt x="511" y="343"/>
                    </a:lnTo>
                    <a:lnTo>
                      <a:pt x="502" y="350"/>
                    </a:lnTo>
                    <a:lnTo>
                      <a:pt x="494" y="349"/>
                    </a:lnTo>
                    <a:lnTo>
                      <a:pt x="481" y="352"/>
                    </a:lnTo>
                    <a:lnTo>
                      <a:pt x="480" y="366"/>
                    </a:lnTo>
                    <a:lnTo>
                      <a:pt x="475" y="367"/>
                    </a:lnTo>
                    <a:lnTo>
                      <a:pt x="473" y="373"/>
                    </a:lnTo>
                    <a:lnTo>
                      <a:pt x="475" y="378"/>
                    </a:lnTo>
                    <a:lnTo>
                      <a:pt x="474" y="382"/>
                    </a:lnTo>
                    <a:lnTo>
                      <a:pt x="472" y="383"/>
                    </a:lnTo>
                    <a:lnTo>
                      <a:pt x="468" y="387"/>
                    </a:lnTo>
                    <a:lnTo>
                      <a:pt x="466" y="391"/>
                    </a:lnTo>
                    <a:lnTo>
                      <a:pt x="464" y="395"/>
                    </a:lnTo>
                    <a:lnTo>
                      <a:pt x="466" y="412"/>
                    </a:lnTo>
                    <a:lnTo>
                      <a:pt x="468" y="423"/>
                    </a:lnTo>
                    <a:lnTo>
                      <a:pt x="468" y="427"/>
                    </a:lnTo>
                    <a:lnTo>
                      <a:pt x="449" y="446"/>
                    </a:lnTo>
                    <a:lnTo>
                      <a:pt x="446" y="446"/>
                    </a:lnTo>
                    <a:lnTo>
                      <a:pt x="441" y="444"/>
                    </a:lnTo>
                    <a:lnTo>
                      <a:pt x="439" y="441"/>
                    </a:lnTo>
                    <a:lnTo>
                      <a:pt x="438" y="437"/>
                    </a:lnTo>
                    <a:lnTo>
                      <a:pt x="430" y="433"/>
                    </a:lnTo>
                    <a:lnTo>
                      <a:pt x="425" y="432"/>
                    </a:lnTo>
                    <a:lnTo>
                      <a:pt x="424" y="435"/>
                    </a:lnTo>
                    <a:lnTo>
                      <a:pt x="428" y="438"/>
                    </a:lnTo>
                    <a:lnTo>
                      <a:pt x="428" y="440"/>
                    </a:lnTo>
                    <a:lnTo>
                      <a:pt x="412" y="435"/>
                    </a:lnTo>
                    <a:lnTo>
                      <a:pt x="406" y="435"/>
                    </a:lnTo>
                    <a:lnTo>
                      <a:pt x="401" y="438"/>
                    </a:lnTo>
                    <a:lnTo>
                      <a:pt x="398" y="441"/>
                    </a:lnTo>
                    <a:lnTo>
                      <a:pt x="383" y="450"/>
                    </a:lnTo>
                    <a:lnTo>
                      <a:pt x="379" y="454"/>
                    </a:lnTo>
                    <a:lnTo>
                      <a:pt x="380" y="456"/>
                    </a:lnTo>
                    <a:lnTo>
                      <a:pt x="388" y="459"/>
                    </a:lnTo>
                    <a:lnTo>
                      <a:pt x="388" y="461"/>
                    </a:lnTo>
                    <a:lnTo>
                      <a:pt x="385" y="463"/>
                    </a:lnTo>
                    <a:lnTo>
                      <a:pt x="377" y="465"/>
                    </a:lnTo>
                    <a:lnTo>
                      <a:pt x="366" y="467"/>
                    </a:lnTo>
                    <a:lnTo>
                      <a:pt x="356" y="468"/>
                    </a:lnTo>
                    <a:lnTo>
                      <a:pt x="346" y="467"/>
                    </a:lnTo>
                    <a:lnTo>
                      <a:pt x="346" y="465"/>
                    </a:lnTo>
                    <a:lnTo>
                      <a:pt x="341" y="462"/>
                    </a:lnTo>
                    <a:lnTo>
                      <a:pt x="335" y="466"/>
                    </a:lnTo>
                    <a:lnTo>
                      <a:pt x="329" y="476"/>
                    </a:lnTo>
                    <a:lnTo>
                      <a:pt x="317" y="484"/>
                    </a:lnTo>
                    <a:lnTo>
                      <a:pt x="314" y="490"/>
                    </a:lnTo>
                    <a:lnTo>
                      <a:pt x="311" y="505"/>
                    </a:lnTo>
                    <a:lnTo>
                      <a:pt x="312" y="517"/>
                    </a:lnTo>
                    <a:lnTo>
                      <a:pt x="308" y="535"/>
                    </a:lnTo>
                    <a:lnTo>
                      <a:pt x="308" y="539"/>
                    </a:lnTo>
                    <a:lnTo>
                      <a:pt x="312" y="543"/>
                    </a:lnTo>
                    <a:lnTo>
                      <a:pt x="311" y="549"/>
                    </a:lnTo>
                    <a:lnTo>
                      <a:pt x="303" y="555"/>
                    </a:lnTo>
                    <a:lnTo>
                      <a:pt x="279" y="560"/>
                    </a:lnTo>
                    <a:lnTo>
                      <a:pt x="259" y="567"/>
                    </a:lnTo>
                    <a:lnTo>
                      <a:pt x="244" y="571"/>
                    </a:lnTo>
                    <a:lnTo>
                      <a:pt x="219" y="568"/>
                    </a:lnTo>
                    <a:lnTo>
                      <a:pt x="206" y="568"/>
                    </a:lnTo>
                    <a:lnTo>
                      <a:pt x="200" y="571"/>
                    </a:lnTo>
                    <a:lnTo>
                      <a:pt x="197" y="573"/>
                    </a:lnTo>
                    <a:lnTo>
                      <a:pt x="195" y="578"/>
                    </a:lnTo>
                    <a:lnTo>
                      <a:pt x="191" y="581"/>
                    </a:lnTo>
                    <a:lnTo>
                      <a:pt x="175" y="574"/>
                    </a:lnTo>
                    <a:lnTo>
                      <a:pt x="158" y="573"/>
                    </a:lnTo>
                    <a:lnTo>
                      <a:pt x="145" y="576"/>
                    </a:lnTo>
                    <a:lnTo>
                      <a:pt x="133" y="574"/>
                    </a:lnTo>
                    <a:lnTo>
                      <a:pt x="125" y="577"/>
                    </a:lnTo>
                    <a:lnTo>
                      <a:pt x="115" y="577"/>
                    </a:lnTo>
                    <a:lnTo>
                      <a:pt x="112" y="578"/>
                    </a:lnTo>
                    <a:lnTo>
                      <a:pt x="109" y="581"/>
                    </a:lnTo>
                    <a:lnTo>
                      <a:pt x="104" y="582"/>
                    </a:lnTo>
                    <a:lnTo>
                      <a:pt x="97" y="581"/>
                    </a:lnTo>
                    <a:lnTo>
                      <a:pt x="80" y="571"/>
                    </a:lnTo>
                    <a:lnTo>
                      <a:pt x="23" y="55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Freeform 246">
                <a:extLst>
                  <a:ext uri="{FF2B5EF4-FFF2-40B4-BE49-F238E27FC236}">
                    <a16:creationId xmlns:a16="http://schemas.microsoft.com/office/drawing/2014/main" id="{9F81B47D-1C57-94B7-D5DE-BEE3AEE28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0" y="2166"/>
                <a:ext cx="85" cy="48"/>
              </a:xfrm>
              <a:custGeom>
                <a:avLst/>
                <a:gdLst/>
                <a:ahLst/>
                <a:cxnLst>
                  <a:cxn ang="0">
                    <a:pos x="420" y="165"/>
                  </a:cxn>
                  <a:cxn ang="0">
                    <a:pos x="415" y="197"/>
                  </a:cxn>
                  <a:cxn ang="0">
                    <a:pos x="428" y="213"/>
                  </a:cxn>
                  <a:cxn ang="0">
                    <a:pos x="421" y="234"/>
                  </a:cxn>
                  <a:cxn ang="0">
                    <a:pos x="386" y="234"/>
                  </a:cxn>
                  <a:cxn ang="0">
                    <a:pos x="356" y="230"/>
                  </a:cxn>
                  <a:cxn ang="0">
                    <a:pos x="299" y="217"/>
                  </a:cxn>
                  <a:cxn ang="0">
                    <a:pos x="260" y="212"/>
                  </a:cxn>
                  <a:cxn ang="0">
                    <a:pos x="232" y="184"/>
                  </a:cxn>
                  <a:cxn ang="0">
                    <a:pos x="204" y="178"/>
                  </a:cxn>
                  <a:cxn ang="0">
                    <a:pos x="187" y="178"/>
                  </a:cxn>
                  <a:cxn ang="0">
                    <a:pos x="164" y="182"/>
                  </a:cxn>
                  <a:cxn ang="0">
                    <a:pos x="132" y="162"/>
                  </a:cxn>
                  <a:cxn ang="0">
                    <a:pos x="111" y="154"/>
                  </a:cxn>
                  <a:cxn ang="0">
                    <a:pos x="81" y="144"/>
                  </a:cxn>
                  <a:cxn ang="0">
                    <a:pos x="55" y="119"/>
                  </a:cxn>
                  <a:cxn ang="0">
                    <a:pos x="31" y="105"/>
                  </a:cxn>
                  <a:cxn ang="0">
                    <a:pos x="23" y="110"/>
                  </a:cxn>
                  <a:cxn ang="0">
                    <a:pos x="12" y="95"/>
                  </a:cxn>
                  <a:cxn ang="0">
                    <a:pos x="1" y="84"/>
                  </a:cxn>
                  <a:cxn ang="0">
                    <a:pos x="11" y="69"/>
                  </a:cxn>
                  <a:cxn ang="0">
                    <a:pos x="14" y="49"/>
                  </a:cxn>
                  <a:cxn ang="0">
                    <a:pos x="16" y="33"/>
                  </a:cxn>
                  <a:cxn ang="0">
                    <a:pos x="29" y="21"/>
                  </a:cxn>
                  <a:cxn ang="0">
                    <a:pos x="42" y="6"/>
                  </a:cxn>
                  <a:cxn ang="0">
                    <a:pos x="53" y="5"/>
                  </a:cxn>
                  <a:cxn ang="0">
                    <a:pos x="65" y="17"/>
                  </a:cxn>
                  <a:cxn ang="0">
                    <a:pos x="69" y="7"/>
                  </a:cxn>
                  <a:cxn ang="0">
                    <a:pos x="71" y="0"/>
                  </a:cxn>
                  <a:cxn ang="0">
                    <a:pos x="106" y="7"/>
                  </a:cxn>
                  <a:cxn ang="0">
                    <a:pos x="138" y="23"/>
                  </a:cxn>
                  <a:cxn ang="0">
                    <a:pos x="170" y="45"/>
                  </a:cxn>
                  <a:cxn ang="0">
                    <a:pos x="181" y="74"/>
                  </a:cxn>
                  <a:cxn ang="0">
                    <a:pos x="194" y="72"/>
                  </a:cxn>
                  <a:cxn ang="0">
                    <a:pos x="202" y="66"/>
                  </a:cxn>
                  <a:cxn ang="0">
                    <a:pos x="215" y="61"/>
                  </a:cxn>
                  <a:cxn ang="0">
                    <a:pos x="219" y="71"/>
                  </a:cxn>
                  <a:cxn ang="0">
                    <a:pos x="219" y="93"/>
                  </a:cxn>
                  <a:cxn ang="0">
                    <a:pos x="230" y="97"/>
                  </a:cxn>
                  <a:cxn ang="0">
                    <a:pos x="244" y="101"/>
                  </a:cxn>
                  <a:cxn ang="0">
                    <a:pos x="265" y="104"/>
                  </a:cxn>
                  <a:cxn ang="0">
                    <a:pos x="270" y="115"/>
                  </a:cxn>
                  <a:cxn ang="0">
                    <a:pos x="292" y="127"/>
                  </a:cxn>
                  <a:cxn ang="0">
                    <a:pos x="305" y="138"/>
                  </a:cxn>
                  <a:cxn ang="0">
                    <a:pos x="319" y="145"/>
                  </a:cxn>
                  <a:cxn ang="0">
                    <a:pos x="334" y="145"/>
                  </a:cxn>
                  <a:cxn ang="0">
                    <a:pos x="345" y="140"/>
                  </a:cxn>
                  <a:cxn ang="0">
                    <a:pos x="366" y="145"/>
                  </a:cxn>
                  <a:cxn ang="0">
                    <a:pos x="386" y="152"/>
                  </a:cxn>
                  <a:cxn ang="0">
                    <a:pos x="410" y="155"/>
                  </a:cxn>
                  <a:cxn ang="0">
                    <a:pos x="427" y="146"/>
                  </a:cxn>
                </a:cxnLst>
                <a:rect l="0" t="0" r="r" b="b"/>
                <a:pathLst>
                  <a:path w="428" h="237">
                    <a:moveTo>
                      <a:pt x="427" y="146"/>
                    </a:moveTo>
                    <a:lnTo>
                      <a:pt x="422" y="154"/>
                    </a:lnTo>
                    <a:lnTo>
                      <a:pt x="420" y="165"/>
                    </a:lnTo>
                    <a:lnTo>
                      <a:pt x="421" y="179"/>
                    </a:lnTo>
                    <a:lnTo>
                      <a:pt x="420" y="191"/>
                    </a:lnTo>
                    <a:lnTo>
                      <a:pt x="415" y="197"/>
                    </a:lnTo>
                    <a:lnTo>
                      <a:pt x="416" y="200"/>
                    </a:lnTo>
                    <a:lnTo>
                      <a:pt x="424" y="205"/>
                    </a:lnTo>
                    <a:lnTo>
                      <a:pt x="428" y="213"/>
                    </a:lnTo>
                    <a:lnTo>
                      <a:pt x="427" y="221"/>
                    </a:lnTo>
                    <a:lnTo>
                      <a:pt x="421" y="232"/>
                    </a:lnTo>
                    <a:lnTo>
                      <a:pt x="421" y="234"/>
                    </a:lnTo>
                    <a:lnTo>
                      <a:pt x="410" y="233"/>
                    </a:lnTo>
                    <a:lnTo>
                      <a:pt x="399" y="235"/>
                    </a:lnTo>
                    <a:lnTo>
                      <a:pt x="386" y="234"/>
                    </a:lnTo>
                    <a:lnTo>
                      <a:pt x="377" y="237"/>
                    </a:lnTo>
                    <a:lnTo>
                      <a:pt x="367" y="232"/>
                    </a:lnTo>
                    <a:lnTo>
                      <a:pt x="356" y="230"/>
                    </a:lnTo>
                    <a:lnTo>
                      <a:pt x="352" y="230"/>
                    </a:lnTo>
                    <a:lnTo>
                      <a:pt x="306" y="223"/>
                    </a:lnTo>
                    <a:lnTo>
                      <a:pt x="299" y="217"/>
                    </a:lnTo>
                    <a:lnTo>
                      <a:pt x="291" y="215"/>
                    </a:lnTo>
                    <a:lnTo>
                      <a:pt x="278" y="215"/>
                    </a:lnTo>
                    <a:lnTo>
                      <a:pt x="260" y="212"/>
                    </a:lnTo>
                    <a:lnTo>
                      <a:pt x="248" y="204"/>
                    </a:lnTo>
                    <a:lnTo>
                      <a:pt x="242" y="199"/>
                    </a:lnTo>
                    <a:lnTo>
                      <a:pt x="232" y="184"/>
                    </a:lnTo>
                    <a:lnTo>
                      <a:pt x="226" y="182"/>
                    </a:lnTo>
                    <a:lnTo>
                      <a:pt x="208" y="178"/>
                    </a:lnTo>
                    <a:lnTo>
                      <a:pt x="204" y="178"/>
                    </a:lnTo>
                    <a:lnTo>
                      <a:pt x="203" y="182"/>
                    </a:lnTo>
                    <a:lnTo>
                      <a:pt x="197" y="180"/>
                    </a:lnTo>
                    <a:lnTo>
                      <a:pt x="187" y="178"/>
                    </a:lnTo>
                    <a:lnTo>
                      <a:pt x="177" y="177"/>
                    </a:lnTo>
                    <a:lnTo>
                      <a:pt x="169" y="182"/>
                    </a:lnTo>
                    <a:lnTo>
                      <a:pt x="164" y="182"/>
                    </a:lnTo>
                    <a:lnTo>
                      <a:pt x="144" y="177"/>
                    </a:lnTo>
                    <a:lnTo>
                      <a:pt x="134" y="165"/>
                    </a:lnTo>
                    <a:lnTo>
                      <a:pt x="132" y="162"/>
                    </a:lnTo>
                    <a:lnTo>
                      <a:pt x="123" y="161"/>
                    </a:lnTo>
                    <a:lnTo>
                      <a:pt x="120" y="162"/>
                    </a:lnTo>
                    <a:lnTo>
                      <a:pt x="111" y="154"/>
                    </a:lnTo>
                    <a:lnTo>
                      <a:pt x="100" y="150"/>
                    </a:lnTo>
                    <a:lnTo>
                      <a:pt x="90" y="149"/>
                    </a:lnTo>
                    <a:lnTo>
                      <a:pt x="81" y="144"/>
                    </a:lnTo>
                    <a:lnTo>
                      <a:pt x="76" y="140"/>
                    </a:lnTo>
                    <a:lnTo>
                      <a:pt x="64" y="126"/>
                    </a:lnTo>
                    <a:lnTo>
                      <a:pt x="55" y="119"/>
                    </a:lnTo>
                    <a:lnTo>
                      <a:pt x="48" y="116"/>
                    </a:lnTo>
                    <a:lnTo>
                      <a:pt x="44" y="112"/>
                    </a:lnTo>
                    <a:lnTo>
                      <a:pt x="31" y="105"/>
                    </a:lnTo>
                    <a:lnTo>
                      <a:pt x="28" y="105"/>
                    </a:lnTo>
                    <a:lnTo>
                      <a:pt x="27" y="110"/>
                    </a:lnTo>
                    <a:lnTo>
                      <a:pt x="23" y="110"/>
                    </a:lnTo>
                    <a:lnTo>
                      <a:pt x="19" y="105"/>
                    </a:lnTo>
                    <a:lnTo>
                      <a:pt x="16" y="100"/>
                    </a:lnTo>
                    <a:lnTo>
                      <a:pt x="12" y="95"/>
                    </a:lnTo>
                    <a:lnTo>
                      <a:pt x="1" y="94"/>
                    </a:lnTo>
                    <a:lnTo>
                      <a:pt x="0" y="90"/>
                    </a:lnTo>
                    <a:lnTo>
                      <a:pt x="1" y="84"/>
                    </a:lnTo>
                    <a:lnTo>
                      <a:pt x="5" y="77"/>
                    </a:lnTo>
                    <a:lnTo>
                      <a:pt x="9" y="75"/>
                    </a:lnTo>
                    <a:lnTo>
                      <a:pt x="11" y="69"/>
                    </a:lnTo>
                    <a:lnTo>
                      <a:pt x="14" y="65"/>
                    </a:lnTo>
                    <a:lnTo>
                      <a:pt x="11" y="56"/>
                    </a:lnTo>
                    <a:lnTo>
                      <a:pt x="14" y="49"/>
                    </a:lnTo>
                    <a:lnTo>
                      <a:pt x="19" y="44"/>
                    </a:lnTo>
                    <a:lnTo>
                      <a:pt x="16" y="36"/>
                    </a:lnTo>
                    <a:lnTo>
                      <a:pt x="16" y="33"/>
                    </a:lnTo>
                    <a:lnTo>
                      <a:pt x="21" y="28"/>
                    </a:lnTo>
                    <a:lnTo>
                      <a:pt x="26" y="27"/>
                    </a:lnTo>
                    <a:lnTo>
                      <a:pt x="29" y="21"/>
                    </a:lnTo>
                    <a:lnTo>
                      <a:pt x="37" y="16"/>
                    </a:lnTo>
                    <a:lnTo>
                      <a:pt x="40" y="11"/>
                    </a:lnTo>
                    <a:lnTo>
                      <a:pt x="42" y="6"/>
                    </a:lnTo>
                    <a:lnTo>
                      <a:pt x="44" y="5"/>
                    </a:lnTo>
                    <a:lnTo>
                      <a:pt x="47" y="6"/>
                    </a:lnTo>
                    <a:lnTo>
                      <a:pt x="53" y="5"/>
                    </a:lnTo>
                    <a:lnTo>
                      <a:pt x="54" y="5"/>
                    </a:lnTo>
                    <a:lnTo>
                      <a:pt x="58" y="11"/>
                    </a:lnTo>
                    <a:lnTo>
                      <a:pt x="65" y="17"/>
                    </a:lnTo>
                    <a:lnTo>
                      <a:pt x="66" y="13"/>
                    </a:lnTo>
                    <a:lnTo>
                      <a:pt x="65" y="12"/>
                    </a:lnTo>
                    <a:lnTo>
                      <a:pt x="69" y="7"/>
                    </a:lnTo>
                    <a:lnTo>
                      <a:pt x="69" y="2"/>
                    </a:lnTo>
                    <a:lnTo>
                      <a:pt x="70" y="0"/>
                    </a:lnTo>
                    <a:lnTo>
                      <a:pt x="71" y="0"/>
                    </a:lnTo>
                    <a:lnTo>
                      <a:pt x="87" y="1"/>
                    </a:lnTo>
                    <a:lnTo>
                      <a:pt x="89" y="4"/>
                    </a:lnTo>
                    <a:lnTo>
                      <a:pt x="106" y="7"/>
                    </a:lnTo>
                    <a:lnTo>
                      <a:pt x="126" y="12"/>
                    </a:lnTo>
                    <a:lnTo>
                      <a:pt x="131" y="14"/>
                    </a:lnTo>
                    <a:lnTo>
                      <a:pt x="138" y="23"/>
                    </a:lnTo>
                    <a:lnTo>
                      <a:pt x="147" y="32"/>
                    </a:lnTo>
                    <a:lnTo>
                      <a:pt x="159" y="35"/>
                    </a:lnTo>
                    <a:lnTo>
                      <a:pt x="170" y="45"/>
                    </a:lnTo>
                    <a:lnTo>
                      <a:pt x="176" y="54"/>
                    </a:lnTo>
                    <a:lnTo>
                      <a:pt x="178" y="69"/>
                    </a:lnTo>
                    <a:lnTo>
                      <a:pt x="181" y="74"/>
                    </a:lnTo>
                    <a:lnTo>
                      <a:pt x="187" y="77"/>
                    </a:lnTo>
                    <a:lnTo>
                      <a:pt x="191" y="77"/>
                    </a:lnTo>
                    <a:lnTo>
                      <a:pt x="194" y="72"/>
                    </a:lnTo>
                    <a:lnTo>
                      <a:pt x="198" y="71"/>
                    </a:lnTo>
                    <a:lnTo>
                      <a:pt x="202" y="68"/>
                    </a:lnTo>
                    <a:lnTo>
                      <a:pt x="202" y="66"/>
                    </a:lnTo>
                    <a:lnTo>
                      <a:pt x="205" y="62"/>
                    </a:lnTo>
                    <a:lnTo>
                      <a:pt x="209" y="62"/>
                    </a:lnTo>
                    <a:lnTo>
                      <a:pt x="215" y="61"/>
                    </a:lnTo>
                    <a:lnTo>
                      <a:pt x="221" y="63"/>
                    </a:lnTo>
                    <a:lnTo>
                      <a:pt x="222" y="66"/>
                    </a:lnTo>
                    <a:lnTo>
                      <a:pt x="219" y="71"/>
                    </a:lnTo>
                    <a:lnTo>
                      <a:pt x="220" y="77"/>
                    </a:lnTo>
                    <a:lnTo>
                      <a:pt x="219" y="89"/>
                    </a:lnTo>
                    <a:lnTo>
                      <a:pt x="219" y="93"/>
                    </a:lnTo>
                    <a:lnTo>
                      <a:pt x="223" y="90"/>
                    </a:lnTo>
                    <a:lnTo>
                      <a:pt x="226" y="95"/>
                    </a:lnTo>
                    <a:lnTo>
                      <a:pt x="230" y="97"/>
                    </a:lnTo>
                    <a:lnTo>
                      <a:pt x="233" y="99"/>
                    </a:lnTo>
                    <a:lnTo>
                      <a:pt x="239" y="101"/>
                    </a:lnTo>
                    <a:lnTo>
                      <a:pt x="244" y="101"/>
                    </a:lnTo>
                    <a:lnTo>
                      <a:pt x="250" y="104"/>
                    </a:lnTo>
                    <a:lnTo>
                      <a:pt x="260" y="105"/>
                    </a:lnTo>
                    <a:lnTo>
                      <a:pt x="265" y="104"/>
                    </a:lnTo>
                    <a:lnTo>
                      <a:pt x="270" y="100"/>
                    </a:lnTo>
                    <a:lnTo>
                      <a:pt x="272" y="101"/>
                    </a:lnTo>
                    <a:lnTo>
                      <a:pt x="270" y="115"/>
                    </a:lnTo>
                    <a:lnTo>
                      <a:pt x="271" y="119"/>
                    </a:lnTo>
                    <a:lnTo>
                      <a:pt x="284" y="129"/>
                    </a:lnTo>
                    <a:lnTo>
                      <a:pt x="292" y="127"/>
                    </a:lnTo>
                    <a:lnTo>
                      <a:pt x="299" y="128"/>
                    </a:lnTo>
                    <a:lnTo>
                      <a:pt x="305" y="134"/>
                    </a:lnTo>
                    <a:lnTo>
                      <a:pt x="305" y="138"/>
                    </a:lnTo>
                    <a:lnTo>
                      <a:pt x="310" y="144"/>
                    </a:lnTo>
                    <a:lnTo>
                      <a:pt x="313" y="146"/>
                    </a:lnTo>
                    <a:lnTo>
                      <a:pt x="319" y="145"/>
                    </a:lnTo>
                    <a:lnTo>
                      <a:pt x="322" y="141"/>
                    </a:lnTo>
                    <a:lnTo>
                      <a:pt x="328" y="146"/>
                    </a:lnTo>
                    <a:lnTo>
                      <a:pt x="334" y="145"/>
                    </a:lnTo>
                    <a:lnTo>
                      <a:pt x="339" y="146"/>
                    </a:lnTo>
                    <a:lnTo>
                      <a:pt x="342" y="146"/>
                    </a:lnTo>
                    <a:lnTo>
                      <a:pt x="345" y="140"/>
                    </a:lnTo>
                    <a:lnTo>
                      <a:pt x="350" y="138"/>
                    </a:lnTo>
                    <a:lnTo>
                      <a:pt x="359" y="139"/>
                    </a:lnTo>
                    <a:lnTo>
                      <a:pt x="366" y="145"/>
                    </a:lnTo>
                    <a:lnTo>
                      <a:pt x="375" y="149"/>
                    </a:lnTo>
                    <a:lnTo>
                      <a:pt x="382" y="152"/>
                    </a:lnTo>
                    <a:lnTo>
                      <a:pt x="386" y="152"/>
                    </a:lnTo>
                    <a:lnTo>
                      <a:pt x="393" y="151"/>
                    </a:lnTo>
                    <a:lnTo>
                      <a:pt x="406" y="155"/>
                    </a:lnTo>
                    <a:lnTo>
                      <a:pt x="410" y="155"/>
                    </a:lnTo>
                    <a:lnTo>
                      <a:pt x="415" y="146"/>
                    </a:lnTo>
                    <a:lnTo>
                      <a:pt x="424" y="145"/>
                    </a:lnTo>
                    <a:lnTo>
                      <a:pt x="427" y="14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Freeform 247">
                <a:extLst>
                  <a:ext uri="{FF2B5EF4-FFF2-40B4-BE49-F238E27FC236}">
                    <a16:creationId xmlns:a16="http://schemas.microsoft.com/office/drawing/2014/main" id="{45937A18-5F94-AE9E-0ACF-18A32203A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12"/>
                <a:ext cx="51" cy="65"/>
              </a:xfrm>
              <a:custGeom>
                <a:avLst/>
                <a:gdLst/>
                <a:ahLst/>
                <a:cxnLst>
                  <a:cxn ang="0">
                    <a:pos x="233" y="326"/>
                  </a:cxn>
                  <a:cxn ang="0">
                    <a:pos x="219" y="282"/>
                  </a:cxn>
                  <a:cxn ang="0">
                    <a:pos x="215" y="248"/>
                  </a:cxn>
                  <a:cxn ang="0">
                    <a:pos x="191" y="217"/>
                  </a:cxn>
                  <a:cxn ang="0">
                    <a:pos x="168" y="221"/>
                  </a:cxn>
                  <a:cxn ang="0">
                    <a:pos x="156" y="207"/>
                  </a:cxn>
                  <a:cxn ang="0">
                    <a:pos x="147" y="220"/>
                  </a:cxn>
                  <a:cxn ang="0">
                    <a:pos x="143" y="238"/>
                  </a:cxn>
                  <a:cxn ang="0">
                    <a:pos x="124" y="272"/>
                  </a:cxn>
                  <a:cxn ang="0">
                    <a:pos x="111" y="257"/>
                  </a:cxn>
                  <a:cxn ang="0">
                    <a:pos x="105" y="270"/>
                  </a:cxn>
                  <a:cxn ang="0">
                    <a:pos x="93" y="270"/>
                  </a:cxn>
                  <a:cxn ang="0">
                    <a:pos x="77" y="273"/>
                  </a:cxn>
                  <a:cxn ang="0">
                    <a:pos x="73" y="277"/>
                  </a:cxn>
                  <a:cxn ang="0">
                    <a:pos x="66" y="282"/>
                  </a:cxn>
                  <a:cxn ang="0">
                    <a:pos x="56" y="282"/>
                  </a:cxn>
                  <a:cxn ang="0">
                    <a:pos x="51" y="263"/>
                  </a:cxn>
                  <a:cxn ang="0">
                    <a:pos x="47" y="249"/>
                  </a:cxn>
                  <a:cxn ang="0">
                    <a:pos x="46" y="233"/>
                  </a:cxn>
                  <a:cxn ang="0">
                    <a:pos x="39" y="220"/>
                  </a:cxn>
                  <a:cxn ang="0">
                    <a:pos x="40" y="207"/>
                  </a:cxn>
                  <a:cxn ang="0">
                    <a:pos x="40" y="189"/>
                  </a:cxn>
                  <a:cxn ang="0">
                    <a:pos x="36" y="173"/>
                  </a:cxn>
                  <a:cxn ang="0">
                    <a:pos x="30" y="159"/>
                  </a:cxn>
                  <a:cxn ang="0">
                    <a:pos x="34" y="127"/>
                  </a:cxn>
                  <a:cxn ang="0">
                    <a:pos x="19" y="113"/>
                  </a:cxn>
                  <a:cxn ang="0">
                    <a:pos x="1" y="105"/>
                  </a:cxn>
                  <a:cxn ang="0">
                    <a:pos x="1" y="94"/>
                  </a:cxn>
                  <a:cxn ang="0">
                    <a:pos x="13" y="84"/>
                  </a:cxn>
                  <a:cxn ang="0">
                    <a:pos x="21" y="74"/>
                  </a:cxn>
                  <a:cxn ang="0">
                    <a:pos x="40" y="65"/>
                  </a:cxn>
                  <a:cxn ang="0">
                    <a:pos x="38" y="57"/>
                  </a:cxn>
                  <a:cxn ang="0">
                    <a:pos x="16" y="54"/>
                  </a:cxn>
                  <a:cxn ang="0">
                    <a:pos x="10" y="37"/>
                  </a:cxn>
                  <a:cxn ang="0">
                    <a:pos x="27" y="1"/>
                  </a:cxn>
                  <a:cxn ang="0">
                    <a:pos x="40" y="15"/>
                  </a:cxn>
                  <a:cxn ang="0">
                    <a:pos x="46" y="16"/>
                  </a:cxn>
                  <a:cxn ang="0">
                    <a:pos x="56" y="6"/>
                  </a:cxn>
                  <a:cxn ang="0">
                    <a:pos x="66" y="29"/>
                  </a:cxn>
                  <a:cxn ang="0">
                    <a:pos x="79" y="30"/>
                  </a:cxn>
                  <a:cxn ang="0">
                    <a:pos x="90" y="22"/>
                  </a:cxn>
                  <a:cxn ang="0">
                    <a:pos x="97" y="59"/>
                  </a:cxn>
                  <a:cxn ang="0">
                    <a:pos x="114" y="72"/>
                  </a:cxn>
                  <a:cxn ang="0">
                    <a:pos x="161" y="72"/>
                  </a:cxn>
                  <a:cxn ang="0">
                    <a:pos x="196" y="72"/>
                  </a:cxn>
                  <a:cxn ang="0">
                    <a:pos x="234" y="83"/>
                  </a:cxn>
                  <a:cxn ang="0">
                    <a:pos x="223" y="91"/>
                  </a:cxn>
                  <a:cxn ang="0">
                    <a:pos x="207" y="120"/>
                  </a:cxn>
                  <a:cxn ang="0">
                    <a:pos x="185" y="134"/>
                  </a:cxn>
                  <a:cxn ang="0">
                    <a:pos x="169" y="151"/>
                  </a:cxn>
                  <a:cxn ang="0">
                    <a:pos x="178" y="185"/>
                  </a:cxn>
                  <a:cxn ang="0">
                    <a:pos x="193" y="196"/>
                  </a:cxn>
                  <a:cxn ang="0">
                    <a:pos x="205" y="194"/>
                  </a:cxn>
                  <a:cxn ang="0">
                    <a:pos x="221" y="160"/>
                  </a:cxn>
                  <a:cxn ang="0">
                    <a:pos x="234" y="174"/>
                  </a:cxn>
                  <a:cxn ang="0">
                    <a:pos x="241" y="199"/>
                  </a:cxn>
                  <a:cxn ang="0">
                    <a:pos x="250" y="234"/>
                  </a:cxn>
                  <a:cxn ang="0">
                    <a:pos x="251" y="270"/>
                  </a:cxn>
                  <a:cxn ang="0">
                    <a:pos x="243" y="295"/>
                  </a:cxn>
                  <a:cxn ang="0">
                    <a:pos x="235" y="307"/>
                  </a:cxn>
                </a:cxnLst>
                <a:rect l="0" t="0" r="r" b="b"/>
                <a:pathLst>
                  <a:path w="254" h="326">
                    <a:moveTo>
                      <a:pt x="235" y="324"/>
                    </a:moveTo>
                    <a:lnTo>
                      <a:pt x="233" y="326"/>
                    </a:lnTo>
                    <a:lnTo>
                      <a:pt x="225" y="309"/>
                    </a:lnTo>
                    <a:lnTo>
                      <a:pt x="219" y="282"/>
                    </a:lnTo>
                    <a:lnTo>
                      <a:pt x="218" y="267"/>
                    </a:lnTo>
                    <a:lnTo>
                      <a:pt x="215" y="248"/>
                    </a:lnTo>
                    <a:lnTo>
                      <a:pt x="197" y="221"/>
                    </a:lnTo>
                    <a:lnTo>
                      <a:pt x="191" y="217"/>
                    </a:lnTo>
                    <a:lnTo>
                      <a:pt x="180" y="221"/>
                    </a:lnTo>
                    <a:lnTo>
                      <a:pt x="168" y="221"/>
                    </a:lnTo>
                    <a:lnTo>
                      <a:pt x="161" y="217"/>
                    </a:lnTo>
                    <a:lnTo>
                      <a:pt x="156" y="207"/>
                    </a:lnTo>
                    <a:lnTo>
                      <a:pt x="151" y="210"/>
                    </a:lnTo>
                    <a:lnTo>
                      <a:pt x="147" y="220"/>
                    </a:lnTo>
                    <a:lnTo>
                      <a:pt x="140" y="226"/>
                    </a:lnTo>
                    <a:lnTo>
                      <a:pt x="143" y="238"/>
                    </a:lnTo>
                    <a:lnTo>
                      <a:pt x="144" y="248"/>
                    </a:lnTo>
                    <a:lnTo>
                      <a:pt x="124" y="272"/>
                    </a:lnTo>
                    <a:lnTo>
                      <a:pt x="121" y="270"/>
                    </a:lnTo>
                    <a:lnTo>
                      <a:pt x="111" y="257"/>
                    </a:lnTo>
                    <a:lnTo>
                      <a:pt x="107" y="265"/>
                    </a:lnTo>
                    <a:lnTo>
                      <a:pt x="105" y="270"/>
                    </a:lnTo>
                    <a:lnTo>
                      <a:pt x="95" y="277"/>
                    </a:lnTo>
                    <a:lnTo>
                      <a:pt x="93" y="270"/>
                    </a:lnTo>
                    <a:lnTo>
                      <a:pt x="88" y="274"/>
                    </a:lnTo>
                    <a:lnTo>
                      <a:pt x="77" y="273"/>
                    </a:lnTo>
                    <a:lnTo>
                      <a:pt x="77" y="278"/>
                    </a:lnTo>
                    <a:lnTo>
                      <a:pt x="73" y="277"/>
                    </a:lnTo>
                    <a:lnTo>
                      <a:pt x="69" y="277"/>
                    </a:lnTo>
                    <a:lnTo>
                      <a:pt x="66" y="282"/>
                    </a:lnTo>
                    <a:lnTo>
                      <a:pt x="62" y="284"/>
                    </a:lnTo>
                    <a:lnTo>
                      <a:pt x="56" y="282"/>
                    </a:lnTo>
                    <a:lnTo>
                      <a:pt x="50" y="268"/>
                    </a:lnTo>
                    <a:lnTo>
                      <a:pt x="51" y="263"/>
                    </a:lnTo>
                    <a:lnTo>
                      <a:pt x="49" y="260"/>
                    </a:lnTo>
                    <a:lnTo>
                      <a:pt x="47" y="249"/>
                    </a:lnTo>
                    <a:lnTo>
                      <a:pt x="47" y="241"/>
                    </a:lnTo>
                    <a:lnTo>
                      <a:pt x="46" y="233"/>
                    </a:lnTo>
                    <a:lnTo>
                      <a:pt x="41" y="227"/>
                    </a:lnTo>
                    <a:lnTo>
                      <a:pt x="39" y="220"/>
                    </a:lnTo>
                    <a:lnTo>
                      <a:pt x="39" y="210"/>
                    </a:lnTo>
                    <a:lnTo>
                      <a:pt x="40" y="207"/>
                    </a:lnTo>
                    <a:lnTo>
                      <a:pt x="41" y="193"/>
                    </a:lnTo>
                    <a:lnTo>
                      <a:pt x="40" y="189"/>
                    </a:lnTo>
                    <a:lnTo>
                      <a:pt x="36" y="187"/>
                    </a:lnTo>
                    <a:lnTo>
                      <a:pt x="36" y="173"/>
                    </a:lnTo>
                    <a:lnTo>
                      <a:pt x="30" y="166"/>
                    </a:lnTo>
                    <a:lnTo>
                      <a:pt x="30" y="159"/>
                    </a:lnTo>
                    <a:lnTo>
                      <a:pt x="33" y="148"/>
                    </a:lnTo>
                    <a:lnTo>
                      <a:pt x="34" y="127"/>
                    </a:lnTo>
                    <a:lnTo>
                      <a:pt x="25" y="117"/>
                    </a:lnTo>
                    <a:lnTo>
                      <a:pt x="19" y="113"/>
                    </a:lnTo>
                    <a:lnTo>
                      <a:pt x="8" y="109"/>
                    </a:lnTo>
                    <a:lnTo>
                      <a:pt x="1" y="105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5" y="85"/>
                    </a:lnTo>
                    <a:lnTo>
                      <a:pt x="13" y="84"/>
                    </a:lnTo>
                    <a:lnTo>
                      <a:pt x="18" y="80"/>
                    </a:lnTo>
                    <a:lnTo>
                      <a:pt x="21" y="74"/>
                    </a:lnTo>
                    <a:lnTo>
                      <a:pt x="40" y="72"/>
                    </a:lnTo>
                    <a:lnTo>
                      <a:pt x="40" y="65"/>
                    </a:lnTo>
                    <a:lnTo>
                      <a:pt x="36" y="61"/>
                    </a:lnTo>
                    <a:lnTo>
                      <a:pt x="38" y="57"/>
                    </a:lnTo>
                    <a:lnTo>
                      <a:pt x="23" y="59"/>
                    </a:lnTo>
                    <a:lnTo>
                      <a:pt x="16" y="54"/>
                    </a:lnTo>
                    <a:lnTo>
                      <a:pt x="13" y="40"/>
                    </a:lnTo>
                    <a:lnTo>
                      <a:pt x="10" y="37"/>
                    </a:lnTo>
                    <a:lnTo>
                      <a:pt x="24" y="13"/>
                    </a:lnTo>
                    <a:lnTo>
                      <a:pt x="27" y="1"/>
                    </a:lnTo>
                    <a:lnTo>
                      <a:pt x="30" y="0"/>
                    </a:lnTo>
                    <a:lnTo>
                      <a:pt x="40" y="15"/>
                    </a:lnTo>
                    <a:lnTo>
                      <a:pt x="46" y="23"/>
                    </a:lnTo>
                    <a:lnTo>
                      <a:pt x="46" y="16"/>
                    </a:lnTo>
                    <a:lnTo>
                      <a:pt x="50" y="4"/>
                    </a:lnTo>
                    <a:lnTo>
                      <a:pt x="56" y="6"/>
                    </a:lnTo>
                    <a:lnTo>
                      <a:pt x="58" y="21"/>
                    </a:lnTo>
                    <a:lnTo>
                      <a:pt x="66" y="29"/>
                    </a:lnTo>
                    <a:lnTo>
                      <a:pt x="72" y="26"/>
                    </a:lnTo>
                    <a:lnTo>
                      <a:pt x="79" y="30"/>
                    </a:lnTo>
                    <a:lnTo>
                      <a:pt x="88" y="17"/>
                    </a:lnTo>
                    <a:lnTo>
                      <a:pt x="90" y="22"/>
                    </a:lnTo>
                    <a:lnTo>
                      <a:pt x="93" y="40"/>
                    </a:lnTo>
                    <a:lnTo>
                      <a:pt x="97" y="59"/>
                    </a:lnTo>
                    <a:lnTo>
                      <a:pt x="103" y="67"/>
                    </a:lnTo>
                    <a:lnTo>
                      <a:pt x="114" y="72"/>
                    </a:lnTo>
                    <a:lnTo>
                      <a:pt x="157" y="74"/>
                    </a:lnTo>
                    <a:lnTo>
                      <a:pt x="161" y="72"/>
                    </a:lnTo>
                    <a:lnTo>
                      <a:pt x="174" y="71"/>
                    </a:lnTo>
                    <a:lnTo>
                      <a:pt x="196" y="72"/>
                    </a:lnTo>
                    <a:lnTo>
                      <a:pt x="219" y="77"/>
                    </a:lnTo>
                    <a:lnTo>
                      <a:pt x="234" y="83"/>
                    </a:lnTo>
                    <a:lnTo>
                      <a:pt x="233" y="87"/>
                    </a:lnTo>
                    <a:lnTo>
                      <a:pt x="223" y="91"/>
                    </a:lnTo>
                    <a:lnTo>
                      <a:pt x="219" y="105"/>
                    </a:lnTo>
                    <a:lnTo>
                      <a:pt x="207" y="120"/>
                    </a:lnTo>
                    <a:lnTo>
                      <a:pt x="196" y="128"/>
                    </a:lnTo>
                    <a:lnTo>
                      <a:pt x="185" y="134"/>
                    </a:lnTo>
                    <a:lnTo>
                      <a:pt x="172" y="144"/>
                    </a:lnTo>
                    <a:lnTo>
                      <a:pt x="169" y="151"/>
                    </a:lnTo>
                    <a:lnTo>
                      <a:pt x="172" y="167"/>
                    </a:lnTo>
                    <a:lnTo>
                      <a:pt x="178" y="185"/>
                    </a:lnTo>
                    <a:lnTo>
                      <a:pt x="188" y="188"/>
                    </a:lnTo>
                    <a:lnTo>
                      <a:pt x="193" y="196"/>
                    </a:lnTo>
                    <a:lnTo>
                      <a:pt x="200" y="202"/>
                    </a:lnTo>
                    <a:lnTo>
                      <a:pt x="205" y="194"/>
                    </a:lnTo>
                    <a:lnTo>
                      <a:pt x="211" y="174"/>
                    </a:lnTo>
                    <a:lnTo>
                      <a:pt x="221" y="160"/>
                    </a:lnTo>
                    <a:lnTo>
                      <a:pt x="227" y="161"/>
                    </a:lnTo>
                    <a:lnTo>
                      <a:pt x="234" y="174"/>
                    </a:lnTo>
                    <a:lnTo>
                      <a:pt x="238" y="191"/>
                    </a:lnTo>
                    <a:lnTo>
                      <a:pt x="241" y="199"/>
                    </a:lnTo>
                    <a:lnTo>
                      <a:pt x="244" y="207"/>
                    </a:lnTo>
                    <a:lnTo>
                      <a:pt x="250" y="234"/>
                    </a:lnTo>
                    <a:lnTo>
                      <a:pt x="252" y="267"/>
                    </a:lnTo>
                    <a:lnTo>
                      <a:pt x="251" y="270"/>
                    </a:lnTo>
                    <a:lnTo>
                      <a:pt x="254" y="298"/>
                    </a:lnTo>
                    <a:lnTo>
                      <a:pt x="243" y="295"/>
                    </a:lnTo>
                    <a:lnTo>
                      <a:pt x="236" y="299"/>
                    </a:lnTo>
                    <a:lnTo>
                      <a:pt x="235" y="307"/>
                    </a:lnTo>
                    <a:lnTo>
                      <a:pt x="235" y="32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Freeform 248">
                <a:extLst>
                  <a:ext uri="{FF2B5EF4-FFF2-40B4-BE49-F238E27FC236}">
                    <a16:creationId xmlns:a16="http://schemas.microsoft.com/office/drawing/2014/main" id="{6C1F6123-6BA0-62B4-3591-67C21D6A0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98"/>
                <a:ext cx="23" cy="4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4" y="4"/>
                  </a:cxn>
                  <a:cxn ang="0">
                    <a:pos x="20" y="10"/>
                  </a:cxn>
                  <a:cxn ang="0">
                    <a:pos x="29" y="12"/>
                  </a:cxn>
                  <a:cxn ang="0">
                    <a:pos x="32" y="19"/>
                  </a:cxn>
                  <a:cxn ang="0">
                    <a:pos x="27" y="18"/>
                  </a:cxn>
                  <a:cxn ang="0">
                    <a:pos x="22" y="26"/>
                  </a:cxn>
                  <a:cxn ang="0">
                    <a:pos x="20" y="38"/>
                  </a:cxn>
                  <a:cxn ang="0">
                    <a:pos x="14" y="46"/>
                  </a:cxn>
                  <a:cxn ang="0">
                    <a:pos x="8" y="93"/>
                  </a:cxn>
                  <a:cxn ang="0">
                    <a:pos x="3" y="89"/>
                  </a:cxn>
                  <a:cxn ang="0">
                    <a:pos x="0" y="93"/>
                  </a:cxn>
                  <a:cxn ang="0">
                    <a:pos x="0" y="107"/>
                  </a:cxn>
                  <a:cxn ang="0">
                    <a:pos x="8" y="162"/>
                  </a:cxn>
                  <a:cxn ang="0">
                    <a:pos x="11" y="177"/>
                  </a:cxn>
                  <a:cxn ang="0">
                    <a:pos x="20" y="193"/>
                  </a:cxn>
                  <a:cxn ang="0">
                    <a:pos x="29" y="202"/>
                  </a:cxn>
                  <a:cxn ang="0">
                    <a:pos x="44" y="206"/>
                  </a:cxn>
                  <a:cxn ang="0">
                    <a:pos x="58" y="206"/>
                  </a:cxn>
                  <a:cxn ang="0">
                    <a:pos x="83" y="191"/>
                  </a:cxn>
                  <a:cxn ang="0">
                    <a:pos x="99" y="182"/>
                  </a:cxn>
                  <a:cxn ang="0">
                    <a:pos x="110" y="166"/>
                  </a:cxn>
                  <a:cxn ang="0">
                    <a:pos x="113" y="141"/>
                  </a:cxn>
                  <a:cxn ang="0">
                    <a:pos x="114" y="122"/>
                  </a:cxn>
                  <a:cxn ang="0">
                    <a:pos x="113" y="115"/>
                  </a:cxn>
                  <a:cxn ang="0">
                    <a:pos x="105" y="112"/>
                  </a:cxn>
                  <a:cxn ang="0">
                    <a:pos x="97" y="85"/>
                  </a:cxn>
                  <a:cxn ang="0">
                    <a:pos x="91" y="73"/>
                  </a:cxn>
                  <a:cxn ang="0">
                    <a:pos x="83" y="67"/>
                  </a:cxn>
                  <a:cxn ang="0">
                    <a:pos x="81" y="60"/>
                  </a:cxn>
                  <a:cxn ang="0">
                    <a:pos x="77" y="54"/>
                  </a:cxn>
                  <a:cxn ang="0">
                    <a:pos x="66" y="44"/>
                  </a:cxn>
                  <a:cxn ang="0">
                    <a:pos x="63" y="34"/>
                  </a:cxn>
                  <a:cxn ang="0">
                    <a:pos x="44" y="12"/>
                  </a:cxn>
                  <a:cxn ang="0">
                    <a:pos x="36" y="5"/>
                  </a:cxn>
                  <a:cxn ang="0">
                    <a:pos x="27" y="1"/>
                  </a:cxn>
                  <a:cxn ang="0">
                    <a:pos x="19" y="0"/>
                  </a:cxn>
                </a:cxnLst>
                <a:rect l="0" t="0" r="r" b="b"/>
                <a:pathLst>
                  <a:path w="114" h="206">
                    <a:moveTo>
                      <a:pt x="19" y="0"/>
                    </a:moveTo>
                    <a:lnTo>
                      <a:pt x="14" y="4"/>
                    </a:lnTo>
                    <a:lnTo>
                      <a:pt x="20" y="10"/>
                    </a:lnTo>
                    <a:lnTo>
                      <a:pt x="29" y="12"/>
                    </a:lnTo>
                    <a:lnTo>
                      <a:pt x="32" y="19"/>
                    </a:lnTo>
                    <a:lnTo>
                      <a:pt x="27" y="18"/>
                    </a:lnTo>
                    <a:lnTo>
                      <a:pt x="22" y="26"/>
                    </a:lnTo>
                    <a:lnTo>
                      <a:pt x="20" y="38"/>
                    </a:lnTo>
                    <a:lnTo>
                      <a:pt x="14" y="46"/>
                    </a:lnTo>
                    <a:lnTo>
                      <a:pt x="8" y="93"/>
                    </a:lnTo>
                    <a:lnTo>
                      <a:pt x="3" y="89"/>
                    </a:lnTo>
                    <a:lnTo>
                      <a:pt x="0" y="93"/>
                    </a:lnTo>
                    <a:lnTo>
                      <a:pt x="0" y="107"/>
                    </a:lnTo>
                    <a:lnTo>
                      <a:pt x="8" y="162"/>
                    </a:lnTo>
                    <a:lnTo>
                      <a:pt x="11" y="177"/>
                    </a:lnTo>
                    <a:lnTo>
                      <a:pt x="20" y="193"/>
                    </a:lnTo>
                    <a:lnTo>
                      <a:pt x="29" y="202"/>
                    </a:lnTo>
                    <a:lnTo>
                      <a:pt x="44" y="206"/>
                    </a:lnTo>
                    <a:lnTo>
                      <a:pt x="58" y="206"/>
                    </a:lnTo>
                    <a:lnTo>
                      <a:pt x="83" y="191"/>
                    </a:lnTo>
                    <a:lnTo>
                      <a:pt x="99" y="182"/>
                    </a:lnTo>
                    <a:lnTo>
                      <a:pt x="110" y="166"/>
                    </a:lnTo>
                    <a:lnTo>
                      <a:pt x="113" y="141"/>
                    </a:lnTo>
                    <a:lnTo>
                      <a:pt x="114" y="122"/>
                    </a:lnTo>
                    <a:lnTo>
                      <a:pt x="113" y="115"/>
                    </a:lnTo>
                    <a:lnTo>
                      <a:pt x="105" y="112"/>
                    </a:lnTo>
                    <a:lnTo>
                      <a:pt x="97" y="85"/>
                    </a:lnTo>
                    <a:lnTo>
                      <a:pt x="91" y="73"/>
                    </a:lnTo>
                    <a:lnTo>
                      <a:pt x="83" y="67"/>
                    </a:lnTo>
                    <a:lnTo>
                      <a:pt x="81" y="60"/>
                    </a:lnTo>
                    <a:lnTo>
                      <a:pt x="77" y="54"/>
                    </a:lnTo>
                    <a:lnTo>
                      <a:pt x="66" y="44"/>
                    </a:lnTo>
                    <a:lnTo>
                      <a:pt x="63" y="34"/>
                    </a:lnTo>
                    <a:lnTo>
                      <a:pt x="44" y="12"/>
                    </a:lnTo>
                    <a:lnTo>
                      <a:pt x="36" y="5"/>
                    </a:lnTo>
                    <a:lnTo>
                      <a:pt x="27" y="1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9" name="Freeform 249">
              <a:extLst>
                <a:ext uri="{FF2B5EF4-FFF2-40B4-BE49-F238E27FC236}">
                  <a16:creationId xmlns:a16="http://schemas.microsoft.com/office/drawing/2014/main" id="{708FE5FB-BEF5-71BC-F0BC-268160C17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637" y="3983045"/>
              <a:ext cx="160879" cy="336383"/>
            </a:xfrm>
            <a:custGeom>
              <a:avLst/>
              <a:gdLst/>
              <a:ahLst/>
              <a:cxnLst>
                <a:cxn ang="0">
                  <a:pos x="229" y="734"/>
                </a:cxn>
                <a:cxn ang="0">
                  <a:pos x="243" y="725"/>
                </a:cxn>
                <a:cxn ang="0">
                  <a:pos x="261" y="705"/>
                </a:cxn>
                <a:cxn ang="0">
                  <a:pos x="312" y="690"/>
                </a:cxn>
                <a:cxn ang="0">
                  <a:pos x="365" y="658"/>
                </a:cxn>
                <a:cxn ang="0">
                  <a:pos x="374" y="633"/>
                </a:cxn>
                <a:cxn ang="0">
                  <a:pos x="376" y="622"/>
                </a:cxn>
                <a:cxn ang="0">
                  <a:pos x="376" y="588"/>
                </a:cxn>
                <a:cxn ang="0">
                  <a:pos x="383" y="577"/>
                </a:cxn>
                <a:cxn ang="0">
                  <a:pos x="378" y="539"/>
                </a:cxn>
                <a:cxn ang="0">
                  <a:pos x="371" y="491"/>
                </a:cxn>
                <a:cxn ang="0">
                  <a:pos x="326" y="396"/>
                </a:cxn>
                <a:cxn ang="0">
                  <a:pos x="313" y="388"/>
                </a:cxn>
                <a:cxn ang="0">
                  <a:pos x="273" y="360"/>
                </a:cxn>
                <a:cxn ang="0">
                  <a:pos x="248" y="333"/>
                </a:cxn>
                <a:cxn ang="0">
                  <a:pos x="222" y="288"/>
                </a:cxn>
                <a:cxn ang="0">
                  <a:pos x="188" y="235"/>
                </a:cxn>
                <a:cxn ang="0">
                  <a:pos x="232" y="164"/>
                </a:cxn>
                <a:cxn ang="0">
                  <a:pos x="250" y="134"/>
                </a:cxn>
                <a:cxn ang="0">
                  <a:pos x="298" y="100"/>
                </a:cxn>
                <a:cxn ang="0">
                  <a:pos x="302" y="94"/>
                </a:cxn>
                <a:cxn ang="0">
                  <a:pos x="248" y="74"/>
                </a:cxn>
                <a:cxn ang="0">
                  <a:pos x="237" y="24"/>
                </a:cxn>
                <a:cxn ang="0">
                  <a:pos x="178" y="3"/>
                </a:cxn>
                <a:cxn ang="0">
                  <a:pos x="138" y="17"/>
                </a:cxn>
                <a:cxn ang="0">
                  <a:pos x="101" y="31"/>
                </a:cxn>
                <a:cxn ang="0">
                  <a:pos x="69" y="28"/>
                </a:cxn>
                <a:cxn ang="0">
                  <a:pos x="35" y="31"/>
                </a:cxn>
                <a:cxn ang="0">
                  <a:pos x="13" y="34"/>
                </a:cxn>
                <a:cxn ang="0">
                  <a:pos x="12" y="58"/>
                </a:cxn>
                <a:cxn ang="0">
                  <a:pos x="40" y="107"/>
                </a:cxn>
                <a:cxn ang="0">
                  <a:pos x="94" y="129"/>
                </a:cxn>
                <a:cxn ang="0">
                  <a:pos x="126" y="156"/>
                </a:cxn>
                <a:cxn ang="0">
                  <a:pos x="141" y="185"/>
                </a:cxn>
                <a:cxn ang="0">
                  <a:pos x="102" y="200"/>
                </a:cxn>
                <a:cxn ang="0">
                  <a:pos x="104" y="223"/>
                </a:cxn>
                <a:cxn ang="0">
                  <a:pos x="160" y="271"/>
                </a:cxn>
                <a:cxn ang="0">
                  <a:pos x="207" y="321"/>
                </a:cxn>
                <a:cxn ang="0">
                  <a:pos x="230" y="360"/>
                </a:cxn>
                <a:cxn ang="0">
                  <a:pos x="257" y="382"/>
                </a:cxn>
                <a:cxn ang="0">
                  <a:pos x="284" y="441"/>
                </a:cxn>
                <a:cxn ang="0">
                  <a:pos x="291" y="540"/>
                </a:cxn>
                <a:cxn ang="0">
                  <a:pos x="273" y="605"/>
                </a:cxn>
                <a:cxn ang="0">
                  <a:pos x="230" y="625"/>
                </a:cxn>
                <a:cxn ang="0">
                  <a:pos x="199" y="654"/>
                </a:cxn>
                <a:cxn ang="0">
                  <a:pos x="188" y="674"/>
                </a:cxn>
                <a:cxn ang="0">
                  <a:pos x="154" y="683"/>
                </a:cxn>
                <a:cxn ang="0">
                  <a:pos x="129" y="704"/>
                </a:cxn>
                <a:cxn ang="0">
                  <a:pos x="156" y="728"/>
                </a:cxn>
                <a:cxn ang="0">
                  <a:pos x="144" y="773"/>
                </a:cxn>
                <a:cxn ang="0">
                  <a:pos x="147" y="805"/>
                </a:cxn>
                <a:cxn ang="0">
                  <a:pos x="189" y="772"/>
                </a:cxn>
                <a:cxn ang="0">
                  <a:pos x="222" y="749"/>
                </a:cxn>
              </a:cxnLst>
              <a:rect l="0" t="0" r="r" b="b"/>
              <a:pathLst>
                <a:path w="384" h="805">
                  <a:moveTo>
                    <a:pt x="222" y="749"/>
                  </a:moveTo>
                  <a:lnTo>
                    <a:pt x="230" y="752"/>
                  </a:lnTo>
                  <a:lnTo>
                    <a:pt x="234" y="744"/>
                  </a:lnTo>
                  <a:lnTo>
                    <a:pt x="229" y="734"/>
                  </a:lnTo>
                  <a:lnTo>
                    <a:pt x="232" y="729"/>
                  </a:lnTo>
                  <a:lnTo>
                    <a:pt x="238" y="730"/>
                  </a:lnTo>
                  <a:lnTo>
                    <a:pt x="239" y="724"/>
                  </a:lnTo>
                  <a:lnTo>
                    <a:pt x="243" y="725"/>
                  </a:lnTo>
                  <a:lnTo>
                    <a:pt x="241" y="717"/>
                  </a:lnTo>
                  <a:lnTo>
                    <a:pt x="245" y="715"/>
                  </a:lnTo>
                  <a:lnTo>
                    <a:pt x="248" y="707"/>
                  </a:lnTo>
                  <a:lnTo>
                    <a:pt x="261" y="705"/>
                  </a:lnTo>
                  <a:lnTo>
                    <a:pt x="268" y="707"/>
                  </a:lnTo>
                  <a:lnTo>
                    <a:pt x="276" y="707"/>
                  </a:lnTo>
                  <a:lnTo>
                    <a:pt x="299" y="694"/>
                  </a:lnTo>
                  <a:lnTo>
                    <a:pt x="312" y="690"/>
                  </a:lnTo>
                  <a:lnTo>
                    <a:pt x="319" y="679"/>
                  </a:lnTo>
                  <a:lnTo>
                    <a:pt x="350" y="665"/>
                  </a:lnTo>
                  <a:lnTo>
                    <a:pt x="356" y="658"/>
                  </a:lnTo>
                  <a:lnTo>
                    <a:pt x="365" y="658"/>
                  </a:lnTo>
                  <a:lnTo>
                    <a:pt x="367" y="652"/>
                  </a:lnTo>
                  <a:lnTo>
                    <a:pt x="368" y="644"/>
                  </a:lnTo>
                  <a:lnTo>
                    <a:pt x="374" y="639"/>
                  </a:lnTo>
                  <a:lnTo>
                    <a:pt x="374" y="633"/>
                  </a:lnTo>
                  <a:lnTo>
                    <a:pt x="372" y="629"/>
                  </a:lnTo>
                  <a:lnTo>
                    <a:pt x="373" y="625"/>
                  </a:lnTo>
                  <a:lnTo>
                    <a:pt x="376" y="627"/>
                  </a:lnTo>
                  <a:lnTo>
                    <a:pt x="376" y="622"/>
                  </a:lnTo>
                  <a:lnTo>
                    <a:pt x="372" y="600"/>
                  </a:lnTo>
                  <a:lnTo>
                    <a:pt x="373" y="596"/>
                  </a:lnTo>
                  <a:lnTo>
                    <a:pt x="377" y="599"/>
                  </a:lnTo>
                  <a:lnTo>
                    <a:pt x="376" y="588"/>
                  </a:lnTo>
                  <a:lnTo>
                    <a:pt x="379" y="583"/>
                  </a:lnTo>
                  <a:lnTo>
                    <a:pt x="384" y="584"/>
                  </a:lnTo>
                  <a:lnTo>
                    <a:pt x="384" y="588"/>
                  </a:lnTo>
                  <a:lnTo>
                    <a:pt x="383" y="577"/>
                  </a:lnTo>
                  <a:lnTo>
                    <a:pt x="382" y="568"/>
                  </a:lnTo>
                  <a:lnTo>
                    <a:pt x="378" y="566"/>
                  </a:lnTo>
                  <a:lnTo>
                    <a:pt x="377" y="550"/>
                  </a:lnTo>
                  <a:lnTo>
                    <a:pt x="378" y="539"/>
                  </a:lnTo>
                  <a:lnTo>
                    <a:pt x="376" y="532"/>
                  </a:lnTo>
                  <a:lnTo>
                    <a:pt x="376" y="522"/>
                  </a:lnTo>
                  <a:lnTo>
                    <a:pt x="374" y="518"/>
                  </a:lnTo>
                  <a:lnTo>
                    <a:pt x="371" y="491"/>
                  </a:lnTo>
                  <a:lnTo>
                    <a:pt x="355" y="441"/>
                  </a:lnTo>
                  <a:lnTo>
                    <a:pt x="333" y="419"/>
                  </a:lnTo>
                  <a:lnTo>
                    <a:pt x="327" y="410"/>
                  </a:lnTo>
                  <a:lnTo>
                    <a:pt x="326" y="396"/>
                  </a:lnTo>
                  <a:lnTo>
                    <a:pt x="326" y="400"/>
                  </a:lnTo>
                  <a:lnTo>
                    <a:pt x="319" y="400"/>
                  </a:lnTo>
                  <a:lnTo>
                    <a:pt x="318" y="396"/>
                  </a:lnTo>
                  <a:lnTo>
                    <a:pt x="313" y="388"/>
                  </a:lnTo>
                  <a:lnTo>
                    <a:pt x="296" y="384"/>
                  </a:lnTo>
                  <a:lnTo>
                    <a:pt x="290" y="374"/>
                  </a:lnTo>
                  <a:lnTo>
                    <a:pt x="282" y="367"/>
                  </a:lnTo>
                  <a:lnTo>
                    <a:pt x="273" y="360"/>
                  </a:lnTo>
                  <a:lnTo>
                    <a:pt x="266" y="351"/>
                  </a:lnTo>
                  <a:lnTo>
                    <a:pt x="261" y="347"/>
                  </a:lnTo>
                  <a:lnTo>
                    <a:pt x="257" y="340"/>
                  </a:lnTo>
                  <a:lnTo>
                    <a:pt x="248" y="333"/>
                  </a:lnTo>
                  <a:lnTo>
                    <a:pt x="240" y="323"/>
                  </a:lnTo>
                  <a:lnTo>
                    <a:pt x="229" y="313"/>
                  </a:lnTo>
                  <a:lnTo>
                    <a:pt x="227" y="301"/>
                  </a:lnTo>
                  <a:lnTo>
                    <a:pt x="222" y="288"/>
                  </a:lnTo>
                  <a:lnTo>
                    <a:pt x="211" y="280"/>
                  </a:lnTo>
                  <a:lnTo>
                    <a:pt x="191" y="261"/>
                  </a:lnTo>
                  <a:lnTo>
                    <a:pt x="185" y="249"/>
                  </a:lnTo>
                  <a:lnTo>
                    <a:pt x="188" y="235"/>
                  </a:lnTo>
                  <a:lnTo>
                    <a:pt x="191" y="227"/>
                  </a:lnTo>
                  <a:lnTo>
                    <a:pt x="193" y="214"/>
                  </a:lnTo>
                  <a:lnTo>
                    <a:pt x="204" y="188"/>
                  </a:lnTo>
                  <a:lnTo>
                    <a:pt x="232" y="164"/>
                  </a:lnTo>
                  <a:lnTo>
                    <a:pt x="235" y="161"/>
                  </a:lnTo>
                  <a:lnTo>
                    <a:pt x="239" y="146"/>
                  </a:lnTo>
                  <a:lnTo>
                    <a:pt x="245" y="140"/>
                  </a:lnTo>
                  <a:lnTo>
                    <a:pt x="250" y="134"/>
                  </a:lnTo>
                  <a:lnTo>
                    <a:pt x="268" y="127"/>
                  </a:lnTo>
                  <a:lnTo>
                    <a:pt x="277" y="119"/>
                  </a:lnTo>
                  <a:lnTo>
                    <a:pt x="279" y="111"/>
                  </a:lnTo>
                  <a:lnTo>
                    <a:pt x="298" y="100"/>
                  </a:lnTo>
                  <a:lnTo>
                    <a:pt x="306" y="103"/>
                  </a:lnTo>
                  <a:lnTo>
                    <a:pt x="309" y="101"/>
                  </a:lnTo>
                  <a:lnTo>
                    <a:pt x="309" y="99"/>
                  </a:lnTo>
                  <a:lnTo>
                    <a:pt x="302" y="94"/>
                  </a:lnTo>
                  <a:lnTo>
                    <a:pt x="285" y="94"/>
                  </a:lnTo>
                  <a:lnTo>
                    <a:pt x="274" y="91"/>
                  </a:lnTo>
                  <a:lnTo>
                    <a:pt x="271" y="88"/>
                  </a:lnTo>
                  <a:lnTo>
                    <a:pt x="248" y="74"/>
                  </a:lnTo>
                  <a:lnTo>
                    <a:pt x="240" y="62"/>
                  </a:lnTo>
                  <a:lnTo>
                    <a:pt x="235" y="47"/>
                  </a:lnTo>
                  <a:lnTo>
                    <a:pt x="241" y="33"/>
                  </a:lnTo>
                  <a:lnTo>
                    <a:pt x="237" y="24"/>
                  </a:lnTo>
                  <a:lnTo>
                    <a:pt x="218" y="23"/>
                  </a:lnTo>
                  <a:lnTo>
                    <a:pt x="205" y="19"/>
                  </a:lnTo>
                  <a:lnTo>
                    <a:pt x="190" y="13"/>
                  </a:lnTo>
                  <a:lnTo>
                    <a:pt x="178" y="3"/>
                  </a:lnTo>
                  <a:lnTo>
                    <a:pt x="163" y="0"/>
                  </a:lnTo>
                  <a:lnTo>
                    <a:pt x="156" y="0"/>
                  </a:lnTo>
                  <a:lnTo>
                    <a:pt x="147" y="11"/>
                  </a:lnTo>
                  <a:lnTo>
                    <a:pt x="138" y="17"/>
                  </a:lnTo>
                  <a:lnTo>
                    <a:pt x="123" y="25"/>
                  </a:lnTo>
                  <a:lnTo>
                    <a:pt x="117" y="27"/>
                  </a:lnTo>
                  <a:lnTo>
                    <a:pt x="108" y="24"/>
                  </a:lnTo>
                  <a:lnTo>
                    <a:pt x="101" y="31"/>
                  </a:lnTo>
                  <a:lnTo>
                    <a:pt x="91" y="36"/>
                  </a:lnTo>
                  <a:lnTo>
                    <a:pt x="88" y="29"/>
                  </a:lnTo>
                  <a:lnTo>
                    <a:pt x="74" y="33"/>
                  </a:lnTo>
                  <a:lnTo>
                    <a:pt x="69" y="28"/>
                  </a:lnTo>
                  <a:lnTo>
                    <a:pt x="62" y="30"/>
                  </a:lnTo>
                  <a:lnTo>
                    <a:pt x="49" y="39"/>
                  </a:lnTo>
                  <a:lnTo>
                    <a:pt x="43" y="38"/>
                  </a:lnTo>
                  <a:lnTo>
                    <a:pt x="35" y="31"/>
                  </a:lnTo>
                  <a:lnTo>
                    <a:pt x="23" y="29"/>
                  </a:lnTo>
                  <a:lnTo>
                    <a:pt x="19" y="27"/>
                  </a:lnTo>
                  <a:lnTo>
                    <a:pt x="17" y="28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0" y="42"/>
                  </a:lnTo>
                  <a:lnTo>
                    <a:pt x="12" y="58"/>
                  </a:lnTo>
                  <a:lnTo>
                    <a:pt x="28" y="77"/>
                  </a:lnTo>
                  <a:lnTo>
                    <a:pt x="38" y="86"/>
                  </a:lnTo>
                  <a:lnTo>
                    <a:pt x="43" y="95"/>
                  </a:lnTo>
                  <a:lnTo>
                    <a:pt x="40" y="107"/>
                  </a:lnTo>
                  <a:lnTo>
                    <a:pt x="41" y="116"/>
                  </a:lnTo>
                  <a:lnTo>
                    <a:pt x="56" y="130"/>
                  </a:lnTo>
                  <a:lnTo>
                    <a:pt x="74" y="134"/>
                  </a:lnTo>
                  <a:lnTo>
                    <a:pt x="94" y="129"/>
                  </a:lnTo>
                  <a:lnTo>
                    <a:pt x="108" y="130"/>
                  </a:lnTo>
                  <a:lnTo>
                    <a:pt x="118" y="140"/>
                  </a:lnTo>
                  <a:lnTo>
                    <a:pt x="124" y="149"/>
                  </a:lnTo>
                  <a:lnTo>
                    <a:pt x="126" y="156"/>
                  </a:lnTo>
                  <a:lnTo>
                    <a:pt x="133" y="162"/>
                  </a:lnTo>
                  <a:lnTo>
                    <a:pt x="136" y="170"/>
                  </a:lnTo>
                  <a:lnTo>
                    <a:pt x="143" y="177"/>
                  </a:lnTo>
                  <a:lnTo>
                    <a:pt x="141" y="185"/>
                  </a:lnTo>
                  <a:lnTo>
                    <a:pt x="127" y="200"/>
                  </a:lnTo>
                  <a:lnTo>
                    <a:pt x="121" y="201"/>
                  </a:lnTo>
                  <a:lnTo>
                    <a:pt x="110" y="199"/>
                  </a:lnTo>
                  <a:lnTo>
                    <a:pt x="102" y="200"/>
                  </a:lnTo>
                  <a:lnTo>
                    <a:pt x="100" y="206"/>
                  </a:lnTo>
                  <a:lnTo>
                    <a:pt x="96" y="214"/>
                  </a:lnTo>
                  <a:lnTo>
                    <a:pt x="97" y="220"/>
                  </a:lnTo>
                  <a:lnTo>
                    <a:pt x="104" y="223"/>
                  </a:lnTo>
                  <a:lnTo>
                    <a:pt x="111" y="229"/>
                  </a:lnTo>
                  <a:lnTo>
                    <a:pt x="130" y="239"/>
                  </a:lnTo>
                  <a:lnTo>
                    <a:pt x="156" y="257"/>
                  </a:lnTo>
                  <a:lnTo>
                    <a:pt x="160" y="271"/>
                  </a:lnTo>
                  <a:lnTo>
                    <a:pt x="182" y="291"/>
                  </a:lnTo>
                  <a:lnTo>
                    <a:pt x="185" y="300"/>
                  </a:lnTo>
                  <a:lnTo>
                    <a:pt x="201" y="319"/>
                  </a:lnTo>
                  <a:lnTo>
                    <a:pt x="207" y="321"/>
                  </a:lnTo>
                  <a:lnTo>
                    <a:pt x="223" y="333"/>
                  </a:lnTo>
                  <a:lnTo>
                    <a:pt x="229" y="346"/>
                  </a:lnTo>
                  <a:lnTo>
                    <a:pt x="232" y="357"/>
                  </a:lnTo>
                  <a:lnTo>
                    <a:pt x="230" y="360"/>
                  </a:lnTo>
                  <a:lnTo>
                    <a:pt x="232" y="360"/>
                  </a:lnTo>
                  <a:lnTo>
                    <a:pt x="235" y="373"/>
                  </a:lnTo>
                  <a:lnTo>
                    <a:pt x="245" y="373"/>
                  </a:lnTo>
                  <a:lnTo>
                    <a:pt x="257" y="382"/>
                  </a:lnTo>
                  <a:lnTo>
                    <a:pt x="265" y="390"/>
                  </a:lnTo>
                  <a:lnTo>
                    <a:pt x="269" y="408"/>
                  </a:lnTo>
                  <a:lnTo>
                    <a:pt x="282" y="434"/>
                  </a:lnTo>
                  <a:lnTo>
                    <a:pt x="284" y="441"/>
                  </a:lnTo>
                  <a:lnTo>
                    <a:pt x="283" y="474"/>
                  </a:lnTo>
                  <a:lnTo>
                    <a:pt x="282" y="511"/>
                  </a:lnTo>
                  <a:lnTo>
                    <a:pt x="284" y="525"/>
                  </a:lnTo>
                  <a:lnTo>
                    <a:pt x="291" y="540"/>
                  </a:lnTo>
                  <a:lnTo>
                    <a:pt x="290" y="588"/>
                  </a:lnTo>
                  <a:lnTo>
                    <a:pt x="288" y="600"/>
                  </a:lnTo>
                  <a:lnTo>
                    <a:pt x="280" y="607"/>
                  </a:lnTo>
                  <a:lnTo>
                    <a:pt x="273" y="605"/>
                  </a:lnTo>
                  <a:lnTo>
                    <a:pt x="262" y="614"/>
                  </a:lnTo>
                  <a:lnTo>
                    <a:pt x="256" y="617"/>
                  </a:lnTo>
                  <a:lnTo>
                    <a:pt x="249" y="617"/>
                  </a:lnTo>
                  <a:lnTo>
                    <a:pt x="230" y="625"/>
                  </a:lnTo>
                  <a:lnTo>
                    <a:pt x="229" y="635"/>
                  </a:lnTo>
                  <a:lnTo>
                    <a:pt x="212" y="636"/>
                  </a:lnTo>
                  <a:lnTo>
                    <a:pt x="202" y="640"/>
                  </a:lnTo>
                  <a:lnTo>
                    <a:pt x="199" y="654"/>
                  </a:lnTo>
                  <a:lnTo>
                    <a:pt x="201" y="661"/>
                  </a:lnTo>
                  <a:lnTo>
                    <a:pt x="201" y="669"/>
                  </a:lnTo>
                  <a:lnTo>
                    <a:pt x="196" y="673"/>
                  </a:lnTo>
                  <a:lnTo>
                    <a:pt x="188" y="674"/>
                  </a:lnTo>
                  <a:lnTo>
                    <a:pt x="177" y="682"/>
                  </a:lnTo>
                  <a:lnTo>
                    <a:pt x="167" y="685"/>
                  </a:lnTo>
                  <a:lnTo>
                    <a:pt x="160" y="683"/>
                  </a:lnTo>
                  <a:lnTo>
                    <a:pt x="154" y="683"/>
                  </a:lnTo>
                  <a:lnTo>
                    <a:pt x="152" y="691"/>
                  </a:lnTo>
                  <a:lnTo>
                    <a:pt x="147" y="697"/>
                  </a:lnTo>
                  <a:lnTo>
                    <a:pt x="140" y="701"/>
                  </a:lnTo>
                  <a:lnTo>
                    <a:pt x="129" y="704"/>
                  </a:lnTo>
                  <a:lnTo>
                    <a:pt x="126" y="705"/>
                  </a:lnTo>
                  <a:lnTo>
                    <a:pt x="132" y="716"/>
                  </a:lnTo>
                  <a:lnTo>
                    <a:pt x="150" y="722"/>
                  </a:lnTo>
                  <a:lnTo>
                    <a:pt x="156" y="728"/>
                  </a:lnTo>
                  <a:lnTo>
                    <a:pt x="152" y="736"/>
                  </a:lnTo>
                  <a:lnTo>
                    <a:pt x="145" y="746"/>
                  </a:lnTo>
                  <a:lnTo>
                    <a:pt x="144" y="762"/>
                  </a:lnTo>
                  <a:lnTo>
                    <a:pt x="144" y="773"/>
                  </a:lnTo>
                  <a:lnTo>
                    <a:pt x="146" y="784"/>
                  </a:lnTo>
                  <a:lnTo>
                    <a:pt x="151" y="796"/>
                  </a:lnTo>
                  <a:lnTo>
                    <a:pt x="146" y="800"/>
                  </a:lnTo>
                  <a:lnTo>
                    <a:pt x="147" y="805"/>
                  </a:lnTo>
                  <a:lnTo>
                    <a:pt x="157" y="805"/>
                  </a:lnTo>
                  <a:lnTo>
                    <a:pt x="171" y="794"/>
                  </a:lnTo>
                  <a:lnTo>
                    <a:pt x="180" y="782"/>
                  </a:lnTo>
                  <a:lnTo>
                    <a:pt x="189" y="772"/>
                  </a:lnTo>
                  <a:lnTo>
                    <a:pt x="210" y="765"/>
                  </a:lnTo>
                  <a:lnTo>
                    <a:pt x="213" y="760"/>
                  </a:lnTo>
                  <a:lnTo>
                    <a:pt x="213" y="752"/>
                  </a:lnTo>
                  <a:lnTo>
                    <a:pt x="222" y="74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250">
              <a:extLst>
                <a:ext uri="{FF2B5EF4-FFF2-40B4-BE49-F238E27FC236}">
                  <a16:creationId xmlns:a16="http://schemas.microsoft.com/office/drawing/2014/main" id="{01B2F5A1-563E-F3AF-9937-FF12946BE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784" y="4357036"/>
              <a:ext cx="215202" cy="133718"/>
            </a:xfrm>
            <a:custGeom>
              <a:avLst/>
              <a:gdLst/>
              <a:ahLst/>
              <a:cxnLst>
                <a:cxn ang="0">
                  <a:pos x="243" y="129"/>
                </a:cxn>
                <a:cxn ang="0">
                  <a:pos x="260" y="150"/>
                </a:cxn>
                <a:cxn ang="0">
                  <a:pos x="274" y="152"/>
                </a:cxn>
                <a:cxn ang="0">
                  <a:pos x="281" y="117"/>
                </a:cxn>
                <a:cxn ang="0">
                  <a:pos x="292" y="118"/>
                </a:cxn>
                <a:cxn ang="0">
                  <a:pos x="303" y="135"/>
                </a:cxn>
                <a:cxn ang="0">
                  <a:pos x="310" y="123"/>
                </a:cxn>
                <a:cxn ang="0">
                  <a:pos x="302" y="106"/>
                </a:cxn>
                <a:cxn ang="0">
                  <a:pos x="319" y="92"/>
                </a:cxn>
                <a:cxn ang="0">
                  <a:pos x="315" y="78"/>
                </a:cxn>
                <a:cxn ang="0">
                  <a:pos x="342" y="62"/>
                </a:cxn>
                <a:cxn ang="0">
                  <a:pos x="371" y="18"/>
                </a:cxn>
                <a:cxn ang="0">
                  <a:pos x="381" y="0"/>
                </a:cxn>
                <a:cxn ang="0">
                  <a:pos x="385" y="13"/>
                </a:cxn>
                <a:cxn ang="0">
                  <a:pos x="393" y="8"/>
                </a:cxn>
                <a:cxn ang="0">
                  <a:pos x="405" y="3"/>
                </a:cxn>
                <a:cxn ang="0">
                  <a:pos x="421" y="18"/>
                </a:cxn>
                <a:cxn ang="0">
                  <a:pos x="430" y="41"/>
                </a:cxn>
                <a:cxn ang="0">
                  <a:pos x="436" y="53"/>
                </a:cxn>
                <a:cxn ang="0">
                  <a:pos x="449" y="51"/>
                </a:cxn>
                <a:cxn ang="0">
                  <a:pos x="448" y="64"/>
                </a:cxn>
                <a:cxn ang="0">
                  <a:pos x="460" y="62"/>
                </a:cxn>
                <a:cxn ang="0">
                  <a:pos x="487" y="78"/>
                </a:cxn>
                <a:cxn ang="0">
                  <a:pos x="515" y="91"/>
                </a:cxn>
                <a:cxn ang="0">
                  <a:pos x="497" y="105"/>
                </a:cxn>
                <a:cxn ang="0">
                  <a:pos x="469" y="106"/>
                </a:cxn>
                <a:cxn ang="0">
                  <a:pos x="463" y="122"/>
                </a:cxn>
                <a:cxn ang="0">
                  <a:pos x="479" y="131"/>
                </a:cxn>
                <a:cxn ang="0">
                  <a:pos x="451" y="144"/>
                </a:cxn>
                <a:cxn ang="0">
                  <a:pos x="433" y="137"/>
                </a:cxn>
                <a:cxn ang="0">
                  <a:pos x="427" y="146"/>
                </a:cxn>
                <a:cxn ang="0">
                  <a:pos x="401" y="136"/>
                </a:cxn>
                <a:cxn ang="0">
                  <a:pos x="327" y="145"/>
                </a:cxn>
                <a:cxn ang="0">
                  <a:pos x="314" y="194"/>
                </a:cxn>
                <a:cxn ang="0">
                  <a:pos x="275" y="266"/>
                </a:cxn>
                <a:cxn ang="0">
                  <a:pos x="258" y="289"/>
                </a:cxn>
                <a:cxn ang="0">
                  <a:pos x="224" y="297"/>
                </a:cxn>
                <a:cxn ang="0">
                  <a:pos x="183" y="296"/>
                </a:cxn>
                <a:cxn ang="0">
                  <a:pos x="174" y="286"/>
                </a:cxn>
                <a:cxn ang="0">
                  <a:pos x="135" y="295"/>
                </a:cxn>
                <a:cxn ang="0">
                  <a:pos x="103" y="316"/>
                </a:cxn>
                <a:cxn ang="0">
                  <a:pos x="75" y="313"/>
                </a:cxn>
                <a:cxn ang="0">
                  <a:pos x="39" y="314"/>
                </a:cxn>
                <a:cxn ang="0">
                  <a:pos x="0" y="261"/>
                </a:cxn>
                <a:cxn ang="0">
                  <a:pos x="8" y="256"/>
                </a:cxn>
                <a:cxn ang="0">
                  <a:pos x="28" y="274"/>
                </a:cxn>
                <a:cxn ang="0">
                  <a:pos x="52" y="275"/>
                </a:cxn>
                <a:cxn ang="0">
                  <a:pos x="82" y="283"/>
                </a:cxn>
                <a:cxn ang="0">
                  <a:pos x="88" y="259"/>
                </a:cxn>
                <a:cxn ang="0">
                  <a:pos x="93" y="241"/>
                </a:cxn>
                <a:cxn ang="0">
                  <a:pos x="100" y="230"/>
                </a:cxn>
                <a:cxn ang="0">
                  <a:pos x="114" y="214"/>
                </a:cxn>
                <a:cxn ang="0">
                  <a:pos x="133" y="211"/>
                </a:cxn>
                <a:cxn ang="0">
                  <a:pos x="157" y="208"/>
                </a:cxn>
                <a:cxn ang="0">
                  <a:pos x="186" y="194"/>
                </a:cxn>
                <a:cxn ang="0">
                  <a:pos x="209" y="162"/>
                </a:cxn>
                <a:cxn ang="0">
                  <a:pos x="235" y="125"/>
                </a:cxn>
              </a:cxnLst>
              <a:rect l="0" t="0" r="r" b="b"/>
              <a:pathLst>
                <a:path w="515" h="318">
                  <a:moveTo>
                    <a:pt x="236" y="124"/>
                  </a:moveTo>
                  <a:lnTo>
                    <a:pt x="239" y="125"/>
                  </a:lnTo>
                  <a:lnTo>
                    <a:pt x="243" y="129"/>
                  </a:lnTo>
                  <a:lnTo>
                    <a:pt x="252" y="139"/>
                  </a:lnTo>
                  <a:lnTo>
                    <a:pt x="255" y="145"/>
                  </a:lnTo>
                  <a:lnTo>
                    <a:pt x="260" y="150"/>
                  </a:lnTo>
                  <a:lnTo>
                    <a:pt x="264" y="152"/>
                  </a:lnTo>
                  <a:lnTo>
                    <a:pt x="269" y="153"/>
                  </a:lnTo>
                  <a:lnTo>
                    <a:pt x="274" y="152"/>
                  </a:lnTo>
                  <a:lnTo>
                    <a:pt x="276" y="145"/>
                  </a:lnTo>
                  <a:lnTo>
                    <a:pt x="276" y="120"/>
                  </a:lnTo>
                  <a:lnTo>
                    <a:pt x="281" y="117"/>
                  </a:lnTo>
                  <a:lnTo>
                    <a:pt x="286" y="114"/>
                  </a:lnTo>
                  <a:lnTo>
                    <a:pt x="289" y="114"/>
                  </a:lnTo>
                  <a:lnTo>
                    <a:pt x="292" y="118"/>
                  </a:lnTo>
                  <a:lnTo>
                    <a:pt x="294" y="125"/>
                  </a:lnTo>
                  <a:lnTo>
                    <a:pt x="298" y="131"/>
                  </a:lnTo>
                  <a:lnTo>
                    <a:pt x="303" y="135"/>
                  </a:lnTo>
                  <a:lnTo>
                    <a:pt x="309" y="135"/>
                  </a:lnTo>
                  <a:lnTo>
                    <a:pt x="310" y="130"/>
                  </a:lnTo>
                  <a:lnTo>
                    <a:pt x="310" y="123"/>
                  </a:lnTo>
                  <a:lnTo>
                    <a:pt x="309" y="118"/>
                  </a:lnTo>
                  <a:lnTo>
                    <a:pt x="305" y="111"/>
                  </a:lnTo>
                  <a:lnTo>
                    <a:pt x="302" y="106"/>
                  </a:lnTo>
                  <a:lnTo>
                    <a:pt x="307" y="106"/>
                  </a:lnTo>
                  <a:lnTo>
                    <a:pt x="311" y="102"/>
                  </a:lnTo>
                  <a:lnTo>
                    <a:pt x="319" y="92"/>
                  </a:lnTo>
                  <a:lnTo>
                    <a:pt x="313" y="90"/>
                  </a:lnTo>
                  <a:lnTo>
                    <a:pt x="310" y="84"/>
                  </a:lnTo>
                  <a:lnTo>
                    <a:pt x="315" y="78"/>
                  </a:lnTo>
                  <a:lnTo>
                    <a:pt x="320" y="76"/>
                  </a:lnTo>
                  <a:lnTo>
                    <a:pt x="330" y="76"/>
                  </a:lnTo>
                  <a:lnTo>
                    <a:pt x="342" y="62"/>
                  </a:lnTo>
                  <a:lnTo>
                    <a:pt x="347" y="50"/>
                  </a:lnTo>
                  <a:lnTo>
                    <a:pt x="348" y="45"/>
                  </a:lnTo>
                  <a:lnTo>
                    <a:pt x="371" y="18"/>
                  </a:lnTo>
                  <a:lnTo>
                    <a:pt x="375" y="12"/>
                  </a:lnTo>
                  <a:lnTo>
                    <a:pt x="377" y="4"/>
                  </a:lnTo>
                  <a:lnTo>
                    <a:pt x="381" y="0"/>
                  </a:lnTo>
                  <a:lnTo>
                    <a:pt x="383" y="0"/>
                  </a:lnTo>
                  <a:lnTo>
                    <a:pt x="385" y="2"/>
                  </a:lnTo>
                  <a:lnTo>
                    <a:pt x="385" y="13"/>
                  </a:lnTo>
                  <a:lnTo>
                    <a:pt x="382" y="18"/>
                  </a:lnTo>
                  <a:lnTo>
                    <a:pt x="382" y="20"/>
                  </a:lnTo>
                  <a:lnTo>
                    <a:pt x="393" y="8"/>
                  </a:lnTo>
                  <a:lnTo>
                    <a:pt x="397" y="1"/>
                  </a:lnTo>
                  <a:lnTo>
                    <a:pt x="403" y="1"/>
                  </a:lnTo>
                  <a:lnTo>
                    <a:pt x="405" y="3"/>
                  </a:lnTo>
                  <a:lnTo>
                    <a:pt x="410" y="17"/>
                  </a:lnTo>
                  <a:lnTo>
                    <a:pt x="416" y="20"/>
                  </a:lnTo>
                  <a:lnTo>
                    <a:pt x="421" y="18"/>
                  </a:lnTo>
                  <a:lnTo>
                    <a:pt x="430" y="26"/>
                  </a:lnTo>
                  <a:lnTo>
                    <a:pt x="432" y="37"/>
                  </a:lnTo>
                  <a:lnTo>
                    <a:pt x="430" y="41"/>
                  </a:lnTo>
                  <a:lnTo>
                    <a:pt x="430" y="55"/>
                  </a:lnTo>
                  <a:lnTo>
                    <a:pt x="432" y="56"/>
                  </a:lnTo>
                  <a:lnTo>
                    <a:pt x="436" y="53"/>
                  </a:lnTo>
                  <a:lnTo>
                    <a:pt x="440" y="55"/>
                  </a:lnTo>
                  <a:lnTo>
                    <a:pt x="444" y="51"/>
                  </a:lnTo>
                  <a:lnTo>
                    <a:pt x="449" y="51"/>
                  </a:lnTo>
                  <a:lnTo>
                    <a:pt x="453" y="56"/>
                  </a:lnTo>
                  <a:lnTo>
                    <a:pt x="452" y="62"/>
                  </a:lnTo>
                  <a:lnTo>
                    <a:pt x="448" y="64"/>
                  </a:lnTo>
                  <a:lnTo>
                    <a:pt x="451" y="67"/>
                  </a:lnTo>
                  <a:lnTo>
                    <a:pt x="455" y="67"/>
                  </a:lnTo>
                  <a:lnTo>
                    <a:pt x="460" y="62"/>
                  </a:lnTo>
                  <a:lnTo>
                    <a:pt x="466" y="63"/>
                  </a:lnTo>
                  <a:lnTo>
                    <a:pt x="472" y="65"/>
                  </a:lnTo>
                  <a:lnTo>
                    <a:pt x="487" y="78"/>
                  </a:lnTo>
                  <a:lnTo>
                    <a:pt x="508" y="83"/>
                  </a:lnTo>
                  <a:lnTo>
                    <a:pt x="514" y="87"/>
                  </a:lnTo>
                  <a:lnTo>
                    <a:pt x="515" y="91"/>
                  </a:lnTo>
                  <a:lnTo>
                    <a:pt x="513" y="96"/>
                  </a:lnTo>
                  <a:lnTo>
                    <a:pt x="503" y="100"/>
                  </a:lnTo>
                  <a:lnTo>
                    <a:pt x="497" y="105"/>
                  </a:lnTo>
                  <a:lnTo>
                    <a:pt x="487" y="108"/>
                  </a:lnTo>
                  <a:lnTo>
                    <a:pt x="476" y="109"/>
                  </a:lnTo>
                  <a:lnTo>
                    <a:pt x="469" y="106"/>
                  </a:lnTo>
                  <a:lnTo>
                    <a:pt x="462" y="109"/>
                  </a:lnTo>
                  <a:lnTo>
                    <a:pt x="460" y="115"/>
                  </a:lnTo>
                  <a:lnTo>
                    <a:pt x="463" y="122"/>
                  </a:lnTo>
                  <a:lnTo>
                    <a:pt x="469" y="126"/>
                  </a:lnTo>
                  <a:lnTo>
                    <a:pt x="474" y="128"/>
                  </a:lnTo>
                  <a:lnTo>
                    <a:pt x="479" y="131"/>
                  </a:lnTo>
                  <a:lnTo>
                    <a:pt x="480" y="135"/>
                  </a:lnTo>
                  <a:lnTo>
                    <a:pt x="466" y="137"/>
                  </a:lnTo>
                  <a:lnTo>
                    <a:pt x="451" y="144"/>
                  </a:lnTo>
                  <a:lnTo>
                    <a:pt x="444" y="144"/>
                  </a:lnTo>
                  <a:lnTo>
                    <a:pt x="440" y="141"/>
                  </a:lnTo>
                  <a:lnTo>
                    <a:pt x="433" y="137"/>
                  </a:lnTo>
                  <a:lnTo>
                    <a:pt x="432" y="137"/>
                  </a:lnTo>
                  <a:lnTo>
                    <a:pt x="430" y="142"/>
                  </a:lnTo>
                  <a:lnTo>
                    <a:pt x="427" y="146"/>
                  </a:lnTo>
                  <a:lnTo>
                    <a:pt x="422" y="146"/>
                  </a:lnTo>
                  <a:lnTo>
                    <a:pt x="409" y="141"/>
                  </a:lnTo>
                  <a:lnTo>
                    <a:pt x="401" y="136"/>
                  </a:lnTo>
                  <a:lnTo>
                    <a:pt x="352" y="135"/>
                  </a:lnTo>
                  <a:lnTo>
                    <a:pt x="333" y="136"/>
                  </a:lnTo>
                  <a:lnTo>
                    <a:pt x="327" y="145"/>
                  </a:lnTo>
                  <a:lnTo>
                    <a:pt x="321" y="162"/>
                  </a:lnTo>
                  <a:lnTo>
                    <a:pt x="319" y="183"/>
                  </a:lnTo>
                  <a:lnTo>
                    <a:pt x="314" y="194"/>
                  </a:lnTo>
                  <a:lnTo>
                    <a:pt x="288" y="223"/>
                  </a:lnTo>
                  <a:lnTo>
                    <a:pt x="283" y="248"/>
                  </a:lnTo>
                  <a:lnTo>
                    <a:pt x="275" y="266"/>
                  </a:lnTo>
                  <a:lnTo>
                    <a:pt x="268" y="277"/>
                  </a:lnTo>
                  <a:lnTo>
                    <a:pt x="264" y="284"/>
                  </a:lnTo>
                  <a:lnTo>
                    <a:pt x="258" y="289"/>
                  </a:lnTo>
                  <a:lnTo>
                    <a:pt x="244" y="292"/>
                  </a:lnTo>
                  <a:lnTo>
                    <a:pt x="235" y="295"/>
                  </a:lnTo>
                  <a:lnTo>
                    <a:pt x="224" y="297"/>
                  </a:lnTo>
                  <a:lnTo>
                    <a:pt x="213" y="303"/>
                  </a:lnTo>
                  <a:lnTo>
                    <a:pt x="204" y="303"/>
                  </a:lnTo>
                  <a:lnTo>
                    <a:pt x="183" y="296"/>
                  </a:lnTo>
                  <a:lnTo>
                    <a:pt x="178" y="296"/>
                  </a:lnTo>
                  <a:lnTo>
                    <a:pt x="177" y="289"/>
                  </a:lnTo>
                  <a:lnTo>
                    <a:pt x="174" y="286"/>
                  </a:lnTo>
                  <a:lnTo>
                    <a:pt x="147" y="285"/>
                  </a:lnTo>
                  <a:lnTo>
                    <a:pt x="142" y="286"/>
                  </a:lnTo>
                  <a:lnTo>
                    <a:pt x="135" y="295"/>
                  </a:lnTo>
                  <a:lnTo>
                    <a:pt x="119" y="313"/>
                  </a:lnTo>
                  <a:lnTo>
                    <a:pt x="113" y="317"/>
                  </a:lnTo>
                  <a:lnTo>
                    <a:pt x="103" y="316"/>
                  </a:lnTo>
                  <a:lnTo>
                    <a:pt x="93" y="316"/>
                  </a:lnTo>
                  <a:lnTo>
                    <a:pt x="85" y="318"/>
                  </a:lnTo>
                  <a:lnTo>
                    <a:pt x="75" y="313"/>
                  </a:lnTo>
                  <a:lnTo>
                    <a:pt x="65" y="314"/>
                  </a:lnTo>
                  <a:lnTo>
                    <a:pt x="53" y="318"/>
                  </a:lnTo>
                  <a:lnTo>
                    <a:pt x="39" y="314"/>
                  </a:lnTo>
                  <a:lnTo>
                    <a:pt x="27" y="303"/>
                  </a:lnTo>
                  <a:lnTo>
                    <a:pt x="0" y="266"/>
                  </a:lnTo>
                  <a:lnTo>
                    <a:pt x="0" y="261"/>
                  </a:lnTo>
                  <a:lnTo>
                    <a:pt x="3" y="259"/>
                  </a:lnTo>
                  <a:lnTo>
                    <a:pt x="5" y="257"/>
                  </a:lnTo>
                  <a:lnTo>
                    <a:pt x="8" y="256"/>
                  </a:lnTo>
                  <a:lnTo>
                    <a:pt x="10" y="264"/>
                  </a:lnTo>
                  <a:lnTo>
                    <a:pt x="14" y="268"/>
                  </a:lnTo>
                  <a:lnTo>
                    <a:pt x="28" y="274"/>
                  </a:lnTo>
                  <a:lnTo>
                    <a:pt x="35" y="275"/>
                  </a:lnTo>
                  <a:lnTo>
                    <a:pt x="47" y="273"/>
                  </a:lnTo>
                  <a:lnTo>
                    <a:pt x="52" y="275"/>
                  </a:lnTo>
                  <a:lnTo>
                    <a:pt x="58" y="279"/>
                  </a:lnTo>
                  <a:lnTo>
                    <a:pt x="65" y="281"/>
                  </a:lnTo>
                  <a:lnTo>
                    <a:pt x="82" y="283"/>
                  </a:lnTo>
                  <a:lnTo>
                    <a:pt x="85" y="275"/>
                  </a:lnTo>
                  <a:lnTo>
                    <a:pt x="87" y="269"/>
                  </a:lnTo>
                  <a:lnTo>
                    <a:pt x="88" y="259"/>
                  </a:lnTo>
                  <a:lnTo>
                    <a:pt x="91" y="255"/>
                  </a:lnTo>
                  <a:lnTo>
                    <a:pt x="88" y="245"/>
                  </a:lnTo>
                  <a:lnTo>
                    <a:pt x="93" y="241"/>
                  </a:lnTo>
                  <a:lnTo>
                    <a:pt x="100" y="242"/>
                  </a:lnTo>
                  <a:lnTo>
                    <a:pt x="100" y="245"/>
                  </a:lnTo>
                  <a:lnTo>
                    <a:pt x="100" y="230"/>
                  </a:lnTo>
                  <a:lnTo>
                    <a:pt x="103" y="227"/>
                  </a:lnTo>
                  <a:lnTo>
                    <a:pt x="110" y="217"/>
                  </a:lnTo>
                  <a:lnTo>
                    <a:pt x="114" y="214"/>
                  </a:lnTo>
                  <a:lnTo>
                    <a:pt x="130" y="213"/>
                  </a:lnTo>
                  <a:lnTo>
                    <a:pt x="133" y="212"/>
                  </a:lnTo>
                  <a:lnTo>
                    <a:pt x="133" y="211"/>
                  </a:lnTo>
                  <a:lnTo>
                    <a:pt x="138" y="209"/>
                  </a:lnTo>
                  <a:lnTo>
                    <a:pt x="148" y="209"/>
                  </a:lnTo>
                  <a:lnTo>
                    <a:pt x="157" y="208"/>
                  </a:lnTo>
                  <a:lnTo>
                    <a:pt x="170" y="207"/>
                  </a:lnTo>
                  <a:lnTo>
                    <a:pt x="175" y="205"/>
                  </a:lnTo>
                  <a:lnTo>
                    <a:pt x="186" y="194"/>
                  </a:lnTo>
                  <a:lnTo>
                    <a:pt x="199" y="178"/>
                  </a:lnTo>
                  <a:lnTo>
                    <a:pt x="202" y="172"/>
                  </a:lnTo>
                  <a:lnTo>
                    <a:pt x="209" y="162"/>
                  </a:lnTo>
                  <a:lnTo>
                    <a:pt x="225" y="148"/>
                  </a:lnTo>
                  <a:lnTo>
                    <a:pt x="232" y="137"/>
                  </a:lnTo>
                  <a:lnTo>
                    <a:pt x="235" y="125"/>
                  </a:lnTo>
                  <a:lnTo>
                    <a:pt x="236" y="12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251">
              <a:extLst>
                <a:ext uri="{FF2B5EF4-FFF2-40B4-BE49-F238E27FC236}">
                  <a16:creationId xmlns:a16="http://schemas.microsoft.com/office/drawing/2014/main" id="{46F865FB-A389-D2E7-0268-8CC8B6BF4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850" y="4361215"/>
              <a:ext cx="91931" cy="119092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3" y="14"/>
                </a:cxn>
                <a:cxn ang="0">
                  <a:pos x="6" y="23"/>
                </a:cxn>
                <a:cxn ang="0">
                  <a:pos x="9" y="40"/>
                </a:cxn>
                <a:cxn ang="0">
                  <a:pos x="13" y="53"/>
                </a:cxn>
                <a:cxn ang="0">
                  <a:pos x="15" y="84"/>
                </a:cxn>
                <a:cxn ang="0">
                  <a:pos x="19" y="94"/>
                </a:cxn>
                <a:cxn ang="0">
                  <a:pos x="26" y="100"/>
                </a:cxn>
                <a:cxn ang="0">
                  <a:pos x="26" y="112"/>
                </a:cxn>
                <a:cxn ang="0">
                  <a:pos x="25" y="125"/>
                </a:cxn>
                <a:cxn ang="0">
                  <a:pos x="31" y="136"/>
                </a:cxn>
                <a:cxn ang="0">
                  <a:pos x="32" y="144"/>
                </a:cxn>
                <a:cxn ang="0">
                  <a:pos x="50" y="167"/>
                </a:cxn>
                <a:cxn ang="0">
                  <a:pos x="59" y="177"/>
                </a:cxn>
                <a:cxn ang="0">
                  <a:pos x="65" y="189"/>
                </a:cxn>
                <a:cxn ang="0">
                  <a:pos x="66" y="201"/>
                </a:cxn>
                <a:cxn ang="0">
                  <a:pos x="75" y="211"/>
                </a:cxn>
                <a:cxn ang="0">
                  <a:pos x="91" y="222"/>
                </a:cxn>
                <a:cxn ang="0">
                  <a:pos x="111" y="240"/>
                </a:cxn>
                <a:cxn ang="0">
                  <a:pos x="125" y="245"/>
                </a:cxn>
                <a:cxn ang="0">
                  <a:pos x="139" y="256"/>
                </a:cxn>
                <a:cxn ang="0">
                  <a:pos x="148" y="261"/>
                </a:cxn>
                <a:cxn ang="0">
                  <a:pos x="161" y="268"/>
                </a:cxn>
                <a:cxn ang="0">
                  <a:pos x="172" y="278"/>
                </a:cxn>
                <a:cxn ang="0">
                  <a:pos x="176" y="275"/>
                </a:cxn>
                <a:cxn ang="0">
                  <a:pos x="180" y="282"/>
                </a:cxn>
                <a:cxn ang="0">
                  <a:pos x="183" y="278"/>
                </a:cxn>
                <a:cxn ang="0">
                  <a:pos x="186" y="272"/>
                </a:cxn>
                <a:cxn ang="0">
                  <a:pos x="192" y="268"/>
                </a:cxn>
                <a:cxn ang="0">
                  <a:pos x="205" y="271"/>
                </a:cxn>
                <a:cxn ang="0">
                  <a:pos x="213" y="279"/>
                </a:cxn>
                <a:cxn ang="0">
                  <a:pos x="218" y="272"/>
                </a:cxn>
                <a:cxn ang="0">
                  <a:pos x="220" y="257"/>
                </a:cxn>
                <a:cxn ang="0">
                  <a:pos x="204" y="229"/>
                </a:cxn>
                <a:cxn ang="0">
                  <a:pos x="199" y="216"/>
                </a:cxn>
                <a:cxn ang="0">
                  <a:pos x="182" y="202"/>
                </a:cxn>
                <a:cxn ang="0">
                  <a:pos x="176" y="185"/>
                </a:cxn>
                <a:cxn ang="0">
                  <a:pos x="174" y="145"/>
                </a:cxn>
                <a:cxn ang="0">
                  <a:pos x="177" y="122"/>
                </a:cxn>
                <a:cxn ang="0">
                  <a:pos x="177" y="105"/>
                </a:cxn>
                <a:cxn ang="0">
                  <a:pos x="175" y="93"/>
                </a:cxn>
                <a:cxn ang="0">
                  <a:pos x="170" y="80"/>
                </a:cxn>
                <a:cxn ang="0">
                  <a:pos x="154" y="58"/>
                </a:cxn>
                <a:cxn ang="0">
                  <a:pos x="132" y="41"/>
                </a:cxn>
                <a:cxn ang="0">
                  <a:pos x="119" y="27"/>
                </a:cxn>
                <a:cxn ang="0">
                  <a:pos x="108" y="28"/>
                </a:cxn>
                <a:cxn ang="0">
                  <a:pos x="100" y="40"/>
                </a:cxn>
                <a:cxn ang="0">
                  <a:pos x="89" y="41"/>
                </a:cxn>
                <a:cxn ang="0">
                  <a:pos x="80" y="39"/>
                </a:cxn>
                <a:cxn ang="0">
                  <a:pos x="56" y="55"/>
                </a:cxn>
                <a:cxn ang="0">
                  <a:pos x="53" y="44"/>
                </a:cxn>
                <a:cxn ang="0">
                  <a:pos x="55" y="28"/>
                </a:cxn>
                <a:cxn ang="0">
                  <a:pos x="46" y="13"/>
                </a:cxn>
                <a:cxn ang="0">
                  <a:pos x="36" y="11"/>
                </a:cxn>
                <a:cxn ang="0">
                  <a:pos x="20" y="8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4" y="14"/>
                </a:cxn>
              </a:cxnLst>
              <a:rect l="0" t="0" r="r" b="b"/>
              <a:pathLst>
                <a:path w="220" h="282">
                  <a:moveTo>
                    <a:pt x="4" y="14"/>
                  </a:moveTo>
                  <a:lnTo>
                    <a:pt x="3" y="14"/>
                  </a:lnTo>
                  <a:lnTo>
                    <a:pt x="6" y="23"/>
                  </a:lnTo>
                  <a:lnTo>
                    <a:pt x="9" y="40"/>
                  </a:lnTo>
                  <a:lnTo>
                    <a:pt x="13" y="53"/>
                  </a:lnTo>
                  <a:lnTo>
                    <a:pt x="15" y="84"/>
                  </a:lnTo>
                  <a:lnTo>
                    <a:pt x="19" y="94"/>
                  </a:lnTo>
                  <a:lnTo>
                    <a:pt x="26" y="100"/>
                  </a:lnTo>
                  <a:lnTo>
                    <a:pt x="26" y="112"/>
                  </a:lnTo>
                  <a:lnTo>
                    <a:pt x="25" y="125"/>
                  </a:lnTo>
                  <a:lnTo>
                    <a:pt x="31" y="136"/>
                  </a:lnTo>
                  <a:lnTo>
                    <a:pt x="32" y="144"/>
                  </a:lnTo>
                  <a:lnTo>
                    <a:pt x="50" y="167"/>
                  </a:lnTo>
                  <a:lnTo>
                    <a:pt x="59" y="177"/>
                  </a:lnTo>
                  <a:lnTo>
                    <a:pt x="65" y="189"/>
                  </a:lnTo>
                  <a:lnTo>
                    <a:pt x="66" y="201"/>
                  </a:lnTo>
                  <a:lnTo>
                    <a:pt x="75" y="211"/>
                  </a:lnTo>
                  <a:lnTo>
                    <a:pt x="91" y="222"/>
                  </a:lnTo>
                  <a:lnTo>
                    <a:pt x="111" y="240"/>
                  </a:lnTo>
                  <a:lnTo>
                    <a:pt x="125" y="245"/>
                  </a:lnTo>
                  <a:lnTo>
                    <a:pt x="139" y="256"/>
                  </a:lnTo>
                  <a:lnTo>
                    <a:pt x="148" y="261"/>
                  </a:lnTo>
                  <a:lnTo>
                    <a:pt x="161" y="268"/>
                  </a:lnTo>
                  <a:lnTo>
                    <a:pt x="172" y="278"/>
                  </a:lnTo>
                  <a:lnTo>
                    <a:pt x="176" y="275"/>
                  </a:lnTo>
                  <a:lnTo>
                    <a:pt x="180" y="282"/>
                  </a:lnTo>
                  <a:lnTo>
                    <a:pt x="183" y="278"/>
                  </a:lnTo>
                  <a:lnTo>
                    <a:pt x="186" y="272"/>
                  </a:lnTo>
                  <a:lnTo>
                    <a:pt x="192" y="268"/>
                  </a:lnTo>
                  <a:lnTo>
                    <a:pt x="205" y="271"/>
                  </a:lnTo>
                  <a:lnTo>
                    <a:pt x="213" y="279"/>
                  </a:lnTo>
                  <a:lnTo>
                    <a:pt x="218" y="272"/>
                  </a:lnTo>
                  <a:lnTo>
                    <a:pt x="220" y="257"/>
                  </a:lnTo>
                  <a:lnTo>
                    <a:pt x="204" y="229"/>
                  </a:lnTo>
                  <a:lnTo>
                    <a:pt x="199" y="216"/>
                  </a:lnTo>
                  <a:lnTo>
                    <a:pt x="182" y="202"/>
                  </a:lnTo>
                  <a:lnTo>
                    <a:pt x="176" y="185"/>
                  </a:lnTo>
                  <a:lnTo>
                    <a:pt x="174" y="145"/>
                  </a:lnTo>
                  <a:lnTo>
                    <a:pt x="177" y="122"/>
                  </a:lnTo>
                  <a:lnTo>
                    <a:pt x="177" y="105"/>
                  </a:lnTo>
                  <a:lnTo>
                    <a:pt x="175" y="93"/>
                  </a:lnTo>
                  <a:lnTo>
                    <a:pt x="170" y="80"/>
                  </a:lnTo>
                  <a:lnTo>
                    <a:pt x="154" y="58"/>
                  </a:lnTo>
                  <a:lnTo>
                    <a:pt x="132" y="41"/>
                  </a:lnTo>
                  <a:lnTo>
                    <a:pt x="119" y="27"/>
                  </a:lnTo>
                  <a:lnTo>
                    <a:pt x="108" y="28"/>
                  </a:lnTo>
                  <a:lnTo>
                    <a:pt x="100" y="40"/>
                  </a:lnTo>
                  <a:lnTo>
                    <a:pt x="89" y="41"/>
                  </a:lnTo>
                  <a:lnTo>
                    <a:pt x="80" y="39"/>
                  </a:lnTo>
                  <a:lnTo>
                    <a:pt x="56" y="55"/>
                  </a:lnTo>
                  <a:lnTo>
                    <a:pt x="53" y="44"/>
                  </a:lnTo>
                  <a:lnTo>
                    <a:pt x="55" y="28"/>
                  </a:lnTo>
                  <a:lnTo>
                    <a:pt x="46" y="13"/>
                  </a:lnTo>
                  <a:lnTo>
                    <a:pt x="36" y="11"/>
                  </a:lnTo>
                  <a:lnTo>
                    <a:pt x="20" y="8"/>
                  </a:lnTo>
                  <a:lnTo>
                    <a:pt x="13" y="0"/>
                  </a:lnTo>
                  <a:lnTo>
                    <a:pt x="0" y="0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252">
              <a:extLst>
                <a:ext uri="{FF2B5EF4-FFF2-40B4-BE49-F238E27FC236}">
                  <a16:creationId xmlns:a16="http://schemas.microsoft.com/office/drawing/2014/main" id="{E9B4CD7B-CEF7-0099-0F8C-D579A7F04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021" y="4256748"/>
              <a:ext cx="52233" cy="66859"/>
            </a:xfrm>
            <a:custGeom>
              <a:avLst/>
              <a:gdLst/>
              <a:ahLst/>
              <a:cxnLst>
                <a:cxn ang="0">
                  <a:pos x="117" y="2"/>
                </a:cxn>
                <a:cxn ang="0">
                  <a:pos x="119" y="0"/>
                </a:cxn>
                <a:cxn ang="0">
                  <a:pos x="121" y="2"/>
                </a:cxn>
                <a:cxn ang="0">
                  <a:pos x="122" y="14"/>
                </a:cxn>
                <a:cxn ang="0">
                  <a:pos x="123" y="18"/>
                </a:cxn>
                <a:cxn ang="0">
                  <a:pos x="121" y="23"/>
                </a:cxn>
                <a:cxn ang="0">
                  <a:pos x="121" y="31"/>
                </a:cxn>
                <a:cxn ang="0">
                  <a:pos x="124" y="45"/>
                </a:cxn>
                <a:cxn ang="0">
                  <a:pos x="123" y="51"/>
                </a:cxn>
                <a:cxn ang="0">
                  <a:pos x="113" y="57"/>
                </a:cxn>
                <a:cxn ang="0">
                  <a:pos x="108" y="66"/>
                </a:cxn>
                <a:cxn ang="0">
                  <a:pos x="100" y="74"/>
                </a:cxn>
                <a:cxn ang="0">
                  <a:pos x="90" y="78"/>
                </a:cxn>
                <a:cxn ang="0">
                  <a:pos x="83" y="81"/>
                </a:cxn>
                <a:cxn ang="0">
                  <a:pos x="79" y="96"/>
                </a:cxn>
                <a:cxn ang="0">
                  <a:pos x="68" y="108"/>
                </a:cxn>
                <a:cxn ang="0">
                  <a:pos x="47" y="127"/>
                </a:cxn>
                <a:cxn ang="0">
                  <a:pos x="36" y="138"/>
                </a:cxn>
                <a:cxn ang="0">
                  <a:pos x="27" y="145"/>
                </a:cxn>
                <a:cxn ang="0">
                  <a:pos x="19" y="147"/>
                </a:cxn>
                <a:cxn ang="0">
                  <a:pos x="13" y="153"/>
                </a:cxn>
                <a:cxn ang="0">
                  <a:pos x="6" y="160"/>
                </a:cxn>
                <a:cxn ang="0">
                  <a:pos x="0" y="158"/>
                </a:cxn>
                <a:cxn ang="0">
                  <a:pos x="2" y="146"/>
                </a:cxn>
                <a:cxn ang="0">
                  <a:pos x="10" y="134"/>
                </a:cxn>
                <a:cxn ang="0">
                  <a:pos x="17" y="127"/>
                </a:cxn>
                <a:cxn ang="0">
                  <a:pos x="30" y="116"/>
                </a:cxn>
                <a:cxn ang="0">
                  <a:pos x="36" y="114"/>
                </a:cxn>
                <a:cxn ang="0">
                  <a:pos x="67" y="83"/>
                </a:cxn>
                <a:cxn ang="0">
                  <a:pos x="75" y="73"/>
                </a:cxn>
                <a:cxn ang="0">
                  <a:pos x="80" y="69"/>
                </a:cxn>
                <a:cxn ang="0">
                  <a:pos x="86" y="61"/>
                </a:cxn>
                <a:cxn ang="0">
                  <a:pos x="94" y="55"/>
                </a:cxn>
                <a:cxn ang="0">
                  <a:pos x="101" y="51"/>
                </a:cxn>
                <a:cxn ang="0">
                  <a:pos x="108" y="39"/>
                </a:cxn>
                <a:cxn ang="0">
                  <a:pos x="107" y="29"/>
                </a:cxn>
                <a:cxn ang="0">
                  <a:pos x="110" y="34"/>
                </a:cxn>
                <a:cxn ang="0">
                  <a:pos x="113" y="30"/>
                </a:cxn>
                <a:cxn ang="0">
                  <a:pos x="112" y="27"/>
                </a:cxn>
                <a:cxn ang="0">
                  <a:pos x="108" y="23"/>
                </a:cxn>
                <a:cxn ang="0">
                  <a:pos x="110" y="20"/>
                </a:cxn>
                <a:cxn ang="0">
                  <a:pos x="113" y="13"/>
                </a:cxn>
                <a:cxn ang="0">
                  <a:pos x="115" y="5"/>
                </a:cxn>
                <a:cxn ang="0">
                  <a:pos x="117" y="2"/>
                </a:cxn>
              </a:cxnLst>
              <a:rect l="0" t="0" r="r" b="b"/>
              <a:pathLst>
                <a:path w="124" h="160">
                  <a:moveTo>
                    <a:pt x="117" y="2"/>
                  </a:moveTo>
                  <a:lnTo>
                    <a:pt x="119" y="0"/>
                  </a:lnTo>
                  <a:lnTo>
                    <a:pt x="121" y="2"/>
                  </a:lnTo>
                  <a:lnTo>
                    <a:pt x="122" y="14"/>
                  </a:lnTo>
                  <a:lnTo>
                    <a:pt x="123" y="18"/>
                  </a:lnTo>
                  <a:lnTo>
                    <a:pt x="121" y="23"/>
                  </a:lnTo>
                  <a:lnTo>
                    <a:pt x="121" y="31"/>
                  </a:lnTo>
                  <a:lnTo>
                    <a:pt x="124" y="45"/>
                  </a:lnTo>
                  <a:lnTo>
                    <a:pt x="123" y="51"/>
                  </a:lnTo>
                  <a:lnTo>
                    <a:pt x="113" y="57"/>
                  </a:lnTo>
                  <a:lnTo>
                    <a:pt x="108" y="66"/>
                  </a:lnTo>
                  <a:lnTo>
                    <a:pt x="100" y="74"/>
                  </a:lnTo>
                  <a:lnTo>
                    <a:pt x="90" y="78"/>
                  </a:lnTo>
                  <a:lnTo>
                    <a:pt x="83" y="81"/>
                  </a:lnTo>
                  <a:lnTo>
                    <a:pt x="79" y="96"/>
                  </a:lnTo>
                  <a:lnTo>
                    <a:pt x="68" y="108"/>
                  </a:lnTo>
                  <a:lnTo>
                    <a:pt x="47" y="127"/>
                  </a:lnTo>
                  <a:lnTo>
                    <a:pt x="36" y="138"/>
                  </a:lnTo>
                  <a:lnTo>
                    <a:pt x="27" y="145"/>
                  </a:lnTo>
                  <a:lnTo>
                    <a:pt x="19" y="147"/>
                  </a:lnTo>
                  <a:lnTo>
                    <a:pt x="13" y="153"/>
                  </a:lnTo>
                  <a:lnTo>
                    <a:pt x="6" y="160"/>
                  </a:lnTo>
                  <a:lnTo>
                    <a:pt x="0" y="158"/>
                  </a:lnTo>
                  <a:lnTo>
                    <a:pt x="2" y="146"/>
                  </a:lnTo>
                  <a:lnTo>
                    <a:pt x="10" y="134"/>
                  </a:lnTo>
                  <a:lnTo>
                    <a:pt x="17" y="127"/>
                  </a:lnTo>
                  <a:lnTo>
                    <a:pt x="30" y="116"/>
                  </a:lnTo>
                  <a:lnTo>
                    <a:pt x="36" y="114"/>
                  </a:lnTo>
                  <a:lnTo>
                    <a:pt x="67" y="83"/>
                  </a:lnTo>
                  <a:lnTo>
                    <a:pt x="75" y="73"/>
                  </a:lnTo>
                  <a:lnTo>
                    <a:pt x="80" y="69"/>
                  </a:lnTo>
                  <a:lnTo>
                    <a:pt x="86" y="61"/>
                  </a:lnTo>
                  <a:lnTo>
                    <a:pt x="94" y="55"/>
                  </a:lnTo>
                  <a:lnTo>
                    <a:pt x="101" y="51"/>
                  </a:lnTo>
                  <a:lnTo>
                    <a:pt x="108" y="39"/>
                  </a:lnTo>
                  <a:lnTo>
                    <a:pt x="107" y="29"/>
                  </a:lnTo>
                  <a:lnTo>
                    <a:pt x="110" y="34"/>
                  </a:lnTo>
                  <a:lnTo>
                    <a:pt x="113" y="30"/>
                  </a:lnTo>
                  <a:lnTo>
                    <a:pt x="112" y="27"/>
                  </a:lnTo>
                  <a:lnTo>
                    <a:pt x="108" y="23"/>
                  </a:lnTo>
                  <a:lnTo>
                    <a:pt x="110" y="20"/>
                  </a:lnTo>
                  <a:lnTo>
                    <a:pt x="113" y="13"/>
                  </a:lnTo>
                  <a:lnTo>
                    <a:pt x="115" y="5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253">
              <a:extLst>
                <a:ext uri="{FF2B5EF4-FFF2-40B4-BE49-F238E27FC236}">
                  <a16:creationId xmlns:a16="http://schemas.microsoft.com/office/drawing/2014/main" id="{5E795264-4BDC-5F78-9966-BBADD93B8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969" y="4210782"/>
              <a:ext cx="27161" cy="29251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0" y="0"/>
                </a:cxn>
                <a:cxn ang="0">
                  <a:pos x="36" y="2"/>
                </a:cxn>
                <a:cxn ang="0">
                  <a:pos x="45" y="4"/>
                </a:cxn>
                <a:cxn ang="0">
                  <a:pos x="52" y="11"/>
                </a:cxn>
                <a:cxn ang="0">
                  <a:pos x="57" y="17"/>
                </a:cxn>
                <a:cxn ang="0">
                  <a:pos x="61" y="17"/>
                </a:cxn>
                <a:cxn ang="0">
                  <a:pos x="62" y="28"/>
                </a:cxn>
                <a:cxn ang="0">
                  <a:pos x="61" y="38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59" y="61"/>
                </a:cxn>
                <a:cxn ang="0">
                  <a:pos x="46" y="71"/>
                </a:cxn>
                <a:cxn ang="0">
                  <a:pos x="42" y="63"/>
                </a:cxn>
                <a:cxn ang="0">
                  <a:pos x="35" y="56"/>
                </a:cxn>
                <a:cxn ang="0">
                  <a:pos x="24" y="36"/>
                </a:cxn>
                <a:cxn ang="0">
                  <a:pos x="23" y="25"/>
                </a:cxn>
                <a:cxn ang="0">
                  <a:pos x="18" y="16"/>
                </a:cxn>
                <a:cxn ang="0">
                  <a:pos x="12" y="13"/>
                </a:cxn>
                <a:cxn ang="0">
                  <a:pos x="8" y="5"/>
                </a:cxn>
                <a:cxn ang="0">
                  <a:pos x="4" y="4"/>
                </a:cxn>
                <a:cxn ang="0">
                  <a:pos x="1" y="4"/>
                </a:cxn>
              </a:cxnLst>
              <a:rect l="0" t="0" r="r" b="b"/>
              <a:pathLst>
                <a:path w="64" h="71">
                  <a:moveTo>
                    <a:pt x="1" y="4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5" y="4"/>
                  </a:lnTo>
                  <a:lnTo>
                    <a:pt x="52" y="11"/>
                  </a:lnTo>
                  <a:lnTo>
                    <a:pt x="57" y="17"/>
                  </a:lnTo>
                  <a:lnTo>
                    <a:pt x="61" y="17"/>
                  </a:lnTo>
                  <a:lnTo>
                    <a:pt x="62" y="28"/>
                  </a:lnTo>
                  <a:lnTo>
                    <a:pt x="61" y="38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59" y="61"/>
                  </a:lnTo>
                  <a:lnTo>
                    <a:pt x="46" y="71"/>
                  </a:lnTo>
                  <a:lnTo>
                    <a:pt x="42" y="63"/>
                  </a:lnTo>
                  <a:lnTo>
                    <a:pt x="35" y="56"/>
                  </a:lnTo>
                  <a:lnTo>
                    <a:pt x="24" y="36"/>
                  </a:lnTo>
                  <a:lnTo>
                    <a:pt x="23" y="25"/>
                  </a:lnTo>
                  <a:lnTo>
                    <a:pt x="18" y="16"/>
                  </a:lnTo>
                  <a:lnTo>
                    <a:pt x="12" y="13"/>
                  </a:lnTo>
                  <a:lnTo>
                    <a:pt x="8" y="5"/>
                  </a:lnTo>
                  <a:lnTo>
                    <a:pt x="4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254">
              <a:extLst>
                <a:ext uri="{FF2B5EF4-FFF2-40B4-BE49-F238E27FC236}">
                  <a16:creationId xmlns:a16="http://schemas.microsoft.com/office/drawing/2014/main" id="{00F1DECE-8587-628C-33CB-45F6FD66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433" y="4091690"/>
              <a:ext cx="96110" cy="139986"/>
            </a:xfrm>
            <a:custGeom>
              <a:avLst/>
              <a:gdLst/>
              <a:ahLst/>
              <a:cxnLst>
                <a:cxn ang="0">
                  <a:pos x="134" y="17"/>
                </a:cxn>
                <a:cxn ang="0">
                  <a:pos x="126" y="42"/>
                </a:cxn>
                <a:cxn ang="0">
                  <a:pos x="136" y="73"/>
                </a:cxn>
                <a:cxn ang="0">
                  <a:pos x="143" y="93"/>
                </a:cxn>
                <a:cxn ang="0">
                  <a:pos x="130" y="128"/>
                </a:cxn>
                <a:cxn ang="0">
                  <a:pos x="117" y="140"/>
                </a:cxn>
                <a:cxn ang="0">
                  <a:pos x="97" y="159"/>
                </a:cxn>
                <a:cxn ang="0">
                  <a:pos x="86" y="182"/>
                </a:cxn>
                <a:cxn ang="0">
                  <a:pos x="95" y="209"/>
                </a:cxn>
                <a:cxn ang="0">
                  <a:pos x="98" y="230"/>
                </a:cxn>
                <a:cxn ang="0">
                  <a:pos x="117" y="259"/>
                </a:cxn>
                <a:cxn ang="0">
                  <a:pos x="128" y="253"/>
                </a:cxn>
                <a:cxn ang="0">
                  <a:pos x="141" y="237"/>
                </a:cxn>
                <a:cxn ang="0">
                  <a:pos x="163" y="237"/>
                </a:cxn>
                <a:cxn ang="0">
                  <a:pos x="175" y="264"/>
                </a:cxn>
                <a:cxn ang="0">
                  <a:pos x="184" y="252"/>
                </a:cxn>
                <a:cxn ang="0">
                  <a:pos x="202" y="258"/>
                </a:cxn>
                <a:cxn ang="0">
                  <a:pos x="210" y="270"/>
                </a:cxn>
                <a:cxn ang="0">
                  <a:pos x="210" y="290"/>
                </a:cxn>
                <a:cxn ang="0">
                  <a:pos x="214" y="302"/>
                </a:cxn>
                <a:cxn ang="0">
                  <a:pos x="226" y="307"/>
                </a:cxn>
                <a:cxn ang="0">
                  <a:pos x="225" y="334"/>
                </a:cxn>
                <a:cxn ang="0">
                  <a:pos x="222" y="314"/>
                </a:cxn>
                <a:cxn ang="0">
                  <a:pos x="195" y="307"/>
                </a:cxn>
                <a:cxn ang="0">
                  <a:pos x="180" y="285"/>
                </a:cxn>
                <a:cxn ang="0">
                  <a:pos x="163" y="270"/>
                </a:cxn>
                <a:cxn ang="0">
                  <a:pos x="144" y="272"/>
                </a:cxn>
                <a:cxn ang="0">
                  <a:pos x="149" y="296"/>
                </a:cxn>
                <a:cxn ang="0">
                  <a:pos x="121" y="264"/>
                </a:cxn>
                <a:cxn ang="0">
                  <a:pos x="95" y="259"/>
                </a:cxn>
                <a:cxn ang="0">
                  <a:pos x="73" y="274"/>
                </a:cxn>
                <a:cxn ang="0">
                  <a:pos x="55" y="262"/>
                </a:cxn>
                <a:cxn ang="0">
                  <a:pos x="45" y="246"/>
                </a:cxn>
                <a:cxn ang="0">
                  <a:pos x="60" y="224"/>
                </a:cxn>
                <a:cxn ang="0">
                  <a:pos x="44" y="212"/>
                </a:cxn>
                <a:cxn ang="0">
                  <a:pos x="33" y="223"/>
                </a:cxn>
                <a:cxn ang="0">
                  <a:pos x="16" y="196"/>
                </a:cxn>
                <a:cxn ang="0">
                  <a:pos x="0" y="132"/>
                </a:cxn>
                <a:cxn ang="0">
                  <a:pos x="19" y="141"/>
                </a:cxn>
                <a:cxn ang="0">
                  <a:pos x="30" y="93"/>
                </a:cxn>
                <a:cxn ang="0">
                  <a:pos x="33" y="51"/>
                </a:cxn>
                <a:cxn ang="0">
                  <a:pos x="43" y="7"/>
                </a:cxn>
                <a:cxn ang="0">
                  <a:pos x="66" y="1"/>
                </a:cxn>
                <a:cxn ang="0">
                  <a:pos x="111" y="17"/>
                </a:cxn>
                <a:cxn ang="0">
                  <a:pos x="127" y="3"/>
                </a:cxn>
              </a:cxnLst>
              <a:rect l="0" t="0" r="r" b="b"/>
              <a:pathLst>
                <a:path w="230" h="334">
                  <a:moveTo>
                    <a:pt x="131" y="9"/>
                  </a:moveTo>
                  <a:lnTo>
                    <a:pt x="134" y="13"/>
                  </a:lnTo>
                  <a:lnTo>
                    <a:pt x="134" y="17"/>
                  </a:lnTo>
                  <a:lnTo>
                    <a:pt x="132" y="21"/>
                  </a:lnTo>
                  <a:lnTo>
                    <a:pt x="127" y="32"/>
                  </a:lnTo>
                  <a:lnTo>
                    <a:pt x="126" y="42"/>
                  </a:lnTo>
                  <a:lnTo>
                    <a:pt x="126" y="64"/>
                  </a:lnTo>
                  <a:lnTo>
                    <a:pt x="131" y="70"/>
                  </a:lnTo>
                  <a:lnTo>
                    <a:pt x="136" y="73"/>
                  </a:lnTo>
                  <a:lnTo>
                    <a:pt x="138" y="79"/>
                  </a:lnTo>
                  <a:lnTo>
                    <a:pt x="143" y="84"/>
                  </a:lnTo>
                  <a:lnTo>
                    <a:pt x="143" y="93"/>
                  </a:lnTo>
                  <a:lnTo>
                    <a:pt x="138" y="106"/>
                  </a:lnTo>
                  <a:lnTo>
                    <a:pt x="132" y="118"/>
                  </a:lnTo>
                  <a:lnTo>
                    <a:pt x="130" y="128"/>
                  </a:lnTo>
                  <a:lnTo>
                    <a:pt x="125" y="137"/>
                  </a:lnTo>
                  <a:lnTo>
                    <a:pt x="119" y="142"/>
                  </a:lnTo>
                  <a:lnTo>
                    <a:pt x="117" y="140"/>
                  </a:lnTo>
                  <a:lnTo>
                    <a:pt x="109" y="145"/>
                  </a:lnTo>
                  <a:lnTo>
                    <a:pt x="102" y="151"/>
                  </a:lnTo>
                  <a:lnTo>
                    <a:pt x="97" y="159"/>
                  </a:lnTo>
                  <a:lnTo>
                    <a:pt x="97" y="168"/>
                  </a:lnTo>
                  <a:lnTo>
                    <a:pt x="92" y="179"/>
                  </a:lnTo>
                  <a:lnTo>
                    <a:pt x="86" y="182"/>
                  </a:lnTo>
                  <a:lnTo>
                    <a:pt x="87" y="191"/>
                  </a:lnTo>
                  <a:lnTo>
                    <a:pt x="91" y="201"/>
                  </a:lnTo>
                  <a:lnTo>
                    <a:pt x="95" y="209"/>
                  </a:lnTo>
                  <a:lnTo>
                    <a:pt x="100" y="215"/>
                  </a:lnTo>
                  <a:lnTo>
                    <a:pt x="97" y="220"/>
                  </a:lnTo>
                  <a:lnTo>
                    <a:pt x="98" y="230"/>
                  </a:lnTo>
                  <a:lnTo>
                    <a:pt x="102" y="239"/>
                  </a:lnTo>
                  <a:lnTo>
                    <a:pt x="103" y="247"/>
                  </a:lnTo>
                  <a:lnTo>
                    <a:pt x="117" y="259"/>
                  </a:lnTo>
                  <a:lnTo>
                    <a:pt x="122" y="259"/>
                  </a:lnTo>
                  <a:lnTo>
                    <a:pt x="130" y="257"/>
                  </a:lnTo>
                  <a:lnTo>
                    <a:pt x="128" y="253"/>
                  </a:lnTo>
                  <a:lnTo>
                    <a:pt x="130" y="243"/>
                  </a:lnTo>
                  <a:lnTo>
                    <a:pt x="132" y="245"/>
                  </a:lnTo>
                  <a:lnTo>
                    <a:pt x="141" y="237"/>
                  </a:lnTo>
                  <a:lnTo>
                    <a:pt x="150" y="239"/>
                  </a:lnTo>
                  <a:lnTo>
                    <a:pt x="155" y="235"/>
                  </a:lnTo>
                  <a:lnTo>
                    <a:pt x="163" y="237"/>
                  </a:lnTo>
                  <a:lnTo>
                    <a:pt x="169" y="243"/>
                  </a:lnTo>
                  <a:lnTo>
                    <a:pt x="173" y="254"/>
                  </a:lnTo>
                  <a:lnTo>
                    <a:pt x="175" y="264"/>
                  </a:lnTo>
                  <a:lnTo>
                    <a:pt x="180" y="268"/>
                  </a:lnTo>
                  <a:lnTo>
                    <a:pt x="186" y="262"/>
                  </a:lnTo>
                  <a:lnTo>
                    <a:pt x="184" y="252"/>
                  </a:lnTo>
                  <a:lnTo>
                    <a:pt x="189" y="253"/>
                  </a:lnTo>
                  <a:lnTo>
                    <a:pt x="193" y="256"/>
                  </a:lnTo>
                  <a:lnTo>
                    <a:pt x="202" y="258"/>
                  </a:lnTo>
                  <a:lnTo>
                    <a:pt x="215" y="264"/>
                  </a:lnTo>
                  <a:lnTo>
                    <a:pt x="217" y="269"/>
                  </a:lnTo>
                  <a:lnTo>
                    <a:pt x="210" y="270"/>
                  </a:lnTo>
                  <a:lnTo>
                    <a:pt x="202" y="276"/>
                  </a:lnTo>
                  <a:lnTo>
                    <a:pt x="204" y="285"/>
                  </a:lnTo>
                  <a:lnTo>
                    <a:pt x="210" y="290"/>
                  </a:lnTo>
                  <a:lnTo>
                    <a:pt x="216" y="291"/>
                  </a:lnTo>
                  <a:lnTo>
                    <a:pt x="213" y="300"/>
                  </a:lnTo>
                  <a:lnTo>
                    <a:pt x="214" y="302"/>
                  </a:lnTo>
                  <a:lnTo>
                    <a:pt x="219" y="302"/>
                  </a:lnTo>
                  <a:lnTo>
                    <a:pt x="220" y="306"/>
                  </a:lnTo>
                  <a:lnTo>
                    <a:pt x="226" y="307"/>
                  </a:lnTo>
                  <a:lnTo>
                    <a:pt x="230" y="311"/>
                  </a:lnTo>
                  <a:lnTo>
                    <a:pt x="230" y="329"/>
                  </a:lnTo>
                  <a:lnTo>
                    <a:pt x="225" y="334"/>
                  </a:lnTo>
                  <a:lnTo>
                    <a:pt x="217" y="328"/>
                  </a:lnTo>
                  <a:lnTo>
                    <a:pt x="215" y="320"/>
                  </a:lnTo>
                  <a:lnTo>
                    <a:pt x="222" y="314"/>
                  </a:lnTo>
                  <a:lnTo>
                    <a:pt x="217" y="314"/>
                  </a:lnTo>
                  <a:lnTo>
                    <a:pt x="206" y="314"/>
                  </a:lnTo>
                  <a:lnTo>
                    <a:pt x="195" y="307"/>
                  </a:lnTo>
                  <a:lnTo>
                    <a:pt x="189" y="304"/>
                  </a:lnTo>
                  <a:lnTo>
                    <a:pt x="186" y="294"/>
                  </a:lnTo>
                  <a:lnTo>
                    <a:pt x="180" y="285"/>
                  </a:lnTo>
                  <a:lnTo>
                    <a:pt x="169" y="280"/>
                  </a:lnTo>
                  <a:lnTo>
                    <a:pt x="164" y="274"/>
                  </a:lnTo>
                  <a:lnTo>
                    <a:pt x="163" y="270"/>
                  </a:lnTo>
                  <a:lnTo>
                    <a:pt x="153" y="262"/>
                  </a:lnTo>
                  <a:lnTo>
                    <a:pt x="143" y="259"/>
                  </a:lnTo>
                  <a:lnTo>
                    <a:pt x="144" y="272"/>
                  </a:lnTo>
                  <a:lnTo>
                    <a:pt x="154" y="294"/>
                  </a:lnTo>
                  <a:lnTo>
                    <a:pt x="154" y="297"/>
                  </a:lnTo>
                  <a:lnTo>
                    <a:pt x="149" y="296"/>
                  </a:lnTo>
                  <a:lnTo>
                    <a:pt x="143" y="285"/>
                  </a:lnTo>
                  <a:lnTo>
                    <a:pt x="134" y="278"/>
                  </a:lnTo>
                  <a:lnTo>
                    <a:pt x="121" y="264"/>
                  </a:lnTo>
                  <a:lnTo>
                    <a:pt x="112" y="259"/>
                  </a:lnTo>
                  <a:lnTo>
                    <a:pt x="106" y="258"/>
                  </a:lnTo>
                  <a:lnTo>
                    <a:pt x="95" y="259"/>
                  </a:lnTo>
                  <a:lnTo>
                    <a:pt x="91" y="269"/>
                  </a:lnTo>
                  <a:lnTo>
                    <a:pt x="82" y="274"/>
                  </a:lnTo>
                  <a:lnTo>
                    <a:pt x="73" y="274"/>
                  </a:lnTo>
                  <a:lnTo>
                    <a:pt x="69" y="269"/>
                  </a:lnTo>
                  <a:lnTo>
                    <a:pt x="62" y="268"/>
                  </a:lnTo>
                  <a:lnTo>
                    <a:pt x="55" y="262"/>
                  </a:lnTo>
                  <a:lnTo>
                    <a:pt x="50" y="265"/>
                  </a:lnTo>
                  <a:lnTo>
                    <a:pt x="47" y="256"/>
                  </a:lnTo>
                  <a:lnTo>
                    <a:pt x="45" y="246"/>
                  </a:lnTo>
                  <a:lnTo>
                    <a:pt x="48" y="239"/>
                  </a:lnTo>
                  <a:lnTo>
                    <a:pt x="55" y="231"/>
                  </a:lnTo>
                  <a:lnTo>
                    <a:pt x="60" y="224"/>
                  </a:lnTo>
                  <a:lnTo>
                    <a:pt x="60" y="218"/>
                  </a:lnTo>
                  <a:lnTo>
                    <a:pt x="54" y="213"/>
                  </a:lnTo>
                  <a:lnTo>
                    <a:pt x="44" y="212"/>
                  </a:lnTo>
                  <a:lnTo>
                    <a:pt x="43" y="226"/>
                  </a:lnTo>
                  <a:lnTo>
                    <a:pt x="41" y="231"/>
                  </a:lnTo>
                  <a:lnTo>
                    <a:pt x="33" y="223"/>
                  </a:lnTo>
                  <a:lnTo>
                    <a:pt x="28" y="212"/>
                  </a:lnTo>
                  <a:lnTo>
                    <a:pt x="21" y="212"/>
                  </a:lnTo>
                  <a:lnTo>
                    <a:pt x="16" y="196"/>
                  </a:lnTo>
                  <a:lnTo>
                    <a:pt x="14" y="181"/>
                  </a:lnTo>
                  <a:lnTo>
                    <a:pt x="4" y="150"/>
                  </a:lnTo>
                  <a:lnTo>
                    <a:pt x="0" y="132"/>
                  </a:lnTo>
                  <a:lnTo>
                    <a:pt x="1" y="129"/>
                  </a:lnTo>
                  <a:lnTo>
                    <a:pt x="9" y="132"/>
                  </a:lnTo>
                  <a:lnTo>
                    <a:pt x="19" y="141"/>
                  </a:lnTo>
                  <a:lnTo>
                    <a:pt x="30" y="137"/>
                  </a:lnTo>
                  <a:lnTo>
                    <a:pt x="28" y="109"/>
                  </a:lnTo>
                  <a:lnTo>
                    <a:pt x="30" y="93"/>
                  </a:lnTo>
                  <a:lnTo>
                    <a:pt x="34" y="80"/>
                  </a:lnTo>
                  <a:lnTo>
                    <a:pt x="34" y="63"/>
                  </a:lnTo>
                  <a:lnTo>
                    <a:pt x="33" y="51"/>
                  </a:lnTo>
                  <a:lnTo>
                    <a:pt x="34" y="39"/>
                  </a:lnTo>
                  <a:lnTo>
                    <a:pt x="37" y="17"/>
                  </a:lnTo>
                  <a:lnTo>
                    <a:pt x="43" y="7"/>
                  </a:lnTo>
                  <a:lnTo>
                    <a:pt x="49" y="0"/>
                  </a:lnTo>
                  <a:lnTo>
                    <a:pt x="55" y="1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99" y="17"/>
                  </a:lnTo>
                  <a:lnTo>
                    <a:pt x="111" y="17"/>
                  </a:lnTo>
                  <a:lnTo>
                    <a:pt x="117" y="14"/>
                  </a:lnTo>
                  <a:lnTo>
                    <a:pt x="120" y="3"/>
                  </a:lnTo>
                  <a:lnTo>
                    <a:pt x="127" y="3"/>
                  </a:lnTo>
                  <a:lnTo>
                    <a:pt x="131" y="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255">
              <a:extLst>
                <a:ext uri="{FF2B5EF4-FFF2-40B4-BE49-F238E27FC236}">
                  <a16:creationId xmlns:a16="http://schemas.microsoft.com/office/drawing/2014/main" id="{C25B9F27-4A6B-4AD7-4513-2C11C1524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38" y="4231676"/>
              <a:ext cx="16715" cy="167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2"/>
                </a:cxn>
                <a:cxn ang="0">
                  <a:pos x="7" y="4"/>
                </a:cxn>
                <a:cxn ang="0">
                  <a:pos x="10" y="5"/>
                </a:cxn>
                <a:cxn ang="0">
                  <a:pos x="13" y="5"/>
                </a:cxn>
                <a:cxn ang="0">
                  <a:pos x="42" y="28"/>
                </a:cxn>
                <a:cxn ang="0">
                  <a:pos x="44" y="34"/>
                </a:cxn>
                <a:cxn ang="0">
                  <a:pos x="44" y="43"/>
                </a:cxn>
                <a:cxn ang="0">
                  <a:pos x="34" y="41"/>
                </a:cxn>
                <a:cxn ang="0">
                  <a:pos x="27" y="34"/>
                </a:cxn>
                <a:cxn ang="0">
                  <a:pos x="21" y="25"/>
                </a:cxn>
                <a:cxn ang="0">
                  <a:pos x="16" y="22"/>
                </a:cxn>
                <a:cxn ang="0">
                  <a:pos x="10" y="26"/>
                </a:cxn>
                <a:cxn ang="0">
                  <a:pos x="2" y="32"/>
                </a:cxn>
                <a:cxn ang="0">
                  <a:pos x="0" y="31"/>
                </a:cxn>
                <a:cxn ang="0">
                  <a:pos x="2" y="17"/>
                </a:cxn>
                <a:cxn ang="0">
                  <a:pos x="2" y="0"/>
                </a:cxn>
              </a:cxnLst>
              <a:rect l="0" t="0" r="r" b="b"/>
              <a:pathLst>
                <a:path w="44" h="43">
                  <a:moveTo>
                    <a:pt x="2" y="0"/>
                  </a:moveTo>
                  <a:lnTo>
                    <a:pt x="6" y="2"/>
                  </a:lnTo>
                  <a:lnTo>
                    <a:pt x="7" y="4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42" y="28"/>
                  </a:lnTo>
                  <a:lnTo>
                    <a:pt x="44" y="34"/>
                  </a:lnTo>
                  <a:lnTo>
                    <a:pt x="44" y="43"/>
                  </a:lnTo>
                  <a:lnTo>
                    <a:pt x="34" y="41"/>
                  </a:lnTo>
                  <a:lnTo>
                    <a:pt x="27" y="34"/>
                  </a:lnTo>
                  <a:lnTo>
                    <a:pt x="21" y="25"/>
                  </a:lnTo>
                  <a:lnTo>
                    <a:pt x="16" y="22"/>
                  </a:lnTo>
                  <a:lnTo>
                    <a:pt x="10" y="26"/>
                  </a:lnTo>
                  <a:lnTo>
                    <a:pt x="2" y="32"/>
                  </a:lnTo>
                  <a:lnTo>
                    <a:pt x="0" y="31"/>
                  </a:lnTo>
                  <a:lnTo>
                    <a:pt x="2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256">
              <a:extLst>
                <a:ext uri="{FF2B5EF4-FFF2-40B4-BE49-F238E27FC236}">
                  <a16:creationId xmlns:a16="http://schemas.microsoft.com/office/drawing/2014/main" id="{02D2C9B6-2521-937F-DDA4-AC4E6EF4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721" y="4229586"/>
              <a:ext cx="31340" cy="35519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3"/>
                </a:cxn>
                <a:cxn ang="0">
                  <a:pos x="24" y="5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50" y="6"/>
                </a:cxn>
                <a:cxn ang="0">
                  <a:pos x="53" y="14"/>
                </a:cxn>
                <a:cxn ang="0">
                  <a:pos x="62" y="20"/>
                </a:cxn>
                <a:cxn ang="0">
                  <a:pos x="62" y="31"/>
                </a:cxn>
                <a:cxn ang="0">
                  <a:pos x="61" y="45"/>
                </a:cxn>
                <a:cxn ang="0">
                  <a:pos x="62" y="55"/>
                </a:cxn>
                <a:cxn ang="0">
                  <a:pos x="69" y="75"/>
                </a:cxn>
                <a:cxn ang="0">
                  <a:pos x="75" y="83"/>
                </a:cxn>
                <a:cxn ang="0">
                  <a:pos x="61" y="83"/>
                </a:cxn>
                <a:cxn ang="0">
                  <a:pos x="50" y="79"/>
                </a:cxn>
                <a:cxn ang="0">
                  <a:pos x="46" y="70"/>
                </a:cxn>
                <a:cxn ang="0">
                  <a:pos x="40" y="67"/>
                </a:cxn>
                <a:cxn ang="0">
                  <a:pos x="34" y="61"/>
                </a:cxn>
                <a:cxn ang="0">
                  <a:pos x="33" y="56"/>
                </a:cxn>
                <a:cxn ang="0">
                  <a:pos x="35" y="49"/>
                </a:cxn>
                <a:cxn ang="0">
                  <a:pos x="34" y="46"/>
                </a:cxn>
                <a:cxn ang="0">
                  <a:pos x="18" y="31"/>
                </a:cxn>
                <a:cxn ang="0">
                  <a:pos x="12" y="28"/>
                </a:cxn>
                <a:cxn ang="0">
                  <a:pos x="6" y="20"/>
                </a:cxn>
                <a:cxn ang="0">
                  <a:pos x="0" y="6"/>
                </a:cxn>
                <a:cxn ang="0">
                  <a:pos x="0" y="4"/>
                </a:cxn>
              </a:cxnLst>
              <a:rect l="0" t="0" r="r" b="b"/>
              <a:pathLst>
                <a:path w="75" h="83">
                  <a:moveTo>
                    <a:pt x="0" y="4"/>
                  </a:moveTo>
                  <a:lnTo>
                    <a:pt x="2" y="3"/>
                  </a:lnTo>
                  <a:lnTo>
                    <a:pt x="24" y="5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50" y="6"/>
                  </a:lnTo>
                  <a:lnTo>
                    <a:pt x="53" y="14"/>
                  </a:lnTo>
                  <a:lnTo>
                    <a:pt x="62" y="20"/>
                  </a:lnTo>
                  <a:lnTo>
                    <a:pt x="62" y="31"/>
                  </a:lnTo>
                  <a:lnTo>
                    <a:pt x="61" y="45"/>
                  </a:lnTo>
                  <a:lnTo>
                    <a:pt x="62" y="55"/>
                  </a:lnTo>
                  <a:lnTo>
                    <a:pt x="69" y="75"/>
                  </a:lnTo>
                  <a:lnTo>
                    <a:pt x="75" y="83"/>
                  </a:lnTo>
                  <a:lnTo>
                    <a:pt x="61" y="83"/>
                  </a:lnTo>
                  <a:lnTo>
                    <a:pt x="50" y="79"/>
                  </a:lnTo>
                  <a:lnTo>
                    <a:pt x="46" y="70"/>
                  </a:lnTo>
                  <a:lnTo>
                    <a:pt x="40" y="67"/>
                  </a:lnTo>
                  <a:lnTo>
                    <a:pt x="34" y="61"/>
                  </a:lnTo>
                  <a:lnTo>
                    <a:pt x="33" y="56"/>
                  </a:lnTo>
                  <a:lnTo>
                    <a:pt x="35" y="49"/>
                  </a:lnTo>
                  <a:lnTo>
                    <a:pt x="34" y="46"/>
                  </a:lnTo>
                  <a:lnTo>
                    <a:pt x="18" y="31"/>
                  </a:lnTo>
                  <a:lnTo>
                    <a:pt x="12" y="28"/>
                  </a:lnTo>
                  <a:lnTo>
                    <a:pt x="6" y="20"/>
                  </a:lnTo>
                  <a:lnTo>
                    <a:pt x="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257">
              <a:extLst>
                <a:ext uri="{FF2B5EF4-FFF2-40B4-BE49-F238E27FC236}">
                  <a16:creationId xmlns:a16="http://schemas.microsoft.com/office/drawing/2014/main" id="{AAFF0B2A-1524-C885-960A-99A8F5F05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488" y="4246301"/>
              <a:ext cx="25072" cy="3342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11" y="2"/>
                </a:cxn>
                <a:cxn ang="0">
                  <a:pos x="23" y="11"/>
                </a:cxn>
                <a:cxn ang="0">
                  <a:pos x="25" y="17"/>
                </a:cxn>
                <a:cxn ang="0">
                  <a:pos x="31" y="18"/>
                </a:cxn>
                <a:cxn ang="0">
                  <a:pos x="47" y="18"/>
                </a:cxn>
                <a:cxn ang="0">
                  <a:pos x="49" y="22"/>
                </a:cxn>
                <a:cxn ang="0">
                  <a:pos x="58" y="19"/>
                </a:cxn>
                <a:cxn ang="0">
                  <a:pos x="62" y="19"/>
                </a:cxn>
                <a:cxn ang="0">
                  <a:pos x="62" y="32"/>
                </a:cxn>
                <a:cxn ang="0">
                  <a:pos x="58" y="43"/>
                </a:cxn>
                <a:cxn ang="0">
                  <a:pos x="51" y="47"/>
                </a:cxn>
                <a:cxn ang="0">
                  <a:pos x="44" y="57"/>
                </a:cxn>
                <a:cxn ang="0">
                  <a:pos x="35" y="63"/>
                </a:cxn>
                <a:cxn ang="0">
                  <a:pos x="31" y="66"/>
                </a:cxn>
                <a:cxn ang="0">
                  <a:pos x="23" y="67"/>
                </a:cxn>
                <a:cxn ang="0">
                  <a:pos x="11" y="72"/>
                </a:cxn>
                <a:cxn ang="0">
                  <a:pos x="3" y="80"/>
                </a:cxn>
                <a:cxn ang="0">
                  <a:pos x="1" y="69"/>
                </a:cxn>
                <a:cxn ang="0">
                  <a:pos x="1" y="57"/>
                </a:cxn>
                <a:cxn ang="0">
                  <a:pos x="3" y="44"/>
                </a:cxn>
                <a:cxn ang="0">
                  <a:pos x="6" y="17"/>
                </a:cxn>
                <a:cxn ang="0">
                  <a:pos x="5" y="11"/>
                </a:cxn>
                <a:cxn ang="0">
                  <a:pos x="0" y="6"/>
                </a:cxn>
                <a:cxn ang="0">
                  <a:pos x="0" y="1"/>
                </a:cxn>
              </a:cxnLst>
              <a:rect l="0" t="0" r="r" b="b"/>
              <a:pathLst>
                <a:path w="62" h="80">
                  <a:moveTo>
                    <a:pt x="0" y="1"/>
                  </a:moveTo>
                  <a:lnTo>
                    <a:pt x="2" y="0"/>
                  </a:lnTo>
                  <a:lnTo>
                    <a:pt x="11" y="2"/>
                  </a:lnTo>
                  <a:lnTo>
                    <a:pt x="23" y="11"/>
                  </a:lnTo>
                  <a:lnTo>
                    <a:pt x="25" y="17"/>
                  </a:lnTo>
                  <a:lnTo>
                    <a:pt x="31" y="18"/>
                  </a:lnTo>
                  <a:lnTo>
                    <a:pt x="47" y="18"/>
                  </a:lnTo>
                  <a:lnTo>
                    <a:pt x="49" y="22"/>
                  </a:lnTo>
                  <a:lnTo>
                    <a:pt x="58" y="19"/>
                  </a:lnTo>
                  <a:lnTo>
                    <a:pt x="62" y="19"/>
                  </a:lnTo>
                  <a:lnTo>
                    <a:pt x="62" y="32"/>
                  </a:lnTo>
                  <a:lnTo>
                    <a:pt x="58" y="43"/>
                  </a:lnTo>
                  <a:lnTo>
                    <a:pt x="51" y="47"/>
                  </a:lnTo>
                  <a:lnTo>
                    <a:pt x="44" y="57"/>
                  </a:lnTo>
                  <a:lnTo>
                    <a:pt x="35" y="63"/>
                  </a:lnTo>
                  <a:lnTo>
                    <a:pt x="31" y="66"/>
                  </a:lnTo>
                  <a:lnTo>
                    <a:pt x="23" y="67"/>
                  </a:lnTo>
                  <a:lnTo>
                    <a:pt x="11" y="72"/>
                  </a:lnTo>
                  <a:lnTo>
                    <a:pt x="3" y="80"/>
                  </a:lnTo>
                  <a:lnTo>
                    <a:pt x="1" y="69"/>
                  </a:lnTo>
                  <a:lnTo>
                    <a:pt x="1" y="57"/>
                  </a:lnTo>
                  <a:lnTo>
                    <a:pt x="3" y="44"/>
                  </a:lnTo>
                  <a:lnTo>
                    <a:pt x="6" y="17"/>
                  </a:lnTo>
                  <a:lnTo>
                    <a:pt x="5" y="11"/>
                  </a:lnTo>
                  <a:lnTo>
                    <a:pt x="0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258">
              <a:extLst>
                <a:ext uri="{FF2B5EF4-FFF2-40B4-BE49-F238E27FC236}">
                  <a16:creationId xmlns:a16="http://schemas.microsoft.com/office/drawing/2014/main" id="{69DEC2BF-73B7-97D4-C3FF-41EEFA4E4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934" y="4267194"/>
              <a:ext cx="25072" cy="43876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7" y="0"/>
                </a:cxn>
                <a:cxn ang="0">
                  <a:pos x="41" y="1"/>
                </a:cxn>
                <a:cxn ang="0">
                  <a:pos x="56" y="5"/>
                </a:cxn>
                <a:cxn ang="0">
                  <a:pos x="57" y="13"/>
                </a:cxn>
                <a:cxn ang="0">
                  <a:pos x="54" y="24"/>
                </a:cxn>
                <a:cxn ang="0">
                  <a:pos x="51" y="28"/>
                </a:cxn>
                <a:cxn ang="0">
                  <a:pos x="50" y="40"/>
                </a:cxn>
                <a:cxn ang="0">
                  <a:pos x="40" y="60"/>
                </a:cxn>
                <a:cxn ang="0">
                  <a:pos x="39" y="72"/>
                </a:cxn>
                <a:cxn ang="0">
                  <a:pos x="40" y="80"/>
                </a:cxn>
                <a:cxn ang="0">
                  <a:pos x="42" y="87"/>
                </a:cxn>
                <a:cxn ang="0">
                  <a:pos x="41" y="98"/>
                </a:cxn>
                <a:cxn ang="0">
                  <a:pos x="32" y="104"/>
                </a:cxn>
                <a:cxn ang="0">
                  <a:pos x="24" y="95"/>
                </a:cxn>
                <a:cxn ang="0">
                  <a:pos x="19" y="87"/>
                </a:cxn>
                <a:cxn ang="0">
                  <a:pos x="12" y="83"/>
                </a:cxn>
                <a:cxn ang="0">
                  <a:pos x="6" y="77"/>
                </a:cxn>
                <a:cxn ang="0">
                  <a:pos x="0" y="67"/>
                </a:cxn>
                <a:cxn ang="0">
                  <a:pos x="2" y="55"/>
                </a:cxn>
                <a:cxn ang="0">
                  <a:pos x="17" y="49"/>
                </a:cxn>
                <a:cxn ang="0">
                  <a:pos x="20" y="41"/>
                </a:cxn>
                <a:cxn ang="0">
                  <a:pos x="20" y="24"/>
                </a:cxn>
                <a:cxn ang="0">
                  <a:pos x="25" y="10"/>
                </a:cxn>
                <a:cxn ang="0">
                  <a:pos x="28" y="7"/>
                </a:cxn>
              </a:cxnLst>
              <a:rect l="0" t="0" r="r" b="b"/>
              <a:pathLst>
                <a:path w="57" h="104">
                  <a:moveTo>
                    <a:pt x="28" y="7"/>
                  </a:moveTo>
                  <a:lnTo>
                    <a:pt x="37" y="0"/>
                  </a:lnTo>
                  <a:lnTo>
                    <a:pt x="41" y="1"/>
                  </a:lnTo>
                  <a:lnTo>
                    <a:pt x="56" y="5"/>
                  </a:lnTo>
                  <a:lnTo>
                    <a:pt x="57" y="13"/>
                  </a:lnTo>
                  <a:lnTo>
                    <a:pt x="54" y="24"/>
                  </a:lnTo>
                  <a:lnTo>
                    <a:pt x="51" y="28"/>
                  </a:lnTo>
                  <a:lnTo>
                    <a:pt x="50" y="40"/>
                  </a:lnTo>
                  <a:lnTo>
                    <a:pt x="40" y="60"/>
                  </a:lnTo>
                  <a:lnTo>
                    <a:pt x="39" y="72"/>
                  </a:lnTo>
                  <a:lnTo>
                    <a:pt x="40" y="80"/>
                  </a:lnTo>
                  <a:lnTo>
                    <a:pt x="42" y="87"/>
                  </a:lnTo>
                  <a:lnTo>
                    <a:pt x="41" y="98"/>
                  </a:lnTo>
                  <a:lnTo>
                    <a:pt x="32" y="104"/>
                  </a:lnTo>
                  <a:lnTo>
                    <a:pt x="24" y="95"/>
                  </a:lnTo>
                  <a:lnTo>
                    <a:pt x="19" y="87"/>
                  </a:lnTo>
                  <a:lnTo>
                    <a:pt x="12" y="83"/>
                  </a:lnTo>
                  <a:lnTo>
                    <a:pt x="6" y="77"/>
                  </a:lnTo>
                  <a:lnTo>
                    <a:pt x="0" y="67"/>
                  </a:lnTo>
                  <a:lnTo>
                    <a:pt x="2" y="55"/>
                  </a:lnTo>
                  <a:lnTo>
                    <a:pt x="17" y="49"/>
                  </a:lnTo>
                  <a:lnTo>
                    <a:pt x="20" y="41"/>
                  </a:lnTo>
                  <a:lnTo>
                    <a:pt x="20" y="24"/>
                  </a:lnTo>
                  <a:lnTo>
                    <a:pt x="25" y="10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259">
              <a:extLst>
                <a:ext uri="{FF2B5EF4-FFF2-40B4-BE49-F238E27FC236}">
                  <a16:creationId xmlns:a16="http://schemas.microsoft.com/office/drawing/2014/main" id="{66ACD494-F9DE-E049-8407-D0304215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721" y="4254658"/>
              <a:ext cx="20893" cy="334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5"/>
                </a:cxn>
                <a:cxn ang="0">
                  <a:pos x="6" y="8"/>
                </a:cxn>
                <a:cxn ang="0">
                  <a:pos x="11" y="6"/>
                </a:cxn>
                <a:cxn ang="0">
                  <a:pos x="15" y="9"/>
                </a:cxn>
                <a:cxn ang="0">
                  <a:pos x="29" y="8"/>
                </a:cxn>
                <a:cxn ang="0">
                  <a:pos x="35" y="18"/>
                </a:cxn>
                <a:cxn ang="0">
                  <a:pos x="36" y="42"/>
                </a:cxn>
                <a:cxn ang="0">
                  <a:pos x="41" y="51"/>
                </a:cxn>
                <a:cxn ang="0">
                  <a:pos x="46" y="62"/>
                </a:cxn>
                <a:cxn ang="0">
                  <a:pos x="50" y="68"/>
                </a:cxn>
                <a:cxn ang="0">
                  <a:pos x="42" y="70"/>
                </a:cxn>
                <a:cxn ang="0">
                  <a:pos x="36" y="68"/>
                </a:cxn>
                <a:cxn ang="0">
                  <a:pos x="35" y="79"/>
                </a:cxn>
                <a:cxn ang="0">
                  <a:pos x="29" y="76"/>
                </a:cxn>
                <a:cxn ang="0">
                  <a:pos x="24" y="67"/>
                </a:cxn>
                <a:cxn ang="0">
                  <a:pos x="24" y="42"/>
                </a:cxn>
                <a:cxn ang="0">
                  <a:pos x="18" y="30"/>
                </a:cxn>
                <a:cxn ang="0">
                  <a:pos x="8" y="34"/>
                </a:cxn>
                <a:cxn ang="0">
                  <a:pos x="4" y="23"/>
                </a:cxn>
                <a:cxn ang="0">
                  <a:pos x="3" y="11"/>
                </a:cxn>
                <a:cxn ang="0">
                  <a:pos x="1" y="6"/>
                </a:cxn>
                <a:cxn ang="0">
                  <a:pos x="0" y="0"/>
                </a:cxn>
              </a:cxnLst>
              <a:rect l="0" t="0" r="r" b="b"/>
              <a:pathLst>
                <a:path w="50" h="79">
                  <a:moveTo>
                    <a:pt x="0" y="0"/>
                  </a:moveTo>
                  <a:lnTo>
                    <a:pt x="2" y="5"/>
                  </a:lnTo>
                  <a:lnTo>
                    <a:pt x="6" y="8"/>
                  </a:lnTo>
                  <a:lnTo>
                    <a:pt x="11" y="6"/>
                  </a:lnTo>
                  <a:lnTo>
                    <a:pt x="15" y="9"/>
                  </a:lnTo>
                  <a:lnTo>
                    <a:pt x="29" y="8"/>
                  </a:lnTo>
                  <a:lnTo>
                    <a:pt x="35" y="18"/>
                  </a:lnTo>
                  <a:lnTo>
                    <a:pt x="36" y="42"/>
                  </a:lnTo>
                  <a:lnTo>
                    <a:pt x="41" y="51"/>
                  </a:lnTo>
                  <a:lnTo>
                    <a:pt x="46" y="62"/>
                  </a:lnTo>
                  <a:lnTo>
                    <a:pt x="50" y="68"/>
                  </a:lnTo>
                  <a:lnTo>
                    <a:pt x="42" y="70"/>
                  </a:lnTo>
                  <a:lnTo>
                    <a:pt x="36" y="68"/>
                  </a:lnTo>
                  <a:lnTo>
                    <a:pt x="35" y="79"/>
                  </a:lnTo>
                  <a:lnTo>
                    <a:pt x="29" y="76"/>
                  </a:lnTo>
                  <a:lnTo>
                    <a:pt x="24" y="67"/>
                  </a:lnTo>
                  <a:lnTo>
                    <a:pt x="24" y="42"/>
                  </a:lnTo>
                  <a:lnTo>
                    <a:pt x="18" y="30"/>
                  </a:lnTo>
                  <a:lnTo>
                    <a:pt x="8" y="34"/>
                  </a:lnTo>
                  <a:lnTo>
                    <a:pt x="4" y="23"/>
                  </a:lnTo>
                  <a:lnTo>
                    <a:pt x="3" y="11"/>
                  </a:lnTo>
                  <a:lnTo>
                    <a:pt x="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260">
              <a:extLst>
                <a:ext uri="{FF2B5EF4-FFF2-40B4-BE49-F238E27FC236}">
                  <a16:creationId xmlns:a16="http://schemas.microsoft.com/office/drawing/2014/main" id="{509A9ABE-3ABF-DEED-DFDB-32FD46FE0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828" y="4260926"/>
              <a:ext cx="16715" cy="39697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5" y="0"/>
                </a:cxn>
                <a:cxn ang="0">
                  <a:pos x="36" y="4"/>
                </a:cxn>
                <a:cxn ang="0">
                  <a:pos x="35" y="10"/>
                </a:cxn>
                <a:cxn ang="0">
                  <a:pos x="35" y="32"/>
                </a:cxn>
                <a:cxn ang="0">
                  <a:pos x="34" y="45"/>
                </a:cxn>
                <a:cxn ang="0">
                  <a:pos x="22" y="55"/>
                </a:cxn>
                <a:cxn ang="0">
                  <a:pos x="13" y="72"/>
                </a:cxn>
                <a:cxn ang="0">
                  <a:pos x="8" y="83"/>
                </a:cxn>
                <a:cxn ang="0">
                  <a:pos x="6" y="92"/>
                </a:cxn>
                <a:cxn ang="0">
                  <a:pos x="2" y="95"/>
                </a:cxn>
                <a:cxn ang="0">
                  <a:pos x="0" y="84"/>
                </a:cxn>
                <a:cxn ang="0">
                  <a:pos x="0" y="73"/>
                </a:cxn>
                <a:cxn ang="0">
                  <a:pos x="6" y="55"/>
                </a:cxn>
                <a:cxn ang="0">
                  <a:pos x="17" y="39"/>
                </a:cxn>
                <a:cxn ang="0">
                  <a:pos x="24" y="20"/>
                </a:cxn>
                <a:cxn ang="0">
                  <a:pos x="29" y="4"/>
                </a:cxn>
                <a:cxn ang="0">
                  <a:pos x="33" y="2"/>
                </a:cxn>
              </a:cxnLst>
              <a:rect l="0" t="0" r="r" b="b"/>
              <a:pathLst>
                <a:path w="36" h="95">
                  <a:moveTo>
                    <a:pt x="33" y="2"/>
                  </a:moveTo>
                  <a:lnTo>
                    <a:pt x="35" y="0"/>
                  </a:lnTo>
                  <a:lnTo>
                    <a:pt x="36" y="4"/>
                  </a:lnTo>
                  <a:lnTo>
                    <a:pt x="35" y="10"/>
                  </a:lnTo>
                  <a:lnTo>
                    <a:pt x="35" y="32"/>
                  </a:lnTo>
                  <a:lnTo>
                    <a:pt x="34" y="45"/>
                  </a:lnTo>
                  <a:lnTo>
                    <a:pt x="22" y="55"/>
                  </a:lnTo>
                  <a:lnTo>
                    <a:pt x="13" y="72"/>
                  </a:lnTo>
                  <a:lnTo>
                    <a:pt x="8" y="83"/>
                  </a:lnTo>
                  <a:lnTo>
                    <a:pt x="6" y="92"/>
                  </a:lnTo>
                  <a:lnTo>
                    <a:pt x="2" y="95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6" y="55"/>
                  </a:lnTo>
                  <a:lnTo>
                    <a:pt x="17" y="39"/>
                  </a:lnTo>
                  <a:lnTo>
                    <a:pt x="24" y="20"/>
                  </a:lnTo>
                  <a:lnTo>
                    <a:pt x="29" y="4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261">
              <a:extLst>
                <a:ext uri="{FF2B5EF4-FFF2-40B4-BE49-F238E27FC236}">
                  <a16:creationId xmlns:a16="http://schemas.microsoft.com/office/drawing/2014/main" id="{FDA8FF80-5089-7C90-4BA0-102E2791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8274" y="4285999"/>
              <a:ext cx="16715" cy="1253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5"/>
                </a:cxn>
                <a:cxn ang="0">
                  <a:pos x="2" y="15"/>
                </a:cxn>
                <a:cxn ang="0">
                  <a:pos x="9" y="11"/>
                </a:cxn>
                <a:cxn ang="0">
                  <a:pos x="12" y="4"/>
                </a:cxn>
                <a:cxn ang="0">
                  <a:pos x="19" y="0"/>
                </a:cxn>
                <a:cxn ang="0">
                  <a:pos x="32" y="4"/>
                </a:cxn>
                <a:cxn ang="0">
                  <a:pos x="39" y="2"/>
                </a:cxn>
                <a:cxn ang="0">
                  <a:pos x="39" y="13"/>
                </a:cxn>
                <a:cxn ang="0">
                  <a:pos x="38" y="17"/>
                </a:cxn>
                <a:cxn ang="0">
                  <a:pos x="38" y="23"/>
                </a:cxn>
                <a:cxn ang="0">
                  <a:pos x="35" y="26"/>
                </a:cxn>
                <a:cxn ang="0">
                  <a:pos x="22" y="30"/>
                </a:cxn>
                <a:cxn ang="0">
                  <a:pos x="7" y="29"/>
                </a:cxn>
                <a:cxn ang="0">
                  <a:pos x="4" y="25"/>
                </a:cxn>
                <a:cxn ang="0">
                  <a:pos x="0" y="17"/>
                </a:cxn>
              </a:cxnLst>
              <a:rect l="0" t="0" r="r" b="b"/>
              <a:pathLst>
                <a:path w="39" h="30">
                  <a:moveTo>
                    <a:pt x="0" y="17"/>
                  </a:moveTo>
                  <a:lnTo>
                    <a:pt x="0" y="15"/>
                  </a:lnTo>
                  <a:lnTo>
                    <a:pt x="2" y="15"/>
                  </a:lnTo>
                  <a:lnTo>
                    <a:pt x="9" y="11"/>
                  </a:lnTo>
                  <a:lnTo>
                    <a:pt x="12" y="4"/>
                  </a:lnTo>
                  <a:lnTo>
                    <a:pt x="19" y="0"/>
                  </a:lnTo>
                  <a:lnTo>
                    <a:pt x="32" y="4"/>
                  </a:lnTo>
                  <a:lnTo>
                    <a:pt x="39" y="2"/>
                  </a:lnTo>
                  <a:lnTo>
                    <a:pt x="39" y="13"/>
                  </a:lnTo>
                  <a:lnTo>
                    <a:pt x="38" y="17"/>
                  </a:lnTo>
                  <a:lnTo>
                    <a:pt x="38" y="23"/>
                  </a:lnTo>
                  <a:lnTo>
                    <a:pt x="35" y="26"/>
                  </a:lnTo>
                  <a:lnTo>
                    <a:pt x="22" y="30"/>
                  </a:lnTo>
                  <a:lnTo>
                    <a:pt x="7" y="29"/>
                  </a:lnTo>
                  <a:lnTo>
                    <a:pt x="4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262">
              <a:extLst>
                <a:ext uri="{FF2B5EF4-FFF2-40B4-BE49-F238E27FC236}">
                  <a16:creationId xmlns:a16="http://schemas.microsoft.com/office/drawing/2014/main" id="{8AB59553-805E-0E10-8CE6-5D24E2C93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488" y="4294356"/>
              <a:ext cx="102378" cy="91931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201" y="9"/>
                </a:cxn>
                <a:cxn ang="0">
                  <a:pos x="218" y="25"/>
                </a:cxn>
                <a:cxn ang="0">
                  <a:pos x="227" y="34"/>
                </a:cxn>
                <a:cxn ang="0">
                  <a:pos x="234" y="51"/>
                </a:cxn>
                <a:cxn ang="0">
                  <a:pos x="234" y="68"/>
                </a:cxn>
                <a:cxn ang="0">
                  <a:pos x="239" y="84"/>
                </a:cxn>
                <a:cxn ang="0">
                  <a:pos x="244" y="108"/>
                </a:cxn>
                <a:cxn ang="0">
                  <a:pos x="246" y="139"/>
                </a:cxn>
                <a:cxn ang="0">
                  <a:pos x="236" y="148"/>
                </a:cxn>
                <a:cxn ang="0">
                  <a:pos x="230" y="180"/>
                </a:cxn>
                <a:cxn ang="0">
                  <a:pos x="221" y="162"/>
                </a:cxn>
                <a:cxn ang="0">
                  <a:pos x="214" y="139"/>
                </a:cxn>
                <a:cxn ang="0">
                  <a:pos x="207" y="128"/>
                </a:cxn>
                <a:cxn ang="0">
                  <a:pos x="188" y="154"/>
                </a:cxn>
                <a:cxn ang="0">
                  <a:pos x="192" y="174"/>
                </a:cxn>
                <a:cxn ang="0">
                  <a:pos x="201" y="196"/>
                </a:cxn>
                <a:cxn ang="0">
                  <a:pos x="189" y="222"/>
                </a:cxn>
                <a:cxn ang="0">
                  <a:pos x="178" y="206"/>
                </a:cxn>
                <a:cxn ang="0">
                  <a:pos x="169" y="205"/>
                </a:cxn>
                <a:cxn ang="0">
                  <a:pos x="151" y="205"/>
                </a:cxn>
                <a:cxn ang="0">
                  <a:pos x="122" y="184"/>
                </a:cxn>
                <a:cxn ang="0">
                  <a:pos x="116" y="167"/>
                </a:cxn>
                <a:cxn ang="0">
                  <a:pos x="111" y="146"/>
                </a:cxn>
                <a:cxn ang="0">
                  <a:pos x="122" y="123"/>
                </a:cxn>
                <a:cxn ang="0">
                  <a:pos x="102" y="104"/>
                </a:cxn>
                <a:cxn ang="0">
                  <a:pos x="86" y="102"/>
                </a:cxn>
                <a:cxn ang="0">
                  <a:pos x="79" y="122"/>
                </a:cxn>
                <a:cxn ang="0">
                  <a:pos x="67" y="118"/>
                </a:cxn>
                <a:cxn ang="0">
                  <a:pos x="53" y="123"/>
                </a:cxn>
                <a:cxn ang="0">
                  <a:pos x="49" y="120"/>
                </a:cxn>
                <a:cxn ang="0">
                  <a:pos x="39" y="109"/>
                </a:cxn>
                <a:cxn ang="0">
                  <a:pos x="16" y="150"/>
                </a:cxn>
                <a:cxn ang="0">
                  <a:pos x="3" y="151"/>
                </a:cxn>
                <a:cxn ang="0">
                  <a:pos x="7" y="118"/>
                </a:cxn>
                <a:cxn ang="0">
                  <a:pos x="20" y="91"/>
                </a:cxn>
                <a:cxn ang="0">
                  <a:pos x="55" y="74"/>
                </a:cxn>
                <a:cxn ang="0">
                  <a:pos x="72" y="62"/>
                </a:cxn>
                <a:cxn ang="0">
                  <a:pos x="96" y="63"/>
                </a:cxn>
                <a:cxn ang="0">
                  <a:pos x="96" y="92"/>
                </a:cxn>
                <a:cxn ang="0">
                  <a:pos x="124" y="67"/>
                </a:cxn>
                <a:cxn ang="0">
                  <a:pos x="141" y="65"/>
                </a:cxn>
                <a:cxn ang="0">
                  <a:pos x="149" y="48"/>
                </a:cxn>
                <a:cxn ang="0">
                  <a:pos x="164" y="46"/>
                </a:cxn>
                <a:cxn ang="0">
                  <a:pos x="183" y="42"/>
                </a:cxn>
                <a:cxn ang="0">
                  <a:pos x="189" y="25"/>
                </a:cxn>
                <a:cxn ang="0">
                  <a:pos x="185" y="2"/>
                </a:cxn>
              </a:cxnLst>
              <a:rect l="0" t="0" r="r" b="b"/>
              <a:pathLst>
                <a:path w="247" h="222">
                  <a:moveTo>
                    <a:pt x="185" y="2"/>
                  </a:moveTo>
                  <a:lnTo>
                    <a:pt x="185" y="0"/>
                  </a:lnTo>
                  <a:lnTo>
                    <a:pt x="195" y="1"/>
                  </a:lnTo>
                  <a:lnTo>
                    <a:pt x="201" y="9"/>
                  </a:lnTo>
                  <a:lnTo>
                    <a:pt x="208" y="13"/>
                  </a:lnTo>
                  <a:lnTo>
                    <a:pt x="218" y="25"/>
                  </a:lnTo>
                  <a:lnTo>
                    <a:pt x="223" y="25"/>
                  </a:lnTo>
                  <a:lnTo>
                    <a:pt x="227" y="34"/>
                  </a:lnTo>
                  <a:lnTo>
                    <a:pt x="233" y="46"/>
                  </a:lnTo>
                  <a:lnTo>
                    <a:pt x="234" y="51"/>
                  </a:lnTo>
                  <a:lnTo>
                    <a:pt x="224" y="62"/>
                  </a:lnTo>
                  <a:lnTo>
                    <a:pt x="234" y="68"/>
                  </a:lnTo>
                  <a:lnTo>
                    <a:pt x="235" y="80"/>
                  </a:lnTo>
                  <a:lnTo>
                    <a:pt x="239" y="84"/>
                  </a:lnTo>
                  <a:lnTo>
                    <a:pt x="240" y="101"/>
                  </a:lnTo>
                  <a:lnTo>
                    <a:pt x="244" y="108"/>
                  </a:lnTo>
                  <a:lnTo>
                    <a:pt x="247" y="120"/>
                  </a:lnTo>
                  <a:lnTo>
                    <a:pt x="246" y="139"/>
                  </a:lnTo>
                  <a:lnTo>
                    <a:pt x="241" y="146"/>
                  </a:lnTo>
                  <a:lnTo>
                    <a:pt x="236" y="148"/>
                  </a:lnTo>
                  <a:lnTo>
                    <a:pt x="232" y="157"/>
                  </a:lnTo>
                  <a:lnTo>
                    <a:pt x="230" y="180"/>
                  </a:lnTo>
                  <a:lnTo>
                    <a:pt x="224" y="174"/>
                  </a:lnTo>
                  <a:lnTo>
                    <a:pt x="221" y="162"/>
                  </a:lnTo>
                  <a:lnTo>
                    <a:pt x="221" y="147"/>
                  </a:lnTo>
                  <a:lnTo>
                    <a:pt x="214" y="139"/>
                  </a:lnTo>
                  <a:lnTo>
                    <a:pt x="211" y="130"/>
                  </a:lnTo>
                  <a:lnTo>
                    <a:pt x="207" y="128"/>
                  </a:lnTo>
                  <a:lnTo>
                    <a:pt x="202" y="133"/>
                  </a:lnTo>
                  <a:lnTo>
                    <a:pt x="188" y="154"/>
                  </a:lnTo>
                  <a:lnTo>
                    <a:pt x="185" y="168"/>
                  </a:lnTo>
                  <a:lnTo>
                    <a:pt x="192" y="174"/>
                  </a:lnTo>
                  <a:lnTo>
                    <a:pt x="197" y="184"/>
                  </a:lnTo>
                  <a:lnTo>
                    <a:pt x="201" y="196"/>
                  </a:lnTo>
                  <a:lnTo>
                    <a:pt x="200" y="201"/>
                  </a:lnTo>
                  <a:lnTo>
                    <a:pt x="189" y="222"/>
                  </a:lnTo>
                  <a:lnTo>
                    <a:pt x="181" y="217"/>
                  </a:lnTo>
                  <a:lnTo>
                    <a:pt x="178" y="206"/>
                  </a:lnTo>
                  <a:lnTo>
                    <a:pt x="178" y="198"/>
                  </a:lnTo>
                  <a:lnTo>
                    <a:pt x="169" y="205"/>
                  </a:lnTo>
                  <a:lnTo>
                    <a:pt x="160" y="207"/>
                  </a:lnTo>
                  <a:lnTo>
                    <a:pt x="151" y="205"/>
                  </a:lnTo>
                  <a:lnTo>
                    <a:pt x="129" y="194"/>
                  </a:lnTo>
                  <a:lnTo>
                    <a:pt x="122" y="184"/>
                  </a:lnTo>
                  <a:lnTo>
                    <a:pt x="117" y="176"/>
                  </a:lnTo>
                  <a:lnTo>
                    <a:pt x="116" y="167"/>
                  </a:lnTo>
                  <a:lnTo>
                    <a:pt x="113" y="158"/>
                  </a:lnTo>
                  <a:lnTo>
                    <a:pt x="111" y="146"/>
                  </a:lnTo>
                  <a:lnTo>
                    <a:pt x="122" y="130"/>
                  </a:lnTo>
                  <a:lnTo>
                    <a:pt x="122" y="123"/>
                  </a:lnTo>
                  <a:lnTo>
                    <a:pt x="113" y="113"/>
                  </a:lnTo>
                  <a:lnTo>
                    <a:pt x="102" y="104"/>
                  </a:lnTo>
                  <a:lnTo>
                    <a:pt x="94" y="101"/>
                  </a:lnTo>
                  <a:lnTo>
                    <a:pt x="86" y="102"/>
                  </a:lnTo>
                  <a:lnTo>
                    <a:pt x="79" y="117"/>
                  </a:lnTo>
                  <a:lnTo>
                    <a:pt x="79" y="122"/>
                  </a:lnTo>
                  <a:lnTo>
                    <a:pt x="72" y="118"/>
                  </a:lnTo>
                  <a:lnTo>
                    <a:pt x="67" y="118"/>
                  </a:lnTo>
                  <a:lnTo>
                    <a:pt x="67" y="112"/>
                  </a:lnTo>
                  <a:lnTo>
                    <a:pt x="53" y="123"/>
                  </a:lnTo>
                  <a:lnTo>
                    <a:pt x="52" y="129"/>
                  </a:lnTo>
                  <a:lnTo>
                    <a:pt x="49" y="120"/>
                  </a:lnTo>
                  <a:lnTo>
                    <a:pt x="46" y="109"/>
                  </a:lnTo>
                  <a:lnTo>
                    <a:pt x="39" y="109"/>
                  </a:lnTo>
                  <a:lnTo>
                    <a:pt x="28" y="122"/>
                  </a:lnTo>
                  <a:lnTo>
                    <a:pt x="16" y="150"/>
                  </a:lnTo>
                  <a:lnTo>
                    <a:pt x="9" y="152"/>
                  </a:lnTo>
                  <a:lnTo>
                    <a:pt x="3" y="151"/>
                  </a:lnTo>
                  <a:lnTo>
                    <a:pt x="0" y="140"/>
                  </a:lnTo>
                  <a:lnTo>
                    <a:pt x="7" y="118"/>
                  </a:lnTo>
                  <a:lnTo>
                    <a:pt x="12" y="102"/>
                  </a:lnTo>
                  <a:lnTo>
                    <a:pt x="20" y="91"/>
                  </a:lnTo>
                  <a:lnTo>
                    <a:pt x="51" y="83"/>
                  </a:lnTo>
                  <a:lnTo>
                    <a:pt x="55" y="74"/>
                  </a:lnTo>
                  <a:lnTo>
                    <a:pt x="62" y="67"/>
                  </a:lnTo>
                  <a:lnTo>
                    <a:pt x="72" y="62"/>
                  </a:lnTo>
                  <a:lnTo>
                    <a:pt x="78" y="56"/>
                  </a:lnTo>
                  <a:lnTo>
                    <a:pt x="96" y="63"/>
                  </a:lnTo>
                  <a:lnTo>
                    <a:pt x="101" y="75"/>
                  </a:lnTo>
                  <a:lnTo>
                    <a:pt x="96" y="92"/>
                  </a:lnTo>
                  <a:lnTo>
                    <a:pt x="117" y="83"/>
                  </a:lnTo>
                  <a:lnTo>
                    <a:pt x="124" y="67"/>
                  </a:lnTo>
                  <a:lnTo>
                    <a:pt x="134" y="62"/>
                  </a:lnTo>
                  <a:lnTo>
                    <a:pt x="141" y="65"/>
                  </a:lnTo>
                  <a:lnTo>
                    <a:pt x="147" y="58"/>
                  </a:lnTo>
                  <a:lnTo>
                    <a:pt x="149" y="48"/>
                  </a:lnTo>
                  <a:lnTo>
                    <a:pt x="153" y="42"/>
                  </a:lnTo>
                  <a:lnTo>
                    <a:pt x="164" y="46"/>
                  </a:lnTo>
                  <a:lnTo>
                    <a:pt x="177" y="40"/>
                  </a:lnTo>
                  <a:lnTo>
                    <a:pt x="183" y="42"/>
                  </a:lnTo>
                  <a:lnTo>
                    <a:pt x="188" y="39"/>
                  </a:lnTo>
                  <a:lnTo>
                    <a:pt x="189" y="25"/>
                  </a:lnTo>
                  <a:lnTo>
                    <a:pt x="185" y="7"/>
                  </a:lnTo>
                  <a:lnTo>
                    <a:pt x="185" y="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263">
              <a:extLst>
                <a:ext uri="{FF2B5EF4-FFF2-40B4-BE49-F238E27FC236}">
                  <a16:creationId xmlns:a16="http://schemas.microsoft.com/office/drawing/2014/main" id="{CB0450B8-A647-AEE0-44D3-AA2C06450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257" y="3859774"/>
              <a:ext cx="198487" cy="426225"/>
            </a:xfrm>
            <a:custGeom>
              <a:avLst/>
              <a:gdLst/>
              <a:ahLst/>
              <a:cxnLst>
                <a:cxn ang="0">
                  <a:pos x="122" y="638"/>
                </a:cxn>
                <a:cxn ang="0">
                  <a:pos x="112" y="574"/>
                </a:cxn>
                <a:cxn ang="0">
                  <a:pos x="86" y="541"/>
                </a:cxn>
                <a:cxn ang="0">
                  <a:pos x="83" y="519"/>
                </a:cxn>
                <a:cxn ang="0">
                  <a:pos x="76" y="498"/>
                </a:cxn>
                <a:cxn ang="0">
                  <a:pos x="22" y="457"/>
                </a:cxn>
                <a:cxn ang="0">
                  <a:pos x="0" y="430"/>
                </a:cxn>
                <a:cxn ang="0">
                  <a:pos x="19" y="404"/>
                </a:cxn>
                <a:cxn ang="0">
                  <a:pos x="26" y="365"/>
                </a:cxn>
                <a:cxn ang="0">
                  <a:pos x="45" y="355"/>
                </a:cxn>
                <a:cxn ang="0">
                  <a:pos x="42" y="316"/>
                </a:cxn>
                <a:cxn ang="0">
                  <a:pos x="58" y="268"/>
                </a:cxn>
                <a:cxn ang="0">
                  <a:pos x="98" y="260"/>
                </a:cxn>
                <a:cxn ang="0">
                  <a:pos x="130" y="190"/>
                </a:cxn>
                <a:cxn ang="0">
                  <a:pos x="155" y="150"/>
                </a:cxn>
                <a:cxn ang="0">
                  <a:pos x="189" y="90"/>
                </a:cxn>
                <a:cxn ang="0">
                  <a:pos x="234" y="60"/>
                </a:cxn>
                <a:cxn ang="0">
                  <a:pos x="256" y="33"/>
                </a:cxn>
                <a:cxn ang="0">
                  <a:pos x="282" y="5"/>
                </a:cxn>
                <a:cxn ang="0">
                  <a:pos x="313" y="18"/>
                </a:cxn>
                <a:cxn ang="0">
                  <a:pos x="343" y="75"/>
                </a:cxn>
                <a:cxn ang="0">
                  <a:pos x="331" y="158"/>
                </a:cxn>
                <a:cxn ang="0">
                  <a:pos x="303" y="193"/>
                </a:cxn>
                <a:cxn ang="0">
                  <a:pos x="294" y="247"/>
                </a:cxn>
                <a:cxn ang="0">
                  <a:pos x="314" y="250"/>
                </a:cxn>
                <a:cxn ang="0">
                  <a:pos x="356" y="273"/>
                </a:cxn>
                <a:cxn ang="0">
                  <a:pos x="378" y="337"/>
                </a:cxn>
                <a:cxn ang="0">
                  <a:pos x="410" y="374"/>
                </a:cxn>
                <a:cxn ang="0">
                  <a:pos x="472" y="379"/>
                </a:cxn>
                <a:cxn ang="0">
                  <a:pos x="443" y="415"/>
                </a:cxn>
                <a:cxn ang="0">
                  <a:pos x="432" y="430"/>
                </a:cxn>
                <a:cxn ang="0">
                  <a:pos x="414" y="450"/>
                </a:cxn>
                <a:cxn ang="0">
                  <a:pos x="372" y="482"/>
                </a:cxn>
                <a:cxn ang="0">
                  <a:pos x="321" y="502"/>
                </a:cxn>
                <a:cxn ang="0">
                  <a:pos x="294" y="563"/>
                </a:cxn>
                <a:cxn ang="0">
                  <a:pos x="303" y="616"/>
                </a:cxn>
                <a:cxn ang="0">
                  <a:pos x="335" y="672"/>
                </a:cxn>
                <a:cxn ang="0">
                  <a:pos x="344" y="700"/>
                </a:cxn>
                <a:cxn ang="0">
                  <a:pos x="331" y="738"/>
                </a:cxn>
                <a:cxn ang="0">
                  <a:pos x="325" y="783"/>
                </a:cxn>
                <a:cxn ang="0">
                  <a:pos x="365" y="828"/>
                </a:cxn>
                <a:cxn ang="0">
                  <a:pos x="380" y="895"/>
                </a:cxn>
                <a:cxn ang="0">
                  <a:pos x="364" y="971"/>
                </a:cxn>
                <a:cxn ang="0">
                  <a:pos x="344" y="1016"/>
                </a:cxn>
                <a:cxn ang="0">
                  <a:pos x="338" y="987"/>
                </a:cxn>
                <a:cxn ang="0">
                  <a:pos x="341" y="929"/>
                </a:cxn>
                <a:cxn ang="0">
                  <a:pos x="342" y="909"/>
                </a:cxn>
                <a:cxn ang="0">
                  <a:pos x="324" y="826"/>
                </a:cxn>
                <a:cxn ang="0">
                  <a:pos x="308" y="795"/>
                </a:cxn>
                <a:cxn ang="0">
                  <a:pos x="289" y="699"/>
                </a:cxn>
                <a:cxn ang="0">
                  <a:pos x="271" y="667"/>
                </a:cxn>
                <a:cxn ang="0">
                  <a:pos x="243" y="634"/>
                </a:cxn>
                <a:cxn ang="0">
                  <a:pos x="220" y="672"/>
                </a:cxn>
                <a:cxn ang="0">
                  <a:pos x="175" y="704"/>
                </a:cxn>
                <a:cxn ang="0">
                  <a:pos x="149" y="707"/>
                </a:cxn>
                <a:cxn ang="0">
                  <a:pos x="119" y="704"/>
                </a:cxn>
                <a:cxn ang="0">
                  <a:pos x="109" y="683"/>
                </a:cxn>
              </a:cxnLst>
              <a:rect l="0" t="0" r="r" b="b"/>
              <a:pathLst>
                <a:path w="474" h="1020">
                  <a:moveTo>
                    <a:pt x="109" y="683"/>
                  </a:moveTo>
                  <a:lnTo>
                    <a:pt x="114" y="670"/>
                  </a:lnTo>
                  <a:lnTo>
                    <a:pt x="116" y="654"/>
                  </a:lnTo>
                  <a:lnTo>
                    <a:pt x="122" y="638"/>
                  </a:lnTo>
                  <a:lnTo>
                    <a:pt x="122" y="618"/>
                  </a:lnTo>
                  <a:lnTo>
                    <a:pt x="117" y="589"/>
                  </a:lnTo>
                  <a:lnTo>
                    <a:pt x="114" y="580"/>
                  </a:lnTo>
                  <a:lnTo>
                    <a:pt x="112" y="574"/>
                  </a:lnTo>
                  <a:lnTo>
                    <a:pt x="106" y="562"/>
                  </a:lnTo>
                  <a:lnTo>
                    <a:pt x="93" y="540"/>
                  </a:lnTo>
                  <a:lnTo>
                    <a:pt x="89" y="529"/>
                  </a:lnTo>
                  <a:lnTo>
                    <a:pt x="86" y="541"/>
                  </a:lnTo>
                  <a:lnTo>
                    <a:pt x="76" y="537"/>
                  </a:lnTo>
                  <a:lnTo>
                    <a:pt x="69" y="523"/>
                  </a:lnTo>
                  <a:lnTo>
                    <a:pt x="72" y="515"/>
                  </a:lnTo>
                  <a:lnTo>
                    <a:pt x="83" y="519"/>
                  </a:lnTo>
                  <a:lnTo>
                    <a:pt x="82" y="515"/>
                  </a:lnTo>
                  <a:lnTo>
                    <a:pt x="73" y="509"/>
                  </a:lnTo>
                  <a:lnTo>
                    <a:pt x="77" y="504"/>
                  </a:lnTo>
                  <a:lnTo>
                    <a:pt x="76" y="498"/>
                  </a:lnTo>
                  <a:lnTo>
                    <a:pt x="37" y="477"/>
                  </a:lnTo>
                  <a:lnTo>
                    <a:pt x="37" y="467"/>
                  </a:lnTo>
                  <a:lnTo>
                    <a:pt x="28" y="465"/>
                  </a:lnTo>
                  <a:lnTo>
                    <a:pt x="22" y="457"/>
                  </a:lnTo>
                  <a:lnTo>
                    <a:pt x="21" y="460"/>
                  </a:lnTo>
                  <a:lnTo>
                    <a:pt x="14" y="454"/>
                  </a:lnTo>
                  <a:lnTo>
                    <a:pt x="10" y="445"/>
                  </a:lnTo>
                  <a:lnTo>
                    <a:pt x="0" y="430"/>
                  </a:lnTo>
                  <a:lnTo>
                    <a:pt x="1" y="413"/>
                  </a:lnTo>
                  <a:lnTo>
                    <a:pt x="3" y="405"/>
                  </a:lnTo>
                  <a:lnTo>
                    <a:pt x="8" y="401"/>
                  </a:lnTo>
                  <a:lnTo>
                    <a:pt x="19" y="404"/>
                  </a:lnTo>
                  <a:lnTo>
                    <a:pt x="17" y="376"/>
                  </a:lnTo>
                  <a:lnTo>
                    <a:pt x="19" y="373"/>
                  </a:lnTo>
                  <a:lnTo>
                    <a:pt x="22" y="369"/>
                  </a:lnTo>
                  <a:lnTo>
                    <a:pt x="26" y="365"/>
                  </a:lnTo>
                  <a:lnTo>
                    <a:pt x="36" y="367"/>
                  </a:lnTo>
                  <a:lnTo>
                    <a:pt x="39" y="366"/>
                  </a:lnTo>
                  <a:lnTo>
                    <a:pt x="45" y="360"/>
                  </a:lnTo>
                  <a:lnTo>
                    <a:pt x="45" y="355"/>
                  </a:lnTo>
                  <a:lnTo>
                    <a:pt x="44" y="354"/>
                  </a:lnTo>
                  <a:lnTo>
                    <a:pt x="41" y="344"/>
                  </a:lnTo>
                  <a:lnTo>
                    <a:pt x="39" y="329"/>
                  </a:lnTo>
                  <a:lnTo>
                    <a:pt x="42" y="316"/>
                  </a:lnTo>
                  <a:lnTo>
                    <a:pt x="51" y="317"/>
                  </a:lnTo>
                  <a:lnTo>
                    <a:pt x="55" y="312"/>
                  </a:lnTo>
                  <a:lnTo>
                    <a:pt x="59" y="294"/>
                  </a:lnTo>
                  <a:lnTo>
                    <a:pt x="58" y="268"/>
                  </a:lnTo>
                  <a:lnTo>
                    <a:pt x="65" y="261"/>
                  </a:lnTo>
                  <a:lnTo>
                    <a:pt x="78" y="257"/>
                  </a:lnTo>
                  <a:lnTo>
                    <a:pt x="91" y="260"/>
                  </a:lnTo>
                  <a:lnTo>
                    <a:pt x="98" y="260"/>
                  </a:lnTo>
                  <a:lnTo>
                    <a:pt x="103" y="255"/>
                  </a:lnTo>
                  <a:lnTo>
                    <a:pt x="109" y="236"/>
                  </a:lnTo>
                  <a:lnTo>
                    <a:pt x="127" y="201"/>
                  </a:lnTo>
                  <a:lnTo>
                    <a:pt x="130" y="190"/>
                  </a:lnTo>
                  <a:lnTo>
                    <a:pt x="128" y="182"/>
                  </a:lnTo>
                  <a:lnTo>
                    <a:pt x="133" y="173"/>
                  </a:lnTo>
                  <a:lnTo>
                    <a:pt x="149" y="162"/>
                  </a:lnTo>
                  <a:lnTo>
                    <a:pt x="155" y="150"/>
                  </a:lnTo>
                  <a:lnTo>
                    <a:pt x="154" y="123"/>
                  </a:lnTo>
                  <a:lnTo>
                    <a:pt x="160" y="107"/>
                  </a:lnTo>
                  <a:lnTo>
                    <a:pt x="175" y="96"/>
                  </a:lnTo>
                  <a:lnTo>
                    <a:pt x="189" y="90"/>
                  </a:lnTo>
                  <a:lnTo>
                    <a:pt x="198" y="80"/>
                  </a:lnTo>
                  <a:lnTo>
                    <a:pt x="205" y="68"/>
                  </a:lnTo>
                  <a:lnTo>
                    <a:pt x="225" y="64"/>
                  </a:lnTo>
                  <a:lnTo>
                    <a:pt x="234" y="60"/>
                  </a:lnTo>
                  <a:lnTo>
                    <a:pt x="252" y="66"/>
                  </a:lnTo>
                  <a:lnTo>
                    <a:pt x="255" y="60"/>
                  </a:lnTo>
                  <a:lnTo>
                    <a:pt x="253" y="45"/>
                  </a:lnTo>
                  <a:lnTo>
                    <a:pt x="256" y="33"/>
                  </a:lnTo>
                  <a:lnTo>
                    <a:pt x="267" y="27"/>
                  </a:lnTo>
                  <a:lnTo>
                    <a:pt x="272" y="21"/>
                  </a:lnTo>
                  <a:lnTo>
                    <a:pt x="272" y="8"/>
                  </a:lnTo>
                  <a:lnTo>
                    <a:pt x="282" y="5"/>
                  </a:lnTo>
                  <a:lnTo>
                    <a:pt x="286" y="0"/>
                  </a:lnTo>
                  <a:lnTo>
                    <a:pt x="288" y="0"/>
                  </a:lnTo>
                  <a:lnTo>
                    <a:pt x="300" y="6"/>
                  </a:lnTo>
                  <a:lnTo>
                    <a:pt x="313" y="18"/>
                  </a:lnTo>
                  <a:lnTo>
                    <a:pt x="316" y="36"/>
                  </a:lnTo>
                  <a:lnTo>
                    <a:pt x="321" y="44"/>
                  </a:lnTo>
                  <a:lnTo>
                    <a:pt x="336" y="45"/>
                  </a:lnTo>
                  <a:lnTo>
                    <a:pt x="343" y="75"/>
                  </a:lnTo>
                  <a:lnTo>
                    <a:pt x="344" y="96"/>
                  </a:lnTo>
                  <a:lnTo>
                    <a:pt x="342" y="123"/>
                  </a:lnTo>
                  <a:lnTo>
                    <a:pt x="342" y="133"/>
                  </a:lnTo>
                  <a:lnTo>
                    <a:pt x="331" y="158"/>
                  </a:lnTo>
                  <a:lnTo>
                    <a:pt x="324" y="169"/>
                  </a:lnTo>
                  <a:lnTo>
                    <a:pt x="316" y="172"/>
                  </a:lnTo>
                  <a:lnTo>
                    <a:pt x="313" y="182"/>
                  </a:lnTo>
                  <a:lnTo>
                    <a:pt x="303" y="193"/>
                  </a:lnTo>
                  <a:lnTo>
                    <a:pt x="298" y="211"/>
                  </a:lnTo>
                  <a:lnTo>
                    <a:pt x="293" y="224"/>
                  </a:lnTo>
                  <a:lnTo>
                    <a:pt x="297" y="239"/>
                  </a:lnTo>
                  <a:lnTo>
                    <a:pt x="294" y="247"/>
                  </a:lnTo>
                  <a:lnTo>
                    <a:pt x="286" y="265"/>
                  </a:lnTo>
                  <a:lnTo>
                    <a:pt x="289" y="269"/>
                  </a:lnTo>
                  <a:lnTo>
                    <a:pt x="303" y="256"/>
                  </a:lnTo>
                  <a:lnTo>
                    <a:pt x="314" y="250"/>
                  </a:lnTo>
                  <a:lnTo>
                    <a:pt x="331" y="249"/>
                  </a:lnTo>
                  <a:lnTo>
                    <a:pt x="350" y="249"/>
                  </a:lnTo>
                  <a:lnTo>
                    <a:pt x="350" y="258"/>
                  </a:lnTo>
                  <a:lnTo>
                    <a:pt x="356" y="273"/>
                  </a:lnTo>
                  <a:lnTo>
                    <a:pt x="358" y="293"/>
                  </a:lnTo>
                  <a:lnTo>
                    <a:pt x="370" y="301"/>
                  </a:lnTo>
                  <a:lnTo>
                    <a:pt x="386" y="311"/>
                  </a:lnTo>
                  <a:lnTo>
                    <a:pt x="378" y="337"/>
                  </a:lnTo>
                  <a:lnTo>
                    <a:pt x="375" y="355"/>
                  </a:lnTo>
                  <a:lnTo>
                    <a:pt x="391" y="357"/>
                  </a:lnTo>
                  <a:lnTo>
                    <a:pt x="408" y="363"/>
                  </a:lnTo>
                  <a:lnTo>
                    <a:pt x="410" y="374"/>
                  </a:lnTo>
                  <a:lnTo>
                    <a:pt x="427" y="391"/>
                  </a:lnTo>
                  <a:lnTo>
                    <a:pt x="447" y="389"/>
                  </a:lnTo>
                  <a:lnTo>
                    <a:pt x="461" y="378"/>
                  </a:lnTo>
                  <a:lnTo>
                    <a:pt x="472" y="379"/>
                  </a:lnTo>
                  <a:lnTo>
                    <a:pt x="474" y="385"/>
                  </a:lnTo>
                  <a:lnTo>
                    <a:pt x="472" y="390"/>
                  </a:lnTo>
                  <a:lnTo>
                    <a:pt x="469" y="396"/>
                  </a:lnTo>
                  <a:lnTo>
                    <a:pt x="443" y="415"/>
                  </a:lnTo>
                  <a:lnTo>
                    <a:pt x="443" y="419"/>
                  </a:lnTo>
                  <a:lnTo>
                    <a:pt x="444" y="427"/>
                  </a:lnTo>
                  <a:lnTo>
                    <a:pt x="439" y="428"/>
                  </a:lnTo>
                  <a:lnTo>
                    <a:pt x="432" y="430"/>
                  </a:lnTo>
                  <a:lnTo>
                    <a:pt x="427" y="434"/>
                  </a:lnTo>
                  <a:lnTo>
                    <a:pt x="426" y="439"/>
                  </a:lnTo>
                  <a:lnTo>
                    <a:pt x="420" y="441"/>
                  </a:lnTo>
                  <a:lnTo>
                    <a:pt x="414" y="450"/>
                  </a:lnTo>
                  <a:lnTo>
                    <a:pt x="409" y="462"/>
                  </a:lnTo>
                  <a:lnTo>
                    <a:pt x="394" y="466"/>
                  </a:lnTo>
                  <a:lnTo>
                    <a:pt x="386" y="471"/>
                  </a:lnTo>
                  <a:lnTo>
                    <a:pt x="372" y="482"/>
                  </a:lnTo>
                  <a:lnTo>
                    <a:pt x="361" y="487"/>
                  </a:lnTo>
                  <a:lnTo>
                    <a:pt x="350" y="499"/>
                  </a:lnTo>
                  <a:lnTo>
                    <a:pt x="339" y="502"/>
                  </a:lnTo>
                  <a:lnTo>
                    <a:pt x="321" y="502"/>
                  </a:lnTo>
                  <a:lnTo>
                    <a:pt x="309" y="505"/>
                  </a:lnTo>
                  <a:lnTo>
                    <a:pt x="295" y="543"/>
                  </a:lnTo>
                  <a:lnTo>
                    <a:pt x="293" y="554"/>
                  </a:lnTo>
                  <a:lnTo>
                    <a:pt x="294" y="563"/>
                  </a:lnTo>
                  <a:lnTo>
                    <a:pt x="287" y="571"/>
                  </a:lnTo>
                  <a:lnTo>
                    <a:pt x="287" y="577"/>
                  </a:lnTo>
                  <a:lnTo>
                    <a:pt x="293" y="593"/>
                  </a:lnTo>
                  <a:lnTo>
                    <a:pt x="303" y="616"/>
                  </a:lnTo>
                  <a:lnTo>
                    <a:pt x="326" y="633"/>
                  </a:lnTo>
                  <a:lnTo>
                    <a:pt x="333" y="641"/>
                  </a:lnTo>
                  <a:lnTo>
                    <a:pt x="336" y="657"/>
                  </a:lnTo>
                  <a:lnTo>
                    <a:pt x="335" y="672"/>
                  </a:lnTo>
                  <a:lnTo>
                    <a:pt x="336" y="684"/>
                  </a:lnTo>
                  <a:lnTo>
                    <a:pt x="346" y="685"/>
                  </a:lnTo>
                  <a:lnTo>
                    <a:pt x="349" y="694"/>
                  </a:lnTo>
                  <a:lnTo>
                    <a:pt x="344" y="700"/>
                  </a:lnTo>
                  <a:lnTo>
                    <a:pt x="338" y="713"/>
                  </a:lnTo>
                  <a:lnTo>
                    <a:pt x="336" y="722"/>
                  </a:lnTo>
                  <a:lnTo>
                    <a:pt x="335" y="733"/>
                  </a:lnTo>
                  <a:lnTo>
                    <a:pt x="331" y="738"/>
                  </a:lnTo>
                  <a:lnTo>
                    <a:pt x="324" y="745"/>
                  </a:lnTo>
                  <a:lnTo>
                    <a:pt x="319" y="752"/>
                  </a:lnTo>
                  <a:lnTo>
                    <a:pt x="319" y="766"/>
                  </a:lnTo>
                  <a:lnTo>
                    <a:pt x="325" y="783"/>
                  </a:lnTo>
                  <a:lnTo>
                    <a:pt x="343" y="795"/>
                  </a:lnTo>
                  <a:lnTo>
                    <a:pt x="360" y="815"/>
                  </a:lnTo>
                  <a:lnTo>
                    <a:pt x="363" y="820"/>
                  </a:lnTo>
                  <a:lnTo>
                    <a:pt x="365" y="828"/>
                  </a:lnTo>
                  <a:lnTo>
                    <a:pt x="366" y="860"/>
                  </a:lnTo>
                  <a:lnTo>
                    <a:pt x="372" y="878"/>
                  </a:lnTo>
                  <a:lnTo>
                    <a:pt x="375" y="879"/>
                  </a:lnTo>
                  <a:lnTo>
                    <a:pt x="380" y="895"/>
                  </a:lnTo>
                  <a:lnTo>
                    <a:pt x="393" y="927"/>
                  </a:lnTo>
                  <a:lnTo>
                    <a:pt x="392" y="934"/>
                  </a:lnTo>
                  <a:lnTo>
                    <a:pt x="375" y="962"/>
                  </a:lnTo>
                  <a:lnTo>
                    <a:pt x="364" y="971"/>
                  </a:lnTo>
                  <a:lnTo>
                    <a:pt x="356" y="982"/>
                  </a:lnTo>
                  <a:lnTo>
                    <a:pt x="354" y="995"/>
                  </a:lnTo>
                  <a:lnTo>
                    <a:pt x="349" y="1009"/>
                  </a:lnTo>
                  <a:lnTo>
                    <a:pt x="344" y="1016"/>
                  </a:lnTo>
                  <a:lnTo>
                    <a:pt x="344" y="1020"/>
                  </a:lnTo>
                  <a:lnTo>
                    <a:pt x="333" y="1011"/>
                  </a:lnTo>
                  <a:lnTo>
                    <a:pt x="335" y="999"/>
                  </a:lnTo>
                  <a:lnTo>
                    <a:pt x="338" y="987"/>
                  </a:lnTo>
                  <a:lnTo>
                    <a:pt x="348" y="964"/>
                  </a:lnTo>
                  <a:lnTo>
                    <a:pt x="348" y="953"/>
                  </a:lnTo>
                  <a:lnTo>
                    <a:pt x="352" y="935"/>
                  </a:lnTo>
                  <a:lnTo>
                    <a:pt x="341" y="929"/>
                  </a:lnTo>
                  <a:lnTo>
                    <a:pt x="333" y="924"/>
                  </a:lnTo>
                  <a:lnTo>
                    <a:pt x="335" y="917"/>
                  </a:lnTo>
                  <a:lnTo>
                    <a:pt x="343" y="918"/>
                  </a:lnTo>
                  <a:lnTo>
                    <a:pt x="342" y="909"/>
                  </a:lnTo>
                  <a:lnTo>
                    <a:pt x="343" y="895"/>
                  </a:lnTo>
                  <a:lnTo>
                    <a:pt x="339" y="870"/>
                  </a:lnTo>
                  <a:lnTo>
                    <a:pt x="328" y="844"/>
                  </a:lnTo>
                  <a:lnTo>
                    <a:pt x="324" y="826"/>
                  </a:lnTo>
                  <a:lnTo>
                    <a:pt x="320" y="829"/>
                  </a:lnTo>
                  <a:lnTo>
                    <a:pt x="317" y="833"/>
                  </a:lnTo>
                  <a:lnTo>
                    <a:pt x="313" y="818"/>
                  </a:lnTo>
                  <a:lnTo>
                    <a:pt x="308" y="795"/>
                  </a:lnTo>
                  <a:lnTo>
                    <a:pt x="303" y="781"/>
                  </a:lnTo>
                  <a:lnTo>
                    <a:pt x="297" y="760"/>
                  </a:lnTo>
                  <a:lnTo>
                    <a:pt x="293" y="737"/>
                  </a:lnTo>
                  <a:lnTo>
                    <a:pt x="289" y="699"/>
                  </a:lnTo>
                  <a:lnTo>
                    <a:pt x="289" y="674"/>
                  </a:lnTo>
                  <a:lnTo>
                    <a:pt x="286" y="674"/>
                  </a:lnTo>
                  <a:lnTo>
                    <a:pt x="283" y="673"/>
                  </a:lnTo>
                  <a:lnTo>
                    <a:pt x="271" y="667"/>
                  </a:lnTo>
                  <a:lnTo>
                    <a:pt x="261" y="659"/>
                  </a:lnTo>
                  <a:lnTo>
                    <a:pt x="254" y="650"/>
                  </a:lnTo>
                  <a:lnTo>
                    <a:pt x="248" y="652"/>
                  </a:lnTo>
                  <a:lnTo>
                    <a:pt x="243" y="634"/>
                  </a:lnTo>
                  <a:lnTo>
                    <a:pt x="238" y="623"/>
                  </a:lnTo>
                  <a:lnTo>
                    <a:pt x="238" y="643"/>
                  </a:lnTo>
                  <a:lnTo>
                    <a:pt x="233" y="665"/>
                  </a:lnTo>
                  <a:lnTo>
                    <a:pt x="220" y="672"/>
                  </a:lnTo>
                  <a:lnTo>
                    <a:pt x="205" y="679"/>
                  </a:lnTo>
                  <a:lnTo>
                    <a:pt x="194" y="689"/>
                  </a:lnTo>
                  <a:lnTo>
                    <a:pt x="184" y="696"/>
                  </a:lnTo>
                  <a:lnTo>
                    <a:pt x="175" y="704"/>
                  </a:lnTo>
                  <a:lnTo>
                    <a:pt x="165" y="716"/>
                  </a:lnTo>
                  <a:lnTo>
                    <a:pt x="160" y="711"/>
                  </a:lnTo>
                  <a:lnTo>
                    <a:pt x="154" y="712"/>
                  </a:lnTo>
                  <a:lnTo>
                    <a:pt x="149" y="707"/>
                  </a:lnTo>
                  <a:lnTo>
                    <a:pt x="143" y="716"/>
                  </a:lnTo>
                  <a:lnTo>
                    <a:pt x="133" y="711"/>
                  </a:lnTo>
                  <a:lnTo>
                    <a:pt x="123" y="709"/>
                  </a:lnTo>
                  <a:lnTo>
                    <a:pt x="119" y="704"/>
                  </a:lnTo>
                  <a:lnTo>
                    <a:pt x="122" y="696"/>
                  </a:lnTo>
                  <a:lnTo>
                    <a:pt x="112" y="702"/>
                  </a:lnTo>
                  <a:lnTo>
                    <a:pt x="106" y="700"/>
                  </a:lnTo>
                  <a:lnTo>
                    <a:pt x="109" y="683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264">
              <a:extLst>
                <a:ext uri="{FF2B5EF4-FFF2-40B4-BE49-F238E27FC236}">
                  <a16:creationId xmlns:a16="http://schemas.microsoft.com/office/drawing/2014/main" id="{FE09E60C-B023-9246-CEAA-AF9CF78D6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816" y="4181532"/>
              <a:ext cx="119092" cy="96110"/>
            </a:xfrm>
            <a:custGeom>
              <a:avLst/>
              <a:gdLst/>
              <a:ahLst/>
              <a:cxnLst>
                <a:cxn ang="0">
                  <a:pos x="109" y="230"/>
                </a:cxn>
                <a:cxn ang="0">
                  <a:pos x="102" y="223"/>
                </a:cxn>
                <a:cxn ang="0">
                  <a:pos x="78" y="226"/>
                </a:cxn>
                <a:cxn ang="0">
                  <a:pos x="68" y="215"/>
                </a:cxn>
                <a:cxn ang="0">
                  <a:pos x="72" y="199"/>
                </a:cxn>
                <a:cxn ang="0">
                  <a:pos x="61" y="198"/>
                </a:cxn>
                <a:cxn ang="0">
                  <a:pos x="47" y="208"/>
                </a:cxn>
                <a:cxn ang="0">
                  <a:pos x="39" y="180"/>
                </a:cxn>
                <a:cxn ang="0">
                  <a:pos x="42" y="178"/>
                </a:cxn>
                <a:cxn ang="0">
                  <a:pos x="34" y="167"/>
                </a:cxn>
                <a:cxn ang="0">
                  <a:pos x="35" y="153"/>
                </a:cxn>
                <a:cxn ang="0">
                  <a:pos x="23" y="126"/>
                </a:cxn>
                <a:cxn ang="0">
                  <a:pos x="2" y="93"/>
                </a:cxn>
                <a:cxn ang="0">
                  <a:pos x="2" y="65"/>
                </a:cxn>
                <a:cxn ang="0">
                  <a:pos x="14" y="50"/>
                </a:cxn>
                <a:cxn ang="0">
                  <a:pos x="35" y="27"/>
                </a:cxn>
                <a:cxn ang="0">
                  <a:pos x="48" y="19"/>
                </a:cxn>
                <a:cxn ang="0">
                  <a:pos x="91" y="23"/>
                </a:cxn>
                <a:cxn ang="0">
                  <a:pos x="135" y="20"/>
                </a:cxn>
                <a:cxn ang="0">
                  <a:pos x="155" y="25"/>
                </a:cxn>
                <a:cxn ang="0">
                  <a:pos x="180" y="36"/>
                </a:cxn>
                <a:cxn ang="0">
                  <a:pos x="200" y="38"/>
                </a:cxn>
                <a:cxn ang="0">
                  <a:pos x="214" y="15"/>
                </a:cxn>
                <a:cxn ang="0">
                  <a:pos x="235" y="11"/>
                </a:cxn>
                <a:cxn ang="0">
                  <a:pos x="250" y="19"/>
                </a:cxn>
                <a:cxn ang="0">
                  <a:pos x="270" y="6"/>
                </a:cxn>
                <a:cxn ang="0">
                  <a:pos x="272" y="37"/>
                </a:cxn>
                <a:cxn ang="0">
                  <a:pos x="281" y="66"/>
                </a:cxn>
                <a:cxn ang="0">
                  <a:pos x="278" y="126"/>
                </a:cxn>
                <a:cxn ang="0">
                  <a:pos x="263" y="131"/>
                </a:cxn>
                <a:cxn ang="0">
                  <a:pos x="246" y="143"/>
                </a:cxn>
                <a:cxn ang="0">
                  <a:pos x="220" y="151"/>
                </a:cxn>
                <a:cxn ang="0">
                  <a:pos x="202" y="162"/>
                </a:cxn>
                <a:cxn ang="0">
                  <a:pos x="189" y="180"/>
                </a:cxn>
                <a:cxn ang="0">
                  <a:pos x="191" y="195"/>
                </a:cxn>
                <a:cxn ang="0">
                  <a:pos x="178" y="200"/>
                </a:cxn>
                <a:cxn ang="0">
                  <a:pos x="157" y="211"/>
                </a:cxn>
                <a:cxn ang="0">
                  <a:pos x="144" y="209"/>
                </a:cxn>
                <a:cxn ang="0">
                  <a:pos x="137" y="223"/>
                </a:cxn>
                <a:cxn ang="0">
                  <a:pos x="119" y="230"/>
                </a:cxn>
              </a:cxnLst>
              <a:rect l="0" t="0" r="r" b="b"/>
              <a:pathLst>
                <a:path w="281" h="231">
                  <a:moveTo>
                    <a:pt x="116" y="231"/>
                  </a:moveTo>
                  <a:lnTo>
                    <a:pt x="109" y="230"/>
                  </a:lnTo>
                  <a:lnTo>
                    <a:pt x="107" y="226"/>
                  </a:lnTo>
                  <a:lnTo>
                    <a:pt x="102" y="223"/>
                  </a:lnTo>
                  <a:lnTo>
                    <a:pt x="85" y="221"/>
                  </a:lnTo>
                  <a:lnTo>
                    <a:pt x="78" y="226"/>
                  </a:lnTo>
                  <a:lnTo>
                    <a:pt x="68" y="225"/>
                  </a:lnTo>
                  <a:lnTo>
                    <a:pt x="68" y="215"/>
                  </a:lnTo>
                  <a:lnTo>
                    <a:pt x="73" y="208"/>
                  </a:lnTo>
                  <a:lnTo>
                    <a:pt x="72" y="199"/>
                  </a:lnTo>
                  <a:lnTo>
                    <a:pt x="65" y="195"/>
                  </a:lnTo>
                  <a:lnTo>
                    <a:pt x="61" y="198"/>
                  </a:lnTo>
                  <a:lnTo>
                    <a:pt x="56" y="205"/>
                  </a:lnTo>
                  <a:lnTo>
                    <a:pt x="47" y="208"/>
                  </a:lnTo>
                  <a:lnTo>
                    <a:pt x="39" y="183"/>
                  </a:lnTo>
                  <a:lnTo>
                    <a:pt x="39" y="180"/>
                  </a:lnTo>
                  <a:lnTo>
                    <a:pt x="42" y="183"/>
                  </a:lnTo>
                  <a:lnTo>
                    <a:pt x="42" y="178"/>
                  </a:lnTo>
                  <a:lnTo>
                    <a:pt x="34" y="169"/>
                  </a:lnTo>
                  <a:lnTo>
                    <a:pt x="34" y="167"/>
                  </a:lnTo>
                  <a:lnTo>
                    <a:pt x="35" y="161"/>
                  </a:lnTo>
                  <a:lnTo>
                    <a:pt x="35" y="153"/>
                  </a:lnTo>
                  <a:lnTo>
                    <a:pt x="29" y="138"/>
                  </a:lnTo>
                  <a:lnTo>
                    <a:pt x="23" y="126"/>
                  </a:lnTo>
                  <a:lnTo>
                    <a:pt x="9" y="114"/>
                  </a:lnTo>
                  <a:lnTo>
                    <a:pt x="2" y="93"/>
                  </a:lnTo>
                  <a:lnTo>
                    <a:pt x="0" y="83"/>
                  </a:lnTo>
                  <a:lnTo>
                    <a:pt x="2" y="65"/>
                  </a:lnTo>
                  <a:lnTo>
                    <a:pt x="8" y="60"/>
                  </a:lnTo>
                  <a:lnTo>
                    <a:pt x="14" y="50"/>
                  </a:lnTo>
                  <a:lnTo>
                    <a:pt x="20" y="47"/>
                  </a:lnTo>
                  <a:lnTo>
                    <a:pt x="35" y="27"/>
                  </a:lnTo>
                  <a:lnTo>
                    <a:pt x="41" y="21"/>
                  </a:lnTo>
                  <a:lnTo>
                    <a:pt x="48" y="19"/>
                  </a:lnTo>
                  <a:lnTo>
                    <a:pt x="75" y="20"/>
                  </a:lnTo>
                  <a:lnTo>
                    <a:pt x="91" y="23"/>
                  </a:lnTo>
                  <a:lnTo>
                    <a:pt x="108" y="21"/>
                  </a:lnTo>
                  <a:lnTo>
                    <a:pt x="135" y="20"/>
                  </a:lnTo>
                  <a:lnTo>
                    <a:pt x="145" y="28"/>
                  </a:lnTo>
                  <a:lnTo>
                    <a:pt x="155" y="25"/>
                  </a:lnTo>
                  <a:lnTo>
                    <a:pt x="162" y="32"/>
                  </a:lnTo>
                  <a:lnTo>
                    <a:pt x="180" y="36"/>
                  </a:lnTo>
                  <a:lnTo>
                    <a:pt x="190" y="40"/>
                  </a:lnTo>
                  <a:lnTo>
                    <a:pt x="200" y="38"/>
                  </a:lnTo>
                  <a:lnTo>
                    <a:pt x="200" y="23"/>
                  </a:lnTo>
                  <a:lnTo>
                    <a:pt x="214" y="15"/>
                  </a:lnTo>
                  <a:lnTo>
                    <a:pt x="225" y="11"/>
                  </a:lnTo>
                  <a:lnTo>
                    <a:pt x="235" y="11"/>
                  </a:lnTo>
                  <a:lnTo>
                    <a:pt x="242" y="19"/>
                  </a:lnTo>
                  <a:lnTo>
                    <a:pt x="250" y="19"/>
                  </a:lnTo>
                  <a:lnTo>
                    <a:pt x="259" y="15"/>
                  </a:lnTo>
                  <a:lnTo>
                    <a:pt x="270" y="6"/>
                  </a:lnTo>
                  <a:lnTo>
                    <a:pt x="273" y="0"/>
                  </a:lnTo>
                  <a:lnTo>
                    <a:pt x="272" y="37"/>
                  </a:lnTo>
                  <a:lnTo>
                    <a:pt x="274" y="51"/>
                  </a:lnTo>
                  <a:lnTo>
                    <a:pt x="281" y="66"/>
                  </a:lnTo>
                  <a:lnTo>
                    <a:pt x="280" y="114"/>
                  </a:lnTo>
                  <a:lnTo>
                    <a:pt x="278" y="126"/>
                  </a:lnTo>
                  <a:lnTo>
                    <a:pt x="270" y="133"/>
                  </a:lnTo>
                  <a:lnTo>
                    <a:pt x="263" y="131"/>
                  </a:lnTo>
                  <a:lnTo>
                    <a:pt x="252" y="140"/>
                  </a:lnTo>
                  <a:lnTo>
                    <a:pt x="246" y="143"/>
                  </a:lnTo>
                  <a:lnTo>
                    <a:pt x="239" y="143"/>
                  </a:lnTo>
                  <a:lnTo>
                    <a:pt x="220" y="151"/>
                  </a:lnTo>
                  <a:lnTo>
                    <a:pt x="219" y="161"/>
                  </a:lnTo>
                  <a:lnTo>
                    <a:pt x="202" y="162"/>
                  </a:lnTo>
                  <a:lnTo>
                    <a:pt x="192" y="166"/>
                  </a:lnTo>
                  <a:lnTo>
                    <a:pt x="189" y="180"/>
                  </a:lnTo>
                  <a:lnTo>
                    <a:pt x="191" y="187"/>
                  </a:lnTo>
                  <a:lnTo>
                    <a:pt x="191" y="195"/>
                  </a:lnTo>
                  <a:lnTo>
                    <a:pt x="186" y="199"/>
                  </a:lnTo>
                  <a:lnTo>
                    <a:pt x="178" y="200"/>
                  </a:lnTo>
                  <a:lnTo>
                    <a:pt x="167" y="208"/>
                  </a:lnTo>
                  <a:lnTo>
                    <a:pt x="157" y="211"/>
                  </a:lnTo>
                  <a:lnTo>
                    <a:pt x="150" y="209"/>
                  </a:lnTo>
                  <a:lnTo>
                    <a:pt x="144" y="209"/>
                  </a:lnTo>
                  <a:lnTo>
                    <a:pt x="142" y="217"/>
                  </a:lnTo>
                  <a:lnTo>
                    <a:pt x="137" y="223"/>
                  </a:lnTo>
                  <a:lnTo>
                    <a:pt x="130" y="227"/>
                  </a:lnTo>
                  <a:lnTo>
                    <a:pt x="119" y="230"/>
                  </a:lnTo>
                  <a:lnTo>
                    <a:pt x="116" y="23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265">
              <a:extLst>
                <a:ext uri="{FF2B5EF4-FFF2-40B4-BE49-F238E27FC236}">
                  <a16:creationId xmlns:a16="http://schemas.microsoft.com/office/drawing/2014/main" id="{F5FFCC66-6729-7F0E-32B9-0B165C62F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0983" y="4398823"/>
              <a:ext cx="31340" cy="22983"/>
            </a:xfrm>
            <a:custGeom>
              <a:avLst/>
              <a:gdLst/>
              <a:ahLst/>
              <a:cxnLst>
                <a:cxn ang="0">
                  <a:pos x="66" y="8"/>
                </a:cxn>
                <a:cxn ang="0">
                  <a:pos x="69" y="13"/>
                </a:cxn>
                <a:cxn ang="0">
                  <a:pos x="73" y="20"/>
                </a:cxn>
                <a:cxn ang="0">
                  <a:pos x="74" y="25"/>
                </a:cxn>
                <a:cxn ang="0">
                  <a:pos x="74" y="32"/>
                </a:cxn>
                <a:cxn ang="0">
                  <a:pos x="73" y="37"/>
                </a:cxn>
                <a:cxn ang="0">
                  <a:pos x="67" y="37"/>
                </a:cxn>
                <a:cxn ang="0">
                  <a:pos x="62" y="33"/>
                </a:cxn>
                <a:cxn ang="0">
                  <a:pos x="58" y="27"/>
                </a:cxn>
                <a:cxn ang="0">
                  <a:pos x="56" y="20"/>
                </a:cxn>
                <a:cxn ang="0">
                  <a:pos x="53" y="16"/>
                </a:cxn>
                <a:cxn ang="0">
                  <a:pos x="50" y="16"/>
                </a:cxn>
                <a:cxn ang="0">
                  <a:pos x="45" y="19"/>
                </a:cxn>
                <a:cxn ang="0">
                  <a:pos x="40" y="22"/>
                </a:cxn>
                <a:cxn ang="0">
                  <a:pos x="40" y="47"/>
                </a:cxn>
                <a:cxn ang="0">
                  <a:pos x="38" y="54"/>
                </a:cxn>
                <a:cxn ang="0">
                  <a:pos x="33" y="55"/>
                </a:cxn>
                <a:cxn ang="0">
                  <a:pos x="28" y="54"/>
                </a:cxn>
                <a:cxn ang="0">
                  <a:pos x="24" y="52"/>
                </a:cxn>
                <a:cxn ang="0">
                  <a:pos x="19" y="47"/>
                </a:cxn>
                <a:cxn ang="0">
                  <a:pos x="16" y="41"/>
                </a:cxn>
                <a:cxn ang="0">
                  <a:pos x="7" y="31"/>
                </a:cxn>
                <a:cxn ang="0">
                  <a:pos x="3" y="27"/>
                </a:cxn>
                <a:cxn ang="0">
                  <a:pos x="0" y="26"/>
                </a:cxn>
                <a:cxn ang="0">
                  <a:pos x="1" y="25"/>
                </a:cxn>
                <a:cxn ang="0">
                  <a:pos x="10" y="22"/>
                </a:cxn>
                <a:cxn ang="0">
                  <a:pos x="24" y="20"/>
                </a:cxn>
                <a:cxn ang="0">
                  <a:pos x="32" y="16"/>
                </a:cxn>
                <a:cxn ang="0">
                  <a:pos x="50" y="0"/>
                </a:cxn>
                <a:cxn ang="0">
                  <a:pos x="52" y="8"/>
                </a:cxn>
                <a:cxn ang="0">
                  <a:pos x="66" y="8"/>
                </a:cxn>
              </a:cxnLst>
              <a:rect l="0" t="0" r="r" b="b"/>
              <a:pathLst>
                <a:path w="74" h="55">
                  <a:moveTo>
                    <a:pt x="66" y="8"/>
                  </a:moveTo>
                  <a:lnTo>
                    <a:pt x="69" y="13"/>
                  </a:lnTo>
                  <a:lnTo>
                    <a:pt x="73" y="20"/>
                  </a:lnTo>
                  <a:lnTo>
                    <a:pt x="74" y="25"/>
                  </a:lnTo>
                  <a:lnTo>
                    <a:pt x="74" y="32"/>
                  </a:lnTo>
                  <a:lnTo>
                    <a:pt x="73" y="37"/>
                  </a:lnTo>
                  <a:lnTo>
                    <a:pt x="67" y="37"/>
                  </a:lnTo>
                  <a:lnTo>
                    <a:pt x="62" y="33"/>
                  </a:lnTo>
                  <a:lnTo>
                    <a:pt x="58" y="27"/>
                  </a:lnTo>
                  <a:lnTo>
                    <a:pt x="56" y="20"/>
                  </a:lnTo>
                  <a:lnTo>
                    <a:pt x="53" y="16"/>
                  </a:lnTo>
                  <a:lnTo>
                    <a:pt x="50" y="16"/>
                  </a:lnTo>
                  <a:lnTo>
                    <a:pt x="45" y="19"/>
                  </a:lnTo>
                  <a:lnTo>
                    <a:pt x="40" y="22"/>
                  </a:lnTo>
                  <a:lnTo>
                    <a:pt x="40" y="47"/>
                  </a:lnTo>
                  <a:lnTo>
                    <a:pt x="38" y="54"/>
                  </a:lnTo>
                  <a:lnTo>
                    <a:pt x="33" y="55"/>
                  </a:lnTo>
                  <a:lnTo>
                    <a:pt x="28" y="54"/>
                  </a:lnTo>
                  <a:lnTo>
                    <a:pt x="24" y="52"/>
                  </a:lnTo>
                  <a:lnTo>
                    <a:pt x="19" y="47"/>
                  </a:lnTo>
                  <a:lnTo>
                    <a:pt x="16" y="41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0" y="26"/>
                  </a:lnTo>
                  <a:lnTo>
                    <a:pt x="1" y="25"/>
                  </a:lnTo>
                  <a:lnTo>
                    <a:pt x="10" y="22"/>
                  </a:lnTo>
                  <a:lnTo>
                    <a:pt x="24" y="20"/>
                  </a:lnTo>
                  <a:lnTo>
                    <a:pt x="32" y="16"/>
                  </a:lnTo>
                  <a:lnTo>
                    <a:pt x="50" y="0"/>
                  </a:lnTo>
                  <a:lnTo>
                    <a:pt x="52" y="8"/>
                  </a:lnTo>
                  <a:lnTo>
                    <a:pt x="66" y="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266">
              <a:extLst>
                <a:ext uri="{FF2B5EF4-FFF2-40B4-BE49-F238E27FC236}">
                  <a16:creationId xmlns:a16="http://schemas.microsoft.com/office/drawing/2014/main" id="{13903381-469D-4556-7A8E-270B11F4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093" y="4568059"/>
              <a:ext cx="50144" cy="480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8" y="9"/>
                </a:cxn>
                <a:cxn ang="0">
                  <a:pos x="24" y="15"/>
                </a:cxn>
                <a:cxn ang="0">
                  <a:pos x="33" y="19"/>
                </a:cxn>
                <a:cxn ang="0">
                  <a:pos x="52" y="33"/>
                </a:cxn>
                <a:cxn ang="0">
                  <a:pos x="62" y="34"/>
                </a:cxn>
                <a:cxn ang="0">
                  <a:pos x="72" y="41"/>
                </a:cxn>
                <a:cxn ang="0">
                  <a:pos x="78" y="47"/>
                </a:cxn>
                <a:cxn ang="0">
                  <a:pos x="92" y="56"/>
                </a:cxn>
                <a:cxn ang="0">
                  <a:pos x="96" y="63"/>
                </a:cxn>
                <a:cxn ang="0">
                  <a:pos x="104" y="69"/>
                </a:cxn>
                <a:cxn ang="0">
                  <a:pos x="113" y="70"/>
                </a:cxn>
                <a:cxn ang="0">
                  <a:pos x="117" y="74"/>
                </a:cxn>
                <a:cxn ang="0">
                  <a:pos x="121" y="84"/>
                </a:cxn>
                <a:cxn ang="0">
                  <a:pos x="124" y="91"/>
                </a:cxn>
                <a:cxn ang="0">
                  <a:pos x="124" y="96"/>
                </a:cxn>
                <a:cxn ang="0">
                  <a:pos x="121" y="103"/>
                </a:cxn>
                <a:cxn ang="0">
                  <a:pos x="116" y="114"/>
                </a:cxn>
                <a:cxn ang="0">
                  <a:pos x="107" y="116"/>
                </a:cxn>
                <a:cxn ang="0">
                  <a:pos x="101" y="91"/>
                </a:cxn>
                <a:cxn ang="0">
                  <a:pos x="94" y="69"/>
                </a:cxn>
                <a:cxn ang="0">
                  <a:pos x="83" y="51"/>
                </a:cxn>
                <a:cxn ang="0">
                  <a:pos x="77" y="47"/>
                </a:cxn>
                <a:cxn ang="0">
                  <a:pos x="62" y="45"/>
                </a:cxn>
                <a:cxn ang="0">
                  <a:pos x="52" y="37"/>
                </a:cxn>
                <a:cxn ang="0">
                  <a:pos x="44" y="29"/>
                </a:cxn>
                <a:cxn ang="0">
                  <a:pos x="38" y="29"/>
                </a:cxn>
                <a:cxn ang="0">
                  <a:pos x="31" y="23"/>
                </a:cxn>
                <a:cxn ang="0">
                  <a:pos x="24" y="20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0" y="2"/>
                </a:cxn>
              </a:cxnLst>
              <a:rect l="0" t="0" r="r" b="b"/>
              <a:pathLst>
                <a:path w="124" h="116">
                  <a:moveTo>
                    <a:pt x="0" y="2"/>
                  </a:moveTo>
                  <a:lnTo>
                    <a:pt x="1" y="0"/>
                  </a:lnTo>
                  <a:lnTo>
                    <a:pt x="18" y="9"/>
                  </a:lnTo>
                  <a:lnTo>
                    <a:pt x="24" y="15"/>
                  </a:lnTo>
                  <a:lnTo>
                    <a:pt x="33" y="19"/>
                  </a:lnTo>
                  <a:lnTo>
                    <a:pt x="52" y="33"/>
                  </a:lnTo>
                  <a:lnTo>
                    <a:pt x="62" y="34"/>
                  </a:lnTo>
                  <a:lnTo>
                    <a:pt x="72" y="41"/>
                  </a:lnTo>
                  <a:lnTo>
                    <a:pt x="78" y="47"/>
                  </a:lnTo>
                  <a:lnTo>
                    <a:pt x="92" y="56"/>
                  </a:lnTo>
                  <a:lnTo>
                    <a:pt x="96" y="63"/>
                  </a:lnTo>
                  <a:lnTo>
                    <a:pt x="104" y="69"/>
                  </a:lnTo>
                  <a:lnTo>
                    <a:pt x="113" y="70"/>
                  </a:lnTo>
                  <a:lnTo>
                    <a:pt x="117" y="74"/>
                  </a:lnTo>
                  <a:lnTo>
                    <a:pt x="121" y="84"/>
                  </a:lnTo>
                  <a:lnTo>
                    <a:pt x="124" y="91"/>
                  </a:lnTo>
                  <a:lnTo>
                    <a:pt x="124" y="96"/>
                  </a:lnTo>
                  <a:lnTo>
                    <a:pt x="121" y="103"/>
                  </a:lnTo>
                  <a:lnTo>
                    <a:pt x="116" y="114"/>
                  </a:lnTo>
                  <a:lnTo>
                    <a:pt x="107" y="116"/>
                  </a:lnTo>
                  <a:lnTo>
                    <a:pt x="101" y="91"/>
                  </a:lnTo>
                  <a:lnTo>
                    <a:pt x="94" y="69"/>
                  </a:lnTo>
                  <a:lnTo>
                    <a:pt x="83" y="51"/>
                  </a:lnTo>
                  <a:lnTo>
                    <a:pt x="77" y="47"/>
                  </a:lnTo>
                  <a:lnTo>
                    <a:pt x="62" y="45"/>
                  </a:lnTo>
                  <a:lnTo>
                    <a:pt x="52" y="37"/>
                  </a:lnTo>
                  <a:lnTo>
                    <a:pt x="44" y="29"/>
                  </a:lnTo>
                  <a:lnTo>
                    <a:pt x="38" y="29"/>
                  </a:lnTo>
                  <a:lnTo>
                    <a:pt x="31" y="23"/>
                  </a:lnTo>
                  <a:lnTo>
                    <a:pt x="24" y="20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267">
              <a:extLst>
                <a:ext uri="{FF2B5EF4-FFF2-40B4-BE49-F238E27FC236}">
                  <a16:creationId xmlns:a16="http://schemas.microsoft.com/office/drawing/2014/main" id="{0F7EBE6D-93D7-ED8C-CBB4-2BA3F4454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681" y="4603578"/>
              <a:ext cx="89842" cy="4596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5" y="66"/>
                </a:cxn>
                <a:cxn ang="0">
                  <a:pos x="11" y="68"/>
                </a:cxn>
                <a:cxn ang="0">
                  <a:pos x="49" y="72"/>
                </a:cxn>
                <a:cxn ang="0">
                  <a:pos x="78" y="70"/>
                </a:cxn>
                <a:cxn ang="0">
                  <a:pos x="85" y="66"/>
                </a:cxn>
                <a:cxn ang="0">
                  <a:pos x="85" y="59"/>
                </a:cxn>
                <a:cxn ang="0">
                  <a:pos x="87" y="55"/>
                </a:cxn>
                <a:cxn ang="0">
                  <a:pos x="90" y="48"/>
                </a:cxn>
                <a:cxn ang="0">
                  <a:pos x="95" y="45"/>
                </a:cxn>
                <a:cxn ang="0">
                  <a:pos x="98" y="46"/>
                </a:cxn>
                <a:cxn ang="0">
                  <a:pos x="94" y="55"/>
                </a:cxn>
                <a:cxn ang="0">
                  <a:pos x="93" y="65"/>
                </a:cxn>
                <a:cxn ang="0">
                  <a:pos x="98" y="68"/>
                </a:cxn>
                <a:cxn ang="0">
                  <a:pos x="106" y="66"/>
                </a:cxn>
                <a:cxn ang="0">
                  <a:pos x="115" y="66"/>
                </a:cxn>
                <a:cxn ang="0">
                  <a:pos x="122" y="70"/>
                </a:cxn>
                <a:cxn ang="0">
                  <a:pos x="131" y="68"/>
                </a:cxn>
                <a:cxn ang="0">
                  <a:pos x="138" y="66"/>
                </a:cxn>
                <a:cxn ang="0">
                  <a:pos x="155" y="45"/>
                </a:cxn>
                <a:cxn ang="0">
                  <a:pos x="164" y="39"/>
                </a:cxn>
                <a:cxn ang="0">
                  <a:pos x="170" y="40"/>
                </a:cxn>
                <a:cxn ang="0">
                  <a:pos x="178" y="35"/>
                </a:cxn>
                <a:cxn ang="0">
                  <a:pos x="179" y="24"/>
                </a:cxn>
                <a:cxn ang="0">
                  <a:pos x="177" y="16"/>
                </a:cxn>
                <a:cxn ang="0">
                  <a:pos x="173" y="7"/>
                </a:cxn>
                <a:cxn ang="0">
                  <a:pos x="173" y="2"/>
                </a:cxn>
                <a:cxn ang="0">
                  <a:pos x="182" y="1"/>
                </a:cxn>
                <a:cxn ang="0">
                  <a:pos x="189" y="5"/>
                </a:cxn>
                <a:cxn ang="0">
                  <a:pos x="194" y="4"/>
                </a:cxn>
                <a:cxn ang="0">
                  <a:pos x="196" y="1"/>
                </a:cxn>
                <a:cxn ang="0">
                  <a:pos x="204" y="0"/>
                </a:cxn>
                <a:cxn ang="0">
                  <a:pos x="210" y="2"/>
                </a:cxn>
                <a:cxn ang="0">
                  <a:pos x="216" y="12"/>
                </a:cxn>
                <a:cxn ang="0">
                  <a:pos x="216" y="24"/>
                </a:cxn>
                <a:cxn ang="0">
                  <a:pos x="215" y="34"/>
                </a:cxn>
                <a:cxn ang="0">
                  <a:pos x="209" y="40"/>
                </a:cxn>
                <a:cxn ang="0">
                  <a:pos x="203" y="41"/>
                </a:cxn>
                <a:cxn ang="0">
                  <a:pos x="200" y="49"/>
                </a:cxn>
                <a:cxn ang="0">
                  <a:pos x="204" y="60"/>
                </a:cxn>
                <a:cxn ang="0">
                  <a:pos x="196" y="71"/>
                </a:cxn>
                <a:cxn ang="0">
                  <a:pos x="189" y="73"/>
                </a:cxn>
                <a:cxn ang="0">
                  <a:pos x="177" y="71"/>
                </a:cxn>
                <a:cxn ang="0">
                  <a:pos x="173" y="76"/>
                </a:cxn>
                <a:cxn ang="0">
                  <a:pos x="173" y="83"/>
                </a:cxn>
                <a:cxn ang="0">
                  <a:pos x="162" y="94"/>
                </a:cxn>
                <a:cxn ang="0">
                  <a:pos x="138" y="105"/>
                </a:cxn>
                <a:cxn ang="0">
                  <a:pos x="128" y="107"/>
                </a:cxn>
                <a:cxn ang="0">
                  <a:pos x="117" y="110"/>
                </a:cxn>
                <a:cxn ang="0">
                  <a:pos x="99" y="110"/>
                </a:cxn>
                <a:cxn ang="0">
                  <a:pos x="88" y="112"/>
                </a:cxn>
                <a:cxn ang="0">
                  <a:pos x="74" y="112"/>
                </a:cxn>
                <a:cxn ang="0">
                  <a:pos x="63" y="102"/>
                </a:cxn>
                <a:cxn ang="0">
                  <a:pos x="56" y="102"/>
                </a:cxn>
                <a:cxn ang="0">
                  <a:pos x="46" y="105"/>
                </a:cxn>
                <a:cxn ang="0">
                  <a:pos x="26" y="91"/>
                </a:cxn>
                <a:cxn ang="0">
                  <a:pos x="12" y="88"/>
                </a:cxn>
                <a:cxn ang="0">
                  <a:pos x="4" y="81"/>
                </a:cxn>
                <a:cxn ang="0">
                  <a:pos x="0" y="70"/>
                </a:cxn>
              </a:cxnLst>
              <a:rect l="0" t="0" r="r" b="b"/>
              <a:pathLst>
                <a:path w="216" h="112">
                  <a:moveTo>
                    <a:pt x="0" y="70"/>
                  </a:moveTo>
                  <a:lnTo>
                    <a:pt x="5" y="66"/>
                  </a:lnTo>
                  <a:lnTo>
                    <a:pt x="11" y="68"/>
                  </a:lnTo>
                  <a:lnTo>
                    <a:pt x="49" y="72"/>
                  </a:lnTo>
                  <a:lnTo>
                    <a:pt x="78" y="70"/>
                  </a:lnTo>
                  <a:lnTo>
                    <a:pt x="85" y="66"/>
                  </a:lnTo>
                  <a:lnTo>
                    <a:pt x="85" y="59"/>
                  </a:lnTo>
                  <a:lnTo>
                    <a:pt x="87" y="55"/>
                  </a:lnTo>
                  <a:lnTo>
                    <a:pt x="90" y="48"/>
                  </a:lnTo>
                  <a:lnTo>
                    <a:pt x="95" y="45"/>
                  </a:lnTo>
                  <a:lnTo>
                    <a:pt x="98" y="46"/>
                  </a:lnTo>
                  <a:lnTo>
                    <a:pt x="94" y="55"/>
                  </a:lnTo>
                  <a:lnTo>
                    <a:pt x="93" y="65"/>
                  </a:lnTo>
                  <a:lnTo>
                    <a:pt x="98" y="68"/>
                  </a:lnTo>
                  <a:lnTo>
                    <a:pt x="106" y="66"/>
                  </a:lnTo>
                  <a:lnTo>
                    <a:pt x="115" y="66"/>
                  </a:lnTo>
                  <a:lnTo>
                    <a:pt x="122" y="70"/>
                  </a:lnTo>
                  <a:lnTo>
                    <a:pt x="131" y="68"/>
                  </a:lnTo>
                  <a:lnTo>
                    <a:pt x="138" y="66"/>
                  </a:lnTo>
                  <a:lnTo>
                    <a:pt x="155" y="45"/>
                  </a:lnTo>
                  <a:lnTo>
                    <a:pt x="164" y="39"/>
                  </a:lnTo>
                  <a:lnTo>
                    <a:pt x="170" y="40"/>
                  </a:lnTo>
                  <a:lnTo>
                    <a:pt x="178" y="35"/>
                  </a:lnTo>
                  <a:lnTo>
                    <a:pt x="179" y="24"/>
                  </a:lnTo>
                  <a:lnTo>
                    <a:pt x="177" y="16"/>
                  </a:lnTo>
                  <a:lnTo>
                    <a:pt x="173" y="7"/>
                  </a:lnTo>
                  <a:lnTo>
                    <a:pt x="173" y="2"/>
                  </a:lnTo>
                  <a:lnTo>
                    <a:pt x="182" y="1"/>
                  </a:lnTo>
                  <a:lnTo>
                    <a:pt x="189" y="5"/>
                  </a:lnTo>
                  <a:lnTo>
                    <a:pt x="194" y="4"/>
                  </a:lnTo>
                  <a:lnTo>
                    <a:pt x="196" y="1"/>
                  </a:lnTo>
                  <a:lnTo>
                    <a:pt x="204" y="0"/>
                  </a:lnTo>
                  <a:lnTo>
                    <a:pt x="210" y="2"/>
                  </a:lnTo>
                  <a:lnTo>
                    <a:pt x="216" y="12"/>
                  </a:lnTo>
                  <a:lnTo>
                    <a:pt x="216" y="24"/>
                  </a:lnTo>
                  <a:lnTo>
                    <a:pt x="215" y="34"/>
                  </a:lnTo>
                  <a:lnTo>
                    <a:pt x="209" y="40"/>
                  </a:lnTo>
                  <a:lnTo>
                    <a:pt x="203" y="41"/>
                  </a:lnTo>
                  <a:lnTo>
                    <a:pt x="200" y="49"/>
                  </a:lnTo>
                  <a:lnTo>
                    <a:pt x="204" y="60"/>
                  </a:lnTo>
                  <a:lnTo>
                    <a:pt x="196" y="71"/>
                  </a:lnTo>
                  <a:lnTo>
                    <a:pt x="189" y="73"/>
                  </a:lnTo>
                  <a:lnTo>
                    <a:pt x="177" y="71"/>
                  </a:lnTo>
                  <a:lnTo>
                    <a:pt x="173" y="76"/>
                  </a:lnTo>
                  <a:lnTo>
                    <a:pt x="173" y="83"/>
                  </a:lnTo>
                  <a:lnTo>
                    <a:pt x="162" y="94"/>
                  </a:lnTo>
                  <a:lnTo>
                    <a:pt x="138" y="105"/>
                  </a:lnTo>
                  <a:lnTo>
                    <a:pt x="128" y="107"/>
                  </a:lnTo>
                  <a:lnTo>
                    <a:pt x="117" y="110"/>
                  </a:lnTo>
                  <a:lnTo>
                    <a:pt x="99" y="110"/>
                  </a:lnTo>
                  <a:lnTo>
                    <a:pt x="88" y="112"/>
                  </a:lnTo>
                  <a:lnTo>
                    <a:pt x="74" y="112"/>
                  </a:lnTo>
                  <a:lnTo>
                    <a:pt x="63" y="102"/>
                  </a:lnTo>
                  <a:lnTo>
                    <a:pt x="56" y="102"/>
                  </a:lnTo>
                  <a:lnTo>
                    <a:pt x="46" y="105"/>
                  </a:lnTo>
                  <a:lnTo>
                    <a:pt x="26" y="91"/>
                  </a:lnTo>
                  <a:lnTo>
                    <a:pt x="12" y="88"/>
                  </a:lnTo>
                  <a:lnTo>
                    <a:pt x="4" y="81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268">
              <a:extLst>
                <a:ext uri="{FF2B5EF4-FFF2-40B4-BE49-F238E27FC236}">
                  <a16:creationId xmlns:a16="http://schemas.microsoft.com/office/drawing/2014/main" id="{0F92A113-1C2E-E407-D179-54105C6FA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712" y="4568059"/>
              <a:ext cx="219380" cy="179683"/>
            </a:xfrm>
            <a:custGeom>
              <a:avLst/>
              <a:gdLst/>
              <a:ahLst/>
              <a:cxnLst>
                <a:cxn ang="0">
                  <a:pos x="5" y="131"/>
                </a:cxn>
                <a:cxn ang="0">
                  <a:pos x="0" y="224"/>
                </a:cxn>
                <a:cxn ang="0">
                  <a:pos x="10" y="336"/>
                </a:cxn>
                <a:cxn ang="0">
                  <a:pos x="31" y="352"/>
                </a:cxn>
                <a:cxn ang="0">
                  <a:pos x="55" y="352"/>
                </a:cxn>
                <a:cxn ang="0">
                  <a:pos x="92" y="358"/>
                </a:cxn>
                <a:cxn ang="0">
                  <a:pos x="122" y="342"/>
                </a:cxn>
                <a:cxn ang="0">
                  <a:pos x="115" y="313"/>
                </a:cxn>
                <a:cxn ang="0">
                  <a:pos x="135" y="299"/>
                </a:cxn>
                <a:cxn ang="0">
                  <a:pos x="148" y="290"/>
                </a:cxn>
                <a:cxn ang="0">
                  <a:pos x="150" y="265"/>
                </a:cxn>
                <a:cxn ang="0">
                  <a:pos x="176" y="270"/>
                </a:cxn>
                <a:cxn ang="0">
                  <a:pos x="192" y="269"/>
                </a:cxn>
                <a:cxn ang="0">
                  <a:pos x="205" y="271"/>
                </a:cxn>
                <a:cxn ang="0">
                  <a:pos x="226" y="281"/>
                </a:cxn>
                <a:cxn ang="0">
                  <a:pos x="251" y="287"/>
                </a:cxn>
                <a:cxn ang="0">
                  <a:pos x="283" y="314"/>
                </a:cxn>
                <a:cxn ang="0">
                  <a:pos x="321" y="347"/>
                </a:cxn>
                <a:cxn ang="0">
                  <a:pos x="326" y="363"/>
                </a:cxn>
                <a:cxn ang="0">
                  <a:pos x="348" y="380"/>
                </a:cxn>
                <a:cxn ang="0">
                  <a:pos x="377" y="404"/>
                </a:cxn>
                <a:cxn ang="0">
                  <a:pos x="413" y="407"/>
                </a:cxn>
                <a:cxn ang="0">
                  <a:pos x="481" y="422"/>
                </a:cxn>
                <a:cxn ang="0">
                  <a:pos x="510" y="429"/>
                </a:cxn>
                <a:cxn ang="0">
                  <a:pos x="501" y="415"/>
                </a:cxn>
                <a:cxn ang="0">
                  <a:pos x="529" y="413"/>
                </a:cxn>
                <a:cxn ang="0">
                  <a:pos x="492" y="401"/>
                </a:cxn>
                <a:cxn ang="0">
                  <a:pos x="482" y="379"/>
                </a:cxn>
                <a:cxn ang="0">
                  <a:pos x="448" y="372"/>
                </a:cxn>
                <a:cxn ang="0">
                  <a:pos x="442" y="348"/>
                </a:cxn>
                <a:cxn ang="0">
                  <a:pos x="407" y="342"/>
                </a:cxn>
                <a:cxn ang="0">
                  <a:pos x="386" y="313"/>
                </a:cxn>
                <a:cxn ang="0">
                  <a:pos x="382" y="292"/>
                </a:cxn>
                <a:cxn ang="0">
                  <a:pos x="358" y="276"/>
                </a:cxn>
                <a:cxn ang="0">
                  <a:pos x="332" y="248"/>
                </a:cxn>
                <a:cxn ang="0">
                  <a:pos x="330" y="225"/>
                </a:cxn>
                <a:cxn ang="0">
                  <a:pos x="360" y="220"/>
                </a:cxn>
                <a:cxn ang="0">
                  <a:pos x="365" y="196"/>
                </a:cxn>
                <a:cxn ang="0">
                  <a:pos x="337" y="182"/>
                </a:cxn>
                <a:cxn ang="0">
                  <a:pos x="287" y="161"/>
                </a:cxn>
                <a:cxn ang="0">
                  <a:pos x="259" y="133"/>
                </a:cxn>
                <a:cxn ang="0">
                  <a:pos x="232" y="100"/>
                </a:cxn>
                <a:cxn ang="0">
                  <a:pos x="188" y="69"/>
                </a:cxn>
                <a:cxn ang="0">
                  <a:pos x="161" y="60"/>
                </a:cxn>
                <a:cxn ang="0">
                  <a:pos x="91" y="35"/>
                </a:cxn>
                <a:cxn ang="0">
                  <a:pos x="41" y="16"/>
                </a:cxn>
                <a:cxn ang="0">
                  <a:pos x="3" y="0"/>
                </a:cxn>
              </a:cxnLst>
              <a:rect l="0" t="0" r="r" b="b"/>
              <a:pathLst>
                <a:path w="529" h="432">
                  <a:moveTo>
                    <a:pt x="3" y="0"/>
                  </a:moveTo>
                  <a:lnTo>
                    <a:pt x="0" y="9"/>
                  </a:lnTo>
                  <a:lnTo>
                    <a:pt x="5" y="131"/>
                  </a:lnTo>
                  <a:lnTo>
                    <a:pt x="7" y="200"/>
                  </a:lnTo>
                  <a:lnTo>
                    <a:pt x="3" y="220"/>
                  </a:lnTo>
                  <a:lnTo>
                    <a:pt x="0" y="224"/>
                  </a:lnTo>
                  <a:lnTo>
                    <a:pt x="8" y="241"/>
                  </a:lnTo>
                  <a:lnTo>
                    <a:pt x="8" y="280"/>
                  </a:lnTo>
                  <a:lnTo>
                    <a:pt x="10" y="336"/>
                  </a:lnTo>
                  <a:lnTo>
                    <a:pt x="14" y="349"/>
                  </a:lnTo>
                  <a:lnTo>
                    <a:pt x="26" y="349"/>
                  </a:lnTo>
                  <a:lnTo>
                    <a:pt x="31" y="352"/>
                  </a:lnTo>
                  <a:lnTo>
                    <a:pt x="38" y="354"/>
                  </a:lnTo>
                  <a:lnTo>
                    <a:pt x="47" y="354"/>
                  </a:lnTo>
                  <a:lnTo>
                    <a:pt x="55" y="352"/>
                  </a:lnTo>
                  <a:lnTo>
                    <a:pt x="71" y="352"/>
                  </a:lnTo>
                  <a:lnTo>
                    <a:pt x="76" y="352"/>
                  </a:lnTo>
                  <a:lnTo>
                    <a:pt x="92" y="358"/>
                  </a:lnTo>
                  <a:lnTo>
                    <a:pt x="97" y="355"/>
                  </a:lnTo>
                  <a:lnTo>
                    <a:pt x="111" y="347"/>
                  </a:lnTo>
                  <a:lnTo>
                    <a:pt x="122" y="342"/>
                  </a:lnTo>
                  <a:lnTo>
                    <a:pt x="126" y="337"/>
                  </a:lnTo>
                  <a:lnTo>
                    <a:pt x="121" y="321"/>
                  </a:lnTo>
                  <a:lnTo>
                    <a:pt x="115" y="313"/>
                  </a:lnTo>
                  <a:lnTo>
                    <a:pt x="109" y="308"/>
                  </a:lnTo>
                  <a:lnTo>
                    <a:pt x="127" y="303"/>
                  </a:lnTo>
                  <a:lnTo>
                    <a:pt x="135" y="299"/>
                  </a:lnTo>
                  <a:lnTo>
                    <a:pt x="132" y="294"/>
                  </a:lnTo>
                  <a:lnTo>
                    <a:pt x="137" y="288"/>
                  </a:lnTo>
                  <a:lnTo>
                    <a:pt x="148" y="290"/>
                  </a:lnTo>
                  <a:lnTo>
                    <a:pt x="157" y="287"/>
                  </a:lnTo>
                  <a:lnTo>
                    <a:pt x="153" y="279"/>
                  </a:lnTo>
                  <a:lnTo>
                    <a:pt x="150" y="265"/>
                  </a:lnTo>
                  <a:lnTo>
                    <a:pt x="158" y="270"/>
                  </a:lnTo>
                  <a:lnTo>
                    <a:pt x="169" y="272"/>
                  </a:lnTo>
                  <a:lnTo>
                    <a:pt x="176" y="270"/>
                  </a:lnTo>
                  <a:lnTo>
                    <a:pt x="179" y="265"/>
                  </a:lnTo>
                  <a:lnTo>
                    <a:pt x="185" y="261"/>
                  </a:lnTo>
                  <a:lnTo>
                    <a:pt x="192" y="269"/>
                  </a:lnTo>
                  <a:lnTo>
                    <a:pt x="198" y="265"/>
                  </a:lnTo>
                  <a:lnTo>
                    <a:pt x="205" y="268"/>
                  </a:lnTo>
                  <a:lnTo>
                    <a:pt x="205" y="271"/>
                  </a:lnTo>
                  <a:lnTo>
                    <a:pt x="210" y="274"/>
                  </a:lnTo>
                  <a:lnTo>
                    <a:pt x="218" y="276"/>
                  </a:lnTo>
                  <a:lnTo>
                    <a:pt x="226" y="281"/>
                  </a:lnTo>
                  <a:lnTo>
                    <a:pt x="232" y="281"/>
                  </a:lnTo>
                  <a:lnTo>
                    <a:pt x="241" y="287"/>
                  </a:lnTo>
                  <a:lnTo>
                    <a:pt x="251" y="287"/>
                  </a:lnTo>
                  <a:lnTo>
                    <a:pt x="270" y="294"/>
                  </a:lnTo>
                  <a:lnTo>
                    <a:pt x="281" y="302"/>
                  </a:lnTo>
                  <a:lnTo>
                    <a:pt x="283" y="314"/>
                  </a:lnTo>
                  <a:lnTo>
                    <a:pt x="297" y="331"/>
                  </a:lnTo>
                  <a:lnTo>
                    <a:pt x="303" y="344"/>
                  </a:lnTo>
                  <a:lnTo>
                    <a:pt x="321" y="347"/>
                  </a:lnTo>
                  <a:lnTo>
                    <a:pt x="319" y="354"/>
                  </a:lnTo>
                  <a:lnTo>
                    <a:pt x="320" y="357"/>
                  </a:lnTo>
                  <a:lnTo>
                    <a:pt x="326" y="363"/>
                  </a:lnTo>
                  <a:lnTo>
                    <a:pt x="333" y="368"/>
                  </a:lnTo>
                  <a:lnTo>
                    <a:pt x="341" y="372"/>
                  </a:lnTo>
                  <a:lnTo>
                    <a:pt x="348" y="380"/>
                  </a:lnTo>
                  <a:lnTo>
                    <a:pt x="363" y="398"/>
                  </a:lnTo>
                  <a:lnTo>
                    <a:pt x="368" y="398"/>
                  </a:lnTo>
                  <a:lnTo>
                    <a:pt x="377" y="404"/>
                  </a:lnTo>
                  <a:lnTo>
                    <a:pt x="388" y="404"/>
                  </a:lnTo>
                  <a:lnTo>
                    <a:pt x="397" y="407"/>
                  </a:lnTo>
                  <a:lnTo>
                    <a:pt x="413" y="407"/>
                  </a:lnTo>
                  <a:lnTo>
                    <a:pt x="430" y="410"/>
                  </a:lnTo>
                  <a:lnTo>
                    <a:pt x="480" y="419"/>
                  </a:lnTo>
                  <a:lnTo>
                    <a:pt x="481" y="422"/>
                  </a:lnTo>
                  <a:lnTo>
                    <a:pt x="484" y="429"/>
                  </a:lnTo>
                  <a:lnTo>
                    <a:pt x="498" y="432"/>
                  </a:lnTo>
                  <a:lnTo>
                    <a:pt x="510" y="429"/>
                  </a:lnTo>
                  <a:lnTo>
                    <a:pt x="515" y="422"/>
                  </a:lnTo>
                  <a:lnTo>
                    <a:pt x="507" y="416"/>
                  </a:lnTo>
                  <a:lnTo>
                    <a:pt x="501" y="415"/>
                  </a:lnTo>
                  <a:lnTo>
                    <a:pt x="507" y="414"/>
                  </a:lnTo>
                  <a:lnTo>
                    <a:pt x="519" y="415"/>
                  </a:lnTo>
                  <a:lnTo>
                    <a:pt x="529" y="413"/>
                  </a:lnTo>
                  <a:lnTo>
                    <a:pt x="526" y="408"/>
                  </a:lnTo>
                  <a:lnTo>
                    <a:pt x="502" y="404"/>
                  </a:lnTo>
                  <a:lnTo>
                    <a:pt x="492" y="401"/>
                  </a:lnTo>
                  <a:lnTo>
                    <a:pt x="473" y="391"/>
                  </a:lnTo>
                  <a:lnTo>
                    <a:pt x="475" y="383"/>
                  </a:lnTo>
                  <a:lnTo>
                    <a:pt x="482" y="379"/>
                  </a:lnTo>
                  <a:lnTo>
                    <a:pt x="473" y="374"/>
                  </a:lnTo>
                  <a:lnTo>
                    <a:pt x="459" y="372"/>
                  </a:lnTo>
                  <a:lnTo>
                    <a:pt x="448" y="372"/>
                  </a:lnTo>
                  <a:lnTo>
                    <a:pt x="441" y="365"/>
                  </a:lnTo>
                  <a:lnTo>
                    <a:pt x="442" y="357"/>
                  </a:lnTo>
                  <a:lnTo>
                    <a:pt x="442" y="348"/>
                  </a:lnTo>
                  <a:lnTo>
                    <a:pt x="438" y="343"/>
                  </a:lnTo>
                  <a:lnTo>
                    <a:pt x="414" y="347"/>
                  </a:lnTo>
                  <a:lnTo>
                    <a:pt x="407" y="342"/>
                  </a:lnTo>
                  <a:lnTo>
                    <a:pt x="399" y="326"/>
                  </a:lnTo>
                  <a:lnTo>
                    <a:pt x="392" y="321"/>
                  </a:lnTo>
                  <a:lnTo>
                    <a:pt x="386" y="313"/>
                  </a:lnTo>
                  <a:lnTo>
                    <a:pt x="386" y="300"/>
                  </a:lnTo>
                  <a:lnTo>
                    <a:pt x="385" y="294"/>
                  </a:lnTo>
                  <a:lnTo>
                    <a:pt x="382" y="292"/>
                  </a:lnTo>
                  <a:lnTo>
                    <a:pt x="376" y="291"/>
                  </a:lnTo>
                  <a:lnTo>
                    <a:pt x="373" y="287"/>
                  </a:lnTo>
                  <a:lnTo>
                    <a:pt x="358" y="276"/>
                  </a:lnTo>
                  <a:lnTo>
                    <a:pt x="347" y="264"/>
                  </a:lnTo>
                  <a:lnTo>
                    <a:pt x="338" y="260"/>
                  </a:lnTo>
                  <a:lnTo>
                    <a:pt x="332" y="248"/>
                  </a:lnTo>
                  <a:lnTo>
                    <a:pt x="330" y="238"/>
                  </a:lnTo>
                  <a:lnTo>
                    <a:pt x="325" y="230"/>
                  </a:lnTo>
                  <a:lnTo>
                    <a:pt x="330" y="225"/>
                  </a:lnTo>
                  <a:lnTo>
                    <a:pt x="342" y="225"/>
                  </a:lnTo>
                  <a:lnTo>
                    <a:pt x="353" y="224"/>
                  </a:lnTo>
                  <a:lnTo>
                    <a:pt x="360" y="220"/>
                  </a:lnTo>
                  <a:lnTo>
                    <a:pt x="368" y="220"/>
                  </a:lnTo>
                  <a:lnTo>
                    <a:pt x="369" y="207"/>
                  </a:lnTo>
                  <a:lnTo>
                    <a:pt x="365" y="196"/>
                  </a:lnTo>
                  <a:lnTo>
                    <a:pt x="357" y="187"/>
                  </a:lnTo>
                  <a:lnTo>
                    <a:pt x="347" y="181"/>
                  </a:lnTo>
                  <a:lnTo>
                    <a:pt x="337" y="182"/>
                  </a:lnTo>
                  <a:lnTo>
                    <a:pt x="315" y="176"/>
                  </a:lnTo>
                  <a:lnTo>
                    <a:pt x="305" y="172"/>
                  </a:lnTo>
                  <a:lnTo>
                    <a:pt x="287" y="161"/>
                  </a:lnTo>
                  <a:lnTo>
                    <a:pt x="263" y="155"/>
                  </a:lnTo>
                  <a:lnTo>
                    <a:pt x="259" y="152"/>
                  </a:lnTo>
                  <a:lnTo>
                    <a:pt x="259" y="133"/>
                  </a:lnTo>
                  <a:lnTo>
                    <a:pt x="254" y="121"/>
                  </a:lnTo>
                  <a:lnTo>
                    <a:pt x="244" y="109"/>
                  </a:lnTo>
                  <a:lnTo>
                    <a:pt x="232" y="100"/>
                  </a:lnTo>
                  <a:lnTo>
                    <a:pt x="219" y="94"/>
                  </a:lnTo>
                  <a:lnTo>
                    <a:pt x="196" y="80"/>
                  </a:lnTo>
                  <a:lnTo>
                    <a:pt x="188" y="69"/>
                  </a:lnTo>
                  <a:lnTo>
                    <a:pt x="182" y="64"/>
                  </a:lnTo>
                  <a:lnTo>
                    <a:pt x="172" y="64"/>
                  </a:lnTo>
                  <a:lnTo>
                    <a:pt x="161" y="60"/>
                  </a:lnTo>
                  <a:lnTo>
                    <a:pt x="121" y="42"/>
                  </a:lnTo>
                  <a:lnTo>
                    <a:pt x="99" y="38"/>
                  </a:lnTo>
                  <a:lnTo>
                    <a:pt x="91" y="35"/>
                  </a:lnTo>
                  <a:lnTo>
                    <a:pt x="80" y="32"/>
                  </a:lnTo>
                  <a:lnTo>
                    <a:pt x="61" y="22"/>
                  </a:lnTo>
                  <a:lnTo>
                    <a:pt x="41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269">
              <a:extLst>
                <a:ext uri="{FF2B5EF4-FFF2-40B4-BE49-F238E27FC236}">
                  <a16:creationId xmlns:a16="http://schemas.microsoft.com/office/drawing/2014/main" id="{8276DCF5-0F0E-7815-E166-2F4DF8EF0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701" y="3932901"/>
              <a:ext cx="39697" cy="81484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80" y="4"/>
                </a:cxn>
                <a:cxn ang="0">
                  <a:pos x="84" y="7"/>
                </a:cxn>
                <a:cxn ang="0">
                  <a:pos x="89" y="7"/>
                </a:cxn>
                <a:cxn ang="0">
                  <a:pos x="91" y="8"/>
                </a:cxn>
                <a:cxn ang="0">
                  <a:pos x="95" y="13"/>
                </a:cxn>
                <a:cxn ang="0">
                  <a:pos x="94" y="17"/>
                </a:cxn>
                <a:cxn ang="0">
                  <a:pos x="91" y="26"/>
                </a:cxn>
                <a:cxn ang="0">
                  <a:pos x="90" y="30"/>
                </a:cxn>
                <a:cxn ang="0">
                  <a:pos x="91" y="39"/>
                </a:cxn>
                <a:cxn ang="0">
                  <a:pos x="89" y="48"/>
                </a:cxn>
                <a:cxn ang="0">
                  <a:pos x="82" y="66"/>
                </a:cxn>
                <a:cxn ang="0">
                  <a:pos x="78" y="91"/>
                </a:cxn>
                <a:cxn ang="0">
                  <a:pos x="73" y="110"/>
                </a:cxn>
                <a:cxn ang="0">
                  <a:pos x="67" y="128"/>
                </a:cxn>
                <a:cxn ang="0">
                  <a:pos x="56" y="145"/>
                </a:cxn>
                <a:cxn ang="0">
                  <a:pos x="50" y="154"/>
                </a:cxn>
                <a:cxn ang="0">
                  <a:pos x="46" y="163"/>
                </a:cxn>
                <a:cxn ang="0">
                  <a:pos x="40" y="193"/>
                </a:cxn>
                <a:cxn ang="0">
                  <a:pos x="35" y="189"/>
                </a:cxn>
                <a:cxn ang="0">
                  <a:pos x="32" y="176"/>
                </a:cxn>
                <a:cxn ang="0">
                  <a:pos x="26" y="165"/>
                </a:cxn>
                <a:cxn ang="0">
                  <a:pos x="16" y="157"/>
                </a:cxn>
                <a:cxn ang="0">
                  <a:pos x="6" y="143"/>
                </a:cxn>
                <a:cxn ang="0">
                  <a:pos x="1" y="117"/>
                </a:cxn>
                <a:cxn ang="0">
                  <a:pos x="0" y="99"/>
                </a:cxn>
                <a:cxn ang="0">
                  <a:pos x="2" y="89"/>
                </a:cxn>
                <a:cxn ang="0">
                  <a:pos x="10" y="73"/>
                </a:cxn>
                <a:cxn ang="0">
                  <a:pos x="46" y="16"/>
                </a:cxn>
                <a:cxn ang="0">
                  <a:pos x="63" y="6"/>
                </a:cxn>
                <a:cxn ang="0">
                  <a:pos x="67" y="1"/>
                </a:cxn>
                <a:cxn ang="0">
                  <a:pos x="73" y="0"/>
                </a:cxn>
              </a:cxnLst>
              <a:rect l="0" t="0" r="r" b="b"/>
              <a:pathLst>
                <a:path w="95" h="193">
                  <a:moveTo>
                    <a:pt x="73" y="0"/>
                  </a:moveTo>
                  <a:lnTo>
                    <a:pt x="80" y="4"/>
                  </a:lnTo>
                  <a:lnTo>
                    <a:pt x="84" y="7"/>
                  </a:lnTo>
                  <a:lnTo>
                    <a:pt x="89" y="7"/>
                  </a:lnTo>
                  <a:lnTo>
                    <a:pt x="91" y="8"/>
                  </a:lnTo>
                  <a:lnTo>
                    <a:pt x="95" y="13"/>
                  </a:lnTo>
                  <a:lnTo>
                    <a:pt x="94" y="17"/>
                  </a:lnTo>
                  <a:lnTo>
                    <a:pt x="91" y="26"/>
                  </a:lnTo>
                  <a:lnTo>
                    <a:pt x="90" y="30"/>
                  </a:lnTo>
                  <a:lnTo>
                    <a:pt x="91" y="39"/>
                  </a:lnTo>
                  <a:lnTo>
                    <a:pt x="89" y="48"/>
                  </a:lnTo>
                  <a:lnTo>
                    <a:pt x="82" y="66"/>
                  </a:lnTo>
                  <a:lnTo>
                    <a:pt x="78" y="91"/>
                  </a:lnTo>
                  <a:lnTo>
                    <a:pt x="73" y="110"/>
                  </a:lnTo>
                  <a:lnTo>
                    <a:pt x="67" y="128"/>
                  </a:lnTo>
                  <a:lnTo>
                    <a:pt x="56" y="145"/>
                  </a:lnTo>
                  <a:lnTo>
                    <a:pt x="50" y="154"/>
                  </a:lnTo>
                  <a:lnTo>
                    <a:pt x="46" y="163"/>
                  </a:lnTo>
                  <a:lnTo>
                    <a:pt x="40" y="193"/>
                  </a:lnTo>
                  <a:lnTo>
                    <a:pt x="35" y="189"/>
                  </a:lnTo>
                  <a:lnTo>
                    <a:pt x="32" y="176"/>
                  </a:lnTo>
                  <a:lnTo>
                    <a:pt x="26" y="165"/>
                  </a:lnTo>
                  <a:lnTo>
                    <a:pt x="16" y="157"/>
                  </a:lnTo>
                  <a:lnTo>
                    <a:pt x="6" y="143"/>
                  </a:lnTo>
                  <a:lnTo>
                    <a:pt x="1" y="117"/>
                  </a:lnTo>
                  <a:lnTo>
                    <a:pt x="0" y="99"/>
                  </a:lnTo>
                  <a:lnTo>
                    <a:pt x="2" y="89"/>
                  </a:lnTo>
                  <a:lnTo>
                    <a:pt x="10" y="73"/>
                  </a:lnTo>
                  <a:lnTo>
                    <a:pt x="46" y="16"/>
                  </a:lnTo>
                  <a:lnTo>
                    <a:pt x="63" y="6"/>
                  </a:lnTo>
                  <a:lnTo>
                    <a:pt x="67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270">
              <a:extLst>
                <a:ext uri="{FF2B5EF4-FFF2-40B4-BE49-F238E27FC236}">
                  <a16:creationId xmlns:a16="http://schemas.microsoft.com/office/drawing/2014/main" id="{D8B098C1-31B5-F3C2-DBBD-50893341F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438" y="4041546"/>
              <a:ext cx="173415" cy="342651"/>
            </a:xfrm>
            <a:custGeom>
              <a:avLst/>
              <a:gdLst/>
              <a:ahLst/>
              <a:cxnLst>
                <a:cxn ang="0">
                  <a:pos x="122" y="23"/>
                </a:cxn>
                <a:cxn ang="0">
                  <a:pos x="74" y="48"/>
                </a:cxn>
                <a:cxn ang="0">
                  <a:pos x="22" y="66"/>
                </a:cxn>
                <a:cxn ang="0">
                  <a:pos x="0" y="132"/>
                </a:cxn>
                <a:cxn ang="0">
                  <a:pos x="39" y="194"/>
                </a:cxn>
                <a:cxn ang="0">
                  <a:pos x="49" y="245"/>
                </a:cxn>
                <a:cxn ang="0">
                  <a:pos x="51" y="274"/>
                </a:cxn>
                <a:cxn ang="0">
                  <a:pos x="37" y="306"/>
                </a:cxn>
                <a:cxn ang="0">
                  <a:pos x="56" y="356"/>
                </a:cxn>
                <a:cxn ang="0">
                  <a:pos x="79" y="421"/>
                </a:cxn>
                <a:cxn ang="0">
                  <a:pos x="106" y="488"/>
                </a:cxn>
                <a:cxn ang="0">
                  <a:pos x="69" y="543"/>
                </a:cxn>
                <a:cxn ang="0">
                  <a:pos x="57" y="581"/>
                </a:cxn>
                <a:cxn ang="0">
                  <a:pos x="35" y="661"/>
                </a:cxn>
                <a:cxn ang="0">
                  <a:pos x="77" y="704"/>
                </a:cxn>
                <a:cxn ang="0">
                  <a:pos x="113" y="751"/>
                </a:cxn>
                <a:cxn ang="0">
                  <a:pos x="155" y="773"/>
                </a:cxn>
                <a:cxn ang="0">
                  <a:pos x="188" y="809"/>
                </a:cxn>
                <a:cxn ang="0">
                  <a:pos x="235" y="805"/>
                </a:cxn>
                <a:cxn ang="0">
                  <a:pos x="209" y="755"/>
                </a:cxn>
                <a:cxn ang="0">
                  <a:pos x="152" y="722"/>
                </a:cxn>
                <a:cxn ang="0">
                  <a:pos x="127" y="655"/>
                </a:cxn>
                <a:cxn ang="0">
                  <a:pos x="98" y="632"/>
                </a:cxn>
                <a:cxn ang="0">
                  <a:pos x="82" y="589"/>
                </a:cxn>
                <a:cxn ang="0">
                  <a:pos x="89" y="551"/>
                </a:cxn>
                <a:cxn ang="0">
                  <a:pos x="107" y="500"/>
                </a:cxn>
                <a:cxn ang="0">
                  <a:pos x="128" y="426"/>
                </a:cxn>
                <a:cxn ang="0">
                  <a:pos x="156" y="398"/>
                </a:cxn>
                <a:cxn ang="0">
                  <a:pos x="173" y="442"/>
                </a:cxn>
                <a:cxn ang="0">
                  <a:pos x="183" y="445"/>
                </a:cxn>
                <a:cxn ang="0">
                  <a:pos x="243" y="462"/>
                </a:cxn>
                <a:cxn ang="0">
                  <a:pos x="262" y="476"/>
                </a:cxn>
                <a:cxn ang="0">
                  <a:pos x="283" y="495"/>
                </a:cxn>
                <a:cxn ang="0">
                  <a:pos x="257" y="448"/>
                </a:cxn>
                <a:cxn ang="0">
                  <a:pos x="256" y="394"/>
                </a:cxn>
                <a:cxn ang="0">
                  <a:pos x="289" y="355"/>
                </a:cxn>
                <a:cxn ang="0">
                  <a:pos x="356" y="355"/>
                </a:cxn>
                <a:cxn ang="0">
                  <a:pos x="403" y="354"/>
                </a:cxn>
                <a:cxn ang="0">
                  <a:pos x="417" y="294"/>
                </a:cxn>
                <a:cxn ang="0">
                  <a:pos x="403" y="267"/>
                </a:cxn>
                <a:cxn ang="0">
                  <a:pos x="377" y="245"/>
                </a:cxn>
                <a:cxn ang="0">
                  <a:pos x="370" y="185"/>
                </a:cxn>
                <a:cxn ang="0">
                  <a:pos x="348" y="160"/>
                </a:cxn>
                <a:cxn ang="0">
                  <a:pos x="312" y="131"/>
                </a:cxn>
                <a:cxn ang="0">
                  <a:pos x="283" y="149"/>
                </a:cxn>
                <a:cxn ang="0">
                  <a:pos x="248" y="152"/>
                </a:cxn>
                <a:cxn ang="0">
                  <a:pos x="212" y="148"/>
                </a:cxn>
                <a:cxn ang="0">
                  <a:pos x="177" y="177"/>
                </a:cxn>
                <a:cxn ang="0">
                  <a:pos x="182" y="122"/>
                </a:cxn>
                <a:cxn ang="0">
                  <a:pos x="184" y="79"/>
                </a:cxn>
                <a:cxn ang="0">
                  <a:pos x="157" y="59"/>
                </a:cxn>
                <a:cxn ang="0">
                  <a:pos x="148" y="16"/>
                </a:cxn>
                <a:cxn ang="0">
                  <a:pos x="137" y="1"/>
                </a:cxn>
              </a:cxnLst>
              <a:rect l="0" t="0" r="r" b="b"/>
              <a:pathLst>
                <a:path w="417" h="820">
                  <a:moveTo>
                    <a:pt x="139" y="0"/>
                  </a:moveTo>
                  <a:lnTo>
                    <a:pt x="133" y="2"/>
                  </a:lnTo>
                  <a:lnTo>
                    <a:pt x="127" y="11"/>
                  </a:lnTo>
                  <a:lnTo>
                    <a:pt x="122" y="23"/>
                  </a:lnTo>
                  <a:lnTo>
                    <a:pt x="107" y="27"/>
                  </a:lnTo>
                  <a:lnTo>
                    <a:pt x="99" y="32"/>
                  </a:lnTo>
                  <a:lnTo>
                    <a:pt x="85" y="43"/>
                  </a:lnTo>
                  <a:lnTo>
                    <a:pt x="74" y="48"/>
                  </a:lnTo>
                  <a:lnTo>
                    <a:pt x="63" y="60"/>
                  </a:lnTo>
                  <a:lnTo>
                    <a:pt x="52" y="63"/>
                  </a:lnTo>
                  <a:lnTo>
                    <a:pt x="34" y="63"/>
                  </a:lnTo>
                  <a:lnTo>
                    <a:pt x="22" y="66"/>
                  </a:lnTo>
                  <a:lnTo>
                    <a:pt x="8" y="104"/>
                  </a:lnTo>
                  <a:lnTo>
                    <a:pt x="6" y="115"/>
                  </a:lnTo>
                  <a:lnTo>
                    <a:pt x="7" y="124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6" y="154"/>
                  </a:lnTo>
                  <a:lnTo>
                    <a:pt x="16" y="177"/>
                  </a:lnTo>
                  <a:lnTo>
                    <a:pt x="39" y="194"/>
                  </a:lnTo>
                  <a:lnTo>
                    <a:pt x="46" y="202"/>
                  </a:lnTo>
                  <a:lnTo>
                    <a:pt x="49" y="218"/>
                  </a:lnTo>
                  <a:lnTo>
                    <a:pt x="48" y="233"/>
                  </a:lnTo>
                  <a:lnTo>
                    <a:pt x="49" y="245"/>
                  </a:lnTo>
                  <a:lnTo>
                    <a:pt x="59" y="246"/>
                  </a:lnTo>
                  <a:lnTo>
                    <a:pt x="62" y="255"/>
                  </a:lnTo>
                  <a:lnTo>
                    <a:pt x="57" y="261"/>
                  </a:lnTo>
                  <a:lnTo>
                    <a:pt x="51" y="274"/>
                  </a:lnTo>
                  <a:lnTo>
                    <a:pt x="49" y="283"/>
                  </a:lnTo>
                  <a:lnTo>
                    <a:pt x="48" y="294"/>
                  </a:lnTo>
                  <a:lnTo>
                    <a:pt x="44" y="299"/>
                  </a:lnTo>
                  <a:lnTo>
                    <a:pt x="37" y="306"/>
                  </a:lnTo>
                  <a:lnTo>
                    <a:pt x="32" y="313"/>
                  </a:lnTo>
                  <a:lnTo>
                    <a:pt x="32" y="327"/>
                  </a:lnTo>
                  <a:lnTo>
                    <a:pt x="38" y="344"/>
                  </a:lnTo>
                  <a:lnTo>
                    <a:pt x="56" y="356"/>
                  </a:lnTo>
                  <a:lnTo>
                    <a:pt x="73" y="376"/>
                  </a:lnTo>
                  <a:lnTo>
                    <a:pt x="76" y="381"/>
                  </a:lnTo>
                  <a:lnTo>
                    <a:pt x="78" y="389"/>
                  </a:lnTo>
                  <a:lnTo>
                    <a:pt x="79" y="421"/>
                  </a:lnTo>
                  <a:lnTo>
                    <a:pt x="85" y="439"/>
                  </a:lnTo>
                  <a:lnTo>
                    <a:pt x="88" y="440"/>
                  </a:lnTo>
                  <a:lnTo>
                    <a:pt x="93" y="456"/>
                  </a:lnTo>
                  <a:lnTo>
                    <a:pt x="106" y="488"/>
                  </a:lnTo>
                  <a:lnTo>
                    <a:pt x="105" y="495"/>
                  </a:lnTo>
                  <a:lnTo>
                    <a:pt x="88" y="523"/>
                  </a:lnTo>
                  <a:lnTo>
                    <a:pt x="77" y="532"/>
                  </a:lnTo>
                  <a:lnTo>
                    <a:pt x="69" y="543"/>
                  </a:lnTo>
                  <a:lnTo>
                    <a:pt x="67" y="556"/>
                  </a:lnTo>
                  <a:lnTo>
                    <a:pt x="62" y="570"/>
                  </a:lnTo>
                  <a:lnTo>
                    <a:pt x="57" y="577"/>
                  </a:lnTo>
                  <a:lnTo>
                    <a:pt x="57" y="581"/>
                  </a:lnTo>
                  <a:lnTo>
                    <a:pt x="52" y="592"/>
                  </a:lnTo>
                  <a:lnTo>
                    <a:pt x="51" y="599"/>
                  </a:lnTo>
                  <a:lnTo>
                    <a:pt x="38" y="644"/>
                  </a:lnTo>
                  <a:lnTo>
                    <a:pt x="35" y="661"/>
                  </a:lnTo>
                  <a:lnTo>
                    <a:pt x="35" y="676"/>
                  </a:lnTo>
                  <a:lnTo>
                    <a:pt x="39" y="684"/>
                  </a:lnTo>
                  <a:lnTo>
                    <a:pt x="57" y="683"/>
                  </a:lnTo>
                  <a:lnTo>
                    <a:pt x="77" y="704"/>
                  </a:lnTo>
                  <a:lnTo>
                    <a:pt x="83" y="706"/>
                  </a:lnTo>
                  <a:lnTo>
                    <a:pt x="96" y="727"/>
                  </a:lnTo>
                  <a:lnTo>
                    <a:pt x="107" y="738"/>
                  </a:lnTo>
                  <a:lnTo>
                    <a:pt x="113" y="751"/>
                  </a:lnTo>
                  <a:lnTo>
                    <a:pt x="139" y="779"/>
                  </a:lnTo>
                  <a:lnTo>
                    <a:pt x="135" y="765"/>
                  </a:lnTo>
                  <a:lnTo>
                    <a:pt x="148" y="765"/>
                  </a:lnTo>
                  <a:lnTo>
                    <a:pt x="155" y="773"/>
                  </a:lnTo>
                  <a:lnTo>
                    <a:pt x="171" y="776"/>
                  </a:lnTo>
                  <a:lnTo>
                    <a:pt x="181" y="778"/>
                  </a:lnTo>
                  <a:lnTo>
                    <a:pt x="190" y="793"/>
                  </a:lnTo>
                  <a:lnTo>
                    <a:pt x="188" y="809"/>
                  </a:lnTo>
                  <a:lnTo>
                    <a:pt x="191" y="820"/>
                  </a:lnTo>
                  <a:lnTo>
                    <a:pt x="215" y="804"/>
                  </a:lnTo>
                  <a:lnTo>
                    <a:pt x="224" y="806"/>
                  </a:lnTo>
                  <a:lnTo>
                    <a:pt x="235" y="805"/>
                  </a:lnTo>
                  <a:lnTo>
                    <a:pt x="243" y="793"/>
                  </a:lnTo>
                  <a:lnTo>
                    <a:pt x="234" y="779"/>
                  </a:lnTo>
                  <a:lnTo>
                    <a:pt x="222" y="766"/>
                  </a:lnTo>
                  <a:lnTo>
                    <a:pt x="209" y="755"/>
                  </a:lnTo>
                  <a:lnTo>
                    <a:pt x="174" y="750"/>
                  </a:lnTo>
                  <a:lnTo>
                    <a:pt x="162" y="736"/>
                  </a:lnTo>
                  <a:lnTo>
                    <a:pt x="157" y="732"/>
                  </a:lnTo>
                  <a:lnTo>
                    <a:pt x="152" y="722"/>
                  </a:lnTo>
                  <a:lnTo>
                    <a:pt x="146" y="688"/>
                  </a:lnTo>
                  <a:lnTo>
                    <a:pt x="140" y="679"/>
                  </a:lnTo>
                  <a:lnTo>
                    <a:pt x="132" y="670"/>
                  </a:lnTo>
                  <a:lnTo>
                    <a:pt x="127" y="655"/>
                  </a:lnTo>
                  <a:lnTo>
                    <a:pt x="124" y="640"/>
                  </a:lnTo>
                  <a:lnTo>
                    <a:pt x="120" y="629"/>
                  </a:lnTo>
                  <a:lnTo>
                    <a:pt x="110" y="627"/>
                  </a:lnTo>
                  <a:lnTo>
                    <a:pt x="98" y="632"/>
                  </a:lnTo>
                  <a:lnTo>
                    <a:pt x="88" y="629"/>
                  </a:lnTo>
                  <a:lnTo>
                    <a:pt x="85" y="622"/>
                  </a:lnTo>
                  <a:lnTo>
                    <a:pt x="83" y="605"/>
                  </a:lnTo>
                  <a:lnTo>
                    <a:pt x="82" y="589"/>
                  </a:lnTo>
                  <a:lnTo>
                    <a:pt x="82" y="576"/>
                  </a:lnTo>
                  <a:lnTo>
                    <a:pt x="83" y="570"/>
                  </a:lnTo>
                  <a:lnTo>
                    <a:pt x="88" y="561"/>
                  </a:lnTo>
                  <a:lnTo>
                    <a:pt x="89" y="551"/>
                  </a:lnTo>
                  <a:lnTo>
                    <a:pt x="94" y="546"/>
                  </a:lnTo>
                  <a:lnTo>
                    <a:pt x="99" y="537"/>
                  </a:lnTo>
                  <a:lnTo>
                    <a:pt x="99" y="526"/>
                  </a:lnTo>
                  <a:lnTo>
                    <a:pt x="107" y="500"/>
                  </a:lnTo>
                  <a:lnTo>
                    <a:pt x="115" y="487"/>
                  </a:lnTo>
                  <a:lnTo>
                    <a:pt x="123" y="473"/>
                  </a:lnTo>
                  <a:lnTo>
                    <a:pt x="124" y="457"/>
                  </a:lnTo>
                  <a:lnTo>
                    <a:pt x="128" y="426"/>
                  </a:lnTo>
                  <a:lnTo>
                    <a:pt x="124" y="404"/>
                  </a:lnTo>
                  <a:lnTo>
                    <a:pt x="138" y="399"/>
                  </a:lnTo>
                  <a:lnTo>
                    <a:pt x="152" y="398"/>
                  </a:lnTo>
                  <a:lnTo>
                    <a:pt x="156" y="398"/>
                  </a:lnTo>
                  <a:lnTo>
                    <a:pt x="162" y="399"/>
                  </a:lnTo>
                  <a:lnTo>
                    <a:pt x="173" y="401"/>
                  </a:lnTo>
                  <a:lnTo>
                    <a:pt x="176" y="406"/>
                  </a:lnTo>
                  <a:lnTo>
                    <a:pt x="173" y="442"/>
                  </a:lnTo>
                  <a:lnTo>
                    <a:pt x="177" y="448"/>
                  </a:lnTo>
                  <a:lnTo>
                    <a:pt x="181" y="449"/>
                  </a:lnTo>
                  <a:lnTo>
                    <a:pt x="178" y="445"/>
                  </a:lnTo>
                  <a:lnTo>
                    <a:pt x="183" y="445"/>
                  </a:lnTo>
                  <a:lnTo>
                    <a:pt x="206" y="446"/>
                  </a:lnTo>
                  <a:lnTo>
                    <a:pt x="216" y="445"/>
                  </a:lnTo>
                  <a:lnTo>
                    <a:pt x="226" y="448"/>
                  </a:lnTo>
                  <a:lnTo>
                    <a:pt x="243" y="462"/>
                  </a:lnTo>
                  <a:lnTo>
                    <a:pt x="249" y="471"/>
                  </a:lnTo>
                  <a:lnTo>
                    <a:pt x="256" y="473"/>
                  </a:lnTo>
                  <a:lnTo>
                    <a:pt x="261" y="477"/>
                  </a:lnTo>
                  <a:lnTo>
                    <a:pt x="262" y="476"/>
                  </a:lnTo>
                  <a:lnTo>
                    <a:pt x="267" y="478"/>
                  </a:lnTo>
                  <a:lnTo>
                    <a:pt x="276" y="496"/>
                  </a:lnTo>
                  <a:lnTo>
                    <a:pt x="282" y="501"/>
                  </a:lnTo>
                  <a:lnTo>
                    <a:pt x="283" y="495"/>
                  </a:lnTo>
                  <a:lnTo>
                    <a:pt x="283" y="487"/>
                  </a:lnTo>
                  <a:lnTo>
                    <a:pt x="277" y="472"/>
                  </a:lnTo>
                  <a:lnTo>
                    <a:pt x="271" y="460"/>
                  </a:lnTo>
                  <a:lnTo>
                    <a:pt x="257" y="448"/>
                  </a:lnTo>
                  <a:lnTo>
                    <a:pt x="250" y="427"/>
                  </a:lnTo>
                  <a:lnTo>
                    <a:pt x="248" y="417"/>
                  </a:lnTo>
                  <a:lnTo>
                    <a:pt x="250" y="399"/>
                  </a:lnTo>
                  <a:lnTo>
                    <a:pt x="256" y="394"/>
                  </a:lnTo>
                  <a:lnTo>
                    <a:pt x="262" y="384"/>
                  </a:lnTo>
                  <a:lnTo>
                    <a:pt x="268" y="381"/>
                  </a:lnTo>
                  <a:lnTo>
                    <a:pt x="283" y="361"/>
                  </a:lnTo>
                  <a:lnTo>
                    <a:pt x="289" y="355"/>
                  </a:lnTo>
                  <a:lnTo>
                    <a:pt x="296" y="353"/>
                  </a:lnTo>
                  <a:lnTo>
                    <a:pt x="323" y="354"/>
                  </a:lnTo>
                  <a:lnTo>
                    <a:pt x="339" y="357"/>
                  </a:lnTo>
                  <a:lnTo>
                    <a:pt x="356" y="355"/>
                  </a:lnTo>
                  <a:lnTo>
                    <a:pt x="383" y="354"/>
                  </a:lnTo>
                  <a:lnTo>
                    <a:pt x="393" y="362"/>
                  </a:lnTo>
                  <a:lnTo>
                    <a:pt x="403" y="359"/>
                  </a:lnTo>
                  <a:lnTo>
                    <a:pt x="403" y="354"/>
                  </a:lnTo>
                  <a:lnTo>
                    <a:pt x="406" y="354"/>
                  </a:lnTo>
                  <a:lnTo>
                    <a:pt x="415" y="344"/>
                  </a:lnTo>
                  <a:lnTo>
                    <a:pt x="415" y="302"/>
                  </a:lnTo>
                  <a:lnTo>
                    <a:pt x="417" y="294"/>
                  </a:lnTo>
                  <a:lnTo>
                    <a:pt x="417" y="284"/>
                  </a:lnTo>
                  <a:lnTo>
                    <a:pt x="415" y="278"/>
                  </a:lnTo>
                  <a:lnTo>
                    <a:pt x="410" y="272"/>
                  </a:lnTo>
                  <a:lnTo>
                    <a:pt x="403" y="267"/>
                  </a:lnTo>
                  <a:lnTo>
                    <a:pt x="400" y="261"/>
                  </a:lnTo>
                  <a:lnTo>
                    <a:pt x="392" y="260"/>
                  </a:lnTo>
                  <a:lnTo>
                    <a:pt x="384" y="254"/>
                  </a:lnTo>
                  <a:lnTo>
                    <a:pt x="377" y="245"/>
                  </a:lnTo>
                  <a:lnTo>
                    <a:pt x="373" y="234"/>
                  </a:lnTo>
                  <a:lnTo>
                    <a:pt x="374" y="211"/>
                  </a:lnTo>
                  <a:lnTo>
                    <a:pt x="373" y="198"/>
                  </a:lnTo>
                  <a:lnTo>
                    <a:pt x="370" y="185"/>
                  </a:lnTo>
                  <a:lnTo>
                    <a:pt x="365" y="176"/>
                  </a:lnTo>
                  <a:lnTo>
                    <a:pt x="359" y="171"/>
                  </a:lnTo>
                  <a:lnTo>
                    <a:pt x="356" y="165"/>
                  </a:lnTo>
                  <a:lnTo>
                    <a:pt x="348" y="160"/>
                  </a:lnTo>
                  <a:lnTo>
                    <a:pt x="340" y="154"/>
                  </a:lnTo>
                  <a:lnTo>
                    <a:pt x="337" y="145"/>
                  </a:lnTo>
                  <a:lnTo>
                    <a:pt x="324" y="132"/>
                  </a:lnTo>
                  <a:lnTo>
                    <a:pt x="312" y="131"/>
                  </a:lnTo>
                  <a:lnTo>
                    <a:pt x="301" y="132"/>
                  </a:lnTo>
                  <a:lnTo>
                    <a:pt x="292" y="134"/>
                  </a:lnTo>
                  <a:lnTo>
                    <a:pt x="288" y="144"/>
                  </a:lnTo>
                  <a:lnTo>
                    <a:pt x="283" y="149"/>
                  </a:lnTo>
                  <a:lnTo>
                    <a:pt x="276" y="151"/>
                  </a:lnTo>
                  <a:lnTo>
                    <a:pt x="263" y="157"/>
                  </a:lnTo>
                  <a:lnTo>
                    <a:pt x="256" y="157"/>
                  </a:lnTo>
                  <a:lnTo>
                    <a:pt x="248" y="152"/>
                  </a:lnTo>
                  <a:lnTo>
                    <a:pt x="242" y="141"/>
                  </a:lnTo>
                  <a:lnTo>
                    <a:pt x="234" y="140"/>
                  </a:lnTo>
                  <a:lnTo>
                    <a:pt x="226" y="141"/>
                  </a:lnTo>
                  <a:lnTo>
                    <a:pt x="212" y="148"/>
                  </a:lnTo>
                  <a:lnTo>
                    <a:pt x="201" y="159"/>
                  </a:lnTo>
                  <a:lnTo>
                    <a:pt x="189" y="165"/>
                  </a:lnTo>
                  <a:lnTo>
                    <a:pt x="182" y="173"/>
                  </a:lnTo>
                  <a:lnTo>
                    <a:pt x="177" y="177"/>
                  </a:lnTo>
                  <a:lnTo>
                    <a:pt x="178" y="172"/>
                  </a:lnTo>
                  <a:lnTo>
                    <a:pt x="174" y="160"/>
                  </a:lnTo>
                  <a:lnTo>
                    <a:pt x="179" y="145"/>
                  </a:lnTo>
                  <a:lnTo>
                    <a:pt x="182" y="122"/>
                  </a:lnTo>
                  <a:lnTo>
                    <a:pt x="185" y="111"/>
                  </a:lnTo>
                  <a:lnTo>
                    <a:pt x="185" y="102"/>
                  </a:lnTo>
                  <a:lnTo>
                    <a:pt x="187" y="95"/>
                  </a:lnTo>
                  <a:lnTo>
                    <a:pt x="184" y="79"/>
                  </a:lnTo>
                  <a:lnTo>
                    <a:pt x="187" y="62"/>
                  </a:lnTo>
                  <a:lnTo>
                    <a:pt x="184" y="59"/>
                  </a:lnTo>
                  <a:lnTo>
                    <a:pt x="165" y="60"/>
                  </a:lnTo>
                  <a:lnTo>
                    <a:pt x="157" y="59"/>
                  </a:lnTo>
                  <a:lnTo>
                    <a:pt x="155" y="56"/>
                  </a:lnTo>
                  <a:lnTo>
                    <a:pt x="155" y="38"/>
                  </a:lnTo>
                  <a:lnTo>
                    <a:pt x="154" y="24"/>
                  </a:lnTo>
                  <a:lnTo>
                    <a:pt x="148" y="16"/>
                  </a:lnTo>
                  <a:lnTo>
                    <a:pt x="143" y="12"/>
                  </a:lnTo>
                  <a:lnTo>
                    <a:pt x="138" y="13"/>
                  </a:lnTo>
                  <a:lnTo>
                    <a:pt x="135" y="7"/>
                  </a:lnTo>
                  <a:lnTo>
                    <a:pt x="137" y="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271">
              <a:extLst>
                <a:ext uri="{FF2B5EF4-FFF2-40B4-BE49-F238E27FC236}">
                  <a16:creationId xmlns:a16="http://schemas.microsoft.com/office/drawing/2014/main" id="{96099874-22E0-4EA2-F3BF-90E49D9A3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850" y="3999759"/>
              <a:ext cx="160879" cy="198487"/>
            </a:xfrm>
            <a:custGeom>
              <a:avLst/>
              <a:gdLst/>
              <a:ahLst/>
              <a:cxnLst>
                <a:cxn ang="0">
                  <a:pos x="131" y="39"/>
                </a:cxn>
                <a:cxn ang="0">
                  <a:pos x="143" y="69"/>
                </a:cxn>
                <a:cxn ang="0">
                  <a:pos x="177" y="96"/>
                </a:cxn>
                <a:cxn ang="0">
                  <a:pos x="221" y="102"/>
                </a:cxn>
                <a:cxn ang="0">
                  <a:pos x="236" y="124"/>
                </a:cxn>
                <a:cxn ang="0">
                  <a:pos x="244" y="147"/>
                </a:cxn>
                <a:cxn ang="0">
                  <a:pos x="213" y="161"/>
                </a:cxn>
                <a:cxn ang="0">
                  <a:pos x="199" y="176"/>
                </a:cxn>
                <a:cxn ang="0">
                  <a:pos x="214" y="191"/>
                </a:cxn>
                <a:cxn ang="0">
                  <a:pos x="263" y="233"/>
                </a:cxn>
                <a:cxn ang="0">
                  <a:pos x="304" y="281"/>
                </a:cxn>
                <a:cxn ang="0">
                  <a:pos x="332" y="308"/>
                </a:cxn>
                <a:cxn ang="0">
                  <a:pos x="335" y="322"/>
                </a:cxn>
                <a:cxn ang="0">
                  <a:pos x="360" y="344"/>
                </a:cxn>
                <a:cxn ang="0">
                  <a:pos x="385" y="396"/>
                </a:cxn>
                <a:cxn ang="0">
                  <a:pos x="383" y="442"/>
                </a:cxn>
                <a:cxn ang="0">
                  <a:pos x="355" y="455"/>
                </a:cxn>
                <a:cxn ang="0">
                  <a:pos x="327" y="451"/>
                </a:cxn>
                <a:cxn ang="0">
                  <a:pos x="303" y="476"/>
                </a:cxn>
                <a:cxn ang="0">
                  <a:pos x="268" y="461"/>
                </a:cxn>
                <a:cxn ang="0">
                  <a:pos x="280" y="446"/>
                </a:cxn>
                <a:cxn ang="0">
                  <a:pos x="282" y="386"/>
                </a:cxn>
                <a:cxn ang="0">
                  <a:pos x="268" y="369"/>
                </a:cxn>
                <a:cxn ang="0">
                  <a:pos x="249" y="356"/>
                </a:cxn>
                <a:cxn ang="0">
                  <a:pos x="239" y="313"/>
                </a:cxn>
                <a:cxn ang="0">
                  <a:pos x="230" y="278"/>
                </a:cxn>
                <a:cxn ang="0">
                  <a:pos x="213" y="262"/>
                </a:cxn>
                <a:cxn ang="0">
                  <a:pos x="189" y="234"/>
                </a:cxn>
                <a:cxn ang="0">
                  <a:pos x="157" y="236"/>
                </a:cxn>
                <a:cxn ang="0">
                  <a:pos x="141" y="253"/>
                </a:cxn>
                <a:cxn ang="0">
                  <a:pos x="113" y="254"/>
                </a:cxn>
                <a:cxn ang="0">
                  <a:pos x="91" y="243"/>
                </a:cxn>
                <a:cxn ang="0">
                  <a:pos x="54" y="267"/>
                </a:cxn>
                <a:cxn ang="0">
                  <a:pos x="43" y="274"/>
                </a:cxn>
                <a:cxn ang="0">
                  <a:pos x="47" y="224"/>
                </a:cxn>
                <a:cxn ang="0">
                  <a:pos x="52" y="197"/>
                </a:cxn>
                <a:cxn ang="0">
                  <a:pos x="49" y="161"/>
                </a:cxn>
                <a:cxn ang="0">
                  <a:pos x="20" y="158"/>
                </a:cxn>
                <a:cxn ang="0">
                  <a:pos x="13" y="118"/>
                </a:cxn>
                <a:cxn ang="0">
                  <a:pos x="0" y="109"/>
                </a:cxn>
                <a:cxn ang="0">
                  <a:pos x="5" y="97"/>
                </a:cxn>
                <a:cxn ang="0">
                  <a:pos x="22" y="90"/>
                </a:cxn>
                <a:cxn ang="0">
                  <a:pos x="47" y="59"/>
                </a:cxn>
                <a:cxn ang="0">
                  <a:pos x="58" y="74"/>
                </a:cxn>
                <a:cxn ang="0">
                  <a:pos x="82" y="52"/>
                </a:cxn>
                <a:cxn ang="0">
                  <a:pos x="76" y="8"/>
                </a:cxn>
                <a:cxn ang="0">
                  <a:pos x="103" y="4"/>
                </a:cxn>
              </a:cxnLst>
              <a:rect l="0" t="0" r="r" b="b"/>
              <a:pathLst>
                <a:path w="387" h="476">
                  <a:moveTo>
                    <a:pt x="103" y="4"/>
                  </a:moveTo>
                  <a:lnTo>
                    <a:pt x="115" y="20"/>
                  </a:lnTo>
                  <a:lnTo>
                    <a:pt x="131" y="39"/>
                  </a:lnTo>
                  <a:lnTo>
                    <a:pt x="141" y="48"/>
                  </a:lnTo>
                  <a:lnTo>
                    <a:pt x="146" y="57"/>
                  </a:lnTo>
                  <a:lnTo>
                    <a:pt x="143" y="69"/>
                  </a:lnTo>
                  <a:lnTo>
                    <a:pt x="144" y="78"/>
                  </a:lnTo>
                  <a:lnTo>
                    <a:pt x="159" y="92"/>
                  </a:lnTo>
                  <a:lnTo>
                    <a:pt x="177" y="96"/>
                  </a:lnTo>
                  <a:lnTo>
                    <a:pt x="197" y="91"/>
                  </a:lnTo>
                  <a:lnTo>
                    <a:pt x="211" y="92"/>
                  </a:lnTo>
                  <a:lnTo>
                    <a:pt x="221" y="102"/>
                  </a:lnTo>
                  <a:lnTo>
                    <a:pt x="227" y="111"/>
                  </a:lnTo>
                  <a:lnTo>
                    <a:pt x="229" y="118"/>
                  </a:lnTo>
                  <a:lnTo>
                    <a:pt x="236" y="124"/>
                  </a:lnTo>
                  <a:lnTo>
                    <a:pt x="239" y="132"/>
                  </a:lnTo>
                  <a:lnTo>
                    <a:pt x="246" y="139"/>
                  </a:lnTo>
                  <a:lnTo>
                    <a:pt x="244" y="147"/>
                  </a:lnTo>
                  <a:lnTo>
                    <a:pt x="230" y="162"/>
                  </a:lnTo>
                  <a:lnTo>
                    <a:pt x="224" y="163"/>
                  </a:lnTo>
                  <a:lnTo>
                    <a:pt x="213" y="161"/>
                  </a:lnTo>
                  <a:lnTo>
                    <a:pt x="205" y="162"/>
                  </a:lnTo>
                  <a:lnTo>
                    <a:pt x="203" y="168"/>
                  </a:lnTo>
                  <a:lnTo>
                    <a:pt x="199" y="176"/>
                  </a:lnTo>
                  <a:lnTo>
                    <a:pt x="200" y="182"/>
                  </a:lnTo>
                  <a:lnTo>
                    <a:pt x="207" y="185"/>
                  </a:lnTo>
                  <a:lnTo>
                    <a:pt x="214" y="191"/>
                  </a:lnTo>
                  <a:lnTo>
                    <a:pt x="233" y="201"/>
                  </a:lnTo>
                  <a:lnTo>
                    <a:pt x="259" y="219"/>
                  </a:lnTo>
                  <a:lnTo>
                    <a:pt x="263" y="233"/>
                  </a:lnTo>
                  <a:lnTo>
                    <a:pt x="285" y="253"/>
                  </a:lnTo>
                  <a:lnTo>
                    <a:pt x="288" y="262"/>
                  </a:lnTo>
                  <a:lnTo>
                    <a:pt x="304" y="281"/>
                  </a:lnTo>
                  <a:lnTo>
                    <a:pt x="310" y="283"/>
                  </a:lnTo>
                  <a:lnTo>
                    <a:pt x="326" y="295"/>
                  </a:lnTo>
                  <a:lnTo>
                    <a:pt x="332" y="308"/>
                  </a:lnTo>
                  <a:lnTo>
                    <a:pt x="335" y="319"/>
                  </a:lnTo>
                  <a:lnTo>
                    <a:pt x="333" y="322"/>
                  </a:lnTo>
                  <a:lnTo>
                    <a:pt x="335" y="322"/>
                  </a:lnTo>
                  <a:lnTo>
                    <a:pt x="338" y="335"/>
                  </a:lnTo>
                  <a:lnTo>
                    <a:pt x="348" y="335"/>
                  </a:lnTo>
                  <a:lnTo>
                    <a:pt x="360" y="344"/>
                  </a:lnTo>
                  <a:lnTo>
                    <a:pt x="368" y="352"/>
                  </a:lnTo>
                  <a:lnTo>
                    <a:pt x="372" y="370"/>
                  </a:lnTo>
                  <a:lnTo>
                    <a:pt x="385" y="396"/>
                  </a:lnTo>
                  <a:lnTo>
                    <a:pt x="387" y="403"/>
                  </a:lnTo>
                  <a:lnTo>
                    <a:pt x="386" y="436"/>
                  </a:lnTo>
                  <a:lnTo>
                    <a:pt x="383" y="442"/>
                  </a:lnTo>
                  <a:lnTo>
                    <a:pt x="372" y="451"/>
                  </a:lnTo>
                  <a:lnTo>
                    <a:pt x="363" y="455"/>
                  </a:lnTo>
                  <a:lnTo>
                    <a:pt x="355" y="455"/>
                  </a:lnTo>
                  <a:lnTo>
                    <a:pt x="348" y="447"/>
                  </a:lnTo>
                  <a:lnTo>
                    <a:pt x="338" y="447"/>
                  </a:lnTo>
                  <a:lnTo>
                    <a:pt x="327" y="451"/>
                  </a:lnTo>
                  <a:lnTo>
                    <a:pt x="313" y="459"/>
                  </a:lnTo>
                  <a:lnTo>
                    <a:pt x="313" y="474"/>
                  </a:lnTo>
                  <a:lnTo>
                    <a:pt x="303" y="476"/>
                  </a:lnTo>
                  <a:lnTo>
                    <a:pt x="293" y="472"/>
                  </a:lnTo>
                  <a:lnTo>
                    <a:pt x="275" y="468"/>
                  </a:lnTo>
                  <a:lnTo>
                    <a:pt x="268" y="461"/>
                  </a:lnTo>
                  <a:lnTo>
                    <a:pt x="268" y="456"/>
                  </a:lnTo>
                  <a:lnTo>
                    <a:pt x="271" y="456"/>
                  </a:lnTo>
                  <a:lnTo>
                    <a:pt x="280" y="446"/>
                  </a:lnTo>
                  <a:lnTo>
                    <a:pt x="280" y="404"/>
                  </a:lnTo>
                  <a:lnTo>
                    <a:pt x="282" y="396"/>
                  </a:lnTo>
                  <a:lnTo>
                    <a:pt x="282" y="386"/>
                  </a:lnTo>
                  <a:lnTo>
                    <a:pt x="280" y="380"/>
                  </a:lnTo>
                  <a:lnTo>
                    <a:pt x="275" y="374"/>
                  </a:lnTo>
                  <a:lnTo>
                    <a:pt x="268" y="369"/>
                  </a:lnTo>
                  <a:lnTo>
                    <a:pt x="265" y="363"/>
                  </a:lnTo>
                  <a:lnTo>
                    <a:pt x="257" y="362"/>
                  </a:lnTo>
                  <a:lnTo>
                    <a:pt x="249" y="356"/>
                  </a:lnTo>
                  <a:lnTo>
                    <a:pt x="242" y="347"/>
                  </a:lnTo>
                  <a:lnTo>
                    <a:pt x="238" y="336"/>
                  </a:lnTo>
                  <a:lnTo>
                    <a:pt x="239" y="313"/>
                  </a:lnTo>
                  <a:lnTo>
                    <a:pt x="238" y="300"/>
                  </a:lnTo>
                  <a:lnTo>
                    <a:pt x="235" y="287"/>
                  </a:lnTo>
                  <a:lnTo>
                    <a:pt x="230" y="278"/>
                  </a:lnTo>
                  <a:lnTo>
                    <a:pt x="224" y="273"/>
                  </a:lnTo>
                  <a:lnTo>
                    <a:pt x="221" y="267"/>
                  </a:lnTo>
                  <a:lnTo>
                    <a:pt x="213" y="262"/>
                  </a:lnTo>
                  <a:lnTo>
                    <a:pt x="205" y="256"/>
                  </a:lnTo>
                  <a:lnTo>
                    <a:pt x="202" y="247"/>
                  </a:lnTo>
                  <a:lnTo>
                    <a:pt x="189" y="234"/>
                  </a:lnTo>
                  <a:lnTo>
                    <a:pt x="177" y="233"/>
                  </a:lnTo>
                  <a:lnTo>
                    <a:pt x="166" y="234"/>
                  </a:lnTo>
                  <a:lnTo>
                    <a:pt x="157" y="236"/>
                  </a:lnTo>
                  <a:lnTo>
                    <a:pt x="153" y="246"/>
                  </a:lnTo>
                  <a:lnTo>
                    <a:pt x="148" y="251"/>
                  </a:lnTo>
                  <a:lnTo>
                    <a:pt x="141" y="253"/>
                  </a:lnTo>
                  <a:lnTo>
                    <a:pt x="128" y="259"/>
                  </a:lnTo>
                  <a:lnTo>
                    <a:pt x="121" y="259"/>
                  </a:lnTo>
                  <a:lnTo>
                    <a:pt x="113" y="254"/>
                  </a:lnTo>
                  <a:lnTo>
                    <a:pt x="107" y="243"/>
                  </a:lnTo>
                  <a:lnTo>
                    <a:pt x="99" y="242"/>
                  </a:lnTo>
                  <a:lnTo>
                    <a:pt x="91" y="243"/>
                  </a:lnTo>
                  <a:lnTo>
                    <a:pt x="77" y="250"/>
                  </a:lnTo>
                  <a:lnTo>
                    <a:pt x="66" y="261"/>
                  </a:lnTo>
                  <a:lnTo>
                    <a:pt x="54" y="267"/>
                  </a:lnTo>
                  <a:lnTo>
                    <a:pt x="47" y="275"/>
                  </a:lnTo>
                  <a:lnTo>
                    <a:pt x="42" y="279"/>
                  </a:lnTo>
                  <a:lnTo>
                    <a:pt x="43" y="274"/>
                  </a:lnTo>
                  <a:lnTo>
                    <a:pt x="39" y="262"/>
                  </a:lnTo>
                  <a:lnTo>
                    <a:pt x="44" y="247"/>
                  </a:lnTo>
                  <a:lnTo>
                    <a:pt x="47" y="224"/>
                  </a:lnTo>
                  <a:lnTo>
                    <a:pt x="50" y="213"/>
                  </a:lnTo>
                  <a:lnTo>
                    <a:pt x="50" y="204"/>
                  </a:lnTo>
                  <a:lnTo>
                    <a:pt x="52" y="197"/>
                  </a:lnTo>
                  <a:lnTo>
                    <a:pt x="49" y="181"/>
                  </a:lnTo>
                  <a:lnTo>
                    <a:pt x="52" y="164"/>
                  </a:lnTo>
                  <a:lnTo>
                    <a:pt x="49" y="161"/>
                  </a:lnTo>
                  <a:lnTo>
                    <a:pt x="30" y="162"/>
                  </a:lnTo>
                  <a:lnTo>
                    <a:pt x="22" y="161"/>
                  </a:lnTo>
                  <a:lnTo>
                    <a:pt x="20" y="158"/>
                  </a:lnTo>
                  <a:lnTo>
                    <a:pt x="20" y="140"/>
                  </a:lnTo>
                  <a:lnTo>
                    <a:pt x="19" y="126"/>
                  </a:lnTo>
                  <a:lnTo>
                    <a:pt x="13" y="118"/>
                  </a:lnTo>
                  <a:lnTo>
                    <a:pt x="8" y="114"/>
                  </a:lnTo>
                  <a:lnTo>
                    <a:pt x="3" y="115"/>
                  </a:lnTo>
                  <a:lnTo>
                    <a:pt x="0" y="109"/>
                  </a:lnTo>
                  <a:lnTo>
                    <a:pt x="2" y="103"/>
                  </a:lnTo>
                  <a:lnTo>
                    <a:pt x="4" y="102"/>
                  </a:lnTo>
                  <a:lnTo>
                    <a:pt x="5" y="97"/>
                  </a:lnTo>
                  <a:lnTo>
                    <a:pt x="10" y="93"/>
                  </a:lnTo>
                  <a:lnTo>
                    <a:pt x="17" y="91"/>
                  </a:lnTo>
                  <a:lnTo>
                    <a:pt x="22" y="90"/>
                  </a:lnTo>
                  <a:lnTo>
                    <a:pt x="21" y="82"/>
                  </a:lnTo>
                  <a:lnTo>
                    <a:pt x="21" y="78"/>
                  </a:lnTo>
                  <a:lnTo>
                    <a:pt x="47" y="59"/>
                  </a:lnTo>
                  <a:lnTo>
                    <a:pt x="50" y="53"/>
                  </a:lnTo>
                  <a:lnTo>
                    <a:pt x="52" y="48"/>
                  </a:lnTo>
                  <a:lnTo>
                    <a:pt x="58" y="74"/>
                  </a:lnTo>
                  <a:lnTo>
                    <a:pt x="77" y="69"/>
                  </a:lnTo>
                  <a:lnTo>
                    <a:pt x="82" y="67"/>
                  </a:lnTo>
                  <a:lnTo>
                    <a:pt x="82" y="52"/>
                  </a:lnTo>
                  <a:lnTo>
                    <a:pt x="76" y="36"/>
                  </a:lnTo>
                  <a:lnTo>
                    <a:pt x="75" y="19"/>
                  </a:lnTo>
                  <a:lnTo>
                    <a:pt x="76" y="8"/>
                  </a:lnTo>
                  <a:lnTo>
                    <a:pt x="83" y="0"/>
                  </a:lnTo>
                  <a:lnTo>
                    <a:pt x="103" y="2"/>
                  </a:lnTo>
                  <a:lnTo>
                    <a:pt x="103" y="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272">
              <a:extLst>
                <a:ext uri="{FF2B5EF4-FFF2-40B4-BE49-F238E27FC236}">
                  <a16:creationId xmlns:a16="http://schemas.microsoft.com/office/drawing/2014/main" id="{A09D3D29-788A-7E4C-A69E-8776AABA6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159" y="4413448"/>
              <a:ext cx="221470" cy="190130"/>
            </a:xfrm>
            <a:custGeom>
              <a:avLst/>
              <a:gdLst/>
              <a:ahLst/>
              <a:cxnLst>
                <a:cxn ang="0">
                  <a:pos x="460" y="15"/>
                </a:cxn>
                <a:cxn ang="0">
                  <a:pos x="457" y="22"/>
                </a:cxn>
                <a:cxn ang="0">
                  <a:pos x="469" y="37"/>
                </a:cxn>
                <a:cxn ang="0">
                  <a:pos x="456" y="41"/>
                </a:cxn>
                <a:cxn ang="0">
                  <a:pos x="446" y="55"/>
                </a:cxn>
                <a:cxn ang="0">
                  <a:pos x="447" y="63"/>
                </a:cxn>
                <a:cxn ang="0">
                  <a:pos x="461" y="78"/>
                </a:cxn>
                <a:cxn ang="0">
                  <a:pos x="478" y="117"/>
                </a:cxn>
                <a:cxn ang="0">
                  <a:pos x="474" y="127"/>
                </a:cxn>
                <a:cxn ang="0">
                  <a:pos x="530" y="181"/>
                </a:cxn>
                <a:cxn ang="0">
                  <a:pos x="503" y="189"/>
                </a:cxn>
                <a:cxn ang="0">
                  <a:pos x="479" y="181"/>
                </a:cxn>
                <a:cxn ang="0">
                  <a:pos x="471" y="195"/>
                </a:cxn>
                <a:cxn ang="0">
                  <a:pos x="457" y="221"/>
                </a:cxn>
                <a:cxn ang="0">
                  <a:pos x="453" y="259"/>
                </a:cxn>
                <a:cxn ang="0">
                  <a:pos x="424" y="301"/>
                </a:cxn>
                <a:cxn ang="0">
                  <a:pos x="390" y="326"/>
                </a:cxn>
                <a:cxn ang="0">
                  <a:pos x="399" y="339"/>
                </a:cxn>
                <a:cxn ang="0">
                  <a:pos x="403" y="370"/>
                </a:cxn>
                <a:cxn ang="0">
                  <a:pos x="395" y="381"/>
                </a:cxn>
                <a:cxn ang="0">
                  <a:pos x="385" y="394"/>
                </a:cxn>
                <a:cxn ang="0">
                  <a:pos x="381" y="404"/>
                </a:cxn>
                <a:cxn ang="0">
                  <a:pos x="363" y="428"/>
                </a:cxn>
                <a:cxn ang="0">
                  <a:pos x="314" y="450"/>
                </a:cxn>
                <a:cxn ang="0">
                  <a:pos x="299" y="420"/>
                </a:cxn>
                <a:cxn ang="0">
                  <a:pos x="284" y="410"/>
                </a:cxn>
                <a:cxn ang="0">
                  <a:pos x="253" y="415"/>
                </a:cxn>
                <a:cxn ang="0">
                  <a:pos x="233" y="401"/>
                </a:cxn>
                <a:cxn ang="0">
                  <a:pos x="214" y="395"/>
                </a:cxn>
                <a:cxn ang="0">
                  <a:pos x="194" y="411"/>
                </a:cxn>
                <a:cxn ang="0">
                  <a:pos x="168" y="414"/>
                </a:cxn>
                <a:cxn ang="0">
                  <a:pos x="156" y="417"/>
                </a:cxn>
                <a:cxn ang="0">
                  <a:pos x="141" y="387"/>
                </a:cxn>
                <a:cxn ang="0">
                  <a:pos x="124" y="387"/>
                </a:cxn>
                <a:cxn ang="0">
                  <a:pos x="106" y="393"/>
                </a:cxn>
                <a:cxn ang="0">
                  <a:pos x="81" y="385"/>
                </a:cxn>
                <a:cxn ang="0">
                  <a:pos x="68" y="375"/>
                </a:cxn>
                <a:cxn ang="0">
                  <a:pos x="59" y="342"/>
                </a:cxn>
                <a:cxn ang="0">
                  <a:pos x="56" y="323"/>
                </a:cxn>
                <a:cxn ang="0">
                  <a:pos x="53" y="296"/>
                </a:cxn>
                <a:cxn ang="0">
                  <a:pos x="37" y="268"/>
                </a:cxn>
                <a:cxn ang="0">
                  <a:pos x="17" y="260"/>
                </a:cxn>
                <a:cxn ang="0">
                  <a:pos x="11" y="226"/>
                </a:cxn>
                <a:cxn ang="0">
                  <a:pos x="1" y="207"/>
                </a:cxn>
                <a:cxn ang="0">
                  <a:pos x="7" y="157"/>
                </a:cxn>
                <a:cxn ang="0">
                  <a:pos x="24" y="129"/>
                </a:cxn>
                <a:cxn ang="0">
                  <a:pos x="58" y="168"/>
                </a:cxn>
                <a:cxn ang="0">
                  <a:pos x="96" y="179"/>
                </a:cxn>
                <a:cxn ang="0">
                  <a:pos x="124" y="181"/>
                </a:cxn>
                <a:cxn ang="0">
                  <a:pos x="150" y="178"/>
                </a:cxn>
                <a:cxn ang="0">
                  <a:pos x="178" y="150"/>
                </a:cxn>
                <a:cxn ang="0">
                  <a:pos x="209" y="161"/>
                </a:cxn>
                <a:cxn ang="0">
                  <a:pos x="244" y="168"/>
                </a:cxn>
                <a:cxn ang="0">
                  <a:pos x="275" y="157"/>
                </a:cxn>
                <a:cxn ang="0">
                  <a:pos x="299" y="142"/>
                </a:cxn>
                <a:cxn ang="0">
                  <a:pos x="319" y="88"/>
                </a:cxn>
                <a:cxn ang="0">
                  <a:pos x="352" y="27"/>
                </a:cxn>
                <a:cxn ang="0">
                  <a:pos x="383" y="0"/>
                </a:cxn>
                <a:cxn ang="0">
                  <a:pos x="453" y="11"/>
                </a:cxn>
              </a:cxnLst>
              <a:rect l="0" t="0" r="r" b="b"/>
              <a:pathLst>
                <a:path w="530" h="453">
                  <a:moveTo>
                    <a:pt x="458" y="11"/>
                  </a:moveTo>
                  <a:lnTo>
                    <a:pt x="461" y="12"/>
                  </a:lnTo>
                  <a:lnTo>
                    <a:pt x="460" y="15"/>
                  </a:lnTo>
                  <a:lnTo>
                    <a:pt x="455" y="17"/>
                  </a:lnTo>
                  <a:lnTo>
                    <a:pt x="450" y="18"/>
                  </a:lnTo>
                  <a:lnTo>
                    <a:pt x="457" y="22"/>
                  </a:lnTo>
                  <a:lnTo>
                    <a:pt x="462" y="27"/>
                  </a:lnTo>
                  <a:lnTo>
                    <a:pt x="469" y="28"/>
                  </a:lnTo>
                  <a:lnTo>
                    <a:pt x="469" y="37"/>
                  </a:lnTo>
                  <a:lnTo>
                    <a:pt x="464" y="40"/>
                  </a:lnTo>
                  <a:lnTo>
                    <a:pt x="457" y="38"/>
                  </a:lnTo>
                  <a:lnTo>
                    <a:pt x="456" y="41"/>
                  </a:lnTo>
                  <a:lnTo>
                    <a:pt x="442" y="41"/>
                  </a:lnTo>
                  <a:lnTo>
                    <a:pt x="439" y="45"/>
                  </a:lnTo>
                  <a:lnTo>
                    <a:pt x="446" y="55"/>
                  </a:lnTo>
                  <a:lnTo>
                    <a:pt x="450" y="57"/>
                  </a:lnTo>
                  <a:lnTo>
                    <a:pt x="451" y="61"/>
                  </a:lnTo>
                  <a:lnTo>
                    <a:pt x="447" y="63"/>
                  </a:lnTo>
                  <a:lnTo>
                    <a:pt x="450" y="68"/>
                  </a:lnTo>
                  <a:lnTo>
                    <a:pt x="456" y="73"/>
                  </a:lnTo>
                  <a:lnTo>
                    <a:pt x="461" y="78"/>
                  </a:lnTo>
                  <a:lnTo>
                    <a:pt x="463" y="85"/>
                  </a:lnTo>
                  <a:lnTo>
                    <a:pt x="482" y="112"/>
                  </a:lnTo>
                  <a:lnTo>
                    <a:pt x="478" y="117"/>
                  </a:lnTo>
                  <a:lnTo>
                    <a:pt x="477" y="121"/>
                  </a:lnTo>
                  <a:lnTo>
                    <a:pt x="475" y="123"/>
                  </a:lnTo>
                  <a:lnTo>
                    <a:pt x="474" y="127"/>
                  </a:lnTo>
                  <a:lnTo>
                    <a:pt x="475" y="133"/>
                  </a:lnTo>
                  <a:lnTo>
                    <a:pt x="524" y="174"/>
                  </a:lnTo>
                  <a:lnTo>
                    <a:pt x="530" y="181"/>
                  </a:lnTo>
                  <a:lnTo>
                    <a:pt x="530" y="184"/>
                  </a:lnTo>
                  <a:lnTo>
                    <a:pt x="522" y="188"/>
                  </a:lnTo>
                  <a:lnTo>
                    <a:pt x="503" y="189"/>
                  </a:lnTo>
                  <a:lnTo>
                    <a:pt x="489" y="185"/>
                  </a:lnTo>
                  <a:lnTo>
                    <a:pt x="482" y="176"/>
                  </a:lnTo>
                  <a:lnTo>
                    <a:pt x="479" y="181"/>
                  </a:lnTo>
                  <a:lnTo>
                    <a:pt x="483" y="188"/>
                  </a:lnTo>
                  <a:lnTo>
                    <a:pt x="482" y="190"/>
                  </a:lnTo>
                  <a:lnTo>
                    <a:pt x="471" y="195"/>
                  </a:lnTo>
                  <a:lnTo>
                    <a:pt x="463" y="205"/>
                  </a:lnTo>
                  <a:lnTo>
                    <a:pt x="460" y="212"/>
                  </a:lnTo>
                  <a:lnTo>
                    <a:pt x="457" y="221"/>
                  </a:lnTo>
                  <a:lnTo>
                    <a:pt x="457" y="232"/>
                  </a:lnTo>
                  <a:lnTo>
                    <a:pt x="453" y="240"/>
                  </a:lnTo>
                  <a:lnTo>
                    <a:pt x="453" y="259"/>
                  </a:lnTo>
                  <a:lnTo>
                    <a:pt x="446" y="267"/>
                  </a:lnTo>
                  <a:lnTo>
                    <a:pt x="433" y="295"/>
                  </a:lnTo>
                  <a:lnTo>
                    <a:pt x="424" y="301"/>
                  </a:lnTo>
                  <a:lnTo>
                    <a:pt x="421" y="300"/>
                  </a:lnTo>
                  <a:lnTo>
                    <a:pt x="414" y="306"/>
                  </a:lnTo>
                  <a:lnTo>
                    <a:pt x="390" y="326"/>
                  </a:lnTo>
                  <a:lnTo>
                    <a:pt x="391" y="329"/>
                  </a:lnTo>
                  <a:lnTo>
                    <a:pt x="397" y="331"/>
                  </a:lnTo>
                  <a:lnTo>
                    <a:pt x="399" y="339"/>
                  </a:lnTo>
                  <a:lnTo>
                    <a:pt x="399" y="346"/>
                  </a:lnTo>
                  <a:lnTo>
                    <a:pt x="410" y="351"/>
                  </a:lnTo>
                  <a:lnTo>
                    <a:pt x="403" y="370"/>
                  </a:lnTo>
                  <a:lnTo>
                    <a:pt x="399" y="366"/>
                  </a:lnTo>
                  <a:lnTo>
                    <a:pt x="396" y="370"/>
                  </a:lnTo>
                  <a:lnTo>
                    <a:pt x="395" y="381"/>
                  </a:lnTo>
                  <a:lnTo>
                    <a:pt x="391" y="389"/>
                  </a:lnTo>
                  <a:lnTo>
                    <a:pt x="386" y="390"/>
                  </a:lnTo>
                  <a:lnTo>
                    <a:pt x="385" y="394"/>
                  </a:lnTo>
                  <a:lnTo>
                    <a:pt x="385" y="399"/>
                  </a:lnTo>
                  <a:lnTo>
                    <a:pt x="384" y="403"/>
                  </a:lnTo>
                  <a:lnTo>
                    <a:pt x="381" y="404"/>
                  </a:lnTo>
                  <a:lnTo>
                    <a:pt x="378" y="407"/>
                  </a:lnTo>
                  <a:lnTo>
                    <a:pt x="375" y="420"/>
                  </a:lnTo>
                  <a:lnTo>
                    <a:pt x="363" y="428"/>
                  </a:lnTo>
                  <a:lnTo>
                    <a:pt x="360" y="428"/>
                  </a:lnTo>
                  <a:lnTo>
                    <a:pt x="350" y="434"/>
                  </a:lnTo>
                  <a:lnTo>
                    <a:pt x="314" y="450"/>
                  </a:lnTo>
                  <a:lnTo>
                    <a:pt x="306" y="453"/>
                  </a:lnTo>
                  <a:lnTo>
                    <a:pt x="301" y="429"/>
                  </a:lnTo>
                  <a:lnTo>
                    <a:pt x="299" y="420"/>
                  </a:lnTo>
                  <a:lnTo>
                    <a:pt x="295" y="417"/>
                  </a:lnTo>
                  <a:lnTo>
                    <a:pt x="291" y="417"/>
                  </a:lnTo>
                  <a:lnTo>
                    <a:pt x="284" y="410"/>
                  </a:lnTo>
                  <a:lnTo>
                    <a:pt x="270" y="410"/>
                  </a:lnTo>
                  <a:lnTo>
                    <a:pt x="262" y="414"/>
                  </a:lnTo>
                  <a:lnTo>
                    <a:pt x="253" y="415"/>
                  </a:lnTo>
                  <a:lnTo>
                    <a:pt x="251" y="410"/>
                  </a:lnTo>
                  <a:lnTo>
                    <a:pt x="250" y="401"/>
                  </a:lnTo>
                  <a:lnTo>
                    <a:pt x="233" y="401"/>
                  </a:lnTo>
                  <a:lnTo>
                    <a:pt x="222" y="394"/>
                  </a:lnTo>
                  <a:lnTo>
                    <a:pt x="217" y="393"/>
                  </a:lnTo>
                  <a:lnTo>
                    <a:pt x="214" y="395"/>
                  </a:lnTo>
                  <a:lnTo>
                    <a:pt x="216" y="401"/>
                  </a:lnTo>
                  <a:lnTo>
                    <a:pt x="207" y="406"/>
                  </a:lnTo>
                  <a:lnTo>
                    <a:pt x="194" y="411"/>
                  </a:lnTo>
                  <a:lnTo>
                    <a:pt x="188" y="412"/>
                  </a:lnTo>
                  <a:lnTo>
                    <a:pt x="177" y="410"/>
                  </a:lnTo>
                  <a:lnTo>
                    <a:pt x="168" y="414"/>
                  </a:lnTo>
                  <a:lnTo>
                    <a:pt x="162" y="415"/>
                  </a:lnTo>
                  <a:lnTo>
                    <a:pt x="158" y="417"/>
                  </a:lnTo>
                  <a:lnTo>
                    <a:pt x="156" y="417"/>
                  </a:lnTo>
                  <a:lnTo>
                    <a:pt x="153" y="399"/>
                  </a:lnTo>
                  <a:lnTo>
                    <a:pt x="146" y="379"/>
                  </a:lnTo>
                  <a:lnTo>
                    <a:pt x="141" y="387"/>
                  </a:lnTo>
                  <a:lnTo>
                    <a:pt x="139" y="389"/>
                  </a:lnTo>
                  <a:lnTo>
                    <a:pt x="129" y="385"/>
                  </a:lnTo>
                  <a:lnTo>
                    <a:pt x="124" y="387"/>
                  </a:lnTo>
                  <a:lnTo>
                    <a:pt x="119" y="392"/>
                  </a:lnTo>
                  <a:lnTo>
                    <a:pt x="116" y="393"/>
                  </a:lnTo>
                  <a:lnTo>
                    <a:pt x="106" y="393"/>
                  </a:lnTo>
                  <a:lnTo>
                    <a:pt x="101" y="392"/>
                  </a:lnTo>
                  <a:lnTo>
                    <a:pt x="91" y="393"/>
                  </a:lnTo>
                  <a:lnTo>
                    <a:pt x="81" y="385"/>
                  </a:lnTo>
                  <a:lnTo>
                    <a:pt x="78" y="388"/>
                  </a:lnTo>
                  <a:lnTo>
                    <a:pt x="70" y="389"/>
                  </a:lnTo>
                  <a:lnTo>
                    <a:pt x="68" y="375"/>
                  </a:lnTo>
                  <a:lnTo>
                    <a:pt x="68" y="366"/>
                  </a:lnTo>
                  <a:lnTo>
                    <a:pt x="64" y="361"/>
                  </a:lnTo>
                  <a:lnTo>
                    <a:pt x="59" y="342"/>
                  </a:lnTo>
                  <a:lnTo>
                    <a:pt x="55" y="331"/>
                  </a:lnTo>
                  <a:lnTo>
                    <a:pt x="53" y="326"/>
                  </a:lnTo>
                  <a:lnTo>
                    <a:pt x="56" y="323"/>
                  </a:lnTo>
                  <a:lnTo>
                    <a:pt x="57" y="315"/>
                  </a:lnTo>
                  <a:lnTo>
                    <a:pt x="56" y="304"/>
                  </a:lnTo>
                  <a:lnTo>
                    <a:pt x="53" y="296"/>
                  </a:lnTo>
                  <a:lnTo>
                    <a:pt x="44" y="279"/>
                  </a:lnTo>
                  <a:lnTo>
                    <a:pt x="41" y="273"/>
                  </a:lnTo>
                  <a:lnTo>
                    <a:pt x="37" y="268"/>
                  </a:lnTo>
                  <a:lnTo>
                    <a:pt x="28" y="266"/>
                  </a:lnTo>
                  <a:lnTo>
                    <a:pt x="23" y="260"/>
                  </a:lnTo>
                  <a:lnTo>
                    <a:pt x="17" y="260"/>
                  </a:lnTo>
                  <a:lnTo>
                    <a:pt x="13" y="257"/>
                  </a:lnTo>
                  <a:lnTo>
                    <a:pt x="11" y="245"/>
                  </a:lnTo>
                  <a:lnTo>
                    <a:pt x="11" y="226"/>
                  </a:lnTo>
                  <a:lnTo>
                    <a:pt x="6" y="216"/>
                  </a:lnTo>
                  <a:lnTo>
                    <a:pt x="2" y="212"/>
                  </a:lnTo>
                  <a:lnTo>
                    <a:pt x="1" y="207"/>
                  </a:lnTo>
                  <a:lnTo>
                    <a:pt x="0" y="189"/>
                  </a:lnTo>
                  <a:lnTo>
                    <a:pt x="1" y="177"/>
                  </a:lnTo>
                  <a:lnTo>
                    <a:pt x="7" y="157"/>
                  </a:lnTo>
                  <a:lnTo>
                    <a:pt x="11" y="149"/>
                  </a:lnTo>
                  <a:lnTo>
                    <a:pt x="18" y="142"/>
                  </a:lnTo>
                  <a:lnTo>
                    <a:pt x="24" y="129"/>
                  </a:lnTo>
                  <a:lnTo>
                    <a:pt x="31" y="126"/>
                  </a:lnTo>
                  <a:lnTo>
                    <a:pt x="31" y="131"/>
                  </a:lnTo>
                  <a:lnTo>
                    <a:pt x="58" y="168"/>
                  </a:lnTo>
                  <a:lnTo>
                    <a:pt x="70" y="179"/>
                  </a:lnTo>
                  <a:lnTo>
                    <a:pt x="84" y="183"/>
                  </a:lnTo>
                  <a:lnTo>
                    <a:pt x="96" y="179"/>
                  </a:lnTo>
                  <a:lnTo>
                    <a:pt x="106" y="178"/>
                  </a:lnTo>
                  <a:lnTo>
                    <a:pt x="116" y="183"/>
                  </a:lnTo>
                  <a:lnTo>
                    <a:pt x="124" y="181"/>
                  </a:lnTo>
                  <a:lnTo>
                    <a:pt x="134" y="181"/>
                  </a:lnTo>
                  <a:lnTo>
                    <a:pt x="144" y="182"/>
                  </a:lnTo>
                  <a:lnTo>
                    <a:pt x="150" y="178"/>
                  </a:lnTo>
                  <a:lnTo>
                    <a:pt x="166" y="160"/>
                  </a:lnTo>
                  <a:lnTo>
                    <a:pt x="173" y="151"/>
                  </a:lnTo>
                  <a:lnTo>
                    <a:pt x="178" y="150"/>
                  </a:lnTo>
                  <a:lnTo>
                    <a:pt x="205" y="151"/>
                  </a:lnTo>
                  <a:lnTo>
                    <a:pt x="208" y="154"/>
                  </a:lnTo>
                  <a:lnTo>
                    <a:pt x="209" y="161"/>
                  </a:lnTo>
                  <a:lnTo>
                    <a:pt x="214" y="161"/>
                  </a:lnTo>
                  <a:lnTo>
                    <a:pt x="235" y="168"/>
                  </a:lnTo>
                  <a:lnTo>
                    <a:pt x="244" y="168"/>
                  </a:lnTo>
                  <a:lnTo>
                    <a:pt x="255" y="162"/>
                  </a:lnTo>
                  <a:lnTo>
                    <a:pt x="266" y="160"/>
                  </a:lnTo>
                  <a:lnTo>
                    <a:pt x="275" y="157"/>
                  </a:lnTo>
                  <a:lnTo>
                    <a:pt x="289" y="154"/>
                  </a:lnTo>
                  <a:lnTo>
                    <a:pt x="295" y="149"/>
                  </a:lnTo>
                  <a:lnTo>
                    <a:pt x="299" y="142"/>
                  </a:lnTo>
                  <a:lnTo>
                    <a:pt x="306" y="131"/>
                  </a:lnTo>
                  <a:lnTo>
                    <a:pt x="314" y="113"/>
                  </a:lnTo>
                  <a:lnTo>
                    <a:pt x="319" y="88"/>
                  </a:lnTo>
                  <a:lnTo>
                    <a:pt x="345" y="59"/>
                  </a:lnTo>
                  <a:lnTo>
                    <a:pt x="350" y="48"/>
                  </a:lnTo>
                  <a:lnTo>
                    <a:pt x="352" y="27"/>
                  </a:lnTo>
                  <a:lnTo>
                    <a:pt x="358" y="10"/>
                  </a:lnTo>
                  <a:lnTo>
                    <a:pt x="364" y="1"/>
                  </a:lnTo>
                  <a:lnTo>
                    <a:pt x="383" y="0"/>
                  </a:lnTo>
                  <a:lnTo>
                    <a:pt x="432" y="1"/>
                  </a:lnTo>
                  <a:lnTo>
                    <a:pt x="440" y="6"/>
                  </a:lnTo>
                  <a:lnTo>
                    <a:pt x="453" y="11"/>
                  </a:lnTo>
                  <a:lnTo>
                    <a:pt x="458" y="1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273">
              <a:extLst>
                <a:ext uri="{FF2B5EF4-FFF2-40B4-BE49-F238E27FC236}">
                  <a16:creationId xmlns:a16="http://schemas.microsoft.com/office/drawing/2014/main" id="{C0CF62C1-9C11-711C-CE27-DE2C000B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205" y="4386287"/>
              <a:ext cx="240274" cy="25489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5"/>
                </a:cxn>
                <a:cxn ang="0">
                  <a:pos x="58" y="20"/>
                </a:cxn>
                <a:cxn ang="0">
                  <a:pos x="96" y="20"/>
                </a:cxn>
                <a:cxn ang="0">
                  <a:pos x="125" y="26"/>
                </a:cxn>
                <a:cxn ang="0">
                  <a:pos x="146" y="50"/>
                </a:cxn>
                <a:cxn ang="0">
                  <a:pos x="163" y="71"/>
                </a:cxn>
                <a:cxn ang="0">
                  <a:pos x="189" y="100"/>
                </a:cxn>
                <a:cxn ang="0">
                  <a:pos x="242" y="133"/>
                </a:cxn>
                <a:cxn ang="0">
                  <a:pos x="267" y="156"/>
                </a:cxn>
                <a:cxn ang="0">
                  <a:pos x="292" y="186"/>
                </a:cxn>
                <a:cxn ang="0">
                  <a:pos x="301" y="179"/>
                </a:cxn>
                <a:cxn ang="0">
                  <a:pos x="326" y="205"/>
                </a:cxn>
                <a:cxn ang="0">
                  <a:pos x="344" y="211"/>
                </a:cxn>
                <a:cxn ang="0">
                  <a:pos x="370" y="236"/>
                </a:cxn>
                <a:cxn ang="0">
                  <a:pos x="379" y="229"/>
                </a:cxn>
                <a:cxn ang="0">
                  <a:pos x="409" y="240"/>
                </a:cxn>
                <a:cxn ang="0">
                  <a:pos x="417" y="253"/>
                </a:cxn>
                <a:cxn ang="0">
                  <a:pos x="412" y="262"/>
                </a:cxn>
                <a:cxn ang="0">
                  <a:pos x="403" y="282"/>
                </a:cxn>
                <a:cxn ang="0">
                  <a:pos x="417" y="279"/>
                </a:cxn>
                <a:cxn ang="0">
                  <a:pos x="440" y="273"/>
                </a:cxn>
                <a:cxn ang="0">
                  <a:pos x="452" y="294"/>
                </a:cxn>
                <a:cxn ang="0">
                  <a:pos x="448" y="311"/>
                </a:cxn>
                <a:cxn ang="0">
                  <a:pos x="436" y="334"/>
                </a:cxn>
                <a:cxn ang="0">
                  <a:pos x="459" y="351"/>
                </a:cxn>
                <a:cxn ang="0">
                  <a:pos x="475" y="354"/>
                </a:cxn>
                <a:cxn ang="0">
                  <a:pos x="492" y="373"/>
                </a:cxn>
                <a:cxn ang="0">
                  <a:pos x="494" y="398"/>
                </a:cxn>
                <a:cxn ang="0">
                  <a:pos x="514" y="409"/>
                </a:cxn>
                <a:cxn ang="0">
                  <a:pos x="525" y="422"/>
                </a:cxn>
                <a:cxn ang="0">
                  <a:pos x="553" y="427"/>
                </a:cxn>
                <a:cxn ang="0">
                  <a:pos x="566" y="449"/>
                </a:cxn>
                <a:cxn ang="0">
                  <a:pos x="573" y="473"/>
                </a:cxn>
                <a:cxn ang="0">
                  <a:pos x="569" y="498"/>
                </a:cxn>
                <a:cxn ang="0">
                  <a:pos x="564" y="532"/>
                </a:cxn>
                <a:cxn ang="0">
                  <a:pos x="563" y="595"/>
                </a:cxn>
                <a:cxn ang="0">
                  <a:pos x="545" y="595"/>
                </a:cxn>
                <a:cxn ang="0">
                  <a:pos x="533" y="602"/>
                </a:cxn>
                <a:cxn ang="0">
                  <a:pos x="500" y="591"/>
                </a:cxn>
                <a:cxn ang="0">
                  <a:pos x="491" y="600"/>
                </a:cxn>
                <a:cxn ang="0">
                  <a:pos x="462" y="569"/>
                </a:cxn>
                <a:cxn ang="0">
                  <a:pos x="440" y="555"/>
                </a:cxn>
                <a:cxn ang="0">
                  <a:pos x="397" y="520"/>
                </a:cxn>
                <a:cxn ang="0">
                  <a:pos x="376" y="494"/>
                </a:cxn>
                <a:cxn ang="0">
                  <a:pos x="351" y="470"/>
                </a:cxn>
                <a:cxn ang="0">
                  <a:pos x="302" y="415"/>
                </a:cxn>
                <a:cxn ang="0">
                  <a:pos x="276" y="344"/>
                </a:cxn>
                <a:cxn ang="0">
                  <a:pos x="256" y="319"/>
                </a:cxn>
                <a:cxn ang="0">
                  <a:pos x="224" y="286"/>
                </a:cxn>
                <a:cxn ang="0">
                  <a:pos x="214" y="283"/>
                </a:cxn>
                <a:cxn ang="0">
                  <a:pos x="198" y="231"/>
                </a:cxn>
                <a:cxn ang="0">
                  <a:pos x="184" y="200"/>
                </a:cxn>
                <a:cxn ang="0">
                  <a:pos x="146" y="177"/>
                </a:cxn>
                <a:cxn ang="0">
                  <a:pos x="119" y="143"/>
                </a:cxn>
                <a:cxn ang="0">
                  <a:pos x="101" y="115"/>
                </a:cxn>
                <a:cxn ang="0">
                  <a:pos x="73" y="100"/>
                </a:cxn>
                <a:cxn ang="0">
                  <a:pos x="48" y="76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75" h="609">
                  <a:moveTo>
                    <a:pt x="0" y="1"/>
                  </a:moveTo>
                  <a:lnTo>
                    <a:pt x="6" y="1"/>
                  </a:lnTo>
                  <a:lnTo>
                    <a:pt x="8" y="0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32" y="5"/>
                  </a:lnTo>
                  <a:lnTo>
                    <a:pt x="40" y="16"/>
                  </a:lnTo>
                  <a:lnTo>
                    <a:pt x="53" y="17"/>
                  </a:lnTo>
                  <a:lnTo>
                    <a:pt x="58" y="20"/>
                  </a:lnTo>
                  <a:lnTo>
                    <a:pt x="71" y="21"/>
                  </a:lnTo>
                  <a:lnTo>
                    <a:pt x="89" y="18"/>
                  </a:lnTo>
                  <a:lnTo>
                    <a:pt x="96" y="20"/>
                  </a:lnTo>
                  <a:lnTo>
                    <a:pt x="106" y="25"/>
                  </a:lnTo>
                  <a:lnTo>
                    <a:pt x="118" y="23"/>
                  </a:lnTo>
                  <a:lnTo>
                    <a:pt x="125" y="26"/>
                  </a:lnTo>
                  <a:lnTo>
                    <a:pt x="141" y="37"/>
                  </a:lnTo>
                  <a:lnTo>
                    <a:pt x="145" y="44"/>
                  </a:lnTo>
                  <a:lnTo>
                    <a:pt x="146" y="50"/>
                  </a:lnTo>
                  <a:lnTo>
                    <a:pt x="150" y="55"/>
                  </a:lnTo>
                  <a:lnTo>
                    <a:pt x="156" y="60"/>
                  </a:lnTo>
                  <a:lnTo>
                    <a:pt x="163" y="71"/>
                  </a:lnTo>
                  <a:lnTo>
                    <a:pt x="165" y="78"/>
                  </a:lnTo>
                  <a:lnTo>
                    <a:pt x="178" y="88"/>
                  </a:lnTo>
                  <a:lnTo>
                    <a:pt x="189" y="100"/>
                  </a:lnTo>
                  <a:lnTo>
                    <a:pt x="223" y="115"/>
                  </a:lnTo>
                  <a:lnTo>
                    <a:pt x="229" y="122"/>
                  </a:lnTo>
                  <a:lnTo>
                    <a:pt x="242" y="133"/>
                  </a:lnTo>
                  <a:lnTo>
                    <a:pt x="251" y="143"/>
                  </a:lnTo>
                  <a:lnTo>
                    <a:pt x="254" y="153"/>
                  </a:lnTo>
                  <a:lnTo>
                    <a:pt x="267" y="156"/>
                  </a:lnTo>
                  <a:lnTo>
                    <a:pt x="273" y="167"/>
                  </a:lnTo>
                  <a:lnTo>
                    <a:pt x="286" y="182"/>
                  </a:lnTo>
                  <a:lnTo>
                    <a:pt x="292" y="186"/>
                  </a:lnTo>
                  <a:lnTo>
                    <a:pt x="297" y="188"/>
                  </a:lnTo>
                  <a:lnTo>
                    <a:pt x="298" y="184"/>
                  </a:lnTo>
                  <a:lnTo>
                    <a:pt x="301" y="179"/>
                  </a:lnTo>
                  <a:lnTo>
                    <a:pt x="309" y="179"/>
                  </a:lnTo>
                  <a:lnTo>
                    <a:pt x="317" y="184"/>
                  </a:lnTo>
                  <a:lnTo>
                    <a:pt x="326" y="205"/>
                  </a:lnTo>
                  <a:lnTo>
                    <a:pt x="334" y="209"/>
                  </a:lnTo>
                  <a:lnTo>
                    <a:pt x="339" y="211"/>
                  </a:lnTo>
                  <a:lnTo>
                    <a:pt x="344" y="211"/>
                  </a:lnTo>
                  <a:lnTo>
                    <a:pt x="359" y="220"/>
                  </a:lnTo>
                  <a:lnTo>
                    <a:pt x="364" y="225"/>
                  </a:lnTo>
                  <a:lnTo>
                    <a:pt x="370" y="236"/>
                  </a:lnTo>
                  <a:lnTo>
                    <a:pt x="374" y="237"/>
                  </a:lnTo>
                  <a:lnTo>
                    <a:pt x="374" y="227"/>
                  </a:lnTo>
                  <a:lnTo>
                    <a:pt x="379" y="229"/>
                  </a:lnTo>
                  <a:lnTo>
                    <a:pt x="384" y="237"/>
                  </a:lnTo>
                  <a:lnTo>
                    <a:pt x="390" y="242"/>
                  </a:lnTo>
                  <a:lnTo>
                    <a:pt x="409" y="240"/>
                  </a:lnTo>
                  <a:lnTo>
                    <a:pt x="417" y="244"/>
                  </a:lnTo>
                  <a:lnTo>
                    <a:pt x="419" y="248"/>
                  </a:lnTo>
                  <a:lnTo>
                    <a:pt x="417" y="253"/>
                  </a:lnTo>
                  <a:lnTo>
                    <a:pt x="414" y="256"/>
                  </a:lnTo>
                  <a:lnTo>
                    <a:pt x="411" y="256"/>
                  </a:lnTo>
                  <a:lnTo>
                    <a:pt x="412" y="262"/>
                  </a:lnTo>
                  <a:lnTo>
                    <a:pt x="416" y="269"/>
                  </a:lnTo>
                  <a:lnTo>
                    <a:pt x="416" y="276"/>
                  </a:lnTo>
                  <a:lnTo>
                    <a:pt x="403" y="282"/>
                  </a:lnTo>
                  <a:lnTo>
                    <a:pt x="402" y="284"/>
                  </a:lnTo>
                  <a:lnTo>
                    <a:pt x="403" y="286"/>
                  </a:lnTo>
                  <a:lnTo>
                    <a:pt x="417" y="279"/>
                  </a:lnTo>
                  <a:lnTo>
                    <a:pt x="423" y="276"/>
                  </a:lnTo>
                  <a:lnTo>
                    <a:pt x="435" y="271"/>
                  </a:lnTo>
                  <a:lnTo>
                    <a:pt x="440" y="273"/>
                  </a:lnTo>
                  <a:lnTo>
                    <a:pt x="447" y="281"/>
                  </a:lnTo>
                  <a:lnTo>
                    <a:pt x="451" y="289"/>
                  </a:lnTo>
                  <a:lnTo>
                    <a:pt x="452" y="294"/>
                  </a:lnTo>
                  <a:lnTo>
                    <a:pt x="440" y="308"/>
                  </a:lnTo>
                  <a:lnTo>
                    <a:pt x="442" y="310"/>
                  </a:lnTo>
                  <a:lnTo>
                    <a:pt x="448" y="311"/>
                  </a:lnTo>
                  <a:lnTo>
                    <a:pt x="446" y="319"/>
                  </a:lnTo>
                  <a:lnTo>
                    <a:pt x="440" y="325"/>
                  </a:lnTo>
                  <a:lnTo>
                    <a:pt x="436" y="334"/>
                  </a:lnTo>
                  <a:lnTo>
                    <a:pt x="441" y="340"/>
                  </a:lnTo>
                  <a:lnTo>
                    <a:pt x="451" y="348"/>
                  </a:lnTo>
                  <a:lnTo>
                    <a:pt x="459" y="351"/>
                  </a:lnTo>
                  <a:lnTo>
                    <a:pt x="467" y="351"/>
                  </a:lnTo>
                  <a:lnTo>
                    <a:pt x="472" y="355"/>
                  </a:lnTo>
                  <a:lnTo>
                    <a:pt x="475" y="354"/>
                  </a:lnTo>
                  <a:lnTo>
                    <a:pt x="485" y="354"/>
                  </a:lnTo>
                  <a:lnTo>
                    <a:pt x="490" y="365"/>
                  </a:lnTo>
                  <a:lnTo>
                    <a:pt x="492" y="373"/>
                  </a:lnTo>
                  <a:lnTo>
                    <a:pt x="494" y="383"/>
                  </a:lnTo>
                  <a:lnTo>
                    <a:pt x="496" y="390"/>
                  </a:lnTo>
                  <a:lnTo>
                    <a:pt x="494" y="398"/>
                  </a:lnTo>
                  <a:lnTo>
                    <a:pt x="500" y="398"/>
                  </a:lnTo>
                  <a:lnTo>
                    <a:pt x="508" y="403"/>
                  </a:lnTo>
                  <a:lnTo>
                    <a:pt x="514" y="409"/>
                  </a:lnTo>
                  <a:lnTo>
                    <a:pt x="508" y="422"/>
                  </a:lnTo>
                  <a:lnTo>
                    <a:pt x="517" y="423"/>
                  </a:lnTo>
                  <a:lnTo>
                    <a:pt x="525" y="422"/>
                  </a:lnTo>
                  <a:lnTo>
                    <a:pt x="534" y="422"/>
                  </a:lnTo>
                  <a:lnTo>
                    <a:pt x="542" y="423"/>
                  </a:lnTo>
                  <a:lnTo>
                    <a:pt x="553" y="427"/>
                  </a:lnTo>
                  <a:lnTo>
                    <a:pt x="556" y="433"/>
                  </a:lnTo>
                  <a:lnTo>
                    <a:pt x="562" y="441"/>
                  </a:lnTo>
                  <a:lnTo>
                    <a:pt x="566" y="449"/>
                  </a:lnTo>
                  <a:lnTo>
                    <a:pt x="573" y="456"/>
                  </a:lnTo>
                  <a:lnTo>
                    <a:pt x="575" y="465"/>
                  </a:lnTo>
                  <a:lnTo>
                    <a:pt x="573" y="473"/>
                  </a:lnTo>
                  <a:lnTo>
                    <a:pt x="567" y="487"/>
                  </a:lnTo>
                  <a:lnTo>
                    <a:pt x="566" y="495"/>
                  </a:lnTo>
                  <a:lnTo>
                    <a:pt x="569" y="498"/>
                  </a:lnTo>
                  <a:lnTo>
                    <a:pt x="570" y="504"/>
                  </a:lnTo>
                  <a:lnTo>
                    <a:pt x="567" y="515"/>
                  </a:lnTo>
                  <a:lnTo>
                    <a:pt x="564" y="532"/>
                  </a:lnTo>
                  <a:lnTo>
                    <a:pt x="566" y="541"/>
                  </a:lnTo>
                  <a:lnTo>
                    <a:pt x="566" y="577"/>
                  </a:lnTo>
                  <a:lnTo>
                    <a:pt x="563" y="595"/>
                  </a:lnTo>
                  <a:lnTo>
                    <a:pt x="561" y="604"/>
                  </a:lnTo>
                  <a:lnTo>
                    <a:pt x="556" y="605"/>
                  </a:lnTo>
                  <a:lnTo>
                    <a:pt x="545" y="595"/>
                  </a:lnTo>
                  <a:lnTo>
                    <a:pt x="538" y="589"/>
                  </a:lnTo>
                  <a:lnTo>
                    <a:pt x="534" y="593"/>
                  </a:lnTo>
                  <a:lnTo>
                    <a:pt x="533" y="602"/>
                  </a:lnTo>
                  <a:lnTo>
                    <a:pt x="525" y="603"/>
                  </a:lnTo>
                  <a:lnTo>
                    <a:pt x="507" y="589"/>
                  </a:lnTo>
                  <a:lnTo>
                    <a:pt x="500" y="591"/>
                  </a:lnTo>
                  <a:lnTo>
                    <a:pt x="507" y="606"/>
                  </a:lnTo>
                  <a:lnTo>
                    <a:pt x="502" y="609"/>
                  </a:lnTo>
                  <a:lnTo>
                    <a:pt x="491" y="600"/>
                  </a:lnTo>
                  <a:lnTo>
                    <a:pt x="485" y="592"/>
                  </a:lnTo>
                  <a:lnTo>
                    <a:pt x="469" y="578"/>
                  </a:lnTo>
                  <a:lnTo>
                    <a:pt x="462" y="569"/>
                  </a:lnTo>
                  <a:lnTo>
                    <a:pt x="456" y="561"/>
                  </a:lnTo>
                  <a:lnTo>
                    <a:pt x="446" y="556"/>
                  </a:lnTo>
                  <a:lnTo>
                    <a:pt x="440" y="555"/>
                  </a:lnTo>
                  <a:lnTo>
                    <a:pt x="422" y="538"/>
                  </a:lnTo>
                  <a:lnTo>
                    <a:pt x="406" y="528"/>
                  </a:lnTo>
                  <a:lnTo>
                    <a:pt x="397" y="520"/>
                  </a:lnTo>
                  <a:lnTo>
                    <a:pt x="386" y="516"/>
                  </a:lnTo>
                  <a:lnTo>
                    <a:pt x="380" y="506"/>
                  </a:lnTo>
                  <a:lnTo>
                    <a:pt x="376" y="494"/>
                  </a:lnTo>
                  <a:lnTo>
                    <a:pt x="370" y="487"/>
                  </a:lnTo>
                  <a:lnTo>
                    <a:pt x="359" y="481"/>
                  </a:lnTo>
                  <a:lnTo>
                    <a:pt x="351" y="470"/>
                  </a:lnTo>
                  <a:lnTo>
                    <a:pt x="328" y="443"/>
                  </a:lnTo>
                  <a:lnTo>
                    <a:pt x="306" y="421"/>
                  </a:lnTo>
                  <a:lnTo>
                    <a:pt x="302" y="415"/>
                  </a:lnTo>
                  <a:lnTo>
                    <a:pt x="301" y="398"/>
                  </a:lnTo>
                  <a:lnTo>
                    <a:pt x="279" y="356"/>
                  </a:lnTo>
                  <a:lnTo>
                    <a:pt x="276" y="344"/>
                  </a:lnTo>
                  <a:lnTo>
                    <a:pt x="268" y="332"/>
                  </a:lnTo>
                  <a:lnTo>
                    <a:pt x="262" y="327"/>
                  </a:lnTo>
                  <a:lnTo>
                    <a:pt x="256" y="319"/>
                  </a:lnTo>
                  <a:lnTo>
                    <a:pt x="250" y="315"/>
                  </a:lnTo>
                  <a:lnTo>
                    <a:pt x="241" y="297"/>
                  </a:lnTo>
                  <a:lnTo>
                    <a:pt x="224" y="286"/>
                  </a:lnTo>
                  <a:lnTo>
                    <a:pt x="217" y="286"/>
                  </a:lnTo>
                  <a:lnTo>
                    <a:pt x="215" y="284"/>
                  </a:lnTo>
                  <a:lnTo>
                    <a:pt x="214" y="283"/>
                  </a:lnTo>
                  <a:lnTo>
                    <a:pt x="209" y="262"/>
                  </a:lnTo>
                  <a:lnTo>
                    <a:pt x="203" y="242"/>
                  </a:lnTo>
                  <a:lnTo>
                    <a:pt x="198" y="231"/>
                  </a:lnTo>
                  <a:lnTo>
                    <a:pt x="191" y="218"/>
                  </a:lnTo>
                  <a:lnTo>
                    <a:pt x="191" y="209"/>
                  </a:lnTo>
                  <a:lnTo>
                    <a:pt x="184" y="200"/>
                  </a:lnTo>
                  <a:lnTo>
                    <a:pt x="174" y="190"/>
                  </a:lnTo>
                  <a:lnTo>
                    <a:pt x="156" y="181"/>
                  </a:lnTo>
                  <a:lnTo>
                    <a:pt x="146" y="177"/>
                  </a:lnTo>
                  <a:lnTo>
                    <a:pt x="135" y="175"/>
                  </a:lnTo>
                  <a:lnTo>
                    <a:pt x="126" y="145"/>
                  </a:lnTo>
                  <a:lnTo>
                    <a:pt x="119" y="143"/>
                  </a:lnTo>
                  <a:lnTo>
                    <a:pt x="117" y="137"/>
                  </a:lnTo>
                  <a:lnTo>
                    <a:pt x="112" y="132"/>
                  </a:lnTo>
                  <a:lnTo>
                    <a:pt x="101" y="115"/>
                  </a:lnTo>
                  <a:lnTo>
                    <a:pt x="90" y="105"/>
                  </a:lnTo>
                  <a:lnTo>
                    <a:pt x="82" y="100"/>
                  </a:lnTo>
                  <a:lnTo>
                    <a:pt x="73" y="100"/>
                  </a:lnTo>
                  <a:lnTo>
                    <a:pt x="63" y="92"/>
                  </a:lnTo>
                  <a:lnTo>
                    <a:pt x="54" y="82"/>
                  </a:lnTo>
                  <a:lnTo>
                    <a:pt x="48" y="76"/>
                  </a:lnTo>
                  <a:lnTo>
                    <a:pt x="39" y="70"/>
                  </a:lnTo>
                  <a:lnTo>
                    <a:pt x="17" y="46"/>
                  </a:lnTo>
                  <a:lnTo>
                    <a:pt x="12" y="39"/>
                  </a:lnTo>
                  <a:lnTo>
                    <a:pt x="3" y="2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274">
              <a:extLst>
                <a:ext uri="{FF2B5EF4-FFF2-40B4-BE49-F238E27FC236}">
                  <a16:creationId xmlns:a16="http://schemas.microsoft.com/office/drawing/2014/main" id="{ADBF5D1E-07B6-2EBD-00FC-C5C210DFA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764" y="4641186"/>
              <a:ext cx="204755" cy="64769"/>
            </a:xfrm>
            <a:custGeom>
              <a:avLst/>
              <a:gdLst/>
              <a:ahLst/>
              <a:cxnLst>
                <a:cxn ang="0">
                  <a:pos x="351" y="125"/>
                </a:cxn>
                <a:cxn ang="0">
                  <a:pos x="323" y="126"/>
                </a:cxn>
                <a:cxn ang="0">
                  <a:pos x="314" y="120"/>
                </a:cxn>
                <a:cxn ang="0">
                  <a:pos x="303" y="123"/>
                </a:cxn>
                <a:cxn ang="0">
                  <a:pos x="278" y="116"/>
                </a:cxn>
                <a:cxn ang="0">
                  <a:pos x="263" y="106"/>
                </a:cxn>
                <a:cxn ang="0">
                  <a:pos x="247" y="99"/>
                </a:cxn>
                <a:cxn ang="0">
                  <a:pos x="223" y="95"/>
                </a:cxn>
                <a:cxn ang="0">
                  <a:pos x="205" y="94"/>
                </a:cxn>
                <a:cxn ang="0">
                  <a:pos x="196" y="95"/>
                </a:cxn>
                <a:cxn ang="0">
                  <a:pos x="184" y="93"/>
                </a:cxn>
                <a:cxn ang="0">
                  <a:pos x="174" y="100"/>
                </a:cxn>
                <a:cxn ang="0">
                  <a:pos x="136" y="93"/>
                </a:cxn>
                <a:cxn ang="0">
                  <a:pos x="112" y="84"/>
                </a:cxn>
                <a:cxn ang="0">
                  <a:pos x="81" y="81"/>
                </a:cxn>
                <a:cxn ang="0">
                  <a:pos x="64" y="73"/>
                </a:cxn>
                <a:cxn ang="0">
                  <a:pos x="69" y="59"/>
                </a:cxn>
                <a:cxn ang="0">
                  <a:pos x="59" y="56"/>
                </a:cxn>
                <a:cxn ang="0">
                  <a:pos x="23" y="48"/>
                </a:cxn>
                <a:cxn ang="0">
                  <a:pos x="6" y="45"/>
                </a:cxn>
                <a:cxn ang="0">
                  <a:pos x="1" y="37"/>
                </a:cxn>
                <a:cxn ang="0">
                  <a:pos x="7" y="41"/>
                </a:cxn>
                <a:cxn ang="0">
                  <a:pos x="19" y="37"/>
                </a:cxn>
                <a:cxn ang="0">
                  <a:pos x="26" y="30"/>
                </a:cxn>
                <a:cxn ang="0">
                  <a:pos x="34" y="14"/>
                </a:cxn>
                <a:cxn ang="0">
                  <a:pos x="51" y="0"/>
                </a:cxn>
                <a:cxn ang="0">
                  <a:pos x="97" y="0"/>
                </a:cxn>
                <a:cxn ang="0">
                  <a:pos x="114" y="6"/>
                </a:cxn>
                <a:cxn ang="0">
                  <a:pos x="127" y="15"/>
                </a:cxn>
                <a:cxn ang="0">
                  <a:pos x="148" y="17"/>
                </a:cxn>
                <a:cxn ang="0">
                  <a:pos x="170" y="32"/>
                </a:cxn>
                <a:cxn ang="0">
                  <a:pos x="189" y="47"/>
                </a:cxn>
                <a:cxn ang="0">
                  <a:pos x="219" y="48"/>
                </a:cxn>
                <a:cxn ang="0">
                  <a:pos x="252" y="52"/>
                </a:cxn>
                <a:cxn ang="0">
                  <a:pos x="269" y="55"/>
                </a:cxn>
                <a:cxn ang="0">
                  <a:pos x="285" y="37"/>
                </a:cxn>
                <a:cxn ang="0">
                  <a:pos x="292" y="25"/>
                </a:cxn>
                <a:cxn ang="0">
                  <a:pos x="306" y="34"/>
                </a:cxn>
                <a:cxn ang="0">
                  <a:pos x="322" y="41"/>
                </a:cxn>
                <a:cxn ang="0">
                  <a:pos x="335" y="39"/>
                </a:cxn>
                <a:cxn ang="0">
                  <a:pos x="346" y="44"/>
                </a:cxn>
                <a:cxn ang="0">
                  <a:pos x="360" y="49"/>
                </a:cxn>
                <a:cxn ang="0">
                  <a:pos x="384" y="53"/>
                </a:cxn>
                <a:cxn ang="0">
                  <a:pos x="399" y="72"/>
                </a:cxn>
                <a:cxn ang="0">
                  <a:pos x="410" y="93"/>
                </a:cxn>
                <a:cxn ang="0">
                  <a:pos x="441" y="94"/>
                </a:cxn>
                <a:cxn ang="0">
                  <a:pos x="464" y="92"/>
                </a:cxn>
                <a:cxn ang="0">
                  <a:pos x="483" y="99"/>
                </a:cxn>
                <a:cxn ang="0">
                  <a:pos x="480" y="132"/>
                </a:cxn>
                <a:cxn ang="0">
                  <a:pos x="486" y="144"/>
                </a:cxn>
                <a:cxn ang="0">
                  <a:pos x="485" y="152"/>
                </a:cxn>
                <a:cxn ang="0">
                  <a:pos x="447" y="137"/>
                </a:cxn>
                <a:cxn ang="0">
                  <a:pos x="418" y="126"/>
                </a:cxn>
                <a:cxn ang="0">
                  <a:pos x="380" y="132"/>
                </a:cxn>
                <a:cxn ang="0">
                  <a:pos x="362" y="125"/>
                </a:cxn>
              </a:cxnLst>
              <a:rect l="0" t="0" r="r" b="b"/>
              <a:pathLst>
                <a:path w="490" h="154">
                  <a:moveTo>
                    <a:pt x="362" y="125"/>
                  </a:moveTo>
                  <a:lnTo>
                    <a:pt x="351" y="125"/>
                  </a:lnTo>
                  <a:lnTo>
                    <a:pt x="340" y="131"/>
                  </a:lnTo>
                  <a:lnTo>
                    <a:pt x="323" y="126"/>
                  </a:lnTo>
                  <a:lnTo>
                    <a:pt x="318" y="123"/>
                  </a:lnTo>
                  <a:lnTo>
                    <a:pt x="314" y="120"/>
                  </a:lnTo>
                  <a:lnTo>
                    <a:pt x="312" y="123"/>
                  </a:lnTo>
                  <a:lnTo>
                    <a:pt x="303" y="123"/>
                  </a:lnTo>
                  <a:lnTo>
                    <a:pt x="292" y="121"/>
                  </a:lnTo>
                  <a:lnTo>
                    <a:pt x="278" y="116"/>
                  </a:lnTo>
                  <a:lnTo>
                    <a:pt x="269" y="111"/>
                  </a:lnTo>
                  <a:lnTo>
                    <a:pt x="263" y="106"/>
                  </a:lnTo>
                  <a:lnTo>
                    <a:pt x="256" y="103"/>
                  </a:lnTo>
                  <a:lnTo>
                    <a:pt x="247" y="99"/>
                  </a:lnTo>
                  <a:lnTo>
                    <a:pt x="234" y="95"/>
                  </a:lnTo>
                  <a:lnTo>
                    <a:pt x="223" y="95"/>
                  </a:lnTo>
                  <a:lnTo>
                    <a:pt x="209" y="93"/>
                  </a:lnTo>
                  <a:lnTo>
                    <a:pt x="205" y="94"/>
                  </a:lnTo>
                  <a:lnTo>
                    <a:pt x="201" y="97"/>
                  </a:lnTo>
                  <a:lnTo>
                    <a:pt x="196" y="95"/>
                  </a:lnTo>
                  <a:lnTo>
                    <a:pt x="194" y="93"/>
                  </a:lnTo>
                  <a:lnTo>
                    <a:pt x="184" y="93"/>
                  </a:lnTo>
                  <a:lnTo>
                    <a:pt x="179" y="98"/>
                  </a:lnTo>
                  <a:lnTo>
                    <a:pt x="174" y="100"/>
                  </a:lnTo>
                  <a:lnTo>
                    <a:pt x="170" y="100"/>
                  </a:lnTo>
                  <a:lnTo>
                    <a:pt x="136" y="93"/>
                  </a:lnTo>
                  <a:lnTo>
                    <a:pt x="124" y="87"/>
                  </a:lnTo>
                  <a:lnTo>
                    <a:pt x="112" y="84"/>
                  </a:lnTo>
                  <a:lnTo>
                    <a:pt x="91" y="83"/>
                  </a:lnTo>
                  <a:lnTo>
                    <a:pt x="81" y="81"/>
                  </a:lnTo>
                  <a:lnTo>
                    <a:pt x="75" y="77"/>
                  </a:lnTo>
                  <a:lnTo>
                    <a:pt x="64" y="73"/>
                  </a:lnTo>
                  <a:lnTo>
                    <a:pt x="59" y="70"/>
                  </a:lnTo>
                  <a:lnTo>
                    <a:pt x="69" y="59"/>
                  </a:lnTo>
                  <a:lnTo>
                    <a:pt x="68" y="58"/>
                  </a:lnTo>
                  <a:lnTo>
                    <a:pt x="59" y="56"/>
                  </a:lnTo>
                  <a:lnTo>
                    <a:pt x="40" y="49"/>
                  </a:lnTo>
                  <a:lnTo>
                    <a:pt x="23" y="48"/>
                  </a:lnTo>
                  <a:lnTo>
                    <a:pt x="16" y="47"/>
                  </a:lnTo>
                  <a:lnTo>
                    <a:pt x="6" y="45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3" y="41"/>
                  </a:lnTo>
                  <a:lnTo>
                    <a:pt x="19" y="37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1" y="22"/>
                  </a:lnTo>
                  <a:lnTo>
                    <a:pt x="34" y="14"/>
                  </a:lnTo>
                  <a:lnTo>
                    <a:pt x="39" y="5"/>
                  </a:lnTo>
                  <a:lnTo>
                    <a:pt x="51" y="0"/>
                  </a:lnTo>
                  <a:lnTo>
                    <a:pt x="85" y="6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14" y="6"/>
                  </a:lnTo>
                  <a:lnTo>
                    <a:pt x="117" y="14"/>
                  </a:lnTo>
                  <a:lnTo>
                    <a:pt x="127" y="15"/>
                  </a:lnTo>
                  <a:lnTo>
                    <a:pt x="135" y="14"/>
                  </a:lnTo>
                  <a:lnTo>
                    <a:pt x="148" y="17"/>
                  </a:lnTo>
                  <a:lnTo>
                    <a:pt x="158" y="19"/>
                  </a:lnTo>
                  <a:lnTo>
                    <a:pt x="170" y="32"/>
                  </a:lnTo>
                  <a:lnTo>
                    <a:pt x="179" y="45"/>
                  </a:lnTo>
                  <a:lnTo>
                    <a:pt x="189" y="47"/>
                  </a:lnTo>
                  <a:lnTo>
                    <a:pt x="200" y="47"/>
                  </a:lnTo>
                  <a:lnTo>
                    <a:pt x="219" y="48"/>
                  </a:lnTo>
                  <a:lnTo>
                    <a:pt x="225" y="47"/>
                  </a:lnTo>
                  <a:lnTo>
                    <a:pt x="252" y="52"/>
                  </a:lnTo>
                  <a:lnTo>
                    <a:pt x="261" y="52"/>
                  </a:lnTo>
                  <a:lnTo>
                    <a:pt x="269" y="55"/>
                  </a:lnTo>
                  <a:lnTo>
                    <a:pt x="275" y="52"/>
                  </a:lnTo>
                  <a:lnTo>
                    <a:pt x="285" y="37"/>
                  </a:lnTo>
                  <a:lnTo>
                    <a:pt x="286" y="31"/>
                  </a:lnTo>
                  <a:lnTo>
                    <a:pt x="292" y="25"/>
                  </a:lnTo>
                  <a:lnTo>
                    <a:pt x="301" y="26"/>
                  </a:lnTo>
                  <a:lnTo>
                    <a:pt x="306" y="34"/>
                  </a:lnTo>
                  <a:lnTo>
                    <a:pt x="313" y="41"/>
                  </a:lnTo>
                  <a:lnTo>
                    <a:pt x="322" y="41"/>
                  </a:lnTo>
                  <a:lnTo>
                    <a:pt x="330" y="36"/>
                  </a:lnTo>
                  <a:lnTo>
                    <a:pt x="335" y="39"/>
                  </a:lnTo>
                  <a:lnTo>
                    <a:pt x="340" y="41"/>
                  </a:lnTo>
                  <a:lnTo>
                    <a:pt x="346" y="44"/>
                  </a:lnTo>
                  <a:lnTo>
                    <a:pt x="352" y="45"/>
                  </a:lnTo>
                  <a:lnTo>
                    <a:pt x="360" y="49"/>
                  </a:lnTo>
                  <a:lnTo>
                    <a:pt x="377" y="49"/>
                  </a:lnTo>
                  <a:lnTo>
                    <a:pt x="384" y="53"/>
                  </a:lnTo>
                  <a:lnTo>
                    <a:pt x="391" y="67"/>
                  </a:lnTo>
                  <a:lnTo>
                    <a:pt x="399" y="72"/>
                  </a:lnTo>
                  <a:lnTo>
                    <a:pt x="401" y="88"/>
                  </a:lnTo>
                  <a:lnTo>
                    <a:pt x="410" y="93"/>
                  </a:lnTo>
                  <a:lnTo>
                    <a:pt x="421" y="95"/>
                  </a:lnTo>
                  <a:lnTo>
                    <a:pt x="441" y="94"/>
                  </a:lnTo>
                  <a:lnTo>
                    <a:pt x="451" y="94"/>
                  </a:lnTo>
                  <a:lnTo>
                    <a:pt x="464" y="92"/>
                  </a:lnTo>
                  <a:lnTo>
                    <a:pt x="475" y="94"/>
                  </a:lnTo>
                  <a:lnTo>
                    <a:pt x="483" y="99"/>
                  </a:lnTo>
                  <a:lnTo>
                    <a:pt x="484" y="113"/>
                  </a:lnTo>
                  <a:lnTo>
                    <a:pt x="480" y="132"/>
                  </a:lnTo>
                  <a:lnTo>
                    <a:pt x="483" y="138"/>
                  </a:lnTo>
                  <a:lnTo>
                    <a:pt x="486" y="144"/>
                  </a:lnTo>
                  <a:lnTo>
                    <a:pt x="490" y="154"/>
                  </a:lnTo>
                  <a:lnTo>
                    <a:pt x="485" y="152"/>
                  </a:lnTo>
                  <a:lnTo>
                    <a:pt x="479" y="145"/>
                  </a:lnTo>
                  <a:lnTo>
                    <a:pt x="447" y="137"/>
                  </a:lnTo>
                  <a:lnTo>
                    <a:pt x="432" y="131"/>
                  </a:lnTo>
                  <a:lnTo>
                    <a:pt x="418" y="126"/>
                  </a:lnTo>
                  <a:lnTo>
                    <a:pt x="392" y="134"/>
                  </a:lnTo>
                  <a:lnTo>
                    <a:pt x="380" y="132"/>
                  </a:lnTo>
                  <a:lnTo>
                    <a:pt x="368" y="127"/>
                  </a:lnTo>
                  <a:lnTo>
                    <a:pt x="362" y="12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275">
              <a:extLst>
                <a:ext uri="{FF2B5EF4-FFF2-40B4-BE49-F238E27FC236}">
                  <a16:creationId xmlns:a16="http://schemas.microsoft.com/office/drawing/2014/main" id="{7249F564-8B24-2479-8447-243F6ADEA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168" y="4695509"/>
              <a:ext cx="54323" cy="25072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6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0" y="7"/>
                </a:cxn>
                <a:cxn ang="0">
                  <a:pos x="70" y="8"/>
                </a:cxn>
                <a:cxn ang="0">
                  <a:pos x="96" y="7"/>
                </a:cxn>
                <a:cxn ang="0">
                  <a:pos x="106" y="3"/>
                </a:cxn>
                <a:cxn ang="0">
                  <a:pos x="115" y="2"/>
                </a:cxn>
                <a:cxn ang="0">
                  <a:pos x="121" y="0"/>
                </a:cxn>
                <a:cxn ang="0">
                  <a:pos x="129" y="2"/>
                </a:cxn>
                <a:cxn ang="0">
                  <a:pos x="131" y="6"/>
                </a:cxn>
                <a:cxn ang="0">
                  <a:pos x="126" y="18"/>
                </a:cxn>
                <a:cxn ang="0">
                  <a:pos x="110" y="23"/>
                </a:cxn>
                <a:cxn ang="0">
                  <a:pos x="87" y="35"/>
                </a:cxn>
                <a:cxn ang="0">
                  <a:pos x="72" y="39"/>
                </a:cxn>
                <a:cxn ang="0">
                  <a:pos x="60" y="45"/>
                </a:cxn>
                <a:cxn ang="0">
                  <a:pos x="39" y="50"/>
                </a:cxn>
                <a:cxn ang="0">
                  <a:pos x="23" y="60"/>
                </a:cxn>
                <a:cxn ang="0">
                  <a:pos x="18" y="56"/>
                </a:cxn>
                <a:cxn ang="0">
                  <a:pos x="0" y="38"/>
                </a:cxn>
              </a:cxnLst>
              <a:rect l="0" t="0" r="r" b="b"/>
              <a:pathLst>
                <a:path w="131" h="60">
                  <a:moveTo>
                    <a:pt x="0" y="38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6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0" y="7"/>
                  </a:lnTo>
                  <a:lnTo>
                    <a:pt x="70" y="8"/>
                  </a:lnTo>
                  <a:lnTo>
                    <a:pt x="96" y="7"/>
                  </a:lnTo>
                  <a:lnTo>
                    <a:pt x="106" y="3"/>
                  </a:lnTo>
                  <a:lnTo>
                    <a:pt x="115" y="2"/>
                  </a:lnTo>
                  <a:lnTo>
                    <a:pt x="121" y="0"/>
                  </a:lnTo>
                  <a:lnTo>
                    <a:pt x="129" y="2"/>
                  </a:lnTo>
                  <a:lnTo>
                    <a:pt x="131" y="6"/>
                  </a:lnTo>
                  <a:lnTo>
                    <a:pt x="126" y="18"/>
                  </a:lnTo>
                  <a:lnTo>
                    <a:pt x="110" y="23"/>
                  </a:lnTo>
                  <a:lnTo>
                    <a:pt x="87" y="35"/>
                  </a:lnTo>
                  <a:lnTo>
                    <a:pt x="72" y="39"/>
                  </a:lnTo>
                  <a:lnTo>
                    <a:pt x="60" y="45"/>
                  </a:lnTo>
                  <a:lnTo>
                    <a:pt x="39" y="50"/>
                  </a:lnTo>
                  <a:lnTo>
                    <a:pt x="23" y="60"/>
                  </a:lnTo>
                  <a:lnTo>
                    <a:pt x="18" y="5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276">
              <a:extLst>
                <a:ext uri="{FF2B5EF4-FFF2-40B4-BE49-F238E27FC236}">
                  <a16:creationId xmlns:a16="http://schemas.microsoft.com/office/drawing/2014/main" id="{97C2B3FD-C00C-BD62-C380-930185896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2006" y="4712223"/>
              <a:ext cx="35519" cy="29251"/>
            </a:xfrm>
            <a:custGeom>
              <a:avLst/>
              <a:gdLst/>
              <a:ahLst/>
              <a:cxnLst>
                <a:cxn ang="0">
                  <a:pos x="83" y="18"/>
                </a:cxn>
                <a:cxn ang="0">
                  <a:pos x="83" y="22"/>
                </a:cxn>
                <a:cxn ang="0">
                  <a:pos x="78" y="33"/>
                </a:cxn>
                <a:cxn ang="0">
                  <a:pos x="67" y="44"/>
                </a:cxn>
                <a:cxn ang="0">
                  <a:pos x="61" y="52"/>
                </a:cxn>
                <a:cxn ang="0">
                  <a:pos x="54" y="56"/>
                </a:cxn>
                <a:cxn ang="0">
                  <a:pos x="49" y="58"/>
                </a:cxn>
                <a:cxn ang="0">
                  <a:pos x="39" y="61"/>
                </a:cxn>
                <a:cxn ang="0">
                  <a:pos x="31" y="65"/>
                </a:cxn>
                <a:cxn ang="0">
                  <a:pos x="22" y="68"/>
                </a:cxn>
                <a:cxn ang="0">
                  <a:pos x="15" y="69"/>
                </a:cxn>
                <a:cxn ang="0">
                  <a:pos x="6" y="69"/>
                </a:cxn>
                <a:cxn ang="0">
                  <a:pos x="0" y="63"/>
                </a:cxn>
                <a:cxn ang="0">
                  <a:pos x="8" y="56"/>
                </a:cxn>
                <a:cxn ang="0">
                  <a:pos x="9" y="50"/>
                </a:cxn>
                <a:cxn ang="0">
                  <a:pos x="6" y="44"/>
                </a:cxn>
                <a:cxn ang="0">
                  <a:pos x="9" y="30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1" y="14"/>
                </a:cxn>
                <a:cxn ang="0">
                  <a:pos x="41" y="8"/>
                </a:cxn>
                <a:cxn ang="0">
                  <a:pos x="47" y="6"/>
                </a:cxn>
                <a:cxn ang="0">
                  <a:pos x="53" y="3"/>
                </a:cxn>
                <a:cxn ang="0">
                  <a:pos x="61" y="3"/>
                </a:cxn>
                <a:cxn ang="0">
                  <a:pos x="65" y="0"/>
                </a:cxn>
                <a:cxn ang="0">
                  <a:pos x="83" y="18"/>
                </a:cxn>
              </a:cxnLst>
              <a:rect l="0" t="0" r="r" b="b"/>
              <a:pathLst>
                <a:path w="83" h="69">
                  <a:moveTo>
                    <a:pt x="83" y="18"/>
                  </a:moveTo>
                  <a:lnTo>
                    <a:pt x="83" y="22"/>
                  </a:lnTo>
                  <a:lnTo>
                    <a:pt x="78" y="33"/>
                  </a:lnTo>
                  <a:lnTo>
                    <a:pt x="67" y="44"/>
                  </a:lnTo>
                  <a:lnTo>
                    <a:pt x="61" y="52"/>
                  </a:lnTo>
                  <a:lnTo>
                    <a:pt x="54" y="56"/>
                  </a:lnTo>
                  <a:lnTo>
                    <a:pt x="49" y="58"/>
                  </a:lnTo>
                  <a:lnTo>
                    <a:pt x="39" y="61"/>
                  </a:lnTo>
                  <a:lnTo>
                    <a:pt x="31" y="65"/>
                  </a:lnTo>
                  <a:lnTo>
                    <a:pt x="22" y="68"/>
                  </a:lnTo>
                  <a:lnTo>
                    <a:pt x="15" y="69"/>
                  </a:lnTo>
                  <a:lnTo>
                    <a:pt x="6" y="69"/>
                  </a:lnTo>
                  <a:lnTo>
                    <a:pt x="0" y="63"/>
                  </a:lnTo>
                  <a:lnTo>
                    <a:pt x="8" y="56"/>
                  </a:lnTo>
                  <a:lnTo>
                    <a:pt x="9" y="50"/>
                  </a:lnTo>
                  <a:lnTo>
                    <a:pt x="6" y="44"/>
                  </a:lnTo>
                  <a:lnTo>
                    <a:pt x="9" y="30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1" y="14"/>
                  </a:lnTo>
                  <a:lnTo>
                    <a:pt x="41" y="8"/>
                  </a:lnTo>
                  <a:lnTo>
                    <a:pt x="47" y="6"/>
                  </a:lnTo>
                  <a:lnTo>
                    <a:pt x="53" y="3"/>
                  </a:lnTo>
                  <a:lnTo>
                    <a:pt x="61" y="3"/>
                  </a:lnTo>
                  <a:lnTo>
                    <a:pt x="65" y="0"/>
                  </a:lnTo>
                  <a:lnTo>
                    <a:pt x="83" y="18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277">
              <a:extLst>
                <a:ext uri="{FF2B5EF4-FFF2-40B4-BE49-F238E27FC236}">
                  <a16:creationId xmlns:a16="http://schemas.microsoft.com/office/drawing/2014/main" id="{89B813AE-763E-063E-0D19-4E462AD26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205" y="4572238"/>
              <a:ext cx="64769" cy="25072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1" y="35"/>
                </a:cxn>
                <a:cxn ang="0">
                  <a:pos x="0" y="22"/>
                </a:cxn>
                <a:cxn ang="0">
                  <a:pos x="3" y="16"/>
                </a:cxn>
                <a:cxn ang="0">
                  <a:pos x="7" y="13"/>
                </a:cxn>
                <a:cxn ang="0">
                  <a:pos x="12" y="7"/>
                </a:cxn>
                <a:cxn ang="0">
                  <a:pos x="17" y="2"/>
                </a:cxn>
                <a:cxn ang="0">
                  <a:pos x="42" y="5"/>
                </a:cxn>
                <a:cxn ang="0">
                  <a:pos x="53" y="3"/>
                </a:cxn>
                <a:cxn ang="0">
                  <a:pos x="62" y="1"/>
                </a:cxn>
                <a:cxn ang="0">
                  <a:pos x="68" y="5"/>
                </a:cxn>
                <a:cxn ang="0">
                  <a:pos x="87" y="0"/>
                </a:cxn>
                <a:cxn ang="0">
                  <a:pos x="97" y="3"/>
                </a:cxn>
                <a:cxn ang="0">
                  <a:pos x="105" y="10"/>
                </a:cxn>
                <a:cxn ang="0">
                  <a:pos x="112" y="11"/>
                </a:cxn>
                <a:cxn ang="0">
                  <a:pos x="122" y="11"/>
                </a:cxn>
                <a:cxn ang="0">
                  <a:pos x="129" y="10"/>
                </a:cxn>
                <a:cxn ang="0">
                  <a:pos x="138" y="12"/>
                </a:cxn>
                <a:cxn ang="0">
                  <a:pos x="144" y="28"/>
                </a:cxn>
                <a:cxn ang="0">
                  <a:pos x="148" y="33"/>
                </a:cxn>
                <a:cxn ang="0">
                  <a:pos x="156" y="35"/>
                </a:cxn>
                <a:cxn ang="0">
                  <a:pos x="158" y="47"/>
                </a:cxn>
                <a:cxn ang="0">
                  <a:pos x="153" y="57"/>
                </a:cxn>
                <a:cxn ang="0">
                  <a:pos x="145" y="51"/>
                </a:cxn>
                <a:cxn ang="0">
                  <a:pos x="105" y="30"/>
                </a:cxn>
                <a:cxn ang="0">
                  <a:pos x="95" y="28"/>
                </a:cxn>
                <a:cxn ang="0">
                  <a:pos x="87" y="28"/>
                </a:cxn>
                <a:cxn ang="0">
                  <a:pos x="87" y="33"/>
                </a:cxn>
                <a:cxn ang="0">
                  <a:pos x="81" y="34"/>
                </a:cxn>
                <a:cxn ang="0">
                  <a:pos x="71" y="33"/>
                </a:cxn>
                <a:cxn ang="0">
                  <a:pos x="60" y="32"/>
                </a:cxn>
                <a:cxn ang="0">
                  <a:pos x="53" y="24"/>
                </a:cxn>
                <a:cxn ang="0">
                  <a:pos x="44" y="28"/>
                </a:cxn>
                <a:cxn ang="0">
                  <a:pos x="42" y="33"/>
                </a:cxn>
                <a:cxn ang="0">
                  <a:pos x="33" y="35"/>
                </a:cxn>
                <a:cxn ang="0">
                  <a:pos x="23" y="30"/>
                </a:cxn>
                <a:cxn ang="0">
                  <a:pos x="14" y="19"/>
                </a:cxn>
                <a:cxn ang="0">
                  <a:pos x="11" y="22"/>
                </a:cxn>
                <a:cxn ang="0">
                  <a:pos x="4" y="36"/>
                </a:cxn>
              </a:cxnLst>
              <a:rect l="0" t="0" r="r" b="b"/>
              <a:pathLst>
                <a:path w="158" h="57">
                  <a:moveTo>
                    <a:pt x="4" y="36"/>
                  </a:moveTo>
                  <a:lnTo>
                    <a:pt x="1" y="35"/>
                  </a:lnTo>
                  <a:lnTo>
                    <a:pt x="0" y="22"/>
                  </a:lnTo>
                  <a:lnTo>
                    <a:pt x="3" y="16"/>
                  </a:lnTo>
                  <a:lnTo>
                    <a:pt x="7" y="13"/>
                  </a:lnTo>
                  <a:lnTo>
                    <a:pt x="12" y="7"/>
                  </a:lnTo>
                  <a:lnTo>
                    <a:pt x="17" y="2"/>
                  </a:lnTo>
                  <a:lnTo>
                    <a:pt x="42" y="5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68" y="5"/>
                  </a:lnTo>
                  <a:lnTo>
                    <a:pt x="87" y="0"/>
                  </a:lnTo>
                  <a:lnTo>
                    <a:pt x="97" y="3"/>
                  </a:lnTo>
                  <a:lnTo>
                    <a:pt x="105" y="10"/>
                  </a:lnTo>
                  <a:lnTo>
                    <a:pt x="112" y="11"/>
                  </a:lnTo>
                  <a:lnTo>
                    <a:pt x="122" y="11"/>
                  </a:lnTo>
                  <a:lnTo>
                    <a:pt x="129" y="10"/>
                  </a:lnTo>
                  <a:lnTo>
                    <a:pt x="138" y="12"/>
                  </a:lnTo>
                  <a:lnTo>
                    <a:pt x="144" y="28"/>
                  </a:lnTo>
                  <a:lnTo>
                    <a:pt x="148" y="33"/>
                  </a:lnTo>
                  <a:lnTo>
                    <a:pt x="156" y="35"/>
                  </a:lnTo>
                  <a:lnTo>
                    <a:pt x="158" y="47"/>
                  </a:lnTo>
                  <a:lnTo>
                    <a:pt x="153" y="57"/>
                  </a:lnTo>
                  <a:lnTo>
                    <a:pt x="145" y="51"/>
                  </a:lnTo>
                  <a:lnTo>
                    <a:pt x="105" y="30"/>
                  </a:lnTo>
                  <a:lnTo>
                    <a:pt x="95" y="28"/>
                  </a:lnTo>
                  <a:lnTo>
                    <a:pt x="87" y="28"/>
                  </a:lnTo>
                  <a:lnTo>
                    <a:pt x="87" y="33"/>
                  </a:lnTo>
                  <a:lnTo>
                    <a:pt x="81" y="34"/>
                  </a:lnTo>
                  <a:lnTo>
                    <a:pt x="71" y="33"/>
                  </a:lnTo>
                  <a:lnTo>
                    <a:pt x="60" y="32"/>
                  </a:lnTo>
                  <a:lnTo>
                    <a:pt x="53" y="24"/>
                  </a:lnTo>
                  <a:lnTo>
                    <a:pt x="44" y="28"/>
                  </a:lnTo>
                  <a:lnTo>
                    <a:pt x="42" y="33"/>
                  </a:lnTo>
                  <a:lnTo>
                    <a:pt x="33" y="35"/>
                  </a:lnTo>
                  <a:lnTo>
                    <a:pt x="23" y="30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278">
              <a:extLst>
                <a:ext uri="{FF2B5EF4-FFF2-40B4-BE49-F238E27FC236}">
                  <a16:creationId xmlns:a16="http://schemas.microsoft.com/office/drawing/2014/main" id="{A5FD97BF-6D38-71E8-E617-C99FBF1C1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629" y="4471950"/>
              <a:ext cx="139986" cy="165058"/>
            </a:xfrm>
            <a:custGeom>
              <a:avLst/>
              <a:gdLst/>
              <a:ahLst/>
              <a:cxnLst>
                <a:cxn ang="0">
                  <a:pos x="135" y="28"/>
                </a:cxn>
                <a:cxn ang="0">
                  <a:pos x="158" y="31"/>
                </a:cxn>
                <a:cxn ang="0">
                  <a:pos x="178" y="34"/>
                </a:cxn>
                <a:cxn ang="0">
                  <a:pos x="199" y="40"/>
                </a:cxn>
                <a:cxn ang="0">
                  <a:pos x="222" y="40"/>
                </a:cxn>
                <a:cxn ang="0">
                  <a:pos x="278" y="40"/>
                </a:cxn>
                <a:cxn ang="0">
                  <a:pos x="315" y="4"/>
                </a:cxn>
                <a:cxn ang="0">
                  <a:pos x="333" y="3"/>
                </a:cxn>
                <a:cxn ang="0">
                  <a:pos x="328" y="28"/>
                </a:cxn>
                <a:cxn ang="0">
                  <a:pos x="294" y="65"/>
                </a:cxn>
                <a:cxn ang="0">
                  <a:pos x="259" y="74"/>
                </a:cxn>
                <a:cxn ang="0">
                  <a:pos x="211" y="64"/>
                </a:cxn>
                <a:cxn ang="0">
                  <a:pos x="158" y="69"/>
                </a:cxn>
                <a:cxn ang="0">
                  <a:pos x="139" y="67"/>
                </a:cxn>
                <a:cxn ang="0">
                  <a:pos x="117" y="69"/>
                </a:cxn>
                <a:cxn ang="0">
                  <a:pos x="83" y="67"/>
                </a:cxn>
                <a:cxn ang="0">
                  <a:pos x="65" y="102"/>
                </a:cxn>
                <a:cxn ang="0">
                  <a:pos x="82" y="142"/>
                </a:cxn>
                <a:cxn ang="0">
                  <a:pos x="119" y="158"/>
                </a:cxn>
                <a:cxn ang="0">
                  <a:pos x="145" y="136"/>
                </a:cxn>
                <a:cxn ang="0">
                  <a:pos x="166" y="142"/>
                </a:cxn>
                <a:cxn ang="0">
                  <a:pos x="209" y="132"/>
                </a:cxn>
                <a:cxn ang="0">
                  <a:pos x="237" y="119"/>
                </a:cxn>
                <a:cxn ang="0">
                  <a:pos x="235" y="145"/>
                </a:cxn>
                <a:cxn ang="0">
                  <a:pos x="191" y="165"/>
                </a:cxn>
                <a:cxn ang="0">
                  <a:pos x="160" y="182"/>
                </a:cxn>
                <a:cxn ang="0">
                  <a:pos x="132" y="186"/>
                </a:cxn>
                <a:cxn ang="0">
                  <a:pos x="174" y="242"/>
                </a:cxn>
                <a:cxn ang="0">
                  <a:pos x="189" y="261"/>
                </a:cxn>
                <a:cxn ang="0">
                  <a:pos x="178" y="276"/>
                </a:cxn>
                <a:cxn ang="0">
                  <a:pos x="195" y="297"/>
                </a:cxn>
                <a:cxn ang="0">
                  <a:pos x="209" y="308"/>
                </a:cxn>
                <a:cxn ang="0">
                  <a:pos x="204" y="325"/>
                </a:cxn>
                <a:cxn ang="0">
                  <a:pos x="169" y="341"/>
                </a:cxn>
                <a:cxn ang="0">
                  <a:pos x="140" y="336"/>
                </a:cxn>
                <a:cxn ang="0">
                  <a:pos x="138" y="302"/>
                </a:cxn>
                <a:cxn ang="0">
                  <a:pos x="110" y="270"/>
                </a:cxn>
                <a:cxn ang="0">
                  <a:pos x="115" y="236"/>
                </a:cxn>
                <a:cxn ang="0">
                  <a:pos x="88" y="236"/>
                </a:cxn>
                <a:cxn ang="0">
                  <a:pos x="80" y="270"/>
                </a:cxn>
                <a:cxn ang="0">
                  <a:pos x="83" y="341"/>
                </a:cxn>
                <a:cxn ang="0">
                  <a:pos x="82" y="384"/>
                </a:cxn>
                <a:cxn ang="0">
                  <a:pos x="52" y="391"/>
                </a:cxn>
                <a:cxn ang="0">
                  <a:pos x="26" y="370"/>
                </a:cxn>
                <a:cxn ang="0">
                  <a:pos x="40" y="304"/>
                </a:cxn>
                <a:cxn ang="0">
                  <a:pos x="21" y="274"/>
                </a:cxn>
                <a:cxn ang="0">
                  <a:pos x="0" y="250"/>
                </a:cxn>
                <a:cxn ang="0">
                  <a:pos x="17" y="202"/>
                </a:cxn>
                <a:cxn ang="0">
                  <a:pos x="35" y="139"/>
                </a:cxn>
                <a:cxn ang="0">
                  <a:pos x="49" y="131"/>
                </a:cxn>
                <a:cxn ang="0">
                  <a:pos x="44" y="92"/>
                </a:cxn>
                <a:cxn ang="0">
                  <a:pos x="52" y="76"/>
                </a:cxn>
                <a:cxn ang="0">
                  <a:pos x="71" y="42"/>
                </a:cxn>
                <a:cxn ang="0">
                  <a:pos x="89" y="47"/>
                </a:cxn>
                <a:cxn ang="0">
                  <a:pos x="106" y="21"/>
                </a:cxn>
              </a:cxnLst>
              <a:rect l="0" t="0" r="r" b="b"/>
              <a:pathLst>
                <a:path w="334" h="391">
                  <a:moveTo>
                    <a:pt x="116" y="20"/>
                  </a:moveTo>
                  <a:lnTo>
                    <a:pt x="134" y="21"/>
                  </a:lnTo>
                  <a:lnTo>
                    <a:pt x="135" y="28"/>
                  </a:lnTo>
                  <a:lnTo>
                    <a:pt x="143" y="32"/>
                  </a:lnTo>
                  <a:lnTo>
                    <a:pt x="149" y="34"/>
                  </a:lnTo>
                  <a:lnTo>
                    <a:pt x="158" y="31"/>
                  </a:lnTo>
                  <a:lnTo>
                    <a:pt x="163" y="31"/>
                  </a:lnTo>
                  <a:lnTo>
                    <a:pt x="172" y="32"/>
                  </a:lnTo>
                  <a:lnTo>
                    <a:pt x="178" y="34"/>
                  </a:lnTo>
                  <a:lnTo>
                    <a:pt x="185" y="34"/>
                  </a:lnTo>
                  <a:lnTo>
                    <a:pt x="194" y="36"/>
                  </a:lnTo>
                  <a:lnTo>
                    <a:pt x="199" y="40"/>
                  </a:lnTo>
                  <a:lnTo>
                    <a:pt x="209" y="43"/>
                  </a:lnTo>
                  <a:lnTo>
                    <a:pt x="215" y="43"/>
                  </a:lnTo>
                  <a:lnTo>
                    <a:pt x="222" y="40"/>
                  </a:lnTo>
                  <a:lnTo>
                    <a:pt x="229" y="39"/>
                  </a:lnTo>
                  <a:lnTo>
                    <a:pt x="265" y="43"/>
                  </a:lnTo>
                  <a:lnTo>
                    <a:pt x="278" y="40"/>
                  </a:lnTo>
                  <a:lnTo>
                    <a:pt x="299" y="19"/>
                  </a:lnTo>
                  <a:lnTo>
                    <a:pt x="307" y="14"/>
                  </a:lnTo>
                  <a:lnTo>
                    <a:pt x="315" y="4"/>
                  </a:lnTo>
                  <a:lnTo>
                    <a:pt x="324" y="0"/>
                  </a:lnTo>
                  <a:lnTo>
                    <a:pt x="331" y="0"/>
                  </a:lnTo>
                  <a:lnTo>
                    <a:pt x="333" y="3"/>
                  </a:lnTo>
                  <a:lnTo>
                    <a:pt x="334" y="10"/>
                  </a:lnTo>
                  <a:lnTo>
                    <a:pt x="333" y="18"/>
                  </a:lnTo>
                  <a:lnTo>
                    <a:pt x="328" y="28"/>
                  </a:lnTo>
                  <a:lnTo>
                    <a:pt x="312" y="43"/>
                  </a:lnTo>
                  <a:lnTo>
                    <a:pt x="304" y="57"/>
                  </a:lnTo>
                  <a:lnTo>
                    <a:pt x="294" y="65"/>
                  </a:lnTo>
                  <a:lnTo>
                    <a:pt x="284" y="71"/>
                  </a:lnTo>
                  <a:lnTo>
                    <a:pt x="271" y="71"/>
                  </a:lnTo>
                  <a:lnTo>
                    <a:pt x="259" y="74"/>
                  </a:lnTo>
                  <a:lnTo>
                    <a:pt x="238" y="74"/>
                  </a:lnTo>
                  <a:lnTo>
                    <a:pt x="227" y="68"/>
                  </a:lnTo>
                  <a:lnTo>
                    <a:pt x="211" y="64"/>
                  </a:lnTo>
                  <a:lnTo>
                    <a:pt x="195" y="64"/>
                  </a:lnTo>
                  <a:lnTo>
                    <a:pt x="172" y="67"/>
                  </a:lnTo>
                  <a:lnTo>
                    <a:pt x="158" y="69"/>
                  </a:lnTo>
                  <a:lnTo>
                    <a:pt x="151" y="64"/>
                  </a:lnTo>
                  <a:lnTo>
                    <a:pt x="143" y="64"/>
                  </a:lnTo>
                  <a:lnTo>
                    <a:pt x="139" y="67"/>
                  </a:lnTo>
                  <a:lnTo>
                    <a:pt x="129" y="63"/>
                  </a:lnTo>
                  <a:lnTo>
                    <a:pt x="126" y="64"/>
                  </a:lnTo>
                  <a:lnTo>
                    <a:pt x="117" y="69"/>
                  </a:lnTo>
                  <a:lnTo>
                    <a:pt x="105" y="68"/>
                  </a:lnTo>
                  <a:lnTo>
                    <a:pt x="94" y="67"/>
                  </a:lnTo>
                  <a:lnTo>
                    <a:pt x="83" y="67"/>
                  </a:lnTo>
                  <a:lnTo>
                    <a:pt x="74" y="76"/>
                  </a:lnTo>
                  <a:lnTo>
                    <a:pt x="67" y="89"/>
                  </a:lnTo>
                  <a:lnTo>
                    <a:pt x="65" y="102"/>
                  </a:lnTo>
                  <a:lnTo>
                    <a:pt x="66" y="130"/>
                  </a:lnTo>
                  <a:lnTo>
                    <a:pt x="72" y="139"/>
                  </a:lnTo>
                  <a:lnTo>
                    <a:pt x="82" y="142"/>
                  </a:lnTo>
                  <a:lnTo>
                    <a:pt x="96" y="164"/>
                  </a:lnTo>
                  <a:lnTo>
                    <a:pt x="117" y="163"/>
                  </a:lnTo>
                  <a:lnTo>
                    <a:pt x="119" y="158"/>
                  </a:lnTo>
                  <a:lnTo>
                    <a:pt x="127" y="151"/>
                  </a:lnTo>
                  <a:lnTo>
                    <a:pt x="135" y="141"/>
                  </a:lnTo>
                  <a:lnTo>
                    <a:pt x="145" y="136"/>
                  </a:lnTo>
                  <a:lnTo>
                    <a:pt x="155" y="140"/>
                  </a:lnTo>
                  <a:lnTo>
                    <a:pt x="158" y="140"/>
                  </a:lnTo>
                  <a:lnTo>
                    <a:pt x="166" y="142"/>
                  </a:lnTo>
                  <a:lnTo>
                    <a:pt x="171" y="134"/>
                  </a:lnTo>
                  <a:lnTo>
                    <a:pt x="187" y="132"/>
                  </a:lnTo>
                  <a:lnTo>
                    <a:pt x="209" y="132"/>
                  </a:lnTo>
                  <a:lnTo>
                    <a:pt x="210" y="124"/>
                  </a:lnTo>
                  <a:lnTo>
                    <a:pt x="226" y="119"/>
                  </a:lnTo>
                  <a:lnTo>
                    <a:pt x="237" y="119"/>
                  </a:lnTo>
                  <a:lnTo>
                    <a:pt x="241" y="126"/>
                  </a:lnTo>
                  <a:lnTo>
                    <a:pt x="240" y="139"/>
                  </a:lnTo>
                  <a:lnTo>
                    <a:pt x="235" y="145"/>
                  </a:lnTo>
                  <a:lnTo>
                    <a:pt x="223" y="139"/>
                  </a:lnTo>
                  <a:lnTo>
                    <a:pt x="211" y="141"/>
                  </a:lnTo>
                  <a:lnTo>
                    <a:pt x="191" y="165"/>
                  </a:lnTo>
                  <a:lnTo>
                    <a:pt x="182" y="173"/>
                  </a:lnTo>
                  <a:lnTo>
                    <a:pt x="167" y="180"/>
                  </a:lnTo>
                  <a:lnTo>
                    <a:pt x="160" y="182"/>
                  </a:lnTo>
                  <a:lnTo>
                    <a:pt x="150" y="189"/>
                  </a:lnTo>
                  <a:lnTo>
                    <a:pt x="144" y="190"/>
                  </a:lnTo>
                  <a:lnTo>
                    <a:pt x="132" y="186"/>
                  </a:lnTo>
                  <a:lnTo>
                    <a:pt x="133" y="196"/>
                  </a:lnTo>
                  <a:lnTo>
                    <a:pt x="146" y="203"/>
                  </a:lnTo>
                  <a:lnTo>
                    <a:pt x="174" y="242"/>
                  </a:lnTo>
                  <a:lnTo>
                    <a:pt x="179" y="243"/>
                  </a:lnTo>
                  <a:lnTo>
                    <a:pt x="183" y="253"/>
                  </a:lnTo>
                  <a:lnTo>
                    <a:pt x="189" y="261"/>
                  </a:lnTo>
                  <a:lnTo>
                    <a:pt x="185" y="267"/>
                  </a:lnTo>
                  <a:lnTo>
                    <a:pt x="178" y="269"/>
                  </a:lnTo>
                  <a:lnTo>
                    <a:pt x="178" y="276"/>
                  </a:lnTo>
                  <a:lnTo>
                    <a:pt x="178" y="283"/>
                  </a:lnTo>
                  <a:lnTo>
                    <a:pt x="190" y="291"/>
                  </a:lnTo>
                  <a:lnTo>
                    <a:pt x="195" y="297"/>
                  </a:lnTo>
                  <a:lnTo>
                    <a:pt x="195" y="306"/>
                  </a:lnTo>
                  <a:lnTo>
                    <a:pt x="201" y="311"/>
                  </a:lnTo>
                  <a:lnTo>
                    <a:pt x="209" y="308"/>
                  </a:lnTo>
                  <a:lnTo>
                    <a:pt x="211" y="317"/>
                  </a:lnTo>
                  <a:lnTo>
                    <a:pt x="209" y="322"/>
                  </a:lnTo>
                  <a:lnTo>
                    <a:pt x="204" y="325"/>
                  </a:lnTo>
                  <a:lnTo>
                    <a:pt x="190" y="325"/>
                  </a:lnTo>
                  <a:lnTo>
                    <a:pt x="176" y="329"/>
                  </a:lnTo>
                  <a:lnTo>
                    <a:pt x="169" y="341"/>
                  </a:lnTo>
                  <a:lnTo>
                    <a:pt x="160" y="348"/>
                  </a:lnTo>
                  <a:lnTo>
                    <a:pt x="145" y="347"/>
                  </a:lnTo>
                  <a:lnTo>
                    <a:pt x="140" y="336"/>
                  </a:lnTo>
                  <a:lnTo>
                    <a:pt x="139" y="322"/>
                  </a:lnTo>
                  <a:lnTo>
                    <a:pt x="143" y="311"/>
                  </a:lnTo>
                  <a:lnTo>
                    <a:pt x="138" y="302"/>
                  </a:lnTo>
                  <a:lnTo>
                    <a:pt x="127" y="295"/>
                  </a:lnTo>
                  <a:lnTo>
                    <a:pt x="116" y="284"/>
                  </a:lnTo>
                  <a:lnTo>
                    <a:pt x="110" y="270"/>
                  </a:lnTo>
                  <a:lnTo>
                    <a:pt x="117" y="256"/>
                  </a:lnTo>
                  <a:lnTo>
                    <a:pt x="117" y="245"/>
                  </a:lnTo>
                  <a:lnTo>
                    <a:pt x="115" y="236"/>
                  </a:lnTo>
                  <a:lnTo>
                    <a:pt x="112" y="230"/>
                  </a:lnTo>
                  <a:lnTo>
                    <a:pt x="101" y="229"/>
                  </a:lnTo>
                  <a:lnTo>
                    <a:pt x="88" y="236"/>
                  </a:lnTo>
                  <a:lnTo>
                    <a:pt x="78" y="245"/>
                  </a:lnTo>
                  <a:lnTo>
                    <a:pt x="73" y="257"/>
                  </a:lnTo>
                  <a:lnTo>
                    <a:pt x="80" y="270"/>
                  </a:lnTo>
                  <a:lnTo>
                    <a:pt x="80" y="284"/>
                  </a:lnTo>
                  <a:lnTo>
                    <a:pt x="79" y="333"/>
                  </a:lnTo>
                  <a:lnTo>
                    <a:pt x="83" y="341"/>
                  </a:lnTo>
                  <a:lnTo>
                    <a:pt x="77" y="354"/>
                  </a:lnTo>
                  <a:lnTo>
                    <a:pt x="78" y="370"/>
                  </a:lnTo>
                  <a:lnTo>
                    <a:pt x="82" y="384"/>
                  </a:lnTo>
                  <a:lnTo>
                    <a:pt x="79" y="386"/>
                  </a:lnTo>
                  <a:lnTo>
                    <a:pt x="66" y="387"/>
                  </a:lnTo>
                  <a:lnTo>
                    <a:pt x="52" y="391"/>
                  </a:lnTo>
                  <a:lnTo>
                    <a:pt x="40" y="390"/>
                  </a:lnTo>
                  <a:lnTo>
                    <a:pt x="32" y="385"/>
                  </a:lnTo>
                  <a:lnTo>
                    <a:pt x="26" y="370"/>
                  </a:lnTo>
                  <a:lnTo>
                    <a:pt x="33" y="351"/>
                  </a:lnTo>
                  <a:lnTo>
                    <a:pt x="34" y="339"/>
                  </a:lnTo>
                  <a:lnTo>
                    <a:pt x="40" y="304"/>
                  </a:lnTo>
                  <a:lnTo>
                    <a:pt x="38" y="300"/>
                  </a:lnTo>
                  <a:lnTo>
                    <a:pt x="33" y="274"/>
                  </a:lnTo>
                  <a:lnTo>
                    <a:pt x="21" y="274"/>
                  </a:lnTo>
                  <a:lnTo>
                    <a:pt x="10" y="275"/>
                  </a:lnTo>
                  <a:lnTo>
                    <a:pt x="1" y="263"/>
                  </a:lnTo>
                  <a:lnTo>
                    <a:pt x="0" y="250"/>
                  </a:lnTo>
                  <a:lnTo>
                    <a:pt x="0" y="231"/>
                  </a:lnTo>
                  <a:lnTo>
                    <a:pt x="11" y="218"/>
                  </a:lnTo>
                  <a:lnTo>
                    <a:pt x="17" y="202"/>
                  </a:lnTo>
                  <a:lnTo>
                    <a:pt x="24" y="189"/>
                  </a:lnTo>
                  <a:lnTo>
                    <a:pt x="23" y="159"/>
                  </a:lnTo>
                  <a:lnTo>
                    <a:pt x="35" y="139"/>
                  </a:lnTo>
                  <a:lnTo>
                    <a:pt x="41" y="131"/>
                  </a:lnTo>
                  <a:lnTo>
                    <a:pt x="46" y="123"/>
                  </a:lnTo>
                  <a:lnTo>
                    <a:pt x="49" y="131"/>
                  </a:lnTo>
                  <a:lnTo>
                    <a:pt x="51" y="120"/>
                  </a:lnTo>
                  <a:lnTo>
                    <a:pt x="50" y="100"/>
                  </a:lnTo>
                  <a:lnTo>
                    <a:pt x="44" y="92"/>
                  </a:lnTo>
                  <a:lnTo>
                    <a:pt x="46" y="93"/>
                  </a:lnTo>
                  <a:lnTo>
                    <a:pt x="52" y="82"/>
                  </a:lnTo>
                  <a:lnTo>
                    <a:pt x="52" y="76"/>
                  </a:lnTo>
                  <a:lnTo>
                    <a:pt x="55" y="65"/>
                  </a:lnTo>
                  <a:lnTo>
                    <a:pt x="60" y="54"/>
                  </a:lnTo>
                  <a:lnTo>
                    <a:pt x="71" y="42"/>
                  </a:lnTo>
                  <a:lnTo>
                    <a:pt x="76" y="42"/>
                  </a:lnTo>
                  <a:lnTo>
                    <a:pt x="82" y="48"/>
                  </a:lnTo>
                  <a:lnTo>
                    <a:pt x="89" y="47"/>
                  </a:lnTo>
                  <a:lnTo>
                    <a:pt x="97" y="37"/>
                  </a:lnTo>
                  <a:lnTo>
                    <a:pt x="100" y="25"/>
                  </a:lnTo>
                  <a:lnTo>
                    <a:pt x="106" y="21"/>
                  </a:lnTo>
                  <a:lnTo>
                    <a:pt x="116" y="2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279">
              <a:extLst>
                <a:ext uri="{FF2B5EF4-FFF2-40B4-BE49-F238E27FC236}">
                  <a16:creationId xmlns:a16="http://schemas.microsoft.com/office/drawing/2014/main" id="{1C3837FD-A54D-7C04-B7A4-9ACC82965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669" y="4461503"/>
              <a:ext cx="31340" cy="6894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2" y="0"/>
                </a:cxn>
                <a:cxn ang="0">
                  <a:pos x="34" y="1"/>
                </a:cxn>
                <a:cxn ang="0">
                  <a:pos x="35" y="6"/>
                </a:cxn>
                <a:cxn ang="0">
                  <a:pos x="30" y="13"/>
                </a:cxn>
                <a:cxn ang="0">
                  <a:pos x="27" y="17"/>
                </a:cxn>
                <a:cxn ang="0">
                  <a:pos x="27" y="20"/>
                </a:cxn>
                <a:cxn ang="0">
                  <a:pos x="30" y="24"/>
                </a:cxn>
                <a:cxn ang="0">
                  <a:pos x="34" y="35"/>
                </a:cxn>
                <a:cxn ang="0">
                  <a:pos x="35" y="42"/>
                </a:cxn>
                <a:cxn ang="0">
                  <a:pos x="34" y="51"/>
                </a:cxn>
                <a:cxn ang="0">
                  <a:pos x="22" y="63"/>
                </a:cxn>
                <a:cxn ang="0">
                  <a:pos x="14" y="68"/>
                </a:cxn>
                <a:cxn ang="0">
                  <a:pos x="14" y="70"/>
                </a:cxn>
                <a:cxn ang="0">
                  <a:pos x="23" y="73"/>
                </a:cxn>
                <a:cxn ang="0">
                  <a:pos x="28" y="67"/>
                </a:cxn>
                <a:cxn ang="0">
                  <a:pos x="36" y="61"/>
                </a:cxn>
                <a:cxn ang="0">
                  <a:pos x="46" y="42"/>
                </a:cxn>
                <a:cxn ang="0">
                  <a:pos x="55" y="37"/>
                </a:cxn>
                <a:cxn ang="0">
                  <a:pos x="66" y="36"/>
                </a:cxn>
                <a:cxn ang="0">
                  <a:pos x="68" y="39"/>
                </a:cxn>
                <a:cxn ang="0">
                  <a:pos x="72" y="47"/>
                </a:cxn>
                <a:cxn ang="0">
                  <a:pos x="72" y="59"/>
                </a:cxn>
                <a:cxn ang="0">
                  <a:pos x="51" y="75"/>
                </a:cxn>
                <a:cxn ang="0">
                  <a:pos x="51" y="79"/>
                </a:cxn>
                <a:cxn ang="0">
                  <a:pos x="67" y="89"/>
                </a:cxn>
                <a:cxn ang="0">
                  <a:pos x="69" y="96"/>
                </a:cxn>
                <a:cxn ang="0">
                  <a:pos x="72" y="100"/>
                </a:cxn>
                <a:cxn ang="0">
                  <a:pos x="78" y="103"/>
                </a:cxn>
                <a:cxn ang="0">
                  <a:pos x="69" y="105"/>
                </a:cxn>
                <a:cxn ang="0">
                  <a:pos x="60" y="98"/>
                </a:cxn>
                <a:cxn ang="0">
                  <a:pos x="45" y="96"/>
                </a:cxn>
                <a:cxn ang="0">
                  <a:pos x="35" y="92"/>
                </a:cxn>
                <a:cxn ang="0">
                  <a:pos x="30" y="98"/>
                </a:cxn>
                <a:cxn ang="0">
                  <a:pos x="29" y="114"/>
                </a:cxn>
                <a:cxn ang="0">
                  <a:pos x="32" y="131"/>
                </a:cxn>
                <a:cxn ang="0">
                  <a:pos x="36" y="142"/>
                </a:cxn>
                <a:cxn ang="0">
                  <a:pos x="43" y="152"/>
                </a:cxn>
                <a:cxn ang="0">
                  <a:pos x="54" y="163"/>
                </a:cxn>
                <a:cxn ang="0">
                  <a:pos x="49" y="164"/>
                </a:cxn>
                <a:cxn ang="0">
                  <a:pos x="39" y="155"/>
                </a:cxn>
                <a:cxn ang="0">
                  <a:pos x="21" y="131"/>
                </a:cxn>
                <a:cxn ang="0">
                  <a:pos x="17" y="102"/>
                </a:cxn>
                <a:cxn ang="0">
                  <a:pos x="12" y="89"/>
                </a:cxn>
                <a:cxn ang="0">
                  <a:pos x="12" y="78"/>
                </a:cxn>
                <a:cxn ang="0">
                  <a:pos x="10" y="68"/>
                </a:cxn>
                <a:cxn ang="0">
                  <a:pos x="6" y="66"/>
                </a:cxn>
                <a:cxn ang="0">
                  <a:pos x="0" y="57"/>
                </a:cxn>
                <a:cxn ang="0">
                  <a:pos x="1" y="47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14" y="14"/>
                </a:cxn>
                <a:cxn ang="0">
                  <a:pos x="30" y="0"/>
                </a:cxn>
              </a:cxnLst>
              <a:rect l="0" t="0" r="r" b="b"/>
              <a:pathLst>
                <a:path w="78" h="164">
                  <a:moveTo>
                    <a:pt x="30" y="0"/>
                  </a:moveTo>
                  <a:lnTo>
                    <a:pt x="32" y="0"/>
                  </a:lnTo>
                  <a:lnTo>
                    <a:pt x="34" y="1"/>
                  </a:lnTo>
                  <a:lnTo>
                    <a:pt x="35" y="6"/>
                  </a:lnTo>
                  <a:lnTo>
                    <a:pt x="30" y="13"/>
                  </a:lnTo>
                  <a:lnTo>
                    <a:pt x="27" y="17"/>
                  </a:lnTo>
                  <a:lnTo>
                    <a:pt x="27" y="20"/>
                  </a:lnTo>
                  <a:lnTo>
                    <a:pt x="30" y="24"/>
                  </a:lnTo>
                  <a:lnTo>
                    <a:pt x="34" y="35"/>
                  </a:lnTo>
                  <a:lnTo>
                    <a:pt x="35" y="42"/>
                  </a:lnTo>
                  <a:lnTo>
                    <a:pt x="34" y="51"/>
                  </a:lnTo>
                  <a:lnTo>
                    <a:pt x="22" y="63"/>
                  </a:lnTo>
                  <a:lnTo>
                    <a:pt x="14" y="68"/>
                  </a:lnTo>
                  <a:lnTo>
                    <a:pt x="14" y="70"/>
                  </a:lnTo>
                  <a:lnTo>
                    <a:pt x="23" y="73"/>
                  </a:lnTo>
                  <a:lnTo>
                    <a:pt x="28" y="67"/>
                  </a:lnTo>
                  <a:lnTo>
                    <a:pt x="36" y="61"/>
                  </a:lnTo>
                  <a:lnTo>
                    <a:pt x="46" y="42"/>
                  </a:lnTo>
                  <a:lnTo>
                    <a:pt x="55" y="37"/>
                  </a:lnTo>
                  <a:lnTo>
                    <a:pt x="66" y="36"/>
                  </a:lnTo>
                  <a:lnTo>
                    <a:pt x="68" y="39"/>
                  </a:lnTo>
                  <a:lnTo>
                    <a:pt x="72" y="47"/>
                  </a:lnTo>
                  <a:lnTo>
                    <a:pt x="72" y="59"/>
                  </a:lnTo>
                  <a:lnTo>
                    <a:pt x="51" y="75"/>
                  </a:lnTo>
                  <a:lnTo>
                    <a:pt x="51" y="79"/>
                  </a:lnTo>
                  <a:lnTo>
                    <a:pt x="67" y="89"/>
                  </a:lnTo>
                  <a:lnTo>
                    <a:pt x="69" y="96"/>
                  </a:lnTo>
                  <a:lnTo>
                    <a:pt x="72" y="100"/>
                  </a:lnTo>
                  <a:lnTo>
                    <a:pt x="78" y="103"/>
                  </a:lnTo>
                  <a:lnTo>
                    <a:pt x="69" y="105"/>
                  </a:lnTo>
                  <a:lnTo>
                    <a:pt x="60" y="98"/>
                  </a:lnTo>
                  <a:lnTo>
                    <a:pt x="45" y="96"/>
                  </a:lnTo>
                  <a:lnTo>
                    <a:pt x="35" y="92"/>
                  </a:lnTo>
                  <a:lnTo>
                    <a:pt x="30" y="98"/>
                  </a:lnTo>
                  <a:lnTo>
                    <a:pt x="29" y="114"/>
                  </a:lnTo>
                  <a:lnTo>
                    <a:pt x="32" y="131"/>
                  </a:lnTo>
                  <a:lnTo>
                    <a:pt x="36" y="142"/>
                  </a:lnTo>
                  <a:lnTo>
                    <a:pt x="43" y="152"/>
                  </a:lnTo>
                  <a:lnTo>
                    <a:pt x="54" y="163"/>
                  </a:lnTo>
                  <a:lnTo>
                    <a:pt x="49" y="164"/>
                  </a:lnTo>
                  <a:lnTo>
                    <a:pt x="39" y="155"/>
                  </a:lnTo>
                  <a:lnTo>
                    <a:pt x="21" y="131"/>
                  </a:lnTo>
                  <a:lnTo>
                    <a:pt x="17" y="102"/>
                  </a:lnTo>
                  <a:lnTo>
                    <a:pt x="12" y="89"/>
                  </a:lnTo>
                  <a:lnTo>
                    <a:pt x="12" y="78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2" y="46"/>
                  </a:lnTo>
                  <a:lnTo>
                    <a:pt x="10" y="24"/>
                  </a:lnTo>
                  <a:lnTo>
                    <a:pt x="14" y="1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280">
              <a:extLst>
                <a:ext uri="{FF2B5EF4-FFF2-40B4-BE49-F238E27FC236}">
                  <a16:creationId xmlns:a16="http://schemas.microsoft.com/office/drawing/2014/main" id="{79553751-FB57-DBFD-1561-D0D42533E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064" y="4517915"/>
              <a:ext cx="229827" cy="194308"/>
            </a:xfrm>
            <a:custGeom>
              <a:avLst/>
              <a:gdLst/>
              <a:ahLst/>
              <a:cxnLst>
                <a:cxn ang="0">
                  <a:pos x="532" y="457"/>
                </a:cxn>
                <a:cxn ang="0">
                  <a:pos x="488" y="416"/>
                </a:cxn>
                <a:cxn ang="0">
                  <a:pos x="460" y="415"/>
                </a:cxn>
                <a:cxn ang="0">
                  <a:pos x="427" y="421"/>
                </a:cxn>
                <a:cxn ang="0">
                  <a:pos x="414" y="421"/>
                </a:cxn>
                <a:cxn ang="0">
                  <a:pos x="366" y="419"/>
                </a:cxn>
                <a:cxn ang="0">
                  <a:pos x="407" y="372"/>
                </a:cxn>
                <a:cxn ang="0">
                  <a:pos x="431" y="375"/>
                </a:cxn>
                <a:cxn ang="0">
                  <a:pos x="419" y="358"/>
                </a:cxn>
                <a:cxn ang="0">
                  <a:pos x="409" y="326"/>
                </a:cxn>
                <a:cxn ang="0">
                  <a:pos x="394" y="285"/>
                </a:cxn>
                <a:cxn ang="0">
                  <a:pos x="368" y="261"/>
                </a:cxn>
                <a:cxn ang="0">
                  <a:pos x="333" y="244"/>
                </a:cxn>
                <a:cxn ang="0">
                  <a:pos x="282" y="230"/>
                </a:cxn>
                <a:cxn ang="0">
                  <a:pos x="222" y="217"/>
                </a:cxn>
                <a:cxn ang="0">
                  <a:pos x="203" y="202"/>
                </a:cxn>
                <a:cxn ang="0">
                  <a:pos x="183" y="198"/>
                </a:cxn>
                <a:cxn ang="0">
                  <a:pos x="163" y="178"/>
                </a:cxn>
                <a:cxn ang="0">
                  <a:pos x="157" y="147"/>
                </a:cxn>
                <a:cxn ang="0">
                  <a:pos x="148" y="163"/>
                </a:cxn>
                <a:cxn ang="0">
                  <a:pos x="128" y="198"/>
                </a:cxn>
                <a:cxn ang="0">
                  <a:pos x="103" y="186"/>
                </a:cxn>
                <a:cxn ang="0">
                  <a:pos x="93" y="159"/>
                </a:cxn>
                <a:cxn ang="0">
                  <a:pos x="55" y="138"/>
                </a:cxn>
                <a:cxn ang="0">
                  <a:pos x="93" y="127"/>
                </a:cxn>
                <a:cxn ang="0">
                  <a:pos x="143" y="117"/>
                </a:cxn>
                <a:cxn ang="0">
                  <a:pos x="157" y="91"/>
                </a:cxn>
                <a:cxn ang="0">
                  <a:pos x="92" y="104"/>
                </a:cxn>
                <a:cxn ang="0">
                  <a:pos x="53" y="82"/>
                </a:cxn>
                <a:cxn ang="0">
                  <a:pos x="26" y="63"/>
                </a:cxn>
                <a:cxn ang="0">
                  <a:pos x="3" y="50"/>
                </a:cxn>
                <a:cxn ang="0">
                  <a:pos x="30" y="22"/>
                </a:cxn>
                <a:cxn ang="0">
                  <a:pos x="77" y="0"/>
                </a:cxn>
                <a:cxn ang="0">
                  <a:pos x="122" y="19"/>
                </a:cxn>
                <a:cxn ang="0">
                  <a:pos x="172" y="49"/>
                </a:cxn>
                <a:cxn ang="0">
                  <a:pos x="175" y="111"/>
                </a:cxn>
                <a:cxn ang="0">
                  <a:pos x="199" y="120"/>
                </a:cxn>
                <a:cxn ang="0">
                  <a:pos x="229" y="160"/>
                </a:cxn>
                <a:cxn ang="0">
                  <a:pos x="260" y="144"/>
                </a:cxn>
                <a:cxn ang="0">
                  <a:pos x="293" y="102"/>
                </a:cxn>
                <a:cxn ang="0">
                  <a:pos x="335" y="89"/>
                </a:cxn>
                <a:cxn ang="0">
                  <a:pos x="369" y="56"/>
                </a:cxn>
                <a:cxn ang="0">
                  <a:pos x="409" y="76"/>
                </a:cxn>
                <a:cxn ang="0">
                  <a:pos x="458" y="99"/>
                </a:cxn>
                <a:cxn ang="0">
                  <a:pos x="491" y="103"/>
                </a:cxn>
                <a:cxn ang="0">
                  <a:pos x="518" y="111"/>
                </a:cxn>
                <a:cxn ang="0">
                  <a:pos x="527" y="119"/>
                </a:cxn>
                <a:cxn ang="0">
                  <a:pos x="538" y="126"/>
                </a:cxn>
                <a:cxn ang="0">
                  <a:pos x="538" y="341"/>
                </a:cxn>
                <a:cxn ang="0">
                  <a:pos x="552" y="466"/>
                </a:cxn>
              </a:cxnLst>
              <a:rect l="0" t="0" r="r" b="b"/>
              <a:pathLst>
                <a:path w="552" h="466">
                  <a:moveTo>
                    <a:pt x="552" y="466"/>
                  </a:moveTo>
                  <a:lnTo>
                    <a:pt x="552" y="466"/>
                  </a:lnTo>
                  <a:lnTo>
                    <a:pt x="541" y="463"/>
                  </a:lnTo>
                  <a:lnTo>
                    <a:pt x="532" y="457"/>
                  </a:lnTo>
                  <a:lnTo>
                    <a:pt x="516" y="442"/>
                  </a:lnTo>
                  <a:lnTo>
                    <a:pt x="508" y="431"/>
                  </a:lnTo>
                  <a:lnTo>
                    <a:pt x="498" y="421"/>
                  </a:lnTo>
                  <a:lnTo>
                    <a:pt x="488" y="416"/>
                  </a:lnTo>
                  <a:lnTo>
                    <a:pt x="487" y="413"/>
                  </a:lnTo>
                  <a:lnTo>
                    <a:pt x="482" y="409"/>
                  </a:lnTo>
                  <a:lnTo>
                    <a:pt x="470" y="411"/>
                  </a:lnTo>
                  <a:lnTo>
                    <a:pt x="460" y="415"/>
                  </a:lnTo>
                  <a:lnTo>
                    <a:pt x="442" y="413"/>
                  </a:lnTo>
                  <a:lnTo>
                    <a:pt x="435" y="419"/>
                  </a:lnTo>
                  <a:lnTo>
                    <a:pt x="429" y="415"/>
                  </a:lnTo>
                  <a:lnTo>
                    <a:pt x="427" y="421"/>
                  </a:lnTo>
                  <a:lnTo>
                    <a:pt x="429" y="424"/>
                  </a:lnTo>
                  <a:lnTo>
                    <a:pt x="425" y="425"/>
                  </a:lnTo>
                  <a:lnTo>
                    <a:pt x="419" y="425"/>
                  </a:lnTo>
                  <a:lnTo>
                    <a:pt x="414" y="421"/>
                  </a:lnTo>
                  <a:lnTo>
                    <a:pt x="393" y="427"/>
                  </a:lnTo>
                  <a:lnTo>
                    <a:pt x="375" y="428"/>
                  </a:lnTo>
                  <a:lnTo>
                    <a:pt x="368" y="428"/>
                  </a:lnTo>
                  <a:lnTo>
                    <a:pt x="366" y="419"/>
                  </a:lnTo>
                  <a:lnTo>
                    <a:pt x="374" y="409"/>
                  </a:lnTo>
                  <a:lnTo>
                    <a:pt x="379" y="394"/>
                  </a:lnTo>
                  <a:lnTo>
                    <a:pt x="394" y="376"/>
                  </a:lnTo>
                  <a:lnTo>
                    <a:pt x="407" y="372"/>
                  </a:lnTo>
                  <a:lnTo>
                    <a:pt x="415" y="372"/>
                  </a:lnTo>
                  <a:lnTo>
                    <a:pt x="424" y="380"/>
                  </a:lnTo>
                  <a:lnTo>
                    <a:pt x="431" y="382"/>
                  </a:lnTo>
                  <a:lnTo>
                    <a:pt x="431" y="375"/>
                  </a:lnTo>
                  <a:lnTo>
                    <a:pt x="421" y="366"/>
                  </a:lnTo>
                  <a:lnTo>
                    <a:pt x="423" y="363"/>
                  </a:lnTo>
                  <a:lnTo>
                    <a:pt x="430" y="361"/>
                  </a:lnTo>
                  <a:lnTo>
                    <a:pt x="419" y="358"/>
                  </a:lnTo>
                  <a:lnTo>
                    <a:pt x="408" y="350"/>
                  </a:lnTo>
                  <a:lnTo>
                    <a:pt x="413" y="348"/>
                  </a:lnTo>
                  <a:lnTo>
                    <a:pt x="418" y="331"/>
                  </a:lnTo>
                  <a:lnTo>
                    <a:pt x="409" y="326"/>
                  </a:lnTo>
                  <a:lnTo>
                    <a:pt x="402" y="313"/>
                  </a:lnTo>
                  <a:lnTo>
                    <a:pt x="398" y="293"/>
                  </a:lnTo>
                  <a:lnTo>
                    <a:pt x="398" y="288"/>
                  </a:lnTo>
                  <a:lnTo>
                    <a:pt x="394" y="285"/>
                  </a:lnTo>
                  <a:lnTo>
                    <a:pt x="385" y="270"/>
                  </a:lnTo>
                  <a:lnTo>
                    <a:pt x="379" y="270"/>
                  </a:lnTo>
                  <a:lnTo>
                    <a:pt x="372" y="267"/>
                  </a:lnTo>
                  <a:lnTo>
                    <a:pt x="368" y="261"/>
                  </a:lnTo>
                  <a:lnTo>
                    <a:pt x="366" y="261"/>
                  </a:lnTo>
                  <a:lnTo>
                    <a:pt x="362" y="255"/>
                  </a:lnTo>
                  <a:lnTo>
                    <a:pt x="351" y="253"/>
                  </a:lnTo>
                  <a:lnTo>
                    <a:pt x="333" y="244"/>
                  </a:lnTo>
                  <a:lnTo>
                    <a:pt x="324" y="244"/>
                  </a:lnTo>
                  <a:lnTo>
                    <a:pt x="304" y="235"/>
                  </a:lnTo>
                  <a:lnTo>
                    <a:pt x="291" y="231"/>
                  </a:lnTo>
                  <a:lnTo>
                    <a:pt x="282" y="230"/>
                  </a:lnTo>
                  <a:lnTo>
                    <a:pt x="263" y="222"/>
                  </a:lnTo>
                  <a:lnTo>
                    <a:pt x="252" y="221"/>
                  </a:lnTo>
                  <a:lnTo>
                    <a:pt x="236" y="219"/>
                  </a:lnTo>
                  <a:lnTo>
                    <a:pt x="222" y="217"/>
                  </a:lnTo>
                  <a:lnTo>
                    <a:pt x="221" y="214"/>
                  </a:lnTo>
                  <a:lnTo>
                    <a:pt x="219" y="213"/>
                  </a:lnTo>
                  <a:lnTo>
                    <a:pt x="209" y="209"/>
                  </a:lnTo>
                  <a:lnTo>
                    <a:pt x="203" y="202"/>
                  </a:lnTo>
                  <a:lnTo>
                    <a:pt x="202" y="193"/>
                  </a:lnTo>
                  <a:lnTo>
                    <a:pt x="193" y="193"/>
                  </a:lnTo>
                  <a:lnTo>
                    <a:pt x="185" y="192"/>
                  </a:lnTo>
                  <a:lnTo>
                    <a:pt x="183" y="198"/>
                  </a:lnTo>
                  <a:lnTo>
                    <a:pt x="180" y="193"/>
                  </a:lnTo>
                  <a:lnTo>
                    <a:pt x="170" y="186"/>
                  </a:lnTo>
                  <a:lnTo>
                    <a:pt x="165" y="184"/>
                  </a:lnTo>
                  <a:lnTo>
                    <a:pt x="163" y="178"/>
                  </a:lnTo>
                  <a:lnTo>
                    <a:pt x="154" y="175"/>
                  </a:lnTo>
                  <a:lnTo>
                    <a:pt x="152" y="167"/>
                  </a:lnTo>
                  <a:lnTo>
                    <a:pt x="153" y="158"/>
                  </a:lnTo>
                  <a:lnTo>
                    <a:pt x="157" y="147"/>
                  </a:lnTo>
                  <a:lnTo>
                    <a:pt x="155" y="139"/>
                  </a:lnTo>
                  <a:lnTo>
                    <a:pt x="153" y="145"/>
                  </a:lnTo>
                  <a:lnTo>
                    <a:pt x="152" y="155"/>
                  </a:lnTo>
                  <a:lnTo>
                    <a:pt x="148" y="163"/>
                  </a:lnTo>
                  <a:lnTo>
                    <a:pt x="141" y="177"/>
                  </a:lnTo>
                  <a:lnTo>
                    <a:pt x="138" y="184"/>
                  </a:lnTo>
                  <a:lnTo>
                    <a:pt x="135" y="191"/>
                  </a:lnTo>
                  <a:lnTo>
                    <a:pt x="128" y="198"/>
                  </a:lnTo>
                  <a:lnTo>
                    <a:pt x="110" y="200"/>
                  </a:lnTo>
                  <a:lnTo>
                    <a:pt x="105" y="198"/>
                  </a:lnTo>
                  <a:lnTo>
                    <a:pt x="103" y="194"/>
                  </a:lnTo>
                  <a:lnTo>
                    <a:pt x="103" y="186"/>
                  </a:lnTo>
                  <a:lnTo>
                    <a:pt x="99" y="175"/>
                  </a:lnTo>
                  <a:lnTo>
                    <a:pt x="100" y="170"/>
                  </a:lnTo>
                  <a:lnTo>
                    <a:pt x="100" y="159"/>
                  </a:lnTo>
                  <a:lnTo>
                    <a:pt x="93" y="159"/>
                  </a:lnTo>
                  <a:lnTo>
                    <a:pt x="86" y="147"/>
                  </a:lnTo>
                  <a:lnTo>
                    <a:pt x="76" y="141"/>
                  </a:lnTo>
                  <a:lnTo>
                    <a:pt x="64" y="141"/>
                  </a:lnTo>
                  <a:lnTo>
                    <a:pt x="55" y="138"/>
                  </a:lnTo>
                  <a:lnTo>
                    <a:pt x="57" y="128"/>
                  </a:lnTo>
                  <a:lnTo>
                    <a:pt x="65" y="125"/>
                  </a:lnTo>
                  <a:lnTo>
                    <a:pt x="80" y="124"/>
                  </a:lnTo>
                  <a:lnTo>
                    <a:pt x="93" y="127"/>
                  </a:lnTo>
                  <a:lnTo>
                    <a:pt x="111" y="116"/>
                  </a:lnTo>
                  <a:lnTo>
                    <a:pt x="121" y="113"/>
                  </a:lnTo>
                  <a:lnTo>
                    <a:pt x="131" y="116"/>
                  </a:lnTo>
                  <a:lnTo>
                    <a:pt x="143" y="117"/>
                  </a:lnTo>
                  <a:lnTo>
                    <a:pt x="152" y="114"/>
                  </a:lnTo>
                  <a:lnTo>
                    <a:pt x="153" y="104"/>
                  </a:lnTo>
                  <a:lnTo>
                    <a:pt x="155" y="97"/>
                  </a:lnTo>
                  <a:lnTo>
                    <a:pt x="157" y="91"/>
                  </a:lnTo>
                  <a:lnTo>
                    <a:pt x="148" y="94"/>
                  </a:lnTo>
                  <a:lnTo>
                    <a:pt x="128" y="100"/>
                  </a:lnTo>
                  <a:lnTo>
                    <a:pt x="108" y="105"/>
                  </a:lnTo>
                  <a:lnTo>
                    <a:pt x="92" y="104"/>
                  </a:lnTo>
                  <a:lnTo>
                    <a:pt x="83" y="102"/>
                  </a:lnTo>
                  <a:lnTo>
                    <a:pt x="75" y="104"/>
                  </a:lnTo>
                  <a:lnTo>
                    <a:pt x="61" y="97"/>
                  </a:lnTo>
                  <a:lnTo>
                    <a:pt x="53" y="82"/>
                  </a:lnTo>
                  <a:lnTo>
                    <a:pt x="50" y="71"/>
                  </a:lnTo>
                  <a:lnTo>
                    <a:pt x="46" y="66"/>
                  </a:lnTo>
                  <a:lnTo>
                    <a:pt x="36" y="61"/>
                  </a:lnTo>
                  <a:lnTo>
                    <a:pt x="26" y="63"/>
                  </a:lnTo>
                  <a:lnTo>
                    <a:pt x="19" y="59"/>
                  </a:lnTo>
                  <a:lnTo>
                    <a:pt x="16" y="65"/>
                  </a:lnTo>
                  <a:lnTo>
                    <a:pt x="0" y="58"/>
                  </a:lnTo>
                  <a:lnTo>
                    <a:pt x="3" y="50"/>
                  </a:lnTo>
                  <a:lnTo>
                    <a:pt x="8" y="45"/>
                  </a:lnTo>
                  <a:lnTo>
                    <a:pt x="16" y="27"/>
                  </a:lnTo>
                  <a:lnTo>
                    <a:pt x="19" y="25"/>
                  </a:lnTo>
                  <a:lnTo>
                    <a:pt x="30" y="22"/>
                  </a:lnTo>
                  <a:lnTo>
                    <a:pt x="37" y="22"/>
                  </a:lnTo>
                  <a:lnTo>
                    <a:pt x="47" y="20"/>
                  </a:lnTo>
                  <a:lnTo>
                    <a:pt x="65" y="4"/>
                  </a:lnTo>
                  <a:lnTo>
                    <a:pt x="77" y="0"/>
                  </a:lnTo>
                  <a:lnTo>
                    <a:pt x="91" y="0"/>
                  </a:lnTo>
                  <a:lnTo>
                    <a:pt x="104" y="4"/>
                  </a:lnTo>
                  <a:lnTo>
                    <a:pt x="116" y="11"/>
                  </a:lnTo>
                  <a:lnTo>
                    <a:pt x="122" y="19"/>
                  </a:lnTo>
                  <a:lnTo>
                    <a:pt x="131" y="23"/>
                  </a:lnTo>
                  <a:lnTo>
                    <a:pt x="163" y="23"/>
                  </a:lnTo>
                  <a:lnTo>
                    <a:pt x="166" y="38"/>
                  </a:lnTo>
                  <a:lnTo>
                    <a:pt x="172" y="49"/>
                  </a:lnTo>
                  <a:lnTo>
                    <a:pt x="174" y="64"/>
                  </a:lnTo>
                  <a:lnTo>
                    <a:pt x="170" y="76"/>
                  </a:lnTo>
                  <a:lnTo>
                    <a:pt x="169" y="88"/>
                  </a:lnTo>
                  <a:lnTo>
                    <a:pt x="175" y="111"/>
                  </a:lnTo>
                  <a:lnTo>
                    <a:pt x="187" y="130"/>
                  </a:lnTo>
                  <a:lnTo>
                    <a:pt x="188" y="124"/>
                  </a:lnTo>
                  <a:lnTo>
                    <a:pt x="189" y="116"/>
                  </a:lnTo>
                  <a:lnTo>
                    <a:pt x="199" y="120"/>
                  </a:lnTo>
                  <a:lnTo>
                    <a:pt x="204" y="136"/>
                  </a:lnTo>
                  <a:lnTo>
                    <a:pt x="207" y="139"/>
                  </a:lnTo>
                  <a:lnTo>
                    <a:pt x="211" y="150"/>
                  </a:lnTo>
                  <a:lnTo>
                    <a:pt x="229" y="160"/>
                  </a:lnTo>
                  <a:lnTo>
                    <a:pt x="236" y="160"/>
                  </a:lnTo>
                  <a:lnTo>
                    <a:pt x="248" y="159"/>
                  </a:lnTo>
                  <a:lnTo>
                    <a:pt x="253" y="148"/>
                  </a:lnTo>
                  <a:lnTo>
                    <a:pt x="260" y="144"/>
                  </a:lnTo>
                  <a:lnTo>
                    <a:pt x="268" y="141"/>
                  </a:lnTo>
                  <a:lnTo>
                    <a:pt x="269" y="132"/>
                  </a:lnTo>
                  <a:lnTo>
                    <a:pt x="287" y="117"/>
                  </a:lnTo>
                  <a:lnTo>
                    <a:pt x="293" y="102"/>
                  </a:lnTo>
                  <a:lnTo>
                    <a:pt x="302" y="99"/>
                  </a:lnTo>
                  <a:lnTo>
                    <a:pt x="309" y="99"/>
                  </a:lnTo>
                  <a:lnTo>
                    <a:pt x="327" y="94"/>
                  </a:lnTo>
                  <a:lnTo>
                    <a:pt x="335" y="89"/>
                  </a:lnTo>
                  <a:lnTo>
                    <a:pt x="335" y="80"/>
                  </a:lnTo>
                  <a:lnTo>
                    <a:pt x="338" y="76"/>
                  </a:lnTo>
                  <a:lnTo>
                    <a:pt x="351" y="66"/>
                  </a:lnTo>
                  <a:lnTo>
                    <a:pt x="369" y="56"/>
                  </a:lnTo>
                  <a:lnTo>
                    <a:pt x="375" y="59"/>
                  </a:lnTo>
                  <a:lnTo>
                    <a:pt x="379" y="64"/>
                  </a:lnTo>
                  <a:lnTo>
                    <a:pt x="398" y="71"/>
                  </a:lnTo>
                  <a:lnTo>
                    <a:pt x="409" y="76"/>
                  </a:lnTo>
                  <a:lnTo>
                    <a:pt x="415" y="77"/>
                  </a:lnTo>
                  <a:lnTo>
                    <a:pt x="420" y="81"/>
                  </a:lnTo>
                  <a:lnTo>
                    <a:pt x="442" y="88"/>
                  </a:lnTo>
                  <a:lnTo>
                    <a:pt x="458" y="99"/>
                  </a:lnTo>
                  <a:lnTo>
                    <a:pt x="465" y="103"/>
                  </a:lnTo>
                  <a:lnTo>
                    <a:pt x="477" y="105"/>
                  </a:lnTo>
                  <a:lnTo>
                    <a:pt x="486" y="105"/>
                  </a:lnTo>
                  <a:lnTo>
                    <a:pt x="491" y="103"/>
                  </a:lnTo>
                  <a:lnTo>
                    <a:pt x="498" y="106"/>
                  </a:lnTo>
                  <a:lnTo>
                    <a:pt x="504" y="105"/>
                  </a:lnTo>
                  <a:lnTo>
                    <a:pt x="508" y="105"/>
                  </a:lnTo>
                  <a:lnTo>
                    <a:pt x="518" y="111"/>
                  </a:lnTo>
                  <a:lnTo>
                    <a:pt x="524" y="111"/>
                  </a:lnTo>
                  <a:lnTo>
                    <a:pt x="525" y="114"/>
                  </a:lnTo>
                  <a:lnTo>
                    <a:pt x="525" y="116"/>
                  </a:lnTo>
                  <a:lnTo>
                    <a:pt x="527" y="119"/>
                  </a:lnTo>
                  <a:lnTo>
                    <a:pt x="532" y="119"/>
                  </a:lnTo>
                  <a:lnTo>
                    <a:pt x="535" y="117"/>
                  </a:lnTo>
                  <a:lnTo>
                    <a:pt x="541" y="117"/>
                  </a:lnTo>
                  <a:lnTo>
                    <a:pt x="538" y="126"/>
                  </a:lnTo>
                  <a:lnTo>
                    <a:pt x="543" y="248"/>
                  </a:lnTo>
                  <a:lnTo>
                    <a:pt x="545" y="317"/>
                  </a:lnTo>
                  <a:lnTo>
                    <a:pt x="541" y="337"/>
                  </a:lnTo>
                  <a:lnTo>
                    <a:pt x="538" y="341"/>
                  </a:lnTo>
                  <a:lnTo>
                    <a:pt x="546" y="358"/>
                  </a:lnTo>
                  <a:lnTo>
                    <a:pt x="546" y="397"/>
                  </a:lnTo>
                  <a:lnTo>
                    <a:pt x="548" y="453"/>
                  </a:lnTo>
                  <a:lnTo>
                    <a:pt x="552" y="466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317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1" name="Group 281">
              <a:extLst>
                <a:ext uri="{FF2B5EF4-FFF2-40B4-BE49-F238E27FC236}">
                  <a16:creationId xmlns:a16="http://schemas.microsoft.com/office/drawing/2014/main" id="{E1C70002-0B53-7574-17B7-3FB3596E9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5360" y="3481616"/>
              <a:ext cx="827377" cy="747985"/>
              <a:chOff x="1465" y="2010"/>
              <a:chExt cx="396" cy="358"/>
            </a:xfrm>
            <a:solidFill>
              <a:sysClr val="window" lastClr="FFFFFF">
                <a:lumMod val="85000"/>
              </a:sysClr>
            </a:solidFill>
          </p:grpSpPr>
          <p:grpSp>
            <p:nvGrpSpPr>
              <p:cNvPr id="176" name="Group 282">
                <a:extLst>
                  <a:ext uri="{FF2B5EF4-FFF2-40B4-BE49-F238E27FC236}">
                    <a16:creationId xmlns:a16="http://schemas.microsoft.com/office/drawing/2014/main" id="{BFF3783F-1D04-6B0D-B696-DD60D69902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1" y="2214"/>
                <a:ext cx="83" cy="111"/>
                <a:chOff x="1582" y="2249"/>
                <a:chExt cx="83" cy="111"/>
              </a:xfrm>
              <a:grpFill/>
            </p:grpSpPr>
            <p:sp>
              <p:nvSpPr>
                <p:cNvPr id="196" name="Freeform 283">
                  <a:extLst>
                    <a:ext uri="{FF2B5EF4-FFF2-40B4-BE49-F238E27FC236}">
                      <a16:creationId xmlns:a16="http://schemas.microsoft.com/office/drawing/2014/main" id="{AA8F7820-D937-715A-C9D2-C11C9FADC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224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7"/>
                    </a:cxn>
                    <a:cxn ang="0">
                      <a:pos x="2" y="23"/>
                    </a:cxn>
                    <a:cxn ang="0">
                      <a:pos x="1" y="26"/>
                    </a:cxn>
                    <a:cxn ang="0">
                      <a:pos x="3" y="29"/>
                    </a:cxn>
                    <a:cxn ang="0">
                      <a:pos x="1" y="34"/>
                    </a:cxn>
                    <a:cxn ang="0">
                      <a:pos x="3" y="37"/>
                    </a:cxn>
                    <a:cxn ang="0">
                      <a:pos x="11" y="38"/>
                    </a:cxn>
                    <a:cxn ang="0">
                      <a:pos x="11" y="34"/>
                    </a:cxn>
                    <a:cxn ang="0">
                      <a:pos x="17" y="26"/>
                    </a:cxn>
                    <a:cxn ang="0">
                      <a:pos x="17" y="17"/>
                    </a:cxn>
                    <a:cxn ang="0">
                      <a:pos x="16" y="15"/>
                    </a:cxn>
                    <a:cxn ang="0">
                      <a:pos x="14" y="11"/>
                    </a:cxn>
                    <a:cxn ang="0">
                      <a:pos x="18" y="7"/>
                    </a:cxn>
                    <a:cxn ang="0">
                      <a:pos x="18" y="4"/>
                    </a:cxn>
                    <a:cxn ang="0">
                      <a:pos x="16" y="0"/>
                    </a:cxn>
                    <a:cxn ang="0">
                      <a:pos x="9" y="4"/>
                    </a:cxn>
                    <a:cxn ang="0">
                      <a:pos x="6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8" h="38">
                      <a:moveTo>
                        <a:pt x="0" y="15"/>
                      </a:moveTo>
                      <a:lnTo>
                        <a:pt x="1" y="17"/>
                      </a:lnTo>
                      <a:lnTo>
                        <a:pt x="2" y="23"/>
                      </a:lnTo>
                      <a:lnTo>
                        <a:pt x="1" y="26"/>
                      </a:lnTo>
                      <a:lnTo>
                        <a:pt x="3" y="29"/>
                      </a:lnTo>
                      <a:lnTo>
                        <a:pt x="1" y="34"/>
                      </a:lnTo>
                      <a:lnTo>
                        <a:pt x="3" y="37"/>
                      </a:lnTo>
                      <a:lnTo>
                        <a:pt x="11" y="38"/>
                      </a:lnTo>
                      <a:lnTo>
                        <a:pt x="11" y="34"/>
                      </a:lnTo>
                      <a:lnTo>
                        <a:pt x="17" y="26"/>
                      </a:lnTo>
                      <a:lnTo>
                        <a:pt x="17" y="17"/>
                      </a:lnTo>
                      <a:lnTo>
                        <a:pt x="16" y="15"/>
                      </a:lnTo>
                      <a:lnTo>
                        <a:pt x="14" y="11"/>
                      </a:lnTo>
                      <a:lnTo>
                        <a:pt x="18" y="7"/>
                      </a:lnTo>
                      <a:lnTo>
                        <a:pt x="18" y="4"/>
                      </a:lnTo>
                      <a:lnTo>
                        <a:pt x="16" y="0"/>
                      </a:lnTo>
                      <a:lnTo>
                        <a:pt x="9" y="4"/>
                      </a:lnTo>
                      <a:lnTo>
                        <a:pt x="6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33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7" name="Freeform 284">
                  <a:extLst>
                    <a:ext uri="{FF2B5EF4-FFF2-40B4-BE49-F238E27FC236}">
                      <a16:creationId xmlns:a16="http://schemas.microsoft.com/office/drawing/2014/main" id="{4D740434-52E0-DB65-3E90-FC53BF03C0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2" y="2266"/>
                  <a:ext cx="83" cy="94"/>
                </a:xfrm>
                <a:custGeom>
                  <a:avLst/>
                  <a:gdLst/>
                  <a:ahLst/>
                  <a:cxnLst>
                    <a:cxn ang="0">
                      <a:pos x="198" y="1"/>
                    </a:cxn>
                    <a:cxn ang="0">
                      <a:pos x="180" y="57"/>
                    </a:cxn>
                    <a:cxn ang="0">
                      <a:pos x="198" y="166"/>
                    </a:cxn>
                    <a:cxn ang="0">
                      <a:pos x="0" y="336"/>
                    </a:cxn>
                    <a:cxn ang="0">
                      <a:pos x="79" y="460"/>
                    </a:cxn>
                    <a:cxn ang="0">
                      <a:pos x="104" y="454"/>
                    </a:cxn>
                    <a:cxn ang="0">
                      <a:pos x="132" y="447"/>
                    </a:cxn>
                    <a:cxn ang="0">
                      <a:pos x="149" y="450"/>
                    </a:cxn>
                    <a:cxn ang="0">
                      <a:pos x="160" y="447"/>
                    </a:cxn>
                    <a:cxn ang="0">
                      <a:pos x="172" y="434"/>
                    </a:cxn>
                    <a:cxn ang="0">
                      <a:pos x="173" y="423"/>
                    </a:cxn>
                    <a:cxn ang="0">
                      <a:pos x="179" y="412"/>
                    </a:cxn>
                    <a:cxn ang="0">
                      <a:pos x="217" y="395"/>
                    </a:cxn>
                    <a:cxn ang="0">
                      <a:pos x="234" y="393"/>
                    </a:cxn>
                    <a:cxn ang="0">
                      <a:pos x="246" y="371"/>
                    </a:cxn>
                    <a:cxn ang="0">
                      <a:pos x="254" y="350"/>
                    </a:cxn>
                    <a:cxn ang="0">
                      <a:pos x="270" y="342"/>
                    </a:cxn>
                    <a:cxn ang="0">
                      <a:pos x="279" y="339"/>
                    </a:cxn>
                    <a:cxn ang="0">
                      <a:pos x="299" y="337"/>
                    </a:cxn>
                    <a:cxn ang="0">
                      <a:pos x="309" y="328"/>
                    </a:cxn>
                    <a:cxn ang="0">
                      <a:pos x="304" y="316"/>
                    </a:cxn>
                    <a:cxn ang="0">
                      <a:pos x="302" y="295"/>
                    </a:cxn>
                    <a:cxn ang="0">
                      <a:pos x="304" y="276"/>
                    </a:cxn>
                    <a:cxn ang="0">
                      <a:pos x="323" y="249"/>
                    </a:cxn>
                    <a:cxn ang="0">
                      <a:pos x="331" y="249"/>
                    </a:cxn>
                    <a:cxn ang="0">
                      <a:pos x="335" y="255"/>
                    </a:cxn>
                    <a:cxn ang="0">
                      <a:pos x="344" y="254"/>
                    </a:cxn>
                    <a:cxn ang="0">
                      <a:pos x="357" y="233"/>
                    </a:cxn>
                    <a:cxn ang="0">
                      <a:pos x="371" y="211"/>
                    </a:cxn>
                    <a:cxn ang="0">
                      <a:pos x="403" y="172"/>
                    </a:cxn>
                    <a:cxn ang="0">
                      <a:pos x="409" y="156"/>
                    </a:cxn>
                    <a:cxn ang="0">
                      <a:pos x="414" y="140"/>
                    </a:cxn>
                    <a:cxn ang="0">
                      <a:pos x="406" y="133"/>
                    </a:cxn>
                    <a:cxn ang="0">
                      <a:pos x="393" y="128"/>
                    </a:cxn>
                    <a:cxn ang="0">
                      <a:pos x="379" y="109"/>
                    </a:cxn>
                    <a:cxn ang="0">
                      <a:pos x="371" y="101"/>
                    </a:cxn>
                    <a:cxn ang="0">
                      <a:pos x="363" y="90"/>
                    </a:cxn>
                    <a:cxn ang="0">
                      <a:pos x="355" y="77"/>
                    </a:cxn>
                    <a:cxn ang="0">
                      <a:pos x="337" y="72"/>
                    </a:cxn>
                    <a:cxn ang="0">
                      <a:pos x="305" y="62"/>
                    </a:cxn>
                    <a:cxn ang="0">
                      <a:pos x="277" y="51"/>
                    </a:cxn>
                    <a:cxn ang="0">
                      <a:pos x="257" y="39"/>
                    </a:cxn>
                    <a:cxn ang="0">
                      <a:pos x="244" y="22"/>
                    </a:cxn>
                    <a:cxn ang="0">
                      <a:pos x="233" y="12"/>
                    </a:cxn>
                  </a:cxnLst>
                  <a:rect l="0" t="0" r="r" b="b"/>
                  <a:pathLst>
                    <a:path w="414" h="469">
                      <a:moveTo>
                        <a:pt x="229" y="0"/>
                      </a:moveTo>
                      <a:lnTo>
                        <a:pt x="198" y="1"/>
                      </a:lnTo>
                      <a:lnTo>
                        <a:pt x="212" y="46"/>
                      </a:lnTo>
                      <a:lnTo>
                        <a:pt x="180" y="57"/>
                      </a:lnTo>
                      <a:lnTo>
                        <a:pt x="171" y="127"/>
                      </a:lnTo>
                      <a:lnTo>
                        <a:pt x="198" y="166"/>
                      </a:lnTo>
                      <a:lnTo>
                        <a:pt x="160" y="279"/>
                      </a:lnTo>
                      <a:lnTo>
                        <a:pt x="0" y="336"/>
                      </a:lnTo>
                      <a:lnTo>
                        <a:pt x="55" y="469"/>
                      </a:lnTo>
                      <a:lnTo>
                        <a:pt x="79" y="460"/>
                      </a:lnTo>
                      <a:lnTo>
                        <a:pt x="91" y="459"/>
                      </a:lnTo>
                      <a:lnTo>
                        <a:pt x="104" y="454"/>
                      </a:lnTo>
                      <a:lnTo>
                        <a:pt x="113" y="448"/>
                      </a:lnTo>
                      <a:lnTo>
                        <a:pt x="132" y="447"/>
                      </a:lnTo>
                      <a:lnTo>
                        <a:pt x="146" y="449"/>
                      </a:lnTo>
                      <a:lnTo>
                        <a:pt x="149" y="450"/>
                      </a:lnTo>
                      <a:lnTo>
                        <a:pt x="156" y="450"/>
                      </a:lnTo>
                      <a:lnTo>
                        <a:pt x="160" y="447"/>
                      </a:lnTo>
                      <a:lnTo>
                        <a:pt x="167" y="442"/>
                      </a:lnTo>
                      <a:lnTo>
                        <a:pt x="172" y="434"/>
                      </a:lnTo>
                      <a:lnTo>
                        <a:pt x="174" y="431"/>
                      </a:lnTo>
                      <a:lnTo>
                        <a:pt x="173" y="423"/>
                      </a:lnTo>
                      <a:lnTo>
                        <a:pt x="174" y="417"/>
                      </a:lnTo>
                      <a:lnTo>
                        <a:pt x="179" y="412"/>
                      </a:lnTo>
                      <a:lnTo>
                        <a:pt x="189" y="401"/>
                      </a:lnTo>
                      <a:lnTo>
                        <a:pt x="217" y="395"/>
                      </a:lnTo>
                      <a:lnTo>
                        <a:pt x="226" y="397"/>
                      </a:lnTo>
                      <a:lnTo>
                        <a:pt x="234" y="393"/>
                      </a:lnTo>
                      <a:lnTo>
                        <a:pt x="241" y="383"/>
                      </a:lnTo>
                      <a:lnTo>
                        <a:pt x="246" y="371"/>
                      </a:lnTo>
                      <a:lnTo>
                        <a:pt x="248" y="360"/>
                      </a:lnTo>
                      <a:lnTo>
                        <a:pt x="254" y="350"/>
                      </a:lnTo>
                      <a:lnTo>
                        <a:pt x="261" y="345"/>
                      </a:lnTo>
                      <a:lnTo>
                        <a:pt x="270" y="342"/>
                      </a:lnTo>
                      <a:lnTo>
                        <a:pt x="273" y="337"/>
                      </a:lnTo>
                      <a:lnTo>
                        <a:pt x="279" y="339"/>
                      </a:lnTo>
                      <a:lnTo>
                        <a:pt x="292" y="337"/>
                      </a:lnTo>
                      <a:lnTo>
                        <a:pt x="299" y="337"/>
                      </a:lnTo>
                      <a:lnTo>
                        <a:pt x="306" y="333"/>
                      </a:lnTo>
                      <a:lnTo>
                        <a:pt x="309" y="328"/>
                      </a:lnTo>
                      <a:lnTo>
                        <a:pt x="306" y="318"/>
                      </a:lnTo>
                      <a:lnTo>
                        <a:pt x="304" y="316"/>
                      </a:lnTo>
                      <a:lnTo>
                        <a:pt x="302" y="304"/>
                      </a:lnTo>
                      <a:lnTo>
                        <a:pt x="302" y="295"/>
                      </a:lnTo>
                      <a:lnTo>
                        <a:pt x="305" y="284"/>
                      </a:lnTo>
                      <a:lnTo>
                        <a:pt x="304" y="276"/>
                      </a:lnTo>
                      <a:lnTo>
                        <a:pt x="317" y="257"/>
                      </a:lnTo>
                      <a:lnTo>
                        <a:pt x="323" y="249"/>
                      </a:lnTo>
                      <a:lnTo>
                        <a:pt x="329" y="247"/>
                      </a:lnTo>
                      <a:lnTo>
                        <a:pt x="331" y="249"/>
                      </a:lnTo>
                      <a:lnTo>
                        <a:pt x="333" y="254"/>
                      </a:lnTo>
                      <a:lnTo>
                        <a:pt x="335" y="255"/>
                      </a:lnTo>
                      <a:lnTo>
                        <a:pt x="342" y="256"/>
                      </a:lnTo>
                      <a:lnTo>
                        <a:pt x="344" y="254"/>
                      </a:lnTo>
                      <a:lnTo>
                        <a:pt x="354" y="238"/>
                      </a:lnTo>
                      <a:lnTo>
                        <a:pt x="357" y="233"/>
                      </a:lnTo>
                      <a:lnTo>
                        <a:pt x="365" y="218"/>
                      </a:lnTo>
                      <a:lnTo>
                        <a:pt x="371" y="211"/>
                      </a:lnTo>
                      <a:lnTo>
                        <a:pt x="384" y="200"/>
                      </a:lnTo>
                      <a:lnTo>
                        <a:pt x="403" y="172"/>
                      </a:lnTo>
                      <a:lnTo>
                        <a:pt x="407" y="162"/>
                      </a:lnTo>
                      <a:lnTo>
                        <a:pt x="409" y="156"/>
                      </a:lnTo>
                      <a:lnTo>
                        <a:pt x="414" y="144"/>
                      </a:lnTo>
                      <a:lnTo>
                        <a:pt x="414" y="140"/>
                      </a:lnTo>
                      <a:lnTo>
                        <a:pt x="410" y="136"/>
                      </a:lnTo>
                      <a:lnTo>
                        <a:pt x="406" y="133"/>
                      </a:lnTo>
                      <a:lnTo>
                        <a:pt x="405" y="129"/>
                      </a:lnTo>
                      <a:lnTo>
                        <a:pt x="393" y="128"/>
                      </a:lnTo>
                      <a:lnTo>
                        <a:pt x="383" y="120"/>
                      </a:lnTo>
                      <a:lnTo>
                        <a:pt x="379" y="109"/>
                      </a:lnTo>
                      <a:lnTo>
                        <a:pt x="374" y="105"/>
                      </a:lnTo>
                      <a:lnTo>
                        <a:pt x="371" y="101"/>
                      </a:lnTo>
                      <a:lnTo>
                        <a:pt x="370" y="95"/>
                      </a:lnTo>
                      <a:lnTo>
                        <a:pt x="363" y="90"/>
                      </a:lnTo>
                      <a:lnTo>
                        <a:pt x="361" y="86"/>
                      </a:lnTo>
                      <a:lnTo>
                        <a:pt x="355" y="77"/>
                      </a:lnTo>
                      <a:lnTo>
                        <a:pt x="344" y="72"/>
                      </a:lnTo>
                      <a:lnTo>
                        <a:pt x="337" y="72"/>
                      </a:lnTo>
                      <a:lnTo>
                        <a:pt x="322" y="64"/>
                      </a:lnTo>
                      <a:lnTo>
                        <a:pt x="305" y="62"/>
                      </a:lnTo>
                      <a:lnTo>
                        <a:pt x="299" y="60"/>
                      </a:lnTo>
                      <a:lnTo>
                        <a:pt x="277" y="51"/>
                      </a:lnTo>
                      <a:lnTo>
                        <a:pt x="266" y="43"/>
                      </a:lnTo>
                      <a:lnTo>
                        <a:pt x="257" y="39"/>
                      </a:lnTo>
                      <a:lnTo>
                        <a:pt x="251" y="31"/>
                      </a:lnTo>
                      <a:lnTo>
                        <a:pt x="244" y="22"/>
                      </a:lnTo>
                      <a:lnTo>
                        <a:pt x="243" y="20"/>
                      </a:lnTo>
                      <a:lnTo>
                        <a:pt x="233" y="12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33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77" name="Freeform 285">
                <a:extLst>
                  <a:ext uri="{FF2B5EF4-FFF2-40B4-BE49-F238E27FC236}">
                    <a16:creationId xmlns:a16="http://schemas.microsoft.com/office/drawing/2014/main" id="{7BFA91AF-01F1-BA06-2A86-5E80FE92C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" y="2042"/>
                <a:ext cx="203" cy="186"/>
              </a:xfrm>
              <a:custGeom>
                <a:avLst/>
                <a:gdLst/>
                <a:ahLst/>
                <a:cxnLst>
                  <a:cxn ang="0">
                    <a:pos x="892" y="927"/>
                  </a:cxn>
                  <a:cxn ang="0">
                    <a:pos x="811" y="915"/>
                  </a:cxn>
                  <a:cxn ang="0">
                    <a:pos x="770" y="904"/>
                  </a:cxn>
                  <a:cxn ang="0">
                    <a:pos x="697" y="884"/>
                  </a:cxn>
                  <a:cxn ang="0">
                    <a:pos x="653" y="813"/>
                  </a:cxn>
                  <a:cxn ang="0">
                    <a:pos x="593" y="838"/>
                  </a:cxn>
                  <a:cxn ang="0">
                    <a:pos x="535" y="840"/>
                  </a:cxn>
                  <a:cxn ang="0">
                    <a:pos x="495" y="832"/>
                  </a:cxn>
                  <a:cxn ang="0">
                    <a:pos x="449" y="796"/>
                  </a:cxn>
                  <a:cxn ang="0">
                    <a:pos x="388" y="769"/>
                  </a:cxn>
                  <a:cxn ang="0">
                    <a:pos x="342" y="691"/>
                  </a:cxn>
                  <a:cxn ang="0">
                    <a:pos x="313" y="640"/>
                  </a:cxn>
                  <a:cxn ang="0">
                    <a:pos x="283" y="640"/>
                  </a:cxn>
                  <a:cxn ang="0">
                    <a:pos x="262" y="611"/>
                  </a:cxn>
                  <a:cxn ang="0">
                    <a:pos x="244" y="619"/>
                  </a:cxn>
                  <a:cxn ang="0">
                    <a:pos x="230" y="633"/>
                  </a:cxn>
                  <a:cxn ang="0">
                    <a:pos x="183" y="577"/>
                  </a:cxn>
                  <a:cxn ang="0">
                    <a:pos x="167" y="490"/>
                  </a:cxn>
                  <a:cxn ang="0">
                    <a:pos x="108" y="451"/>
                  </a:cxn>
                  <a:cxn ang="0">
                    <a:pos x="80" y="407"/>
                  </a:cxn>
                  <a:cxn ang="0">
                    <a:pos x="69" y="380"/>
                  </a:cxn>
                  <a:cxn ang="0">
                    <a:pos x="98" y="318"/>
                  </a:cxn>
                  <a:cxn ang="0">
                    <a:pos x="100" y="268"/>
                  </a:cxn>
                  <a:cxn ang="0">
                    <a:pos x="39" y="206"/>
                  </a:cxn>
                  <a:cxn ang="0">
                    <a:pos x="12" y="114"/>
                  </a:cxn>
                  <a:cxn ang="0">
                    <a:pos x="0" y="31"/>
                  </a:cxn>
                  <a:cxn ang="0">
                    <a:pos x="38" y="14"/>
                  </a:cxn>
                  <a:cxn ang="0">
                    <a:pos x="118" y="66"/>
                  </a:cxn>
                  <a:cxn ang="0">
                    <a:pos x="161" y="25"/>
                  </a:cxn>
                  <a:cxn ang="0">
                    <a:pos x="221" y="53"/>
                  </a:cxn>
                  <a:cxn ang="0">
                    <a:pos x="226" y="81"/>
                  </a:cxn>
                  <a:cxn ang="0">
                    <a:pos x="254" y="118"/>
                  </a:cxn>
                  <a:cxn ang="0">
                    <a:pos x="295" y="166"/>
                  </a:cxn>
                  <a:cxn ang="0">
                    <a:pos x="346" y="196"/>
                  </a:cxn>
                  <a:cxn ang="0">
                    <a:pos x="482" y="200"/>
                  </a:cxn>
                  <a:cxn ang="0">
                    <a:pos x="527" y="199"/>
                  </a:cxn>
                  <a:cxn ang="0">
                    <a:pos x="583" y="130"/>
                  </a:cxn>
                  <a:cxn ang="0">
                    <a:pos x="644" y="117"/>
                  </a:cxn>
                  <a:cxn ang="0">
                    <a:pos x="700" y="116"/>
                  </a:cxn>
                  <a:cxn ang="0">
                    <a:pos x="781" y="145"/>
                  </a:cxn>
                  <a:cxn ang="0">
                    <a:pos x="826" y="182"/>
                  </a:cxn>
                  <a:cxn ang="0">
                    <a:pos x="908" y="223"/>
                  </a:cxn>
                  <a:cxn ang="0">
                    <a:pos x="906" y="311"/>
                  </a:cxn>
                  <a:cxn ang="0">
                    <a:pos x="869" y="385"/>
                  </a:cxn>
                  <a:cxn ang="0">
                    <a:pos x="872" y="455"/>
                  </a:cxn>
                  <a:cxn ang="0">
                    <a:pos x="882" y="529"/>
                  </a:cxn>
                  <a:cxn ang="0">
                    <a:pos x="932" y="568"/>
                  </a:cxn>
                  <a:cxn ang="0">
                    <a:pos x="888" y="654"/>
                  </a:cxn>
                  <a:cxn ang="0">
                    <a:pos x="956" y="735"/>
                  </a:cxn>
                  <a:cxn ang="0">
                    <a:pos x="993" y="804"/>
                  </a:cxn>
                  <a:cxn ang="0">
                    <a:pos x="1002" y="840"/>
                  </a:cxn>
                  <a:cxn ang="0">
                    <a:pos x="942" y="873"/>
                  </a:cxn>
                </a:cxnLst>
                <a:rect l="0" t="0" r="r" b="b"/>
                <a:pathLst>
                  <a:path w="1017" h="932">
                    <a:moveTo>
                      <a:pt x="928" y="929"/>
                    </a:moveTo>
                    <a:lnTo>
                      <a:pt x="926" y="928"/>
                    </a:lnTo>
                    <a:lnTo>
                      <a:pt x="919" y="932"/>
                    </a:lnTo>
                    <a:lnTo>
                      <a:pt x="905" y="929"/>
                    </a:lnTo>
                    <a:lnTo>
                      <a:pt x="892" y="927"/>
                    </a:lnTo>
                    <a:lnTo>
                      <a:pt x="876" y="922"/>
                    </a:lnTo>
                    <a:lnTo>
                      <a:pt x="869" y="915"/>
                    </a:lnTo>
                    <a:lnTo>
                      <a:pt x="862" y="919"/>
                    </a:lnTo>
                    <a:lnTo>
                      <a:pt x="828" y="917"/>
                    </a:lnTo>
                    <a:lnTo>
                      <a:pt x="811" y="915"/>
                    </a:lnTo>
                    <a:lnTo>
                      <a:pt x="800" y="910"/>
                    </a:lnTo>
                    <a:lnTo>
                      <a:pt x="795" y="912"/>
                    </a:lnTo>
                    <a:lnTo>
                      <a:pt x="794" y="916"/>
                    </a:lnTo>
                    <a:lnTo>
                      <a:pt x="782" y="909"/>
                    </a:lnTo>
                    <a:lnTo>
                      <a:pt x="770" y="904"/>
                    </a:lnTo>
                    <a:lnTo>
                      <a:pt x="753" y="904"/>
                    </a:lnTo>
                    <a:lnTo>
                      <a:pt x="732" y="901"/>
                    </a:lnTo>
                    <a:lnTo>
                      <a:pt x="722" y="898"/>
                    </a:lnTo>
                    <a:lnTo>
                      <a:pt x="705" y="896"/>
                    </a:lnTo>
                    <a:lnTo>
                      <a:pt x="697" y="884"/>
                    </a:lnTo>
                    <a:lnTo>
                      <a:pt x="689" y="866"/>
                    </a:lnTo>
                    <a:lnTo>
                      <a:pt x="684" y="841"/>
                    </a:lnTo>
                    <a:lnTo>
                      <a:pt x="677" y="826"/>
                    </a:lnTo>
                    <a:lnTo>
                      <a:pt x="662" y="816"/>
                    </a:lnTo>
                    <a:lnTo>
                      <a:pt x="653" y="813"/>
                    </a:lnTo>
                    <a:lnTo>
                      <a:pt x="645" y="812"/>
                    </a:lnTo>
                    <a:lnTo>
                      <a:pt x="626" y="821"/>
                    </a:lnTo>
                    <a:lnTo>
                      <a:pt x="606" y="826"/>
                    </a:lnTo>
                    <a:lnTo>
                      <a:pt x="601" y="834"/>
                    </a:lnTo>
                    <a:lnTo>
                      <a:pt x="593" y="838"/>
                    </a:lnTo>
                    <a:lnTo>
                      <a:pt x="583" y="839"/>
                    </a:lnTo>
                    <a:lnTo>
                      <a:pt x="567" y="848"/>
                    </a:lnTo>
                    <a:lnTo>
                      <a:pt x="556" y="850"/>
                    </a:lnTo>
                    <a:lnTo>
                      <a:pt x="542" y="846"/>
                    </a:lnTo>
                    <a:lnTo>
                      <a:pt x="535" y="840"/>
                    </a:lnTo>
                    <a:lnTo>
                      <a:pt x="521" y="838"/>
                    </a:lnTo>
                    <a:lnTo>
                      <a:pt x="507" y="840"/>
                    </a:lnTo>
                    <a:lnTo>
                      <a:pt x="501" y="840"/>
                    </a:lnTo>
                    <a:lnTo>
                      <a:pt x="492" y="829"/>
                    </a:lnTo>
                    <a:lnTo>
                      <a:pt x="495" y="832"/>
                    </a:lnTo>
                    <a:lnTo>
                      <a:pt x="495" y="827"/>
                    </a:lnTo>
                    <a:lnTo>
                      <a:pt x="488" y="823"/>
                    </a:lnTo>
                    <a:lnTo>
                      <a:pt x="456" y="812"/>
                    </a:lnTo>
                    <a:lnTo>
                      <a:pt x="449" y="800"/>
                    </a:lnTo>
                    <a:lnTo>
                      <a:pt x="449" y="796"/>
                    </a:lnTo>
                    <a:lnTo>
                      <a:pt x="439" y="788"/>
                    </a:lnTo>
                    <a:lnTo>
                      <a:pt x="426" y="779"/>
                    </a:lnTo>
                    <a:lnTo>
                      <a:pt x="412" y="776"/>
                    </a:lnTo>
                    <a:lnTo>
                      <a:pt x="396" y="774"/>
                    </a:lnTo>
                    <a:lnTo>
                      <a:pt x="388" y="769"/>
                    </a:lnTo>
                    <a:lnTo>
                      <a:pt x="379" y="760"/>
                    </a:lnTo>
                    <a:lnTo>
                      <a:pt x="372" y="739"/>
                    </a:lnTo>
                    <a:lnTo>
                      <a:pt x="363" y="722"/>
                    </a:lnTo>
                    <a:lnTo>
                      <a:pt x="360" y="707"/>
                    </a:lnTo>
                    <a:lnTo>
                      <a:pt x="342" y="691"/>
                    </a:lnTo>
                    <a:lnTo>
                      <a:pt x="337" y="677"/>
                    </a:lnTo>
                    <a:lnTo>
                      <a:pt x="333" y="668"/>
                    </a:lnTo>
                    <a:lnTo>
                      <a:pt x="324" y="663"/>
                    </a:lnTo>
                    <a:lnTo>
                      <a:pt x="315" y="647"/>
                    </a:lnTo>
                    <a:lnTo>
                      <a:pt x="313" y="640"/>
                    </a:lnTo>
                    <a:lnTo>
                      <a:pt x="310" y="634"/>
                    </a:lnTo>
                    <a:lnTo>
                      <a:pt x="304" y="630"/>
                    </a:lnTo>
                    <a:lnTo>
                      <a:pt x="293" y="635"/>
                    </a:lnTo>
                    <a:lnTo>
                      <a:pt x="285" y="643"/>
                    </a:lnTo>
                    <a:lnTo>
                      <a:pt x="283" y="640"/>
                    </a:lnTo>
                    <a:lnTo>
                      <a:pt x="278" y="639"/>
                    </a:lnTo>
                    <a:lnTo>
                      <a:pt x="274" y="634"/>
                    </a:lnTo>
                    <a:lnTo>
                      <a:pt x="268" y="629"/>
                    </a:lnTo>
                    <a:lnTo>
                      <a:pt x="263" y="621"/>
                    </a:lnTo>
                    <a:lnTo>
                      <a:pt x="262" y="611"/>
                    </a:lnTo>
                    <a:lnTo>
                      <a:pt x="257" y="607"/>
                    </a:lnTo>
                    <a:lnTo>
                      <a:pt x="249" y="605"/>
                    </a:lnTo>
                    <a:lnTo>
                      <a:pt x="244" y="608"/>
                    </a:lnTo>
                    <a:lnTo>
                      <a:pt x="246" y="615"/>
                    </a:lnTo>
                    <a:lnTo>
                      <a:pt x="244" y="619"/>
                    </a:lnTo>
                    <a:lnTo>
                      <a:pt x="245" y="627"/>
                    </a:lnTo>
                    <a:lnTo>
                      <a:pt x="238" y="627"/>
                    </a:lnTo>
                    <a:lnTo>
                      <a:pt x="235" y="635"/>
                    </a:lnTo>
                    <a:lnTo>
                      <a:pt x="234" y="635"/>
                    </a:lnTo>
                    <a:lnTo>
                      <a:pt x="230" y="633"/>
                    </a:lnTo>
                    <a:lnTo>
                      <a:pt x="211" y="617"/>
                    </a:lnTo>
                    <a:lnTo>
                      <a:pt x="204" y="611"/>
                    </a:lnTo>
                    <a:lnTo>
                      <a:pt x="199" y="602"/>
                    </a:lnTo>
                    <a:lnTo>
                      <a:pt x="196" y="583"/>
                    </a:lnTo>
                    <a:lnTo>
                      <a:pt x="183" y="577"/>
                    </a:lnTo>
                    <a:lnTo>
                      <a:pt x="183" y="556"/>
                    </a:lnTo>
                    <a:lnTo>
                      <a:pt x="187" y="530"/>
                    </a:lnTo>
                    <a:lnTo>
                      <a:pt x="182" y="517"/>
                    </a:lnTo>
                    <a:lnTo>
                      <a:pt x="173" y="505"/>
                    </a:lnTo>
                    <a:lnTo>
                      <a:pt x="167" y="490"/>
                    </a:lnTo>
                    <a:lnTo>
                      <a:pt x="159" y="480"/>
                    </a:lnTo>
                    <a:lnTo>
                      <a:pt x="146" y="477"/>
                    </a:lnTo>
                    <a:lnTo>
                      <a:pt x="135" y="472"/>
                    </a:lnTo>
                    <a:lnTo>
                      <a:pt x="123" y="462"/>
                    </a:lnTo>
                    <a:lnTo>
                      <a:pt x="108" y="451"/>
                    </a:lnTo>
                    <a:lnTo>
                      <a:pt x="98" y="445"/>
                    </a:lnTo>
                    <a:lnTo>
                      <a:pt x="96" y="434"/>
                    </a:lnTo>
                    <a:lnTo>
                      <a:pt x="90" y="422"/>
                    </a:lnTo>
                    <a:lnTo>
                      <a:pt x="84" y="416"/>
                    </a:lnTo>
                    <a:lnTo>
                      <a:pt x="80" y="407"/>
                    </a:lnTo>
                    <a:lnTo>
                      <a:pt x="72" y="408"/>
                    </a:lnTo>
                    <a:lnTo>
                      <a:pt x="66" y="404"/>
                    </a:lnTo>
                    <a:lnTo>
                      <a:pt x="63" y="388"/>
                    </a:lnTo>
                    <a:lnTo>
                      <a:pt x="67" y="386"/>
                    </a:lnTo>
                    <a:lnTo>
                      <a:pt x="69" y="380"/>
                    </a:lnTo>
                    <a:lnTo>
                      <a:pt x="74" y="356"/>
                    </a:lnTo>
                    <a:lnTo>
                      <a:pt x="77" y="349"/>
                    </a:lnTo>
                    <a:lnTo>
                      <a:pt x="85" y="346"/>
                    </a:lnTo>
                    <a:lnTo>
                      <a:pt x="85" y="339"/>
                    </a:lnTo>
                    <a:lnTo>
                      <a:pt x="98" y="318"/>
                    </a:lnTo>
                    <a:lnTo>
                      <a:pt x="106" y="307"/>
                    </a:lnTo>
                    <a:lnTo>
                      <a:pt x="102" y="289"/>
                    </a:lnTo>
                    <a:lnTo>
                      <a:pt x="107" y="275"/>
                    </a:lnTo>
                    <a:lnTo>
                      <a:pt x="113" y="269"/>
                    </a:lnTo>
                    <a:lnTo>
                      <a:pt x="100" y="268"/>
                    </a:lnTo>
                    <a:lnTo>
                      <a:pt x="77" y="263"/>
                    </a:lnTo>
                    <a:lnTo>
                      <a:pt x="67" y="252"/>
                    </a:lnTo>
                    <a:lnTo>
                      <a:pt x="61" y="232"/>
                    </a:lnTo>
                    <a:lnTo>
                      <a:pt x="49" y="223"/>
                    </a:lnTo>
                    <a:lnTo>
                      <a:pt x="39" y="206"/>
                    </a:lnTo>
                    <a:lnTo>
                      <a:pt x="35" y="174"/>
                    </a:lnTo>
                    <a:lnTo>
                      <a:pt x="33" y="158"/>
                    </a:lnTo>
                    <a:lnTo>
                      <a:pt x="22" y="141"/>
                    </a:lnTo>
                    <a:lnTo>
                      <a:pt x="8" y="134"/>
                    </a:lnTo>
                    <a:lnTo>
                      <a:pt x="12" y="114"/>
                    </a:lnTo>
                    <a:lnTo>
                      <a:pt x="10" y="99"/>
                    </a:lnTo>
                    <a:lnTo>
                      <a:pt x="10" y="81"/>
                    </a:lnTo>
                    <a:lnTo>
                      <a:pt x="8" y="56"/>
                    </a:lnTo>
                    <a:lnTo>
                      <a:pt x="1" y="39"/>
                    </a:lnTo>
                    <a:lnTo>
                      <a:pt x="0" y="31"/>
                    </a:lnTo>
                    <a:lnTo>
                      <a:pt x="13" y="23"/>
                    </a:lnTo>
                    <a:lnTo>
                      <a:pt x="16" y="17"/>
                    </a:lnTo>
                    <a:lnTo>
                      <a:pt x="24" y="0"/>
                    </a:lnTo>
                    <a:lnTo>
                      <a:pt x="34" y="11"/>
                    </a:lnTo>
                    <a:lnTo>
                      <a:pt x="38" y="14"/>
                    </a:lnTo>
                    <a:lnTo>
                      <a:pt x="68" y="60"/>
                    </a:lnTo>
                    <a:lnTo>
                      <a:pt x="83" y="63"/>
                    </a:lnTo>
                    <a:lnTo>
                      <a:pt x="96" y="64"/>
                    </a:lnTo>
                    <a:lnTo>
                      <a:pt x="102" y="64"/>
                    </a:lnTo>
                    <a:lnTo>
                      <a:pt x="118" y="66"/>
                    </a:lnTo>
                    <a:lnTo>
                      <a:pt x="124" y="64"/>
                    </a:lnTo>
                    <a:lnTo>
                      <a:pt x="135" y="63"/>
                    </a:lnTo>
                    <a:lnTo>
                      <a:pt x="145" y="50"/>
                    </a:lnTo>
                    <a:lnTo>
                      <a:pt x="151" y="35"/>
                    </a:lnTo>
                    <a:lnTo>
                      <a:pt x="161" y="25"/>
                    </a:lnTo>
                    <a:lnTo>
                      <a:pt x="173" y="18"/>
                    </a:lnTo>
                    <a:lnTo>
                      <a:pt x="198" y="12"/>
                    </a:lnTo>
                    <a:lnTo>
                      <a:pt x="215" y="20"/>
                    </a:lnTo>
                    <a:lnTo>
                      <a:pt x="213" y="34"/>
                    </a:lnTo>
                    <a:lnTo>
                      <a:pt x="221" y="53"/>
                    </a:lnTo>
                    <a:lnTo>
                      <a:pt x="206" y="63"/>
                    </a:lnTo>
                    <a:lnTo>
                      <a:pt x="202" y="67"/>
                    </a:lnTo>
                    <a:lnTo>
                      <a:pt x="213" y="73"/>
                    </a:lnTo>
                    <a:lnTo>
                      <a:pt x="218" y="78"/>
                    </a:lnTo>
                    <a:lnTo>
                      <a:pt x="226" y="81"/>
                    </a:lnTo>
                    <a:lnTo>
                      <a:pt x="233" y="89"/>
                    </a:lnTo>
                    <a:lnTo>
                      <a:pt x="239" y="91"/>
                    </a:lnTo>
                    <a:lnTo>
                      <a:pt x="246" y="91"/>
                    </a:lnTo>
                    <a:lnTo>
                      <a:pt x="251" y="90"/>
                    </a:lnTo>
                    <a:lnTo>
                      <a:pt x="254" y="118"/>
                    </a:lnTo>
                    <a:lnTo>
                      <a:pt x="257" y="136"/>
                    </a:lnTo>
                    <a:lnTo>
                      <a:pt x="262" y="150"/>
                    </a:lnTo>
                    <a:lnTo>
                      <a:pt x="274" y="160"/>
                    </a:lnTo>
                    <a:lnTo>
                      <a:pt x="285" y="161"/>
                    </a:lnTo>
                    <a:lnTo>
                      <a:pt x="295" y="166"/>
                    </a:lnTo>
                    <a:lnTo>
                      <a:pt x="309" y="164"/>
                    </a:lnTo>
                    <a:lnTo>
                      <a:pt x="320" y="164"/>
                    </a:lnTo>
                    <a:lnTo>
                      <a:pt x="327" y="169"/>
                    </a:lnTo>
                    <a:lnTo>
                      <a:pt x="333" y="185"/>
                    </a:lnTo>
                    <a:lnTo>
                      <a:pt x="346" y="196"/>
                    </a:lnTo>
                    <a:lnTo>
                      <a:pt x="366" y="207"/>
                    </a:lnTo>
                    <a:lnTo>
                      <a:pt x="400" y="218"/>
                    </a:lnTo>
                    <a:lnTo>
                      <a:pt x="411" y="219"/>
                    </a:lnTo>
                    <a:lnTo>
                      <a:pt x="465" y="202"/>
                    </a:lnTo>
                    <a:lnTo>
                      <a:pt x="482" y="200"/>
                    </a:lnTo>
                    <a:lnTo>
                      <a:pt x="505" y="195"/>
                    </a:lnTo>
                    <a:lnTo>
                      <a:pt x="500" y="199"/>
                    </a:lnTo>
                    <a:lnTo>
                      <a:pt x="488" y="201"/>
                    </a:lnTo>
                    <a:lnTo>
                      <a:pt x="505" y="203"/>
                    </a:lnTo>
                    <a:lnTo>
                      <a:pt x="527" y="199"/>
                    </a:lnTo>
                    <a:lnTo>
                      <a:pt x="526" y="182"/>
                    </a:lnTo>
                    <a:lnTo>
                      <a:pt x="518" y="161"/>
                    </a:lnTo>
                    <a:lnTo>
                      <a:pt x="532" y="161"/>
                    </a:lnTo>
                    <a:lnTo>
                      <a:pt x="550" y="156"/>
                    </a:lnTo>
                    <a:lnTo>
                      <a:pt x="583" y="130"/>
                    </a:lnTo>
                    <a:lnTo>
                      <a:pt x="598" y="117"/>
                    </a:lnTo>
                    <a:lnTo>
                      <a:pt x="612" y="113"/>
                    </a:lnTo>
                    <a:lnTo>
                      <a:pt x="623" y="113"/>
                    </a:lnTo>
                    <a:lnTo>
                      <a:pt x="634" y="117"/>
                    </a:lnTo>
                    <a:lnTo>
                      <a:pt x="644" y="117"/>
                    </a:lnTo>
                    <a:lnTo>
                      <a:pt x="650" y="111"/>
                    </a:lnTo>
                    <a:lnTo>
                      <a:pt x="651" y="103"/>
                    </a:lnTo>
                    <a:lnTo>
                      <a:pt x="666" y="101"/>
                    </a:lnTo>
                    <a:lnTo>
                      <a:pt x="687" y="102"/>
                    </a:lnTo>
                    <a:lnTo>
                      <a:pt x="700" y="116"/>
                    </a:lnTo>
                    <a:lnTo>
                      <a:pt x="709" y="125"/>
                    </a:lnTo>
                    <a:lnTo>
                      <a:pt x="745" y="138"/>
                    </a:lnTo>
                    <a:lnTo>
                      <a:pt x="759" y="145"/>
                    </a:lnTo>
                    <a:lnTo>
                      <a:pt x="770" y="147"/>
                    </a:lnTo>
                    <a:lnTo>
                      <a:pt x="781" y="145"/>
                    </a:lnTo>
                    <a:lnTo>
                      <a:pt x="794" y="147"/>
                    </a:lnTo>
                    <a:lnTo>
                      <a:pt x="804" y="152"/>
                    </a:lnTo>
                    <a:lnTo>
                      <a:pt x="814" y="164"/>
                    </a:lnTo>
                    <a:lnTo>
                      <a:pt x="816" y="178"/>
                    </a:lnTo>
                    <a:lnTo>
                      <a:pt x="826" y="182"/>
                    </a:lnTo>
                    <a:lnTo>
                      <a:pt x="842" y="190"/>
                    </a:lnTo>
                    <a:lnTo>
                      <a:pt x="862" y="208"/>
                    </a:lnTo>
                    <a:lnTo>
                      <a:pt x="878" y="217"/>
                    </a:lnTo>
                    <a:lnTo>
                      <a:pt x="904" y="217"/>
                    </a:lnTo>
                    <a:lnTo>
                      <a:pt x="908" y="223"/>
                    </a:lnTo>
                    <a:lnTo>
                      <a:pt x="908" y="257"/>
                    </a:lnTo>
                    <a:lnTo>
                      <a:pt x="911" y="268"/>
                    </a:lnTo>
                    <a:lnTo>
                      <a:pt x="909" y="282"/>
                    </a:lnTo>
                    <a:lnTo>
                      <a:pt x="906" y="295"/>
                    </a:lnTo>
                    <a:lnTo>
                      <a:pt x="906" y="311"/>
                    </a:lnTo>
                    <a:lnTo>
                      <a:pt x="903" y="332"/>
                    </a:lnTo>
                    <a:lnTo>
                      <a:pt x="889" y="354"/>
                    </a:lnTo>
                    <a:lnTo>
                      <a:pt x="889" y="367"/>
                    </a:lnTo>
                    <a:lnTo>
                      <a:pt x="869" y="375"/>
                    </a:lnTo>
                    <a:lnTo>
                      <a:pt x="869" y="385"/>
                    </a:lnTo>
                    <a:lnTo>
                      <a:pt x="869" y="405"/>
                    </a:lnTo>
                    <a:lnTo>
                      <a:pt x="882" y="408"/>
                    </a:lnTo>
                    <a:lnTo>
                      <a:pt x="883" y="419"/>
                    </a:lnTo>
                    <a:lnTo>
                      <a:pt x="876" y="438"/>
                    </a:lnTo>
                    <a:lnTo>
                      <a:pt x="872" y="455"/>
                    </a:lnTo>
                    <a:lnTo>
                      <a:pt x="875" y="467"/>
                    </a:lnTo>
                    <a:lnTo>
                      <a:pt x="881" y="482"/>
                    </a:lnTo>
                    <a:lnTo>
                      <a:pt x="883" y="500"/>
                    </a:lnTo>
                    <a:lnTo>
                      <a:pt x="881" y="517"/>
                    </a:lnTo>
                    <a:lnTo>
                      <a:pt x="882" y="529"/>
                    </a:lnTo>
                    <a:lnTo>
                      <a:pt x="891" y="539"/>
                    </a:lnTo>
                    <a:lnTo>
                      <a:pt x="904" y="543"/>
                    </a:lnTo>
                    <a:lnTo>
                      <a:pt x="916" y="543"/>
                    </a:lnTo>
                    <a:lnTo>
                      <a:pt x="926" y="551"/>
                    </a:lnTo>
                    <a:lnTo>
                      <a:pt x="932" y="568"/>
                    </a:lnTo>
                    <a:lnTo>
                      <a:pt x="932" y="582"/>
                    </a:lnTo>
                    <a:lnTo>
                      <a:pt x="926" y="599"/>
                    </a:lnTo>
                    <a:lnTo>
                      <a:pt x="903" y="626"/>
                    </a:lnTo>
                    <a:lnTo>
                      <a:pt x="892" y="649"/>
                    </a:lnTo>
                    <a:lnTo>
                      <a:pt x="888" y="654"/>
                    </a:lnTo>
                    <a:lnTo>
                      <a:pt x="895" y="665"/>
                    </a:lnTo>
                    <a:lnTo>
                      <a:pt x="909" y="676"/>
                    </a:lnTo>
                    <a:lnTo>
                      <a:pt x="930" y="717"/>
                    </a:lnTo>
                    <a:lnTo>
                      <a:pt x="942" y="727"/>
                    </a:lnTo>
                    <a:lnTo>
                      <a:pt x="956" y="735"/>
                    </a:lnTo>
                    <a:lnTo>
                      <a:pt x="983" y="744"/>
                    </a:lnTo>
                    <a:lnTo>
                      <a:pt x="988" y="750"/>
                    </a:lnTo>
                    <a:lnTo>
                      <a:pt x="993" y="774"/>
                    </a:lnTo>
                    <a:lnTo>
                      <a:pt x="994" y="789"/>
                    </a:lnTo>
                    <a:lnTo>
                      <a:pt x="993" y="804"/>
                    </a:lnTo>
                    <a:lnTo>
                      <a:pt x="1011" y="807"/>
                    </a:lnTo>
                    <a:lnTo>
                      <a:pt x="1016" y="812"/>
                    </a:lnTo>
                    <a:lnTo>
                      <a:pt x="1017" y="822"/>
                    </a:lnTo>
                    <a:lnTo>
                      <a:pt x="1015" y="827"/>
                    </a:lnTo>
                    <a:lnTo>
                      <a:pt x="1002" y="840"/>
                    </a:lnTo>
                    <a:lnTo>
                      <a:pt x="991" y="841"/>
                    </a:lnTo>
                    <a:lnTo>
                      <a:pt x="976" y="848"/>
                    </a:lnTo>
                    <a:lnTo>
                      <a:pt x="962" y="852"/>
                    </a:lnTo>
                    <a:lnTo>
                      <a:pt x="950" y="862"/>
                    </a:lnTo>
                    <a:lnTo>
                      <a:pt x="942" y="873"/>
                    </a:lnTo>
                    <a:lnTo>
                      <a:pt x="931" y="902"/>
                    </a:lnTo>
                    <a:lnTo>
                      <a:pt x="928" y="915"/>
                    </a:lnTo>
                    <a:lnTo>
                      <a:pt x="928" y="929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Freeform 286">
                <a:extLst>
                  <a:ext uri="{FF2B5EF4-FFF2-40B4-BE49-F238E27FC236}">
                    <a16:creationId xmlns:a16="http://schemas.microsoft.com/office/drawing/2014/main" id="{DA82347D-EA9B-292D-773A-0A6EA953F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" y="2169"/>
                <a:ext cx="19" cy="18"/>
              </a:xfrm>
              <a:custGeom>
                <a:avLst/>
                <a:gdLst/>
                <a:ahLst/>
                <a:cxnLst>
                  <a:cxn ang="0">
                    <a:pos x="94" y="93"/>
                  </a:cxn>
                  <a:cxn ang="0">
                    <a:pos x="90" y="81"/>
                  </a:cxn>
                  <a:cxn ang="0">
                    <a:pos x="88" y="79"/>
                  </a:cxn>
                  <a:cxn ang="0">
                    <a:pos x="84" y="71"/>
                  </a:cxn>
                  <a:cxn ang="0">
                    <a:pos x="79" y="51"/>
                  </a:cxn>
                  <a:cxn ang="0">
                    <a:pos x="71" y="46"/>
                  </a:cxn>
                  <a:cxn ang="0">
                    <a:pos x="61" y="46"/>
                  </a:cxn>
                  <a:cxn ang="0">
                    <a:pos x="62" y="40"/>
                  </a:cxn>
                  <a:cxn ang="0">
                    <a:pos x="66" y="38"/>
                  </a:cxn>
                  <a:cxn ang="0">
                    <a:pos x="71" y="35"/>
                  </a:cxn>
                  <a:cxn ang="0">
                    <a:pos x="83" y="32"/>
                  </a:cxn>
                  <a:cxn ang="0">
                    <a:pos x="90" y="26"/>
                  </a:cxn>
                  <a:cxn ang="0">
                    <a:pos x="90" y="22"/>
                  </a:cxn>
                  <a:cxn ang="0">
                    <a:pos x="88" y="18"/>
                  </a:cxn>
                  <a:cxn ang="0">
                    <a:pos x="77" y="11"/>
                  </a:cxn>
                  <a:cxn ang="0">
                    <a:pos x="76" y="6"/>
                  </a:cxn>
                  <a:cxn ang="0">
                    <a:pos x="77" y="5"/>
                  </a:cxn>
                  <a:cxn ang="0">
                    <a:pos x="65" y="2"/>
                  </a:cxn>
                  <a:cxn ang="0">
                    <a:pos x="52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7" y="43"/>
                  </a:cxn>
                  <a:cxn ang="0">
                    <a:pos x="0" y="59"/>
                  </a:cxn>
                  <a:cxn ang="0">
                    <a:pos x="5" y="61"/>
                  </a:cxn>
                  <a:cxn ang="0">
                    <a:pos x="26" y="63"/>
                  </a:cxn>
                  <a:cxn ang="0">
                    <a:pos x="45" y="71"/>
                  </a:cxn>
                  <a:cxn ang="0">
                    <a:pos x="52" y="77"/>
                  </a:cxn>
                  <a:cxn ang="0">
                    <a:pos x="61" y="93"/>
                  </a:cxn>
                  <a:cxn ang="0">
                    <a:pos x="94" y="93"/>
                  </a:cxn>
                </a:cxnLst>
                <a:rect l="0" t="0" r="r" b="b"/>
                <a:pathLst>
                  <a:path w="94" h="93">
                    <a:moveTo>
                      <a:pt x="94" y="93"/>
                    </a:moveTo>
                    <a:lnTo>
                      <a:pt x="90" y="81"/>
                    </a:lnTo>
                    <a:lnTo>
                      <a:pt x="88" y="79"/>
                    </a:lnTo>
                    <a:lnTo>
                      <a:pt x="84" y="71"/>
                    </a:lnTo>
                    <a:lnTo>
                      <a:pt x="79" y="51"/>
                    </a:lnTo>
                    <a:lnTo>
                      <a:pt x="71" y="46"/>
                    </a:lnTo>
                    <a:lnTo>
                      <a:pt x="61" y="46"/>
                    </a:lnTo>
                    <a:lnTo>
                      <a:pt x="62" y="40"/>
                    </a:lnTo>
                    <a:lnTo>
                      <a:pt x="66" y="38"/>
                    </a:lnTo>
                    <a:lnTo>
                      <a:pt x="71" y="35"/>
                    </a:lnTo>
                    <a:lnTo>
                      <a:pt x="83" y="32"/>
                    </a:lnTo>
                    <a:lnTo>
                      <a:pt x="90" y="26"/>
                    </a:lnTo>
                    <a:lnTo>
                      <a:pt x="90" y="22"/>
                    </a:lnTo>
                    <a:lnTo>
                      <a:pt x="88" y="18"/>
                    </a:lnTo>
                    <a:lnTo>
                      <a:pt x="77" y="11"/>
                    </a:lnTo>
                    <a:lnTo>
                      <a:pt x="76" y="6"/>
                    </a:lnTo>
                    <a:lnTo>
                      <a:pt x="77" y="5"/>
                    </a:lnTo>
                    <a:lnTo>
                      <a:pt x="65" y="2"/>
                    </a:lnTo>
                    <a:lnTo>
                      <a:pt x="52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7" y="43"/>
                    </a:lnTo>
                    <a:lnTo>
                      <a:pt x="0" y="59"/>
                    </a:lnTo>
                    <a:lnTo>
                      <a:pt x="5" y="61"/>
                    </a:lnTo>
                    <a:lnTo>
                      <a:pt x="26" y="63"/>
                    </a:lnTo>
                    <a:lnTo>
                      <a:pt x="45" y="71"/>
                    </a:lnTo>
                    <a:lnTo>
                      <a:pt x="52" y="77"/>
                    </a:lnTo>
                    <a:lnTo>
                      <a:pt x="61" y="93"/>
                    </a:lnTo>
                    <a:lnTo>
                      <a:pt x="94" y="9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Freeform 287">
                <a:extLst>
                  <a:ext uri="{FF2B5EF4-FFF2-40B4-BE49-F238E27FC236}">
                    <a16:creationId xmlns:a16="http://schemas.microsoft.com/office/drawing/2014/main" id="{0AD84848-7EC8-7AFD-BD6D-3FB45BDC8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1" y="2217"/>
                <a:ext cx="56" cy="41"/>
              </a:xfrm>
              <a:custGeom>
                <a:avLst/>
                <a:gdLst/>
                <a:ahLst/>
                <a:cxnLst>
                  <a:cxn ang="0">
                    <a:pos x="211" y="207"/>
                  </a:cxn>
                  <a:cxn ang="0">
                    <a:pos x="35" y="131"/>
                  </a:cxn>
                  <a:cxn ang="0">
                    <a:pos x="0" y="89"/>
                  </a:cxn>
                  <a:cxn ang="0">
                    <a:pos x="16" y="85"/>
                  </a:cxn>
                  <a:cxn ang="0">
                    <a:pos x="20" y="91"/>
                  </a:cxn>
                  <a:cxn ang="0">
                    <a:pos x="16" y="103"/>
                  </a:cxn>
                  <a:cxn ang="0">
                    <a:pos x="29" y="106"/>
                  </a:cxn>
                  <a:cxn ang="0">
                    <a:pos x="34" y="103"/>
                  </a:cxn>
                  <a:cxn ang="0">
                    <a:pos x="41" y="118"/>
                  </a:cxn>
                  <a:cxn ang="0">
                    <a:pos x="68" y="119"/>
                  </a:cxn>
                  <a:cxn ang="0">
                    <a:pos x="77" y="113"/>
                  </a:cxn>
                  <a:cxn ang="0">
                    <a:pos x="107" y="109"/>
                  </a:cxn>
                  <a:cxn ang="0">
                    <a:pos x="122" y="113"/>
                  </a:cxn>
                  <a:cxn ang="0">
                    <a:pos x="155" y="114"/>
                  </a:cxn>
                  <a:cxn ang="0">
                    <a:pos x="164" y="106"/>
                  </a:cxn>
                  <a:cxn ang="0">
                    <a:pos x="174" y="101"/>
                  </a:cxn>
                  <a:cxn ang="0">
                    <a:pos x="181" y="97"/>
                  </a:cxn>
                  <a:cxn ang="0">
                    <a:pos x="179" y="94"/>
                  </a:cxn>
                  <a:cxn ang="0">
                    <a:pos x="186" y="91"/>
                  </a:cxn>
                  <a:cxn ang="0">
                    <a:pos x="189" y="87"/>
                  </a:cxn>
                  <a:cxn ang="0">
                    <a:pos x="191" y="80"/>
                  </a:cxn>
                  <a:cxn ang="0">
                    <a:pos x="195" y="73"/>
                  </a:cxn>
                  <a:cxn ang="0">
                    <a:pos x="207" y="62"/>
                  </a:cxn>
                  <a:cxn ang="0">
                    <a:pos x="213" y="56"/>
                  </a:cxn>
                  <a:cxn ang="0">
                    <a:pos x="225" y="46"/>
                  </a:cxn>
                  <a:cxn ang="0">
                    <a:pos x="231" y="41"/>
                  </a:cxn>
                  <a:cxn ang="0">
                    <a:pos x="233" y="37"/>
                  </a:cxn>
                  <a:cxn ang="0">
                    <a:pos x="238" y="30"/>
                  </a:cxn>
                  <a:cxn ang="0">
                    <a:pos x="241" y="25"/>
                  </a:cxn>
                  <a:cxn ang="0">
                    <a:pos x="262" y="9"/>
                  </a:cxn>
                  <a:cxn ang="0">
                    <a:pos x="267" y="2"/>
                  </a:cxn>
                  <a:cxn ang="0">
                    <a:pos x="267" y="11"/>
                  </a:cxn>
                  <a:cxn ang="0">
                    <a:pos x="267" y="19"/>
                  </a:cxn>
                  <a:cxn ang="0">
                    <a:pos x="277" y="23"/>
                  </a:cxn>
                  <a:cxn ang="0">
                    <a:pos x="278" y="61"/>
                  </a:cxn>
                  <a:cxn ang="0">
                    <a:pos x="249" y="70"/>
                  </a:cxn>
                  <a:cxn ang="0">
                    <a:pos x="231" y="126"/>
                  </a:cxn>
                </a:cxnLst>
                <a:rect l="0" t="0" r="r" b="b"/>
                <a:pathLst>
                  <a:path w="280" h="207">
                    <a:moveTo>
                      <a:pt x="222" y="196"/>
                    </a:moveTo>
                    <a:lnTo>
                      <a:pt x="211" y="207"/>
                    </a:lnTo>
                    <a:lnTo>
                      <a:pt x="51" y="178"/>
                    </a:lnTo>
                    <a:lnTo>
                      <a:pt x="35" y="131"/>
                    </a:lnTo>
                    <a:lnTo>
                      <a:pt x="3" y="103"/>
                    </a:lnTo>
                    <a:lnTo>
                      <a:pt x="0" y="89"/>
                    </a:lnTo>
                    <a:lnTo>
                      <a:pt x="19" y="80"/>
                    </a:lnTo>
                    <a:lnTo>
                      <a:pt x="16" y="85"/>
                    </a:lnTo>
                    <a:lnTo>
                      <a:pt x="17" y="89"/>
                    </a:lnTo>
                    <a:lnTo>
                      <a:pt x="20" y="91"/>
                    </a:lnTo>
                    <a:lnTo>
                      <a:pt x="17" y="96"/>
                    </a:lnTo>
                    <a:lnTo>
                      <a:pt x="16" y="103"/>
                    </a:lnTo>
                    <a:lnTo>
                      <a:pt x="24" y="102"/>
                    </a:lnTo>
                    <a:lnTo>
                      <a:pt x="29" y="106"/>
                    </a:lnTo>
                    <a:lnTo>
                      <a:pt x="33" y="102"/>
                    </a:lnTo>
                    <a:lnTo>
                      <a:pt x="34" y="103"/>
                    </a:lnTo>
                    <a:lnTo>
                      <a:pt x="36" y="113"/>
                    </a:lnTo>
                    <a:lnTo>
                      <a:pt x="41" y="118"/>
                    </a:lnTo>
                    <a:lnTo>
                      <a:pt x="52" y="119"/>
                    </a:lnTo>
                    <a:lnTo>
                      <a:pt x="68" y="119"/>
                    </a:lnTo>
                    <a:lnTo>
                      <a:pt x="72" y="118"/>
                    </a:lnTo>
                    <a:lnTo>
                      <a:pt x="77" y="113"/>
                    </a:lnTo>
                    <a:lnTo>
                      <a:pt x="85" y="108"/>
                    </a:lnTo>
                    <a:lnTo>
                      <a:pt x="107" y="109"/>
                    </a:lnTo>
                    <a:lnTo>
                      <a:pt x="116" y="113"/>
                    </a:lnTo>
                    <a:lnTo>
                      <a:pt x="122" y="113"/>
                    </a:lnTo>
                    <a:lnTo>
                      <a:pt x="131" y="115"/>
                    </a:lnTo>
                    <a:lnTo>
                      <a:pt x="155" y="114"/>
                    </a:lnTo>
                    <a:lnTo>
                      <a:pt x="160" y="112"/>
                    </a:lnTo>
                    <a:lnTo>
                      <a:pt x="164" y="106"/>
                    </a:lnTo>
                    <a:lnTo>
                      <a:pt x="173" y="103"/>
                    </a:lnTo>
                    <a:lnTo>
                      <a:pt x="174" y="101"/>
                    </a:lnTo>
                    <a:lnTo>
                      <a:pt x="180" y="100"/>
                    </a:lnTo>
                    <a:lnTo>
                      <a:pt x="181" y="97"/>
                    </a:lnTo>
                    <a:lnTo>
                      <a:pt x="179" y="95"/>
                    </a:lnTo>
                    <a:lnTo>
                      <a:pt x="179" y="94"/>
                    </a:lnTo>
                    <a:lnTo>
                      <a:pt x="178" y="92"/>
                    </a:lnTo>
                    <a:lnTo>
                      <a:pt x="186" y="91"/>
                    </a:lnTo>
                    <a:lnTo>
                      <a:pt x="186" y="89"/>
                    </a:lnTo>
                    <a:lnTo>
                      <a:pt x="189" y="87"/>
                    </a:lnTo>
                    <a:lnTo>
                      <a:pt x="189" y="83"/>
                    </a:lnTo>
                    <a:lnTo>
                      <a:pt x="191" y="80"/>
                    </a:lnTo>
                    <a:lnTo>
                      <a:pt x="191" y="76"/>
                    </a:lnTo>
                    <a:lnTo>
                      <a:pt x="195" y="73"/>
                    </a:lnTo>
                    <a:lnTo>
                      <a:pt x="205" y="69"/>
                    </a:lnTo>
                    <a:lnTo>
                      <a:pt x="207" y="62"/>
                    </a:lnTo>
                    <a:lnTo>
                      <a:pt x="211" y="61"/>
                    </a:lnTo>
                    <a:lnTo>
                      <a:pt x="213" y="56"/>
                    </a:lnTo>
                    <a:lnTo>
                      <a:pt x="222" y="51"/>
                    </a:lnTo>
                    <a:lnTo>
                      <a:pt x="225" y="46"/>
                    </a:lnTo>
                    <a:lnTo>
                      <a:pt x="230" y="43"/>
                    </a:lnTo>
                    <a:lnTo>
                      <a:pt x="231" y="41"/>
                    </a:lnTo>
                    <a:lnTo>
                      <a:pt x="233" y="40"/>
                    </a:lnTo>
                    <a:lnTo>
                      <a:pt x="233" y="37"/>
                    </a:lnTo>
                    <a:lnTo>
                      <a:pt x="238" y="31"/>
                    </a:lnTo>
                    <a:lnTo>
                      <a:pt x="238" y="30"/>
                    </a:lnTo>
                    <a:lnTo>
                      <a:pt x="240" y="29"/>
                    </a:lnTo>
                    <a:lnTo>
                      <a:pt x="241" y="25"/>
                    </a:lnTo>
                    <a:lnTo>
                      <a:pt x="251" y="20"/>
                    </a:lnTo>
                    <a:lnTo>
                      <a:pt x="262" y="9"/>
                    </a:lnTo>
                    <a:lnTo>
                      <a:pt x="266" y="0"/>
                    </a:lnTo>
                    <a:lnTo>
                      <a:pt x="267" y="2"/>
                    </a:lnTo>
                    <a:lnTo>
                      <a:pt x="268" y="8"/>
                    </a:lnTo>
                    <a:lnTo>
                      <a:pt x="267" y="11"/>
                    </a:lnTo>
                    <a:lnTo>
                      <a:pt x="269" y="14"/>
                    </a:lnTo>
                    <a:lnTo>
                      <a:pt x="267" y="19"/>
                    </a:lnTo>
                    <a:lnTo>
                      <a:pt x="269" y="22"/>
                    </a:lnTo>
                    <a:lnTo>
                      <a:pt x="277" y="23"/>
                    </a:lnTo>
                    <a:lnTo>
                      <a:pt x="279" y="29"/>
                    </a:lnTo>
                    <a:lnTo>
                      <a:pt x="278" y="61"/>
                    </a:lnTo>
                    <a:lnTo>
                      <a:pt x="280" y="69"/>
                    </a:lnTo>
                    <a:lnTo>
                      <a:pt x="249" y="70"/>
                    </a:lnTo>
                    <a:lnTo>
                      <a:pt x="263" y="115"/>
                    </a:lnTo>
                    <a:lnTo>
                      <a:pt x="231" y="126"/>
                    </a:lnTo>
                    <a:lnTo>
                      <a:pt x="222" y="19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Freeform 288">
                <a:extLst>
                  <a:ext uri="{FF2B5EF4-FFF2-40B4-BE49-F238E27FC236}">
                    <a16:creationId xmlns:a16="http://schemas.microsoft.com/office/drawing/2014/main" id="{CA627025-CA28-4BDD-4CE6-085A05B16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" y="2298"/>
                <a:ext cx="111" cy="70"/>
              </a:xfrm>
              <a:custGeom>
                <a:avLst/>
                <a:gdLst/>
                <a:ahLst/>
                <a:cxnLst>
                  <a:cxn ang="0">
                    <a:pos x="536" y="140"/>
                  </a:cxn>
                  <a:cxn ang="0">
                    <a:pos x="516" y="156"/>
                  </a:cxn>
                  <a:cxn ang="0">
                    <a:pos x="513" y="176"/>
                  </a:cxn>
                  <a:cxn ang="0">
                    <a:pos x="513" y="186"/>
                  </a:cxn>
                  <a:cxn ang="0">
                    <a:pos x="508" y="191"/>
                  </a:cxn>
                  <a:cxn ang="0">
                    <a:pos x="494" y="192"/>
                  </a:cxn>
                  <a:cxn ang="0">
                    <a:pos x="471" y="206"/>
                  </a:cxn>
                  <a:cxn ang="0">
                    <a:pos x="447" y="212"/>
                  </a:cxn>
                  <a:cxn ang="0">
                    <a:pos x="425" y="220"/>
                  </a:cxn>
                  <a:cxn ang="0">
                    <a:pos x="395" y="231"/>
                  </a:cxn>
                  <a:cxn ang="0">
                    <a:pos x="370" y="235"/>
                  </a:cxn>
                  <a:cxn ang="0">
                    <a:pos x="343" y="248"/>
                  </a:cxn>
                  <a:cxn ang="0">
                    <a:pos x="336" y="262"/>
                  </a:cxn>
                  <a:cxn ang="0">
                    <a:pos x="320" y="275"/>
                  </a:cxn>
                  <a:cxn ang="0">
                    <a:pos x="314" y="279"/>
                  </a:cxn>
                  <a:cxn ang="0">
                    <a:pos x="277" y="280"/>
                  </a:cxn>
                  <a:cxn ang="0">
                    <a:pos x="260" y="294"/>
                  </a:cxn>
                  <a:cxn ang="0">
                    <a:pos x="239" y="303"/>
                  </a:cxn>
                  <a:cxn ang="0">
                    <a:pos x="211" y="309"/>
                  </a:cxn>
                  <a:cxn ang="0">
                    <a:pos x="188" y="309"/>
                  </a:cxn>
                  <a:cxn ang="0">
                    <a:pos x="169" y="309"/>
                  </a:cxn>
                  <a:cxn ang="0">
                    <a:pos x="151" y="329"/>
                  </a:cxn>
                  <a:cxn ang="0">
                    <a:pos x="120" y="345"/>
                  </a:cxn>
                  <a:cxn ang="0">
                    <a:pos x="83" y="350"/>
                  </a:cxn>
                  <a:cxn ang="0">
                    <a:pos x="68" y="350"/>
                  </a:cxn>
                  <a:cxn ang="0">
                    <a:pos x="45" y="346"/>
                  </a:cxn>
                  <a:cxn ang="0">
                    <a:pos x="32" y="320"/>
                  </a:cxn>
                  <a:cxn ang="0">
                    <a:pos x="31" y="285"/>
                  </a:cxn>
                  <a:cxn ang="0">
                    <a:pos x="22" y="273"/>
                  </a:cxn>
                  <a:cxn ang="0">
                    <a:pos x="17" y="239"/>
                  </a:cxn>
                  <a:cxn ang="0">
                    <a:pos x="11" y="226"/>
                  </a:cxn>
                  <a:cxn ang="0">
                    <a:pos x="3" y="207"/>
                  </a:cxn>
                  <a:cxn ang="0">
                    <a:pos x="3" y="202"/>
                  </a:cxn>
                  <a:cxn ang="0">
                    <a:pos x="4" y="200"/>
                  </a:cxn>
                  <a:cxn ang="0">
                    <a:pos x="3" y="186"/>
                  </a:cxn>
                  <a:cxn ang="0">
                    <a:pos x="6" y="176"/>
                  </a:cxn>
                  <a:cxn ang="0">
                    <a:pos x="6" y="156"/>
                  </a:cxn>
                  <a:cxn ang="0">
                    <a:pos x="3" y="144"/>
                  </a:cxn>
                  <a:cxn ang="0">
                    <a:pos x="18" y="134"/>
                  </a:cxn>
                  <a:cxn ang="0">
                    <a:pos x="26" y="122"/>
                  </a:cxn>
                  <a:cxn ang="0">
                    <a:pos x="38" y="112"/>
                  </a:cxn>
                  <a:cxn ang="0">
                    <a:pos x="65" y="106"/>
                  </a:cxn>
                  <a:cxn ang="0">
                    <a:pos x="195" y="128"/>
                  </a:cxn>
                  <a:cxn ang="0">
                    <a:pos x="328" y="39"/>
                  </a:cxn>
                  <a:cxn ang="0">
                    <a:pos x="553" y="133"/>
                  </a:cxn>
                </a:cxnLst>
                <a:rect l="0" t="0" r="r" b="b"/>
                <a:pathLst>
                  <a:path w="553" h="350">
                    <a:moveTo>
                      <a:pt x="553" y="133"/>
                    </a:moveTo>
                    <a:lnTo>
                      <a:pt x="536" y="140"/>
                    </a:lnTo>
                    <a:lnTo>
                      <a:pt x="525" y="147"/>
                    </a:lnTo>
                    <a:lnTo>
                      <a:pt x="516" y="156"/>
                    </a:lnTo>
                    <a:lnTo>
                      <a:pt x="510" y="172"/>
                    </a:lnTo>
                    <a:lnTo>
                      <a:pt x="513" y="176"/>
                    </a:lnTo>
                    <a:lnTo>
                      <a:pt x="513" y="185"/>
                    </a:lnTo>
                    <a:lnTo>
                      <a:pt x="513" y="186"/>
                    </a:lnTo>
                    <a:lnTo>
                      <a:pt x="510" y="189"/>
                    </a:lnTo>
                    <a:lnTo>
                      <a:pt x="508" y="191"/>
                    </a:lnTo>
                    <a:lnTo>
                      <a:pt x="500" y="190"/>
                    </a:lnTo>
                    <a:lnTo>
                      <a:pt x="494" y="192"/>
                    </a:lnTo>
                    <a:lnTo>
                      <a:pt x="481" y="196"/>
                    </a:lnTo>
                    <a:lnTo>
                      <a:pt x="471" y="206"/>
                    </a:lnTo>
                    <a:lnTo>
                      <a:pt x="461" y="211"/>
                    </a:lnTo>
                    <a:lnTo>
                      <a:pt x="447" y="212"/>
                    </a:lnTo>
                    <a:lnTo>
                      <a:pt x="438" y="214"/>
                    </a:lnTo>
                    <a:lnTo>
                      <a:pt x="425" y="220"/>
                    </a:lnTo>
                    <a:lnTo>
                      <a:pt x="415" y="223"/>
                    </a:lnTo>
                    <a:lnTo>
                      <a:pt x="395" y="231"/>
                    </a:lnTo>
                    <a:lnTo>
                      <a:pt x="386" y="233"/>
                    </a:lnTo>
                    <a:lnTo>
                      <a:pt x="370" y="235"/>
                    </a:lnTo>
                    <a:lnTo>
                      <a:pt x="352" y="244"/>
                    </a:lnTo>
                    <a:lnTo>
                      <a:pt x="343" y="248"/>
                    </a:lnTo>
                    <a:lnTo>
                      <a:pt x="341" y="256"/>
                    </a:lnTo>
                    <a:lnTo>
                      <a:pt x="336" y="262"/>
                    </a:lnTo>
                    <a:lnTo>
                      <a:pt x="325" y="273"/>
                    </a:lnTo>
                    <a:lnTo>
                      <a:pt x="320" y="275"/>
                    </a:lnTo>
                    <a:lnTo>
                      <a:pt x="319" y="278"/>
                    </a:lnTo>
                    <a:lnTo>
                      <a:pt x="314" y="279"/>
                    </a:lnTo>
                    <a:lnTo>
                      <a:pt x="289" y="279"/>
                    </a:lnTo>
                    <a:lnTo>
                      <a:pt x="277" y="280"/>
                    </a:lnTo>
                    <a:lnTo>
                      <a:pt x="266" y="287"/>
                    </a:lnTo>
                    <a:lnTo>
                      <a:pt x="260" y="294"/>
                    </a:lnTo>
                    <a:lnTo>
                      <a:pt x="245" y="302"/>
                    </a:lnTo>
                    <a:lnTo>
                      <a:pt x="239" y="303"/>
                    </a:lnTo>
                    <a:lnTo>
                      <a:pt x="221" y="309"/>
                    </a:lnTo>
                    <a:lnTo>
                      <a:pt x="211" y="309"/>
                    </a:lnTo>
                    <a:lnTo>
                      <a:pt x="200" y="308"/>
                    </a:lnTo>
                    <a:lnTo>
                      <a:pt x="188" y="309"/>
                    </a:lnTo>
                    <a:lnTo>
                      <a:pt x="180" y="308"/>
                    </a:lnTo>
                    <a:lnTo>
                      <a:pt x="169" y="309"/>
                    </a:lnTo>
                    <a:lnTo>
                      <a:pt x="159" y="317"/>
                    </a:lnTo>
                    <a:lnTo>
                      <a:pt x="151" y="329"/>
                    </a:lnTo>
                    <a:lnTo>
                      <a:pt x="129" y="339"/>
                    </a:lnTo>
                    <a:lnTo>
                      <a:pt x="120" y="345"/>
                    </a:lnTo>
                    <a:lnTo>
                      <a:pt x="98" y="345"/>
                    </a:lnTo>
                    <a:lnTo>
                      <a:pt x="83" y="350"/>
                    </a:lnTo>
                    <a:lnTo>
                      <a:pt x="76" y="348"/>
                    </a:lnTo>
                    <a:lnTo>
                      <a:pt x="68" y="350"/>
                    </a:lnTo>
                    <a:lnTo>
                      <a:pt x="58" y="346"/>
                    </a:lnTo>
                    <a:lnTo>
                      <a:pt x="45" y="346"/>
                    </a:lnTo>
                    <a:lnTo>
                      <a:pt x="42" y="333"/>
                    </a:lnTo>
                    <a:lnTo>
                      <a:pt x="32" y="320"/>
                    </a:lnTo>
                    <a:lnTo>
                      <a:pt x="32" y="295"/>
                    </a:lnTo>
                    <a:lnTo>
                      <a:pt x="31" y="285"/>
                    </a:lnTo>
                    <a:lnTo>
                      <a:pt x="25" y="280"/>
                    </a:lnTo>
                    <a:lnTo>
                      <a:pt x="22" y="273"/>
                    </a:lnTo>
                    <a:lnTo>
                      <a:pt x="18" y="257"/>
                    </a:lnTo>
                    <a:lnTo>
                      <a:pt x="17" y="239"/>
                    </a:lnTo>
                    <a:lnTo>
                      <a:pt x="14" y="231"/>
                    </a:lnTo>
                    <a:lnTo>
                      <a:pt x="11" y="226"/>
                    </a:lnTo>
                    <a:lnTo>
                      <a:pt x="11" y="219"/>
                    </a:lnTo>
                    <a:lnTo>
                      <a:pt x="3" y="207"/>
                    </a:lnTo>
                    <a:lnTo>
                      <a:pt x="0" y="204"/>
                    </a:lnTo>
                    <a:lnTo>
                      <a:pt x="3" y="202"/>
                    </a:lnTo>
                    <a:lnTo>
                      <a:pt x="4" y="203"/>
                    </a:lnTo>
                    <a:lnTo>
                      <a:pt x="4" y="200"/>
                    </a:lnTo>
                    <a:lnTo>
                      <a:pt x="3" y="196"/>
                    </a:lnTo>
                    <a:lnTo>
                      <a:pt x="3" y="186"/>
                    </a:lnTo>
                    <a:lnTo>
                      <a:pt x="1" y="181"/>
                    </a:lnTo>
                    <a:lnTo>
                      <a:pt x="6" y="176"/>
                    </a:lnTo>
                    <a:lnTo>
                      <a:pt x="7" y="172"/>
                    </a:lnTo>
                    <a:lnTo>
                      <a:pt x="6" y="156"/>
                    </a:lnTo>
                    <a:lnTo>
                      <a:pt x="5" y="146"/>
                    </a:lnTo>
                    <a:lnTo>
                      <a:pt x="3" y="144"/>
                    </a:lnTo>
                    <a:lnTo>
                      <a:pt x="14" y="139"/>
                    </a:lnTo>
                    <a:lnTo>
                      <a:pt x="18" y="134"/>
                    </a:lnTo>
                    <a:lnTo>
                      <a:pt x="20" y="126"/>
                    </a:lnTo>
                    <a:lnTo>
                      <a:pt x="26" y="122"/>
                    </a:lnTo>
                    <a:lnTo>
                      <a:pt x="34" y="119"/>
                    </a:lnTo>
                    <a:lnTo>
                      <a:pt x="38" y="112"/>
                    </a:lnTo>
                    <a:lnTo>
                      <a:pt x="43" y="108"/>
                    </a:lnTo>
                    <a:lnTo>
                      <a:pt x="65" y="106"/>
                    </a:lnTo>
                    <a:lnTo>
                      <a:pt x="98" y="93"/>
                    </a:lnTo>
                    <a:lnTo>
                      <a:pt x="195" y="128"/>
                    </a:lnTo>
                    <a:lnTo>
                      <a:pt x="195" y="187"/>
                    </a:lnTo>
                    <a:lnTo>
                      <a:pt x="328" y="39"/>
                    </a:lnTo>
                    <a:lnTo>
                      <a:pt x="498" y="0"/>
                    </a:lnTo>
                    <a:lnTo>
                      <a:pt x="553" y="13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81" name="Group 289">
                <a:extLst>
                  <a:ext uri="{FF2B5EF4-FFF2-40B4-BE49-F238E27FC236}">
                    <a16:creationId xmlns:a16="http://schemas.microsoft.com/office/drawing/2014/main" id="{C7EF4DEF-0AE3-F6DC-1C47-25F9C94238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5" y="2010"/>
                <a:ext cx="200" cy="86"/>
                <a:chOff x="1306" y="2045"/>
                <a:chExt cx="200" cy="86"/>
              </a:xfrm>
              <a:grpFill/>
            </p:grpSpPr>
            <p:sp>
              <p:nvSpPr>
                <p:cNvPr id="194" name="Freeform 290">
                  <a:extLst>
                    <a:ext uri="{FF2B5EF4-FFF2-40B4-BE49-F238E27FC236}">
                      <a16:creationId xmlns:a16="http://schemas.microsoft.com/office/drawing/2014/main" id="{470A9CAF-48A7-7BFF-C248-96B3B5EA6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7" y="2045"/>
                  <a:ext cx="199" cy="86"/>
                </a:xfrm>
                <a:custGeom>
                  <a:avLst/>
                  <a:gdLst/>
                  <a:ahLst/>
                  <a:cxnLst>
                    <a:cxn ang="0">
                      <a:pos x="536" y="369"/>
                    </a:cxn>
                    <a:cxn ang="0">
                      <a:pos x="487" y="379"/>
                    </a:cxn>
                    <a:cxn ang="0">
                      <a:pos x="446" y="369"/>
                    </a:cxn>
                    <a:cxn ang="0">
                      <a:pos x="396" y="407"/>
                    </a:cxn>
                    <a:cxn ang="0">
                      <a:pos x="330" y="398"/>
                    </a:cxn>
                    <a:cxn ang="0">
                      <a:pos x="275" y="360"/>
                    </a:cxn>
                    <a:cxn ang="0">
                      <a:pos x="237" y="381"/>
                    </a:cxn>
                    <a:cxn ang="0">
                      <a:pos x="190" y="405"/>
                    </a:cxn>
                    <a:cxn ang="0">
                      <a:pos x="159" y="371"/>
                    </a:cxn>
                    <a:cxn ang="0">
                      <a:pos x="138" y="370"/>
                    </a:cxn>
                    <a:cxn ang="0">
                      <a:pos x="104" y="376"/>
                    </a:cxn>
                    <a:cxn ang="0">
                      <a:pos x="76" y="366"/>
                    </a:cxn>
                    <a:cxn ang="0">
                      <a:pos x="115" y="352"/>
                    </a:cxn>
                    <a:cxn ang="0">
                      <a:pos x="65" y="346"/>
                    </a:cxn>
                    <a:cxn ang="0">
                      <a:pos x="61" y="316"/>
                    </a:cxn>
                    <a:cxn ang="0">
                      <a:pos x="50" y="304"/>
                    </a:cxn>
                    <a:cxn ang="0">
                      <a:pos x="36" y="276"/>
                    </a:cxn>
                    <a:cxn ang="0">
                      <a:pos x="9" y="260"/>
                    </a:cxn>
                    <a:cxn ang="0">
                      <a:pos x="21" y="239"/>
                    </a:cxn>
                    <a:cxn ang="0">
                      <a:pos x="50" y="252"/>
                    </a:cxn>
                    <a:cxn ang="0">
                      <a:pos x="43" y="220"/>
                    </a:cxn>
                    <a:cxn ang="0">
                      <a:pos x="42" y="181"/>
                    </a:cxn>
                    <a:cxn ang="0">
                      <a:pos x="3" y="157"/>
                    </a:cxn>
                    <a:cxn ang="0">
                      <a:pos x="33" y="119"/>
                    </a:cxn>
                    <a:cxn ang="0">
                      <a:pos x="88" y="124"/>
                    </a:cxn>
                    <a:cxn ang="0">
                      <a:pos x="105" y="120"/>
                    </a:cxn>
                    <a:cxn ang="0">
                      <a:pos x="147" y="109"/>
                    </a:cxn>
                    <a:cxn ang="0">
                      <a:pos x="190" y="92"/>
                    </a:cxn>
                    <a:cxn ang="0">
                      <a:pos x="163" y="81"/>
                    </a:cxn>
                    <a:cxn ang="0">
                      <a:pos x="175" y="64"/>
                    </a:cxn>
                    <a:cxn ang="0">
                      <a:pos x="246" y="72"/>
                    </a:cxn>
                    <a:cxn ang="0">
                      <a:pos x="309" y="41"/>
                    </a:cxn>
                    <a:cxn ang="0">
                      <a:pos x="386" y="6"/>
                    </a:cxn>
                    <a:cxn ang="0">
                      <a:pos x="479" y="0"/>
                    </a:cxn>
                    <a:cxn ang="0">
                      <a:pos x="518" y="35"/>
                    </a:cxn>
                    <a:cxn ang="0">
                      <a:pos x="604" y="78"/>
                    </a:cxn>
                    <a:cxn ang="0">
                      <a:pos x="673" y="75"/>
                    </a:cxn>
                    <a:cxn ang="0">
                      <a:pos x="813" y="39"/>
                    </a:cxn>
                    <a:cxn ang="0">
                      <a:pos x="861" y="43"/>
                    </a:cxn>
                    <a:cxn ang="0">
                      <a:pos x="892" y="42"/>
                    </a:cxn>
                    <a:cxn ang="0">
                      <a:pos x="930" y="87"/>
                    </a:cxn>
                    <a:cxn ang="0">
                      <a:pos x="961" y="139"/>
                    </a:cxn>
                    <a:cxn ang="0">
                      <a:pos x="970" y="181"/>
                    </a:cxn>
                    <a:cxn ang="0">
                      <a:pos x="967" y="257"/>
                    </a:cxn>
                    <a:cxn ang="0">
                      <a:pos x="992" y="332"/>
                    </a:cxn>
                    <a:cxn ang="0">
                      <a:pos x="914" y="326"/>
                    </a:cxn>
                    <a:cxn ang="0">
                      <a:pos x="861" y="332"/>
                    </a:cxn>
                    <a:cxn ang="0">
                      <a:pos x="795" y="344"/>
                    </a:cxn>
                    <a:cxn ang="0">
                      <a:pos x="743" y="358"/>
                    </a:cxn>
                    <a:cxn ang="0">
                      <a:pos x="658" y="357"/>
                    </a:cxn>
                    <a:cxn ang="0">
                      <a:pos x="607" y="369"/>
                    </a:cxn>
                    <a:cxn ang="0">
                      <a:pos x="579" y="369"/>
                    </a:cxn>
                    <a:cxn ang="0">
                      <a:pos x="560" y="360"/>
                    </a:cxn>
                    <a:cxn ang="0">
                      <a:pos x="560" y="397"/>
                    </a:cxn>
                    <a:cxn ang="0">
                      <a:pos x="543" y="407"/>
                    </a:cxn>
                    <a:cxn ang="0">
                      <a:pos x="525" y="422"/>
                    </a:cxn>
                  </a:cxnLst>
                  <a:rect l="0" t="0" r="r" b="b"/>
                  <a:pathLst>
                    <a:path w="992" h="427">
                      <a:moveTo>
                        <a:pt x="523" y="411"/>
                      </a:moveTo>
                      <a:lnTo>
                        <a:pt x="518" y="399"/>
                      </a:lnTo>
                      <a:lnTo>
                        <a:pt x="523" y="383"/>
                      </a:lnTo>
                      <a:lnTo>
                        <a:pt x="531" y="377"/>
                      </a:lnTo>
                      <a:lnTo>
                        <a:pt x="536" y="369"/>
                      </a:lnTo>
                      <a:lnTo>
                        <a:pt x="527" y="360"/>
                      </a:lnTo>
                      <a:lnTo>
                        <a:pt x="510" y="368"/>
                      </a:lnTo>
                      <a:lnTo>
                        <a:pt x="508" y="377"/>
                      </a:lnTo>
                      <a:lnTo>
                        <a:pt x="501" y="381"/>
                      </a:lnTo>
                      <a:lnTo>
                        <a:pt x="487" y="379"/>
                      </a:lnTo>
                      <a:lnTo>
                        <a:pt x="477" y="370"/>
                      </a:lnTo>
                      <a:lnTo>
                        <a:pt x="470" y="366"/>
                      </a:lnTo>
                      <a:lnTo>
                        <a:pt x="463" y="364"/>
                      </a:lnTo>
                      <a:lnTo>
                        <a:pt x="457" y="364"/>
                      </a:lnTo>
                      <a:lnTo>
                        <a:pt x="446" y="369"/>
                      </a:lnTo>
                      <a:lnTo>
                        <a:pt x="427" y="386"/>
                      </a:lnTo>
                      <a:lnTo>
                        <a:pt x="424" y="394"/>
                      </a:lnTo>
                      <a:lnTo>
                        <a:pt x="414" y="396"/>
                      </a:lnTo>
                      <a:lnTo>
                        <a:pt x="405" y="403"/>
                      </a:lnTo>
                      <a:lnTo>
                        <a:pt x="396" y="407"/>
                      </a:lnTo>
                      <a:lnTo>
                        <a:pt x="386" y="405"/>
                      </a:lnTo>
                      <a:lnTo>
                        <a:pt x="366" y="410"/>
                      </a:lnTo>
                      <a:lnTo>
                        <a:pt x="358" y="414"/>
                      </a:lnTo>
                      <a:lnTo>
                        <a:pt x="340" y="409"/>
                      </a:lnTo>
                      <a:lnTo>
                        <a:pt x="330" y="398"/>
                      </a:lnTo>
                      <a:lnTo>
                        <a:pt x="326" y="391"/>
                      </a:lnTo>
                      <a:lnTo>
                        <a:pt x="320" y="386"/>
                      </a:lnTo>
                      <a:lnTo>
                        <a:pt x="312" y="380"/>
                      </a:lnTo>
                      <a:lnTo>
                        <a:pt x="287" y="369"/>
                      </a:lnTo>
                      <a:lnTo>
                        <a:pt x="275" y="360"/>
                      </a:lnTo>
                      <a:lnTo>
                        <a:pt x="258" y="358"/>
                      </a:lnTo>
                      <a:lnTo>
                        <a:pt x="249" y="360"/>
                      </a:lnTo>
                      <a:lnTo>
                        <a:pt x="241" y="360"/>
                      </a:lnTo>
                      <a:lnTo>
                        <a:pt x="237" y="369"/>
                      </a:lnTo>
                      <a:lnTo>
                        <a:pt x="237" y="381"/>
                      </a:lnTo>
                      <a:lnTo>
                        <a:pt x="235" y="385"/>
                      </a:lnTo>
                      <a:lnTo>
                        <a:pt x="233" y="396"/>
                      </a:lnTo>
                      <a:lnTo>
                        <a:pt x="214" y="400"/>
                      </a:lnTo>
                      <a:lnTo>
                        <a:pt x="201" y="405"/>
                      </a:lnTo>
                      <a:lnTo>
                        <a:pt x="190" y="405"/>
                      </a:lnTo>
                      <a:lnTo>
                        <a:pt x="180" y="403"/>
                      </a:lnTo>
                      <a:lnTo>
                        <a:pt x="170" y="398"/>
                      </a:lnTo>
                      <a:lnTo>
                        <a:pt x="163" y="390"/>
                      </a:lnTo>
                      <a:lnTo>
                        <a:pt x="159" y="375"/>
                      </a:lnTo>
                      <a:lnTo>
                        <a:pt x="159" y="371"/>
                      </a:lnTo>
                      <a:lnTo>
                        <a:pt x="152" y="368"/>
                      </a:lnTo>
                      <a:lnTo>
                        <a:pt x="149" y="371"/>
                      </a:lnTo>
                      <a:lnTo>
                        <a:pt x="150" y="375"/>
                      </a:lnTo>
                      <a:lnTo>
                        <a:pt x="147" y="375"/>
                      </a:lnTo>
                      <a:lnTo>
                        <a:pt x="138" y="370"/>
                      </a:lnTo>
                      <a:lnTo>
                        <a:pt x="133" y="363"/>
                      </a:lnTo>
                      <a:lnTo>
                        <a:pt x="131" y="363"/>
                      </a:lnTo>
                      <a:lnTo>
                        <a:pt x="116" y="364"/>
                      </a:lnTo>
                      <a:lnTo>
                        <a:pt x="114" y="369"/>
                      </a:lnTo>
                      <a:lnTo>
                        <a:pt x="104" y="376"/>
                      </a:lnTo>
                      <a:lnTo>
                        <a:pt x="102" y="376"/>
                      </a:lnTo>
                      <a:lnTo>
                        <a:pt x="105" y="369"/>
                      </a:lnTo>
                      <a:lnTo>
                        <a:pt x="104" y="365"/>
                      </a:lnTo>
                      <a:lnTo>
                        <a:pt x="71" y="375"/>
                      </a:lnTo>
                      <a:lnTo>
                        <a:pt x="76" y="366"/>
                      </a:lnTo>
                      <a:lnTo>
                        <a:pt x="86" y="361"/>
                      </a:lnTo>
                      <a:lnTo>
                        <a:pt x="98" y="361"/>
                      </a:lnTo>
                      <a:lnTo>
                        <a:pt x="105" y="358"/>
                      </a:lnTo>
                      <a:lnTo>
                        <a:pt x="107" y="355"/>
                      </a:lnTo>
                      <a:lnTo>
                        <a:pt x="115" y="352"/>
                      </a:lnTo>
                      <a:lnTo>
                        <a:pt x="118" y="347"/>
                      </a:lnTo>
                      <a:lnTo>
                        <a:pt x="110" y="346"/>
                      </a:lnTo>
                      <a:lnTo>
                        <a:pt x="91" y="350"/>
                      </a:lnTo>
                      <a:lnTo>
                        <a:pt x="68" y="350"/>
                      </a:lnTo>
                      <a:lnTo>
                        <a:pt x="65" y="346"/>
                      </a:lnTo>
                      <a:lnTo>
                        <a:pt x="77" y="335"/>
                      </a:lnTo>
                      <a:lnTo>
                        <a:pt x="70" y="327"/>
                      </a:lnTo>
                      <a:lnTo>
                        <a:pt x="66" y="325"/>
                      </a:lnTo>
                      <a:lnTo>
                        <a:pt x="61" y="324"/>
                      </a:lnTo>
                      <a:lnTo>
                        <a:pt x="61" y="316"/>
                      </a:lnTo>
                      <a:lnTo>
                        <a:pt x="68" y="313"/>
                      </a:lnTo>
                      <a:lnTo>
                        <a:pt x="69" y="308"/>
                      </a:lnTo>
                      <a:lnTo>
                        <a:pt x="63" y="309"/>
                      </a:lnTo>
                      <a:lnTo>
                        <a:pt x="55" y="311"/>
                      </a:lnTo>
                      <a:lnTo>
                        <a:pt x="50" y="304"/>
                      </a:lnTo>
                      <a:lnTo>
                        <a:pt x="58" y="300"/>
                      </a:lnTo>
                      <a:lnTo>
                        <a:pt x="59" y="292"/>
                      </a:lnTo>
                      <a:lnTo>
                        <a:pt x="54" y="283"/>
                      </a:lnTo>
                      <a:lnTo>
                        <a:pt x="48" y="279"/>
                      </a:lnTo>
                      <a:lnTo>
                        <a:pt x="36" y="276"/>
                      </a:lnTo>
                      <a:lnTo>
                        <a:pt x="28" y="270"/>
                      </a:lnTo>
                      <a:lnTo>
                        <a:pt x="20" y="272"/>
                      </a:lnTo>
                      <a:lnTo>
                        <a:pt x="15" y="269"/>
                      </a:lnTo>
                      <a:lnTo>
                        <a:pt x="10" y="264"/>
                      </a:lnTo>
                      <a:lnTo>
                        <a:pt x="9" y="260"/>
                      </a:lnTo>
                      <a:lnTo>
                        <a:pt x="15" y="258"/>
                      </a:lnTo>
                      <a:lnTo>
                        <a:pt x="16" y="249"/>
                      </a:lnTo>
                      <a:lnTo>
                        <a:pt x="15" y="244"/>
                      </a:lnTo>
                      <a:lnTo>
                        <a:pt x="18" y="238"/>
                      </a:lnTo>
                      <a:lnTo>
                        <a:pt x="21" y="239"/>
                      </a:lnTo>
                      <a:lnTo>
                        <a:pt x="27" y="255"/>
                      </a:lnTo>
                      <a:lnTo>
                        <a:pt x="33" y="257"/>
                      </a:lnTo>
                      <a:lnTo>
                        <a:pt x="42" y="255"/>
                      </a:lnTo>
                      <a:lnTo>
                        <a:pt x="53" y="255"/>
                      </a:lnTo>
                      <a:lnTo>
                        <a:pt x="50" y="252"/>
                      </a:lnTo>
                      <a:lnTo>
                        <a:pt x="41" y="248"/>
                      </a:lnTo>
                      <a:lnTo>
                        <a:pt x="36" y="239"/>
                      </a:lnTo>
                      <a:lnTo>
                        <a:pt x="37" y="232"/>
                      </a:lnTo>
                      <a:lnTo>
                        <a:pt x="46" y="226"/>
                      </a:lnTo>
                      <a:lnTo>
                        <a:pt x="43" y="220"/>
                      </a:lnTo>
                      <a:lnTo>
                        <a:pt x="37" y="214"/>
                      </a:lnTo>
                      <a:lnTo>
                        <a:pt x="37" y="208"/>
                      </a:lnTo>
                      <a:lnTo>
                        <a:pt x="31" y="200"/>
                      </a:lnTo>
                      <a:lnTo>
                        <a:pt x="32" y="191"/>
                      </a:lnTo>
                      <a:lnTo>
                        <a:pt x="42" y="181"/>
                      </a:lnTo>
                      <a:lnTo>
                        <a:pt x="39" y="177"/>
                      </a:lnTo>
                      <a:lnTo>
                        <a:pt x="24" y="181"/>
                      </a:lnTo>
                      <a:lnTo>
                        <a:pt x="0" y="181"/>
                      </a:lnTo>
                      <a:lnTo>
                        <a:pt x="0" y="176"/>
                      </a:lnTo>
                      <a:lnTo>
                        <a:pt x="3" y="157"/>
                      </a:lnTo>
                      <a:lnTo>
                        <a:pt x="8" y="147"/>
                      </a:lnTo>
                      <a:lnTo>
                        <a:pt x="13" y="146"/>
                      </a:lnTo>
                      <a:lnTo>
                        <a:pt x="19" y="135"/>
                      </a:lnTo>
                      <a:lnTo>
                        <a:pt x="27" y="128"/>
                      </a:lnTo>
                      <a:lnTo>
                        <a:pt x="33" y="119"/>
                      </a:lnTo>
                      <a:lnTo>
                        <a:pt x="46" y="120"/>
                      </a:lnTo>
                      <a:lnTo>
                        <a:pt x="61" y="115"/>
                      </a:lnTo>
                      <a:lnTo>
                        <a:pt x="66" y="120"/>
                      </a:lnTo>
                      <a:lnTo>
                        <a:pt x="77" y="124"/>
                      </a:lnTo>
                      <a:lnTo>
                        <a:pt x="88" y="124"/>
                      </a:lnTo>
                      <a:lnTo>
                        <a:pt x="85" y="110"/>
                      </a:lnTo>
                      <a:lnTo>
                        <a:pt x="93" y="111"/>
                      </a:lnTo>
                      <a:lnTo>
                        <a:pt x="99" y="114"/>
                      </a:lnTo>
                      <a:lnTo>
                        <a:pt x="98" y="119"/>
                      </a:lnTo>
                      <a:lnTo>
                        <a:pt x="105" y="120"/>
                      </a:lnTo>
                      <a:lnTo>
                        <a:pt x="118" y="117"/>
                      </a:lnTo>
                      <a:lnTo>
                        <a:pt x="144" y="119"/>
                      </a:lnTo>
                      <a:lnTo>
                        <a:pt x="157" y="117"/>
                      </a:lnTo>
                      <a:lnTo>
                        <a:pt x="155" y="110"/>
                      </a:lnTo>
                      <a:lnTo>
                        <a:pt x="147" y="109"/>
                      </a:lnTo>
                      <a:lnTo>
                        <a:pt x="146" y="105"/>
                      </a:lnTo>
                      <a:lnTo>
                        <a:pt x="155" y="102"/>
                      </a:lnTo>
                      <a:lnTo>
                        <a:pt x="198" y="98"/>
                      </a:lnTo>
                      <a:lnTo>
                        <a:pt x="198" y="93"/>
                      </a:lnTo>
                      <a:lnTo>
                        <a:pt x="190" y="92"/>
                      </a:lnTo>
                      <a:lnTo>
                        <a:pt x="185" y="93"/>
                      </a:lnTo>
                      <a:lnTo>
                        <a:pt x="171" y="92"/>
                      </a:lnTo>
                      <a:lnTo>
                        <a:pt x="169" y="88"/>
                      </a:lnTo>
                      <a:lnTo>
                        <a:pt x="164" y="87"/>
                      </a:lnTo>
                      <a:lnTo>
                        <a:pt x="163" y="81"/>
                      </a:lnTo>
                      <a:lnTo>
                        <a:pt x="157" y="77"/>
                      </a:lnTo>
                      <a:lnTo>
                        <a:pt x="159" y="71"/>
                      </a:lnTo>
                      <a:lnTo>
                        <a:pt x="165" y="60"/>
                      </a:lnTo>
                      <a:lnTo>
                        <a:pt x="166" y="64"/>
                      </a:lnTo>
                      <a:lnTo>
                        <a:pt x="175" y="64"/>
                      </a:lnTo>
                      <a:lnTo>
                        <a:pt x="187" y="69"/>
                      </a:lnTo>
                      <a:lnTo>
                        <a:pt x="224" y="67"/>
                      </a:lnTo>
                      <a:lnTo>
                        <a:pt x="235" y="70"/>
                      </a:lnTo>
                      <a:lnTo>
                        <a:pt x="241" y="74"/>
                      </a:lnTo>
                      <a:lnTo>
                        <a:pt x="246" y="72"/>
                      </a:lnTo>
                      <a:lnTo>
                        <a:pt x="266" y="75"/>
                      </a:lnTo>
                      <a:lnTo>
                        <a:pt x="280" y="69"/>
                      </a:lnTo>
                      <a:lnTo>
                        <a:pt x="286" y="57"/>
                      </a:lnTo>
                      <a:lnTo>
                        <a:pt x="298" y="50"/>
                      </a:lnTo>
                      <a:lnTo>
                        <a:pt x="309" y="41"/>
                      </a:lnTo>
                      <a:lnTo>
                        <a:pt x="323" y="36"/>
                      </a:lnTo>
                      <a:lnTo>
                        <a:pt x="332" y="27"/>
                      </a:lnTo>
                      <a:lnTo>
                        <a:pt x="344" y="20"/>
                      </a:lnTo>
                      <a:lnTo>
                        <a:pt x="370" y="9"/>
                      </a:lnTo>
                      <a:lnTo>
                        <a:pt x="386" y="6"/>
                      </a:lnTo>
                      <a:lnTo>
                        <a:pt x="402" y="6"/>
                      </a:lnTo>
                      <a:lnTo>
                        <a:pt x="424" y="9"/>
                      </a:lnTo>
                      <a:lnTo>
                        <a:pt x="459" y="8"/>
                      </a:lnTo>
                      <a:lnTo>
                        <a:pt x="471" y="2"/>
                      </a:lnTo>
                      <a:lnTo>
                        <a:pt x="479" y="0"/>
                      </a:lnTo>
                      <a:lnTo>
                        <a:pt x="484" y="3"/>
                      </a:lnTo>
                      <a:lnTo>
                        <a:pt x="484" y="11"/>
                      </a:lnTo>
                      <a:lnTo>
                        <a:pt x="491" y="22"/>
                      </a:lnTo>
                      <a:lnTo>
                        <a:pt x="504" y="30"/>
                      </a:lnTo>
                      <a:lnTo>
                        <a:pt x="518" y="35"/>
                      </a:lnTo>
                      <a:lnTo>
                        <a:pt x="530" y="26"/>
                      </a:lnTo>
                      <a:lnTo>
                        <a:pt x="536" y="37"/>
                      </a:lnTo>
                      <a:lnTo>
                        <a:pt x="543" y="58"/>
                      </a:lnTo>
                      <a:lnTo>
                        <a:pt x="570" y="60"/>
                      </a:lnTo>
                      <a:lnTo>
                        <a:pt x="604" y="78"/>
                      </a:lnTo>
                      <a:lnTo>
                        <a:pt x="610" y="75"/>
                      </a:lnTo>
                      <a:lnTo>
                        <a:pt x="617" y="72"/>
                      </a:lnTo>
                      <a:lnTo>
                        <a:pt x="636" y="82"/>
                      </a:lnTo>
                      <a:lnTo>
                        <a:pt x="657" y="81"/>
                      </a:lnTo>
                      <a:lnTo>
                        <a:pt x="673" y="75"/>
                      </a:lnTo>
                      <a:lnTo>
                        <a:pt x="702" y="71"/>
                      </a:lnTo>
                      <a:lnTo>
                        <a:pt x="735" y="78"/>
                      </a:lnTo>
                      <a:lnTo>
                        <a:pt x="756" y="77"/>
                      </a:lnTo>
                      <a:lnTo>
                        <a:pt x="795" y="50"/>
                      </a:lnTo>
                      <a:lnTo>
                        <a:pt x="813" y="39"/>
                      </a:lnTo>
                      <a:lnTo>
                        <a:pt x="815" y="35"/>
                      </a:lnTo>
                      <a:lnTo>
                        <a:pt x="821" y="41"/>
                      </a:lnTo>
                      <a:lnTo>
                        <a:pt x="830" y="41"/>
                      </a:lnTo>
                      <a:lnTo>
                        <a:pt x="842" y="37"/>
                      </a:lnTo>
                      <a:lnTo>
                        <a:pt x="861" y="43"/>
                      </a:lnTo>
                      <a:lnTo>
                        <a:pt x="867" y="43"/>
                      </a:lnTo>
                      <a:lnTo>
                        <a:pt x="872" y="36"/>
                      </a:lnTo>
                      <a:lnTo>
                        <a:pt x="876" y="32"/>
                      </a:lnTo>
                      <a:lnTo>
                        <a:pt x="884" y="35"/>
                      </a:lnTo>
                      <a:lnTo>
                        <a:pt x="892" y="42"/>
                      </a:lnTo>
                      <a:lnTo>
                        <a:pt x="902" y="58"/>
                      </a:lnTo>
                      <a:lnTo>
                        <a:pt x="908" y="58"/>
                      </a:lnTo>
                      <a:lnTo>
                        <a:pt x="915" y="67"/>
                      </a:lnTo>
                      <a:lnTo>
                        <a:pt x="923" y="74"/>
                      </a:lnTo>
                      <a:lnTo>
                        <a:pt x="930" y="87"/>
                      </a:lnTo>
                      <a:lnTo>
                        <a:pt x="930" y="107"/>
                      </a:lnTo>
                      <a:lnTo>
                        <a:pt x="934" y="120"/>
                      </a:lnTo>
                      <a:lnTo>
                        <a:pt x="942" y="130"/>
                      </a:lnTo>
                      <a:lnTo>
                        <a:pt x="952" y="133"/>
                      </a:lnTo>
                      <a:lnTo>
                        <a:pt x="961" y="139"/>
                      </a:lnTo>
                      <a:lnTo>
                        <a:pt x="970" y="149"/>
                      </a:lnTo>
                      <a:lnTo>
                        <a:pt x="978" y="153"/>
                      </a:lnTo>
                      <a:lnTo>
                        <a:pt x="981" y="158"/>
                      </a:lnTo>
                      <a:lnTo>
                        <a:pt x="973" y="175"/>
                      </a:lnTo>
                      <a:lnTo>
                        <a:pt x="970" y="181"/>
                      </a:lnTo>
                      <a:lnTo>
                        <a:pt x="957" y="189"/>
                      </a:lnTo>
                      <a:lnTo>
                        <a:pt x="958" y="197"/>
                      </a:lnTo>
                      <a:lnTo>
                        <a:pt x="965" y="214"/>
                      </a:lnTo>
                      <a:lnTo>
                        <a:pt x="967" y="239"/>
                      </a:lnTo>
                      <a:lnTo>
                        <a:pt x="967" y="257"/>
                      </a:lnTo>
                      <a:lnTo>
                        <a:pt x="969" y="272"/>
                      </a:lnTo>
                      <a:lnTo>
                        <a:pt x="965" y="292"/>
                      </a:lnTo>
                      <a:lnTo>
                        <a:pt x="979" y="299"/>
                      </a:lnTo>
                      <a:lnTo>
                        <a:pt x="990" y="316"/>
                      </a:lnTo>
                      <a:lnTo>
                        <a:pt x="992" y="332"/>
                      </a:lnTo>
                      <a:lnTo>
                        <a:pt x="985" y="340"/>
                      </a:lnTo>
                      <a:lnTo>
                        <a:pt x="970" y="338"/>
                      </a:lnTo>
                      <a:lnTo>
                        <a:pt x="961" y="326"/>
                      </a:lnTo>
                      <a:lnTo>
                        <a:pt x="943" y="327"/>
                      </a:lnTo>
                      <a:lnTo>
                        <a:pt x="914" y="326"/>
                      </a:lnTo>
                      <a:lnTo>
                        <a:pt x="893" y="319"/>
                      </a:lnTo>
                      <a:lnTo>
                        <a:pt x="870" y="340"/>
                      </a:lnTo>
                      <a:lnTo>
                        <a:pt x="862" y="340"/>
                      </a:lnTo>
                      <a:lnTo>
                        <a:pt x="861" y="338"/>
                      </a:lnTo>
                      <a:lnTo>
                        <a:pt x="861" y="332"/>
                      </a:lnTo>
                      <a:lnTo>
                        <a:pt x="857" y="331"/>
                      </a:lnTo>
                      <a:lnTo>
                        <a:pt x="854" y="329"/>
                      </a:lnTo>
                      <a:lnTo>
                        <a:pt x="847" y="335"/>
                      </a:lnTo>
                      <a:lnTo>
                        <a:pt x="830" y="342"/>
                      </a:lnTo>
                      <a:lnTo>
                        <a:pt x="795" y="344"/>
                      </a:lnTo>
                      <a:lnTo>
                        <a:pt x="785" y="341"/>
                      </a:lnTo>
                      <a:lnTo>
                        <a:pt x="778" y="341"/>
                      </a:lnTo>
                      <a:lnTo>
                        <a:pt x="762" y="346"/>
                      </a:lnTo>
                      <a:lnTo>
                        <a:pt x="752" y="354"/>
                      </a:lnTo>
                      <a:lnTo>
                        <a:pt x="743" y="358"/>
                      </a:lnTo>
                      <a:lnTo>
                        <a:pt x="732" y="360"/>
                      </a:lnTo>
                      <a:lnTo>
                        <a:pt x="726" y="364"/>
                      </a:lnTo>
                      <a:lnTo>
                        <a:pt x="696" y="371"/>
                      </a:lnTo>
                      <a:lnTo>
                        <a:pt x="669" y="366"/>
                      </a:lnTo>
                      <a:lnTo>
                        <a:pt x="658" y="357"/>
                      </a:lnTo>
                      <a:lnTo>
                        <a:pt x="651" y="354"/>
                      </a:lnTo>
                      <a:lnTo>
                        <a:pt x="637" y="357"/>
                      </a:lnTo>
                      <a:lnTo>
                        <a:pt x="629" y="363"/>
                      </a:lnTo>
                      <a:lnTo>
                        <a:pt x="614" y="368"/>
                      </a:lnTo>
                      <a:lnTo>
                        <a:pt x="607" y="369"/>
                      </a:lnTo>
                      <a:lnTo>
                        <a:pt x="603" y="372"/>
                      </a:lnTo>
                      <a:lnTo>
                        <a:pt x="588" y="370"/>
                      </a:lnTo>
                      <a:lnTo>
                        <a:pt x="581" y="372"/>
                      </a:lnTo>
                      <a:lnTo>
                        <a:pt x="580" y="370"/>
                      </a:lnTo>
                      <a:lnTo>
                        <a:pt x="579" y="369"/>
                      </a:lnTo>
                      <a:lnTo>
                        <a:pt x="580" y="366"/>
                      </a:lnTo>
                      <a:lnTo>
                        <a:pt x="579" y="366"/>
                      </a:lnTo>
                      <a:lnTo>
                        <a:pt x="574" y="364"/>
                      </a:lnTo>
                      <a:lnTo>
                        <a:pt x="565" y="363"/>
                      </a:lnTo>
                      <a:lnTo>
                        <a:pt x="560" y="360"/>
                      </a:lnTo>
                      <a:lnTo>
                        <a:pt x="556" y="371"/>
                      </a:lnTo>
                      <a:lnTo>
                        <a:pt x="554" y="372"/>
                      </a:lnTo>
                      <a:lnTo>
                        <a:pt x="554" y="376"/>
                      </a:lnTo>
                      <a:lnTo>
                        <a:pt x="552" y="385"/>
                      </a:lnTo>
                      <a:lnTo>
                        <a:pt x="560" y="397"/>
                      </a:lnTo>
                      <a:lnTo>
                        <a:pt x="562" y="399"/>
                      </a:lnTo>
                      <a:lnTo>
                        <a:pt x="559" y="400"/>
                      </a:lnTo>
                      <a:lnTo>
                        <a:pt x="552" y="400"/>
                      </a:lnTo>
                      <a:lnTo>
                        <a:pt x="545" y="403"/>
                      </a:lnTo>
                      <a:lnTo>
                        <a:pt x="543" y="407"/>
                      </a:lnTo>
                      <a:lnTo>
                        <a:pt x="543" y="415"/>
                      </a:lnTo>
                      <a:lnTo>
                        <a:pt x="538" y="420"/>
                      </a:lnTo>
                      <a:lnTo>
                        <a:pt x="534" y="420"/>
                      </a:lnTo>
                      <a:lnTo>
                        <a:pt x="532" y="427"/>
                      </a:lnTo>
                      <a:lnTo>
                        <a:pt x="525" y="422"/>
                      </a:lnTo>
                      <a:lnTo>
                        <a:pt x="524" y="419"/>
                      </a:lnTo>
                      <a:lnTo>
                        <a:pt x="520" y="419"/>
                      </a:lnTo>
                      <a:lnTo>
                        <a:pt x="523" y="411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33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5" name="Freeform 291">
                  <a:extLst>
                    <a:ext uri="{FF2B5EF4-FFF2-40B4-BE49-F238E27FC236}">
                      <a16:creationId xmlns:a16="http://schemas.microsoft.com/office/drawing/2014/main" id="{31A13C0F-98F2-9A86-8F7A-CF1F1C0AC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6" y="2046"/>
                  <a:ext cx="32" cy="28"/>
                </a:xfrm>
                <a:custGeom>
                  <a:avLst/>
                  <a:gdLst/>
                  <a:ahLst/>
                  <a:cxnLst>
                    <a:cxn ang="0">
                      <a:pos x="105" y="8"/>
                    </a:cxn>
                    <a:cxn ang="0">
                      <a:pos x="98" y="7"/>
                    </a:cxn>
                    <a:cxn ang="0">
                      <a:pos x="75" y="9"/>
                    </a:cxn>
                    <a:cxn ang="0">
                      <a:pos x="58" y="0"/>
                    </a:cxn>
                    <a:cxn ang="0">
                      <a:pos x="38" y="8"/>
                    </a:cxn>
                    <a:cxn ang="0">
                      <a:pos x="25" y="10"/>
                    </a:cxn>
                    <a:cxn ang="0">
                      <a:pos x="16" y="16"/>
                    </a:cxn>
                    <a:cxn ang="0">
                      <a:pos x="19" y="22"/>
                    </a:cxn>
                    <a:cxn ang="0">
                      <a:pos x="27" y="30"/>
                    </a:cxn>
                    <a:cxn ang="0">
                      <a:pos x="26" y="41"/>
                    </a:cxn>
                    <a:cxn ang="0">
                      <a:pos x="16" y="49"/>
                    </a:cxn>
                    <a:cxn ang="0">
                      <a:pos x="14" y="64"/>
                    </a:cxn>
                    <a:cxn ang="0">
                      <a:pos x="10" y="79"/>
                    </a:cxn>
                    <a:cxn ang="0">
                      <a:pos x="0" y="93"/>
                    </a:cxn>
                    <a:cxn ang="0">
                      <a:pos x="3" y="97"/>
                    </a:cxn>
                    <a:cxn ang="0">
                      <a:pos x="9" y="101"/>
                    </a:cxn>
                    <a:cxn ang="0">
                      <a:pos x="42" y="97"/>
                    </a:cxn>
                    <a:cxn ang="0">
                      <a:pos x="34" y="104"/>
                    </a:cxn>
                    <a:cxn ang="0">
                      <a:pos x="21" y="109"/>
                    </a:cxn>
                    <a:cxn ang="0">
                      <a:pos x="10" y="115"/>
                    </a:cxn>
                    <a:cxn ang="0">
                      <a:pos x="9" y="122"/>
                    </a:cxn>
                    <a:cxn ang="0">
                      <a:pos x="9" y="136"/>
                    </a:cxn>
                    <a:cxn ang="0">
                      <a:pos x="16" y="132"/>
                    </a:cxn>
                    <a:cxn ang="0">
                      <a:pos x="22" y="122"/>
                    </a:cxn>
                    <a:cxn ang="0">
                      <a:pos x="32" y="114"/>
                    </a:cxn>
                    <a:cxn ang="0">
                      <a:pos x="56" y="98"/>
                    </a:cxn>
                    <a:cxn ang="0">
                      <a:pos x="75" y="83"/>
                    </a:cxn>
                    <a:cxn ang="0">
                      <a:pos x="83" y="74"/>
                    </a:cxn>
                    <a:cxn ang="0">
                      <a:pos x="94" y="72"/>
                    </a:cxn>
                    <a:cxn ang="0">
                      <a:pos x="105" y="70"/>
                    </a:cxn>
                    <a:cxn ang="0">
                      <a:pos x="120" y="70"/>
                    </a:cxn>
                    <a:cxn ang="0">
                      <a:pos x="133" y="71"/>
                    </a:cxn>
                    <a:cxn ang="0">
                      <a:pos x="142" y="75"/>
                    </a:cxn>
                    <a:cxn ang="0">
                      <a:pos x="155" y="70"/>
                    </a:cxn>
                    <a:cxn ang="0">
                      <a:pos x="161" y="63"/>
                    </a:cxn>
                    <a:cxn ang="0">
                      <a:pos x="160" y="54"/>
                    </a:cxn>
                    <a:cxn ang="0">
                      <a:pos x="152" y="53"/>
                    </a:cxn>
                    <a:cxn ang="0">
                      <a:pos x="135" y="47"/>
                    </a:cxn>
                    <a:cxn ang="0">
                      <a:pos x="121" y="41"/>
                    </a:cxn>
                    <a:cxn ang="0">
                      <a:pos x="114" y="35"/>
                    </a:cxn>
                    <a:cxn ang="0">
                      <a:pos x="106" y="26"/>
                    </a:cxn>
                    <a:cxn ang="0">
                      <a:pos x="104" y="15"/>
                    </a:cxn>
                    <a:cxn ang="0">
                      <a:pos x="105" y="8"/>
                    </a:cxn>
                  </a:cxnLst>
                  <a:rect l="0" t="0" r="r" b="b"/>
                  <a:pathLst>
                    <a:path w="161" h="136">
                      <a:moveTo>
                        <a:pt x="105" y="8"/>
                      </a:moveTo>
                      <a:lnTo>
                        <a:pt x="98" y="7"/>
                      </a:lnTo>
                      <a:lnTo>
                        <a:pt x="75" y="9"/>
                      </a:lnTo>
                      <a:lnTo>
                        <a:pt x="58" y="0"/>
                      </a:lnTo>
                      <a:lnTo>
                        <a:pt x="38" y="8"/>
                      </a:lnTo>
                      <a:lnTo>
                        <a:pt x="25" y="10"/>
                      </a:lnTo>
                      <a:lnTo>
                        <a:pt x="16" y="16"/>
                      </a:lnTo>
                      <a:lnTo>
                        <a:pt x="19" y="22"/>
                      </a:lnTo>
                      <a:lnTo>
                        <a:pt x="27" y="30"/>
                      </a:lnTo>
                      <a:lnTo>
                        <a:pt x="26" y="41"/>
                      </a:lnTo>
                      <a:lnTo>
                        <a:pt x="16" y="49"/>
                      </a:lnTo>
                      <a:lnTo>
                        <a:pt x="14" y="64"/>
                      </a:lnTo>
                      <a:lnTo>
                        <a:pt x="10" y="79"/>
                      </a:lnTo>
                      <a:lnTo>
                        <a:pt x="0" y="93"/>
                      </a:lnTo>
                      <a:lnTo>
                        <a:pt x="3" y="97"/>
                      </a:lnTo>
                      <a:lnTo>
                        <a:pt x="9" y="101"/>
                      </a:lnTo>
                      <a:lnTo>
                        <a:pt x="42" y="97"/>
                      </a:lnTo>
                      <a:lnTo>
                        <a:pt x="34" y="104"/>
                      </a:lnTo>
                      <a:lnTo>
                        <a:pt x="21" y="109"/>
                      </a:lnTo>
                      <a:lnTo>
                        <a:pt x="10" y="115"/>
                      </a:lnTo>
                      <a:lnTo>
                        <a:pt x="9" y="122"/>
                      </a:lnTo>
                      <a:lnTo>
                        <a:pt x="9" y="136"/>
                      </a:lnTo>
                      <a:lnTo>
                        <a:pt x="16" y="132"/>
                      </a:lnTo>
                      <a:lnTo>
                        <a:pt x="22" y="122"/>
                      </a:lnTo>
                      <a:lnTo>
                        <a:pt x="32" y="114"/>
                      </a:lnTo>
                      <a:lnTo>
                        <a:pt x="56" y="98"/>
                      </a:lnTo>
                      <a:lnTo>
                        <a:pt x="75" y="83"/>
                      </a:lnTo>
                      <a:lnTo>
                        <a:pt x="83" y="74"/>
                      </a:lnTo>
                      <a:lnTo>
                        <a:pt x="94" y="72"/>
                      </a:lnTo>
                      <a:lnTo>
                        <a:pt x="105" y="70"/>
                      </a:lnTo>
                      <a:lnTo>
                        <a:pt x="120" y="70"/>
                      </a:lnTo>
                      <a:lnTo>
                        <a:pt x="133" y="71"/>
                      </a:lnTo>
                      <a:lnTo>
                        <a:pt x="142" y="75"/>
                      </a:lnTo>
                      <a:lnTo>
                        <a:pt x="155" y="70"/>
                      </a:lnTo>
                      <a:lnTo>
                        <a:pt x="161" y="63"/>
                      </a:lnTo>
                      <a:lnTo>
                        <a:pt x="160" y="54"/>
                      </a:lnTo>
                      <a:lnTo>
                        <a:pt x="152" y="53"/>
                      </a:lnTo>
                      <a:lnTo>
                        <a:pt x="135" y="47"/>
                      </a:lnTo>
                      <a:lnTo>
                        <a:pt x="121" y="41"/>
                      </a:lnTo>
                      <a:lnTo>
                        <a:pt x="114" y="35"/>
                      </a:lnTo>
                      <a:lnTo>
                        <a:pt x="106" y="26"/>
                      </a:lnTo>
                      <a:lnTo>
                        <a:pt x="104" y="15"/>
                      </a:lnTo>
                      <a:lnTo>
                        <a:pt x="105" y="8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33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2" name="Freeform 292">
                <a:extLst>
                  <a:ext uri="{FF2B5EF4-FFF2-40B4-BE49-F238E27FC236}">
                    <a16:creationId xmlns:a16="http://schemas.microsoft.com/office/drawing/2014/main" id="{12831C5B-8BE4-859E-C338-6FA27B9E2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128"/>
                <a:ext cx="45" cy="52"/>
              </a:xfrm>
              <a:custGeom>
                <a:avLst/>
                <a:gdLst/>
                <a:ahLst/>
                <a:cxnLst>
                  <a:cxn ang="0">
                    <a:pos x="209" y="93"/>
                  </a:cxn>
                  <a:cxn ang="0">
                    <a:pos x="225" y="73"/>
                  </a:cxn>
                  <a:cxn ang="0">
                    <a:pos x="209" y="0"/>
                  </a:cxn>
                  <a:cxn ang="0">
                    <a:pos x="160" y="26"/>
                  </a:cxn>
                  <a:cxn ang="0">
                    <a:pos x="137" y="39"/>
                  </a:cxn>
                  <a:cxn ang="0">
                    <a:pos x="92" y="66"/>
                  </a:cxn>
                  <a:cxn ang="0">
                    <a:pos x="84" y="67"/>
                  </a:cxn>
                  <a:cxn ang="0">
                    <a:pos x="73" y="66"/>
                  </a:cxn>
                  <a:cxn ang="0">
                    <a:pos x="67" y="64"/>
                  </a:cxn>
                  <a:cxn ang="0">
                    <a:pos x="60" y="55"/>
                  </a:cxn>
                  <a:cxn ang="0">
                    <a:pos x="51" y="50"/>
                  </a:cxn>
                  <a:cxn ang="0">
                    <a:pos x="46" y="42"/>
                  </a:cxn>
                  <a:cxn ang="0">
                    <a:pos x="43" y="40"/>
                  </a:cxn>
                  <a:cxn ang="0">
                    <a:pos x="32" y="43"/>
                  </a:cxn>
                  <a:cxn ang="0">
                    <a:pos x="31" y="62"/>
                  </a:cxn>
                  <a:cxn ang="0">
                    <a:pos x="31" y="65"/>
                  </a:cxn>
                  <a:cxn ang="0">
                    <a:pos x="29" y="73"/>
                  </a:cxn>
                  <a:cxn ang="0">
                    <a:pos x="28" y="81"/>
                  </a:cxn>
                  <a:cxn ang="0">
                    <a:pos x="27" y="92"/>
                  </a:cxn>
                  <a:cxn ang="0">
                    <a:pos x="29" y="101"/>
                  </a:cxn>
                  <a:cxn ang="0">
                    <a:pos x="27" y="107"/>
                  </a:cxn>
                  <a:cxn ang="0">
                    <a:pos x="26" y="115"/>
                  </a:cxn>
                  <a:cxn ang="0">
                    <a:pos x="23" y="117"/>
                  </a:cxn>
                  <a:cxn ang="0">
                    <a:pos x="26" y="121"/>
                  </a:cxn>
                  <a:cxn ang="0">
                    <a:pos x="23" y="134"/>
                  </a:cxn>
                  <a:cxn ang="0">
                    <a:pos x="26" y="140"/>
                  </a:cxn>
                  <a:cxn ang="0">
                    <a:pos x="16" y="159"/>
                  </a:cxn>
                  <a:cxn ang="0">
                    <a:pos x="10" y="178"/>
                  </a:cxn>
                  <a:cxn ang="0">
                    <a:pos x="5" y="229"/>
                  </a:cxn>
                  <a:cxn ang="0">
                    <a:pos x="0" y="240"/>
                  </a:cxn>
                  <a:cxn ang="0">
                    <a:pos x="0" y="245"/>
                  </a:cxn>
                  <a:cxn ang="0">
                    <a:pos x="0" y="245"/>
                  </a:cxn>
                  <a:cxn ang="0">
                    <a:pos x="2" y="254"/>
                  </a:cxn>
                  <a:cxn ang="0">
                    <a:pos x="62" y="261"/>
                  </a:cxn>
                  <a:cxn ang="0">
                    <a:pos x="78" y="245"/>
                  </a:cxn>
                  <a:cxn ang="0">
                    <a:pos x="79" y="242"/>
                  </a:cxn>
                  <a:cxn ang="0">
                    <a:pos x="94" y="217"/>
                  </a:cxn>
                  <a:cxn ang="0">
                    <a:pos x="134" y="211"/>
                  </a:cxn>
                  <a:cxn ang="0">
                    <a:pos x="135" y="203"/>
                  </a:cxn>
                  <a:cxn ang="0">
                    <a:pos x="142" y="186"/>
                  </a:cxn>
                  <a:cxn ang="0">
                    <a:pos x="164" y="175"/>
                  </a:cxn>
                  <a:cxn ang="0">
                    <a:pos x="164" y="173"/>
                  </a:cxn>
                  <a:cxn ang="0">
                    <a:pos x="112" y="121"/>
                  </a:cxn>
                  <a:cxn ang="0">
                    <a:pos x="105" y="115"/>
                  </a:cxn>
                  <a:cxn ang="0">
                    <a:pos x="144" y="106"/>
                  </a:cxn>
                  <a:cxn ang="0">
                    <a:pos x="209" y="93"/>
                  </a:cxn>
                </a:cxnLst>
                <a:rect l="0" t="0" r="r" b="b"/>
                <a:pathLst>
                  <a:path w="225" h="261">
                    <a:moveTo>
                      <a:pt x="209" y="93"/>
                    </a:moveTo>
                    <a:lnTo>
                      <a:pt x="225" y="73"/>
                    </a:lnTo>
                    <a:lnTo>
                      <a:pt x="209" y="0"/>
                    </a:lnTo>
                    <a:lnTo>
                      <a:pt x="160" y="26"/>
                    </a:lnTo>
                    <a:lnTo>
                      <a:pt x="137" y="39"/>
                    </a:lnTo>
                    <a:lnTo>
                      <a:pt x="92" y="66"/>
                    </a:lnTo>
                    <a:lnTo>
                      <a:pt x="84" y="67"/>
                    </a:lnTo>
                    <a:lnTo>
                      <a:pt x="73" y="66"/>
                    </a:lnTo>
                    <a:lnTo>
                      <a:pt x="67" y="64"/>
                    </a:lnTo>
                    <a:lnTo>
                      <a:pt x="60" y="55"/>
                    </a:lnTo>
                    <a:lnTo>
                      <a:pt x="51" y="50"/>
                    </a:lnTo>
                    <a:lnTo>
                      <a:pt x="46" y="42"/>
                    </a:lnTo>
                    <a:lnTo>
                      <a:pt x="43" y="40"/>
                    </a:lnTo>
                    <a:lnTo>
                      <a:pt x="32" y="43"/>
                    </a:lnTo>
                    <a:lnTo>
                      <a:pt x="31" y="62"/>
                    </a:lnTo>
                    <a:lnTo>
                      <a:pt x="31" y="65"/>
                    </a:lnTo>
                    <a:lnTo>
                      <a:pt x="29" y="73"/>
                    </a:lnTo>
                    <a:lnTo>
                      <a:pt x="28" y="81"/>
                    </a:lnTo>
                    <a:lnTo>
                      <a:pt x="27" y="92"/>
                    </a:lnTo>
                    <a:lnTo>
                      <a:pt x="29" y="101"/>
                    </a:lnTo>
                    <a:lnTo>
                      <a:pt x="27" y="107"/>
                    </a:lnTo>
                    <a:lnTo>
                      <a:pt x="26" y="115"/>
                    </a:lnTo>
                    <a:lnTo>
                      <a:pt x="23" y="117"/>
                    </a:lnTo>
                    <a:lnTo>
                      <a:pt x="26" y="121"/>
                    </a:lnTo>
                    <a:lnTo>
                      <a:pt x="23" y="134"/>
                    </a:lnTo>
                    <a:lnTo>
                      <a:pt x="26" y="140"/>
                    </a:lnTo>
                    <a:lnTo>
                      <a:pt x="16" y="159"/>
                    </a:lnTo>
                    <a:lnTo>
                      <a:pt x="10" y="178"/>
                    </a:lnTo>
                    <a:lnTo>
                      <a:pt x="5" y="229"/>
                    </a:lnTo>
                    <a:lnTo>
                      <a:pt x="0" y="240"/>
                    </a:lnTo>
                    <a:lnTo>
                      <a:pt x="0" y="245"/>
                    </a:lnTo>
                    <a:lnTo>
                      <a:pt x="0" y="245"/>
                    </a:lnTo>
                    <a:lnTo>
                      <a:pt x="2" y="254"/>
                    </a:lnTo>
                    <a:lnTo>
                      <a:pt x="62" y="261"/>
                    </a:lnTo>
                    <a:lnTo>
                      <a:pt x="78" y="245"/>
                    </a:lnTo>
                    <a:lnTo>
                      <a:pt x="79" y="242"/>
                    </a:lnTo>
                    <a:lnTo>
                      <a:pt x="94" y="217"/>
                    </a:lnTo>
                    <a:lnTo>
                      <a:pt x="134" y="211"/>
                    </a:lnTo>
                    <a:lnTo>
                      <a:pt x="135" y="203"/>
                    </a:lnTo>
                    <a:lnTo>
                      <a:pt x="142" y="186"/>
                    </a:lnTo>
                    <a:lnTo>
                      <a:pt x="164" y="175"/>
                    </a:lnTo>
                    <a:lnTo>
                      <a:pt x="164" y="173"/>
                    </a:lnTo>
                    <a:lnTo>
                      <a:pt x="112" y="121"/>
                    </a:lnTo>
                    <a:lnTo>
                      <a:pt x="105" y="115"/>
                    </a:lnTo>
                    <a:lnTo>
                      <a:pt x="144" y="106"/>
                    </a:lnTo>
                    <a:lnTo>
                      <a:pt x="209" y="93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Freeform 293">
                <a:extLst>
                  <a:ext uri="{FF2B5EF4-FFF2-40B4-BE49-F238E27FC236}">
                    <a16:creationId xmlns:a16="http://schemas.microsoft.com/office/drawing/2014/main" id="{64FD2723-7063-CA96-0D2E-62DF72ED5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" y="2074"/>
                <a:ext cx="104" cy="106"/>
              </a:xfrm>
              <a:custGeom>
                <a:avLst/>
                <a:gdLst/>
                <a:ahLst/>
                <a:cxnLst>
                  <a:cxn ang="0">
                    <a:pos x="511" y="484"/>
                  </a:cxn>
                  <a:cxn ang="0">
                    <a:pos x="494" y="475"/>
                  </a:cxn>
                  <a:cxn ang="0">
                    <a:pos x="489" y="478"/>
                  </a:cxn>
                  <a:cxn ang="0">
                    <a:pos x="463" y="473"/>
                  </a:cxn>
                  <a:cxn ang="0">
                    <a:pos x="438" y="496"/>
                  </a:cxn>
                  <a:cxn ang="0">
                    <a:pos x="412" y="532"/>
                  </a:cxn>
                  <a:cxn ang="0">
                    <a:pos x="257" y="497"/>
                  </a:cxn>
                  <a:cxn ang="0">
                    <a:pos x="255" y="457"/>
                  </a:cxn>
                  <a:cxn ang="0">
                    <a:pos x="224" y="452"/>
                  </a:cxn>
                  <a:cxn ang="0">
                    <a:pos x="211" y="429"/>
                  </a:cxn>
                  <a:cxn ang="0">
                    <a:pos x="96" y="363"/>
                  </a:cxn>
                  <a:cxn ang="0">
                    <a:pos x="0" y="268"/>
                  </a:cxn>
                  <a:cxn ang="0">
                    <a:pos x="55" y="230"/>
                  </a:cxn>
                  <a:cxn ang="0">
                    <a:pos x="91" y="212"/>
                  </a:cxn>
                  <a:cxn ang="0">
                    <a:pos x="107" y="201"/>
                  </a:cxn>
                  <a:cxn ang="0">
                    <a:pos x="128" y="173"/>
                  </a:cxn>
                  <a:cxn ang="0">
                    <a:pos x="135" y="69"/>
                  </a:cxn>
                  <a:cxn ang="0">
                    <a:pos x="183" y="29"/>
                  </a:cxn>
                  <a:cxn ang="0">
                    <a:pos x="220" y="0"/>
                  </a:cxn>
                  <a:cxn ang="0">
                    <a:pos x="270" y="8"/>
                  </a:cxn>
                  <a:cxn ang="0">
                    <a:pos x="296" y="19"/>
                  </a:cxn>
                  <a:cxn ang="0">
                    <a:pos x="319" y="13"/>
                  </a:cxn>
                  <a:cxn ang="0">
                    <a:pos x="333" y="62"/>
                  </a:cxn>
                  <a:cxn ang="0">
                    <a:pos x="351" y="92"/>
                  </a:cxn>
                  <a:cxn ang="0">
                    <a:pos x="384" y="107"/>
                  </a:cxn>
                  <a:cxn ang="0">
                    <a:pos x="391" y="114"/>
                  </a:cxn>
                  <a:cxn ang="0">
                    <a:pos x="390" y="146"/>
                  </a:cxn>
                  <a:cxn ang="0">
                    <a:pos x="369" y="178"/>
                  </a:cxn>
                  <a:cxn ang="0">
                    <a:pos x="361" y="188"/>
                  </a:cxn>
                  <a:cxn ang="0">
                    <a:pos x="353" y="219"/>
                  </a:cxn>
                  <a:cxn ang="0">
                    <a:pos x="347" y="228"/>
                  </a:cxn>
                  <a:cxn ang="0">
                    <a:pos x="356" y="247"/>
                  </a:cxn>
                  <a:cxn ang="0">
                    <a:pos x="368" y="255"/>
                  </a:cxn>
                  <a:cxn ang="0">
                    <a:pos x="380" y="273"/>
                  </a:cxn>
                  <a:cxn ang="0">
                    <a:pos x="392" y="290"/>
                  </a:cxn>
                  <a:cxn ang="0">
                    <a:pos x="419" y="311"/>
                  </a:cxn>
                  <a:cxn ang="0">
                    <a:pos x="443" y="319"/>
                  </a:cxn>
                  <a:cxn ang="0">
                    <a:pos x="457" y="344"/>
                  </a:cxn>
                  <a:cxn ang="0">
                    <a:pos x="471" y="369"/>
                  </a:cxn>
                  <a:cxn ang="0">
                    <a:pos x="467" y="416"/>
                  </a:cxn>
                  <a:cxn ang="0">
                    <a:pos x="483" y="441"/>
                  </a:cxn>
                  <a:cxn ang="0">
                    <a:pos x="495" y="456"/>
                  </a:cxn>
                  <a:cxn ang="0">
                    <a:pos x="518" y="474"/>
                  </a:cxn>
                </a:cxnLst>
                <a:rect l="0" t="0" r="r" b="b"/>
                <a:pathLst>
                  <a:path w="518" h="532">
                    <a:moveTo>
                      <a:pt x="518" y="474"/>
                    </a:moveTo>
                    <a:lnTo>
                      <a:pt x="511" y="484"/>
                    </a:lnTo>
                    <a:lnTo>
                      <a:pt x="502" y="479"/>
                    </a:lnTo>
                    <a:lnTo>
                      <a:pt x="494" y="475"/>
                    </a:lnTo>
                    <a:lnTo>
                      <a:pt x="491" y="475"/>
                    </a:lnTo>
                    <a:lnTo>
                      <a:pt x="489" y="478"/>
                    </a:lnTo>
                    <a:lnTo>
                      <a:pt x="477" y="475"/>
                    </a:lnTo>
                    <a:lnTo>
                      <a:pt x="463" y="473"/>
                    </a:lnTo>
                    <a:lnTo>
                      <a:pt x="449" y="479"/>
                    </a:lnTo>
                    <a:lnTo>
                      <a:pt x="438" y="496"/>
                    </a:lnTo>
                    <a:lnTo>
                      <a:pt x="429" y="516"/>
                    </a:lnTo>
                    <a:lnTo>
                      <a:pt x="412" y="532"/>
                    </a:lnTo>
                    <a:lnTo>
                      <a:pt x="317" y="526"/>
                    </a:lnTo>
                    <a:lnTo>
                      <a:pt x="257" y="497"/>
                    </a:lnTo>
                    <a:lnTo>
                      <a:pt x="255" y="495"/>
                    </a:lnTo>
                    <a:lnTo>
                      <a:pt x="255" y="457"/>
                    </a:lnTo>
                    <a:lnTo>
                      <a:pt x="252" y="455"/>
                    </a:lnTo>
                    <a:lnTo>
                      <a:pt x="224" y="452"/>
                    </a:lnTo>
                    <a:lnTo>
                      <a:pt x="217" y="434"/>
                    </a:lnTo>
                    <a:lnTo>
                      <a:pt x="211" y="429"/>
                    </a:lnTo>
                    <a:lnTo>
                      <a:pt x="157" y="408"/>
                    </a:lnTo>
                    <a:lnTo>
                      <a:pt x="96" y="363"/>
                    </a:lnTo>
                    <a:lnTo>
                      <a:pt x="16" y="341"/>
                    </a:lnTo>
                    <a:lnTo>
                      <a:pt x="0" y="268"/>
                    </a:lnTo>
                    <a:lnTo>
                      <a:pt x="41" y="240"/>
                    </a:lnTo>
                    <a:lnTo>
                      <a:pt x="55" y="230"/>
                    </a:lnTo>
                    <a:lnTo>
                      <a:pt x="69" y="225"/>
                    </a:lnTo>
                    <a:lnTo>
                      <a:pt x="91" y="212"/>
                    </a:lnTo>
                    <a:lnTo>
                      <a:pt x="103" y="205"/>
                    </a:lnTo>
                    <a:lnTo>
                      <a:pt x="107" y="201"/>
                    </a:lnTo>
                    <a:lnTo>
                      <a:pt x="118" y="197"/>
                    </a:lnTo>
                    <a:lnTo>
                      <a:pt x="128" y="173"/>
                    </a:lnTo>
                    <a:lnTo>
                      <a:pt x="131" y="138"/>
                    </a:lnTo>
                    <a:lnTo>
                      <a:pt x="135" y="69"/>
                    </a:lnTo>
                    <a:lnTo>
                      <a:pt x="164" y="58"/>
                    </a:lnTo>
                    <a:lnTo>
                      <a:pt x="183" y="29"/>
                    </a:lnTo>
                    <a:lnTo>
                      <a:pt x="197" y="21"/>
                    </a:lnTo>
                    <a:lnTo>
                      <a:pt x="220" y="0"/>
                    </a:lnTo>
                    <a:lnTo>
                      <a:pt x="241" y="7"/>
                    </a:lnTo>
                    <a:lnTo>
                      <a:pt x="270" y="8"/>
                    </a:lnTo>
                    <a:lnTo>
                      <a:pt x="288" y="7"/>
                    </a:lnTo>
                    <a:lnTo>
                      <a:pt x="296" y="19"/>
                    </a:lnTo>
                    <a:lnTo>
                      <a:pt x="311" y="21"/>
                    </a:lnTo>
                    <a:lnTo>
                      <a:pt x="319" y="13"/>
                    </a:lnTo>
                    <a:lnTo>
                      <a:pt x="323" y="45"/>
                    </a:lnTo>
                    <a:lnTo>
                      <a:pt x="333" y="62"/>
                    </a:lnTo>
                    <a:lnTo>
                      <a:pt x="345" y="71"/>
                    </a:lnTo>
                    <a:lnTo>
                      <a:pt x="351" y="92"/>
                    </a:lnTo>
                    <a:lnTo>
                      <a:pt x="361" y="102"/>
                    </a:lnTo>
                    <a:lnTo>
                      <a:pt x="384" y="107"/>
                    </a:lnTo>
                    <a:lnTo>
                      <a:pt x="397" y="108"/>
                    </a:lnTo>
                    <a:lnTo>
                      <a:pt x="391" y="114"/>
                    </a:lnTo>
                    <a:lnTo>
                      <a:pt x="386" y="128"/>
                    </a:lnTo>
                    <a:lnTo>
                      <a:pt x="390" y="146"/>
                    </a:lnTo>
                    <a:lnTo>
                      <a:pt x="382" y="157"/>
                    </a:lnTo>
                    <a:lnTo>
                      <a:pt x="369" y="178"/>
                    </a:lnTo>
                    <a:lnTo>
                      <a:pt x="369" y="185"/>
                    </a:lnTo>
                    <a:lnTo>
                      <a:pt x="361" y="188"/>
                    </a:lnTo>
                    <a:lnTo>
                      <a:pt x="358" y="195"/>
                    </a:lnTo>
                    <a:lnTo>
                      <a:pt x="353" y="219"/>
                    </a:lnTo>
                    <a:lnTo>
                      <a:pt x="351" y="225"/>
                    </a:lnTo>
                    <a:lnTo>
                      <a:pt x="347" y="228"/>
                    </a:lnTo>
                    <a:lnTo>
                      <a:pt x="350" y="243"/>
                    </a:lnTo>
                    <a:lnTo>
                      <a:pt x="356" y="247"/>
                    </a:lnTo>
                    <a:lnTo>
                      <a:pt x="364" y="246"/>
                    </a:lnTo>
                    <a:lnTo>
                      <a:pt x="368" y="255"/>
                    </a:lnTo>
                    <a:lnTo>
                      <a:pt x="374" y="261"/>
                    </a:lnTo>
                    <a:lnTo>
                      <a:pt x="380" y="273"/>
                    </a:lnTo>
                    <a:lnTo>
                      <a:pt x="382" y="284"/>
                    </a:lnTo>
                    <a:lnTo>
                      <a:pt x="392" y="290"/>
                    </a:lnTo>
                    <a:lnTo>
                      <a:pt x="407" y="301"/>
                    </a:lnTo>
                    <a:lnTo>
                      <a:pt x="419" y="311"/>
                    </a:lnTo>
                    <a:lnTo>
                      <a:pt x="430" y="317"/>
                    </a:lnTo>
                    <a:lnTo>
                      <a:pt x="443" y="319"/>
                    </a:lnTo>
                    <a:lnTo>
                      <a:pt x="451" y="329"/>
                    </a:lnTo>
                    <a:lnTo>
                      <a:pt x="457" y="344"/>
                    </a:lnTo>
                    <a:lnTo>
                      <a:pt x="466" y="356"/>
                    </a:lnTo>
                    <a:lnTo>
                      <a:pt x="471" y="369"/>
                    </a:lnTo>
                    <a:lnTo>
                      <a:pt x="467" y="395"/>
                    </a:lnTo>
                    <a:lnTo>
                      <a:pt x="467" y="416"/>
                    </a:lnTo>
                    <a:lnTo>
                      <a:pt x="480" y="422"/>
                    </a:lnTo>
                    <a:lnTo>
                      <a:pt x="483" y="441"/>
                    </a:lnTo>
                    <a:lnTo>
                      <a:pt x="488" y="450"/>
                    </a:lnTo>
                    <a:lnTo>
                      <a:pt x="495" y="456"/>
                    </a:lnTo>
                    <a:lnTo>
                      <a:pt x="514" y="472"/>
                    </a:lnTo>
                    <a:lnTo>
                      <a:pt x="518" y="474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Freeform 294">
                <a:extLst>
                  <a:ext uri="{FF2B5EF4-FFF2-40B4-BE49-F238E27FC236}">
                    <a16:creationId xmlns:a16="http://schemas.microsoft.com/office/drawing/2014/main" id="{6B7D699A-3E88-E823-90C9-6C21E9392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8" y="2216"/>
                <a:ext cx="8" cy="19"/>
              </a:xfrm>
              <a:custGeom>
                <a:avLst/>
                <a:gdLst/>
                <a:ahLst/>
                <a:cxnLst>
                  <a:cxn ang="0">
                    <a:pos x="16" y="96"/>
                  </a:cxn>
                  <a:cxn ang="0">
                    <a:pos x="35" y="87"/>
                  </a:cxn>
                  <a:cxn ang="0">
                    <a:pos x="38" y="85"/>
                  </a:cxn>
                  <a:cxn ang="0">
                    <a:pos x="39" y="79"/>
                  </a:cxn>
                  <a:cxn ang="0">
                    <a:pos x="43" y="72"/>
                  </a:cxn>
                  <a:cxn ang="0">
                    <a:pos x="44" y="68"/>
                  </a:cxn>
                  <a:cxn ang="0">
                    <a:pos x="44" y="53"/>
                  </a:cxn>
                  <a:cxn ang="0">
                    <a:pos x="40" y="48"/>
                  </a:cxn>
                  <a:cxn ang="0">
                    <a:pos x="39" y="41"/>
                  </a:cxn>
                  <a:cxn ang="0">
                    <a:pos x="40" y="32"/>
                  </a:cxn>
                  <a:cxn ang="0">
                    <a:pos x="41" y="31"/>
                  </a:cxn>
                  <a:cxn ang="0">
                    <a:pos x="40" y="29"/>
                  </a:cxn>
                  <a:cxn ang="0">
                    <a:pos x="43" y="24"/>
                  </a:cxn>
                  <a:cxn ang="0">
                    <a:pos x="43" y="20"/>
                  </a:cxn>
                  <a:cxn ang="0">
                    <a:pos x="44" y="16"/>
                  </a:cxn>
                  <a:cxn ang="0">
                    <a:pos x="43" y="14"/>
                  </a:cxn>
                  <a:cxn ang="0">
                    <a:pos x="35" y="13"/>
                  </a:cxn>
                  <a:cxn ang="0">
                    <a:pos x="34" y="10"/>
                  </a:cxn>
                  <a:cxn ang="0">
                    <a:pos x="33" y="7"/>
                  </a:cxn>
                  <a:cxn ang="0">
                    <a:pos x="30" y="3"/>
                  </a:cxn>
                  <a:cxn ang="0">
                    <a:pos x="23" y="0"/>
                  </a:cxn>
                  <a:cxn ang="0">
                    <a:pos x="18" y="4"/>
                  </a:cxn>
                  <a:cxn ang="0">
                    <a:pos x="13" y="11"/>
                  </a:cxn>
                  <a:cxn ang="0">
                    <a:pos x="11" y="26"/>
                  </a:cxn>
                  <a:cxn ang="0">
                    <a:pos x="7" y="35"/>
                  </a:cxn>
                  <a:cxn ang="0">
                    <a:pos x="1" y="42"/>
                  </a:cxn>
                  <a:cxn ang="0">
                    <a:pos x="1" y="49"/>
                  </a:cxn>
                  <a:cxn ang="0">
                    <a:pos x="0" y="53"/>
                  </a:cxn>
                  <a:cxn ang="0">
                    <a:pos x="2" y="57"/>
                  </a:cxn>
                  <a:cxn ang="0">
                    <a:pos x="1" y="61"/>
                  </a:cxn>
                  <a:cxn ang="0">
                    <a:pos x="1" y="64"/>
                  </a:cxn>
                  <a:cxn ang="0">
                    <a:pos x="5" y="71"/>
                  </a:cxn>
                  <a:cxn ang="0">
                    <a:pos x="2" y="75"/>
                  </a:cxn>
                  <a:cxn ang="0">
                    <a:pos x="5" y="77"/>
                  </a:cxn>
                  <a:cxn ang="0">
                    <a:pos x="3" y="81"/>
                  </a:cxn>
                  <a:cxn ang="0">
                    <a:pos x="2" y="82"/>
                  </a:cxn>
                  <a:cxn ang="0">
                    <a:pos x="10" y="94"/>
                  </a:cxn>
                  <a:cxn ang="0">
                    <a:pos x="16" y="96"/>
                  </a:cxn>
                </a:cxnLst>
                <a:rect l="0" t="0" r="r" b="b"/>
                <a:pathLst>
                  <a:path w="44" h="96">
                    <a:moveTo>
                      <a:pt x="16" y="96"/>
                    </a:moveTo>
                    <a:lnTo>
                      <a:pt x="35" y="87"/>
                    </a:lnTo>
                    <a:lnTo>
                      <a:pt x="38" y="85"/>
                    </a:lnTo>
                    <a:lnTo>
                      <a:pt x="39" y="79"/>
                    </a:lnTo>
                    <a:lnTo>
                      <a:pt x="43" y="72"/>
                    </a:lnTo>
                    <a:lnTo>
                      <a:pt x="44" y="68"/>
                    </a:lnTo>
                    <a:lnTo>
                      <a:pt x="44" y="53"/>
                    </a:lnTo>
                    <a:lnTo>
                      <a:pt x="40" y="48"/>
                    </a:lnTo>
                    <a:lnTo>
                      <a:pt x="39" y="41"/>
                    </a:lnTo>
                    <a:lnTo>
                      <a:pt x="40" y="32"/>
                    </a:lnTo>
                    <a:lnTo>
                      <a:pt x="41" y="31"/>
                    </a:lnTo>
                    <a:lnTo>
                      <a:pt x="40" y="29"/>
                    </a:lnTo>
                    <a:lnTo>
                      <a:pt x="43" y="24"/>
                    </a:lnTo>
                    <a:lnTo>
                      <a:pt x="43" y="20"/>
                    </a:lnTo>
                    <a:lnTo>
                      <a:pt x="44" y="16"/>
                    </a:lnTo>
                    <a:lnTo>
                      <a:pt x="43" y="14"/>
                    </a:lnTo>
                    <a:lnTo>
                      <a:pt x="35" y="13"/>
                    </a:lnTo>
                    <a:lnTo>
                      <a:pt x="34" y="10"/>
                    </a:lnTo>
                    <a:lnTo>
                      <a:pt x="33" y="7"/>
                    </a:lnTo>
                    <a:lnTo>
                      <a:pt x="30" y="3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13" y="11"/>
                    </a:lnTo>
                    <a:lnTo>
                      <a:pt x="11" y="26"/>
                    </a:lnTo>
                    <a:lnTo>
                      <a:pt x="7" y="35"/>
                    </a:lnTo>
                    <a:lnTo>
                      <a:pt x="1" y="42"/>
                    </a:lnTo>
                    <a:lnTo>
                      <a:pt x="1" y="49"/>
                    </a:lnTo>
                    <a:lnTo>
                      <a:pt x="0" y="53"/>
                    </a:lnTo>
                    <a:lnTo>
                      <a:pt x="2" y="57"/>
                    </a:lnTo>
                    <a:lnTo>
                      <a:pt x="1" y="61"/>
                    </a:lnTo>
                    <a:lnTo>
                      <a:pt x="1" y="64"/>
                    </a:lnTo>
                    <a:lnTo>
                      <a:pt x="5" y="71"/>
                    </a:lnTo>
                    <a:lnTo>
                      <a:pt x="2" y="75"/>
                    </a:lnTo>
                    <a:lnTo>
                      <a:pt x="5" y="77"/>
                    </a:lnTo>
                    <a:lnTo>
                      <a:pt x="3" y="81"/>
                    </a:lnTo>
                    <a:lnTo>
                      <a:pt x="2" y="82"/>
                    </a:lnTo>
                    <a:lnTo>
                      <a:pt x="10" y="94"/>
                    </a:lnTo>
                    <a:lnTo>
                      <a:pt x="16" y="96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Freeform 295">
                <a:extLst>
                  <a:ext uri="{FF2B5EF4-FFF2-40B4-BE49-F238E27FC236}">
                    <a16:creationId xmlns:a16="http://schemas.microsoft.com/office/drawing/2014/main" id="{8F73565E-9C2D-D3B1-3E99-E7BFA084F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" y="2076"/>
                <a:ext cx="74" cy="65"/>
              </a:xfrm>
              <a:custGeom>
                <a:avLst/>
                <a:gdLst/>
                <a:ahLst/>
                <a:cxnLst>
                  <a:cxn ang="0">
                    <a:pos x="232" y="220"/>
                  </a:cxn>
                  <a:cxn ang="0">
                    <a:pos x="280" y="195"/>
                  </a:cxn>
                  <a:cxn ang="0">
                    <a:pos x="305" y="163"/>
                  </a:cxn>
                  <a:cxn ang="0">
                    <a:pos x="341" y="48"/>
                  </a:cxn>
                  <a:cxn ang="0">
                    <a:pos x="366" y="11"/>
                  </a:cxn>
                  <a:cxn ang="0">
                    <a:pos x="361" y="2"/>
                  </a:cxn>
                  <a:cxn ang="0">
                    <a:pos x="334" y="13"/>
                  </a:cxn>
                  <a:cxn ang="0">
                    <a:pos x="282" y="12"/>
                  </a:cxn>
                  <a:cxn ang="0">
                    <a:pos x="247" y="29"/>
                  </a:cxn>
                  <a:cxn ang="0">
                    <a:pos x="200" y="42"/>
                  </a:cxn>
                  <a:cxn ang="0">
                    <a:pos x="155" y="25"/>
                  </a:cxn>
                  <a:cxn ang="0">
                    <a:pos x="118" y="39"/>
                  </a:cxn>
                  <a:cxn ang="0">
                    <a:pos x="92" y="41"/>
                  </a:cxn>
                  <a:cxn ang="0">
                    <a:pos x="83" y="40"/>
                  </a:cxn>
                  <a:cxn ang="0">
                    <a:pos x="69" y="34"/>
                  </a:cxn>
                  <a:cxn ang="0">
                    <a:pos x="58" y="43"/>
                  </a:cxn>
                  <a:cxn ang="0">
                    <a:pos x="64" y="68"/>
                  </a:cxn>
                  <a:cxn ang="0">
                    <a:pos x="56" y="71"/>
                  </a:cxn>
                  <a:cxn ang="0">
                    <a:pos x="47" y="86"/>
                  </a:cxn>
                  <a:cxn ang="0">
                    <a:pos x="36" y="98"/>
                  </a:cxn>
                  <a:cxn ang="0">
                    <a:pos x="24" y="90"/>
                  </a:cxn>
                  <a:cxn ang="0">
                    <a:pos x="22" y="118"/>
                  </a:cxn>
                  <a:cxn ang="0">
                    <a:pos x="24" y="161"/>
                  </a:cxn>
                  <a:cxn ang="0">
                    <a:pos x="45" y="168"/>
                  </a:cxn>
                  <a:cxn ang="0">
                    <a:pos x="53" y="173"/>
                  </a:cxn>
                  <a:cxn ang="0">
                    <a:pos x="51" y="176"/>
                  </a:cxn>
                  <a:cxn ang="0">
                    <a:pos x="47" y="181"/>
                  </a:cxn>
                  <a:cxn ang="0">
                    <a:pos x="60" y="189"/>
                  </a:cxn>
                  <a:cxn ang="0">
                    <a:pos x="61" y="201"/>
                  </a:cxn>
                  <a:cxn ang="0">
                    <a:pos x="60" y="209"/>
                  </a:cxn>
                  <a:cxn ang="0">
                    <a:pos x="47" y="214"/>
                  </a:cxn>
                  <a:cxn ang="0">
                    <a:pos x="42" y="222"/>
                  </a:cxn>
                  <a:cxn ang="0">
                    <a:pos x="49" y="228"/>
                  </a:cxn>
                  <a:cxn ang="0">
                    <a:pos x="29" y="229"/>
                  </a:cxn>
                  <a:cxn ang="0">
                    <a:pos x="24" y="240"/>
                  </a:cxn>
                  <a:cxn ang="0">
                    <a:pos x="29" y="247"/>
                  </a:cxn>
                  <a:cxn ang="0">
                    <a:pos x="17" y="257"/>
                  </a:cxn>
                  <a:cxn ang="0">
                    <a:pos x="3" y="267"/>
                  </a:cxn>
                  <a:cxn ang="0">
                    <a:pos x="2" y="284"/>
                  </a:cxn>
                  <a:cxn ang="0">
                    <a:pos x="0" y="301"/>
                  </a:cxn>
                  <a:cxn ang="0">
                    <a:pos x="19" y="308"/>
                  </a:cxn>
                  <a:cxn ang="0">
                    <a:pos x="41" y="324"/>
                  </a:cxn>
                  <a:cxn ang="0">
                    <a:pos x="105" y="297"/>
                  </a:cxn>
                </a:cxnLst>
                <a:rect l="0" t="0" r="r" b="b"/>
                <a:pathLst>
                  <a:path w="374" h="325">
                    <a:moveTo>
                      <a:pt x="177" y="258"/>
                    </a:moveTo>
                    <a:lnTo>
                      <a:pt x="218" y="230"/>
                    </a:lnTo>
                    <a:lnTo>
                      <a:pt x="232" y="220"/>
                    </a:lnTo>
                    <a:lnTo>
                      <a:pt x="246" y="215"/>
                    </a:lnTo>
                    <a:lnTo>
                      <a:pt x="268" y="202"/>
                    </a:lnTo>
                    <a:lnTo>
                      <a:pt x="280" y="195"/>
                    </a:lnTo>
                    <a:lnTo>
                      <a:pt x="284" y="191"/>
                    </a:lnTo>
                    <a:lnTo>
                      <a:pt x="295" y="187"/>
                    </a:lnTo>
                    <a:lnTo>
                      <a:pt x="305" y="163"/>
                    </a:lnTo>
                    <a:lnTo>
                      <a:pt x="308" y="128"/>
                    </a:lnTo>
                    <a:lnTo>
                      <a:pt x="312" y="59"/>
                    </a:lnTo>
                    <a:lnTo>
                      <a:pt x="341" y="48"/>
                    </a:lnTo>
                    <a:lnTo>
                      <a:pt x="360" y="19"/>
                    </a:lnTo>
                    <a:lnTo>
                      <a:pt x="374" y="11"/>
                    </a:lnTo>
                    <a:lnTo>
                      <a:pt x="366" y="11"/>
                    </a:lnTo>
                    <a:lnTo>
                      <a:pt x="365" y="9"/>
                    </a:lnTo>
                    <a:lnTo>
                      <a:pt x="365" y="3"/>
                    </a:lnTo>
                    <a:lnTo>
                      <a:pt x="361" y="2"/>
                    </a:lnTo>
                    <a:lnTo>
                      <a:pt x="358" y="0"/>
                    </a:lnTo>
                    <a:lnTo>
                      <a:pt x="351" y="6"/>
                    </a:lnTo>
                    <a:lnTo>
                      <a:pt x="334" y="13"/>
                    </a:lnTo>
                    <a:lnTo>
                      <a:pt x="299" y="15"/>
                    </a:lnTo>
                    <a:lnTo>
                      <a:pt x="289" y="12"/>
                    </a:lnTo>
                    <a:lnTo>
                      <a:pt x="282" y="12"/>
                    </a:lnTo>
                    <a:lnTo>
                      <a:pt x="266" y="17"/>
                    </a:lnTo>
                    <a:lnTo>
                      <a:pt x="256" y="25"/>
                    </a:lnTo>
                    <a:lnTo>
                      <a:pt x="247" y="29"/>
                    </a:lnTo>
                    <a:lnTo>
                      <a:pt x="236" y="31"/>
                    </a:lnTo>
                    <a:lnTo>
                      <a:pt x="230" y="35"/>
                    </a:lnTo>
                    <a:lnTo>
                      <a:pt x="200" y="42"/>
                    </a:lnTo>
                    <a:lnTo>
                      <a:pt x="173" y="39"/>
                    </a:lnTo>
                    <a:lnTo>
                      <a:pt x="162" y="28"/>
                    </a:lnTo>
                    <a:lnTo>
                      <a:pt x="155" y="25"/>
                    </a:lnTo>
                    <a:lnTo>
                      <a:pt x="141" y="28"/>
                    </a:lnTo>
                    <a:lnTo>
                      <a:pt x="133" y="34"/>
                    </a:lnTo>
                    <a:lnTo>
                      <a:pt x="118" y="39"/>
                    </a:lnTo>
                    <a:lnTo>
                      <a:pt x="111" y="40"/>
                    </a:lnTo>
                    <a:lnTo>
                      <a:pt x="107" y="43"/>
                    </a:lnTo>
                    <a:lnTo>
                      <a:pt x="92" y="41"/>
                    </a:lnTo>
                    <a:lnTo>
                      <a:pt x="85" y="43"/>
                    </a:lnTo>
                    <a:lnTo>
                      <a:pt x="84" y="41"/>
                    </a:lnTo>
                    <a:lnTo>
                      <a:pt x="83" y="40"/>
                    </a:lnTo>
                    <a:lnTo>
                      <a:pt x="83" y="37"/>
                    </a:lnTo>
                    <a:lnTo>
                      <a:pt x="78" y="35"/>
                    </a:lnTo>
                    <a:lnTo>
                      <a:pt x="69" y="34"/>
                    </a:lnTo>
                    <a:lnTo>
                      <a:pt x="64" y="31"/>
                    </a:lnTo>
                    <a:lnTo>
                      <a:pt x="60" y="42"/>
                    </a:lnTo>
                    <a:lnTo>
                      <a:pt x="58" y="43"/>
                    </a:lnTo>
                    <a:lnTo>
                      <a:pt x="58" y="47"/>
                    </a:lnTo>
                    <a:lnTo>
                      <a:pt x="56" y="56"/>
                    </a:lnTo>
                    <a:lnTo>
                      <a:pt x="64" y="68"/>
                    </a:lnTo>
                    <a:lnTo>
                      <a:pt x="66" y="70"/>
                    </a:lnTo>
                    <a:lnTo>
                      <a:pt x="63" y="71"/>
                    </a:lnTo>
                    <a:lnTo>
                      <a:pt x="56" y="71"/>
                    </a:lnTo>
                    <a:lnTo>
                      <a:pt x="49" y="74"/>
                    </a:lnTo>
                    <a:lnTo>
                      <a:pt x="47" y="78"/>
                    </a:lnTo>
                    <a:lnTo>
                      <a:pt x="47" y="86"/>
                    </a:lnTo>
                    <a:lnTo>
                      <a:pt x="42" y="91"/>
                    </a:lnTo>
                    <a:lnTo>
                      <a:pt x="38" y="92"/>
                    </a:lnTo>
                    <a:lnTo>
                      <a:pt x="36" y="98"/>
                    </a:lnTo>
                    <a:lnTo>
                      <a:pt x="29" y="93"/>
                    </a:lnTo>
                    <a:lnTo>
                      <a:pt x="28" y="90"/>
                    </a:lnTo>
                    <a:lnTo>
                      <a:pt x="24" y="90"/>
                    </a:lnTo>
                    <a:lnTo>
                      <a:pt x="23" y="102"/>
                    </a:lnTo>
                    <a:lnTo>
                      <a:pt x="18" y="114"/>
                    </a:lnTo>
                    <a:lnTo>
                      <a:pt x="22" y="118"/>
                    </a:lnTo>
                    <a:lnTo>
                      <a:pt x="27" y="131"/>
                    </a:lnTo>
                    <a:lnTo>
                      <a:pt x="27" y="148"/>
                    </a:lnTo>
                    <a:lnTo>
                      <a:pt x="24" y="161"/>
                    </a:lnTo>
                    <a:lnTo>
                      <a:pt x="27" y="172"/>
                    </a:lnTo>
                    <a:lnTo>
                      <a:pt x="42" y="172"/>
                    </a:lnTo>
                    <a:lnTo>
                      <a:pt x="45" y="168"/>
                    </a:lnTo>
                    <a:lnTo>
                      <a:pt x="47" y="168"/>
                    </a:lnTo>
                    <a:lnTo>
                      <a:pt x="49" y="173"/>
                    </a:lnTo>
                    <a:lnTo>
                      <a:pt x="53" y="173"/>
                    </a:lnTo>
                    <a:lnTo>
                      <a:pt x="55" y="174"/>
                    </a:lnTo>
                    <a:lnTo>
                      <a:pt x="55" y="176"/>
                    </a:lnTo>
                    <a:lnTo>
                      <a:pt x="51" y="176"/>
                    </a:lnTo>
                    <a:lnTo>
                      <a:pt x="51" y="178"/>
                    </a:lnTo>
                    <a:lnTo>
                      <a:pt x="49" y="180"/>
                    </a:lnTo>
                    <a:lnTo>
                      <a:pt x="47" y="181"/>
                    </a:lnTo>
                    <a:lnTo>
                      <a:pt x="53" y="181"/>
                    </a:lnTo>
                    <a:lnTo>
                      <a:pt x="55" y="186"/>
                    </a:lnTo>
                    <a:lnTo>
                      <a:pt x="60" y="189"/>
                    </a:lnTo>
                    <a:lnTo>
                      <a:pt x="58" y="192"/>
                    </a:lnTo>
                    <a:lnTo>
                      <a:pt x="62" y="196"/>
                    </a:lnTo>
                    <a:lnTo>
                      <a:pt x="61" y="201"/>
                    </a:lnTo>
                    <a:lnTo>
                      <a:pt x="63" y="203"/>
                    </a:lnTo>
                    <a:lnTo>
                      <a:pt x="61" y="204"/>
                    </a:lnTo>
                    <a:lnTo>
                      <a:pt x="60" y="209"/>
                    </a:lnTo>
                    <a:lnTo>
                      <a:pt x="57" y="209"/>
                    </a:lnTo>
                    <a:lnTo>
                      <a:pt x="52" y="213"/>
                    </a:lnTo>
                    <a:lnTo>
                      <a:pt x="47" y="214"/>
                    </a:lnTo>
                    <a:lnTo>
                      <a:pt x="47" y="218"/>
                    </a:lnTo>
                    <a:lnTo>
                      <a:pt x="44" y="219"/>
                    </a:lnTo>
                    <a:lnTo>
                      <a:pt x="42" y="222"/>
                    </a:lnTo>
                    <a:lnTo>
                      <a:pt x="47" y="225"/>
                    </a:lnTo>
                    <a:lnTo>
                      <a:pt x="50" y="226"/>
                    </a:lnTo>
                    <a:lnTo>
                      <a:pt x="49" y="228"/>
                    </a:lnTo>
                    <a:lnTo>
                      <a:pt x="47" y="229"/>
                    </a:lnTo>
                    <a:lnTo>
                      <a:pt x="44" y="228"/>
                    </a:lnTo>
                    <a:lnTo>
                      <a:pt x="29" y="229"/>
                    </a:lnTo>
                    <a:lnTo>
                      <a:pt x="28" y="233"/>
                    </a:lnTo>
                    <a:lnTo>
                      <a:pt x="27" y="235"/>
                    </a:lnTo>
                    <a:lnTo>
                      <a:pt x="24" y="240"/>
                    </a:lnTo>
                    <a:lnTo>
                      <a:pt x="24" y="241"/>
                    </a:lnTo>
                    <a:lnTo>
                      <a:pt x="29" y="242"/>
                    </a:lnTo>
                    <a:lnTo>
                      <a:pt x="29" y="247"/>
                    </a:lnTo>
                    <a:lnTo>
                      <a:pt x="27" y="248"/>
                    </a:lnTo>
                    <a:lnTo>
                      <a:pt x="23" y="253"/>
                    </a:lnTo>
                    <a:lnTo>
                      <a:pt x="17" y="257"/>
                    </a:lnTo>
                    <a:lnTo>
                      <a:pt x="16" y="261"/>
                    </a:lnTo>
                    <a:lnTo>
                      <a:pt x="11" y="261"/>
                    </a:lnTo>
                    <a:lnTo>
                      <a:pt x="3" y="267"/>
                    </a:lnTo>
                    <a:lnTo>
                      <a:pt x="3" y="276"/>
                    </a:lnTo>
                    <a:lnTo>
                      <a:pt x="1" y="280"/>
                    </a:lnTo>
                    <a:lnTo>
                      <a:pt x="2" y="284"/>
                    </a:lnTo>
                    <a:lnTo>
                      <a:pt x="2" y="290"/>
                    </a:lnTo>
                    <a:lnTo>
                      <a:pt x="3" y="295"/>
                    </a:lnTo>
                    <a:lnTo>
                      <a:pt x="0" y="301"/>
                    </a:lnTo>
                    <a:lnTo>
                      <a:pt x="11" y="298"/>
                    </a:lnTo>
                    <a:lnTo>
                      <a:pt x="14" y="300"/>
                    </a:lnTo>
                    <a:lnTo>
                      <a:pt x="19" y="308"/>
                    </a:lnTo>
                    <a:lnTo>
                      <a:pt x="28" y="313"/>
                    </a:lnTo>
                    <a:lnTo>
                      <a:pt x="35" y="322"/>
                    </a:lnTo>
                    <a:lnTo>
                      <a:pt x="41" y="324"/>
                    </a:lnTo>
                    <a:lnTo>
                      <a:pt x="52" y="325"/>
                    </a:lnTo>
                    <a:lnTo>
                      <a:pt x="60" y="324"/>
                    </a:lnTo>
                    <a:lnTo>
                      <a:pt x="105" y="297"/>
                    </a:lnTo>
                    <a:lnTo>
                      <a:pt x="128" y="284"/>
                    </a:lnTo>
                    <a:lnTo>
                      <a:pt x="177" y="258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Freeform 296">
                <a:extLst>
                  <a:ext uri="{FF2B5EF4-FFF2-40B4-BE49-F238E27FC236}">
                    <a16:creationId xmlns:a16="http://schemas.microsoft.com/office/drawing/2014/main" id="{3B892BB8-16C1-D5C6-57B4-F16A6E253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2142"/>
                <a:ext cx="224" cy="193"/>
              </a:xfrm>
              <a:custGeom>
                <a:avLst/>
                <a:gdLst/>
                <a:ahLst/>
                <a:cxnLst>
                  <a:cxn ang="0">
                    <a:pos x="664" y="197"/>
                  </a:cxn>
                  <a:cxn ang="0">
                    <a:pos x="699" y="225"/>
                  </a:cxn>
                  <a:cxn ang="0">
                    <a:pos x="739" y="239"/>
                  </a:cxn>
                  <a:cxn ang="0">
                    <a:pos x="753" y="266"/>
                  </a:cxn>
                  <a:cxn ang="0">
                    <a:pos x="781" y="291"/>
                  </a:cxn>
                  <a:cxn ang="0">
                    <a:pos x="781" y="299"/>
                  </a:cxn>
                  <a:cxn ang="0">
                    <a:pos x="797" y="315"/>
                  </a:cxn>
                  <a:cxn ang="0">
                    <a:pos x="821" y="335"/>
                  </a:cxn>
                  <a:cxn ang="0">
                    <a:pos x="828" y="358"/>
                  </a:cxn>
                  <a:cxn ang="0">
                    <a:pos x="825" y="375"/>
                  </a:cxn>
                  <a:cxn ang="0">
                    <a:pos x="845" y="413"/>
                  </a:cxn>
                  <a:cxn ang="0">
                    <a:pos x="855" y="442"/>
                  </a:cxn>
                  <a:cxn ang="0">
                    <a:pos x="861" y="449"/>
                  </a:cxn>
                  <a:cxn ang="0">
                    <a:pos x="878" y="477"/>
                  </a:cxn>
                  <a:cxn ang="0">
                    <a:pos x="1086" y="581"/>
                  </a:cxn>
                  <a:cxn ang="0">
                    <a:pos x="1086" y="722"/>
                  </a:cxn>
                  <a:cxn ang="0">
                    <a:pos x="623" y="966"/>
                  </a:cxn>
                  <a:cxn ang="0">
                    <a:pos x="492" y="885"/>
                  </a:cxn>
                  <a:cxn ang="0">
                    <a:pos x="462" y="898"/>
                  </a:cxn>
                  <a:cxn ang="0">
                    <a:pos x="446" y="913"/>
                  </a:cxn>
                  <a:cxn ang="0">
                    <a:pos x="429" y="916"/>
                  </a:cxn>
                  <a:cxn ang="0">
                    <a:pos x="414" y="883"/>
                  </a:cxn>
                  <a:cxn ang="0">
                    <a:pos x="388" y="844"/>
                  </a:cxn>
                  <a:cxn ang="0">
                    <a:pos x="365" y="819"/>
                  </a:cxn>
                  <a:cxn ang="0">
                    <a:pos x="348" y="792"/>
                  </a:cxn>
                  <a:cxn ang="0">
                    <a:pos x="340" y="760"/>
                  </a:cxn>
                  <a:cxn ang="0">
                    <a:pos x="324" y="738"/>
                  </a:cxn>
                  <a:cxn ang="0">
                    <a:pos x="307" y="718"/>
                  </a:cxn>
                  <a:cxn ang="0">
                    <a:pos x="283" y="704"/>
                  </a:cxn>
                  <a:cxn ang="0">
                    <a:pos x="256" y="688"/>
                  </a:cxn>
                  <a:cxn ang="0">
                    <a:pos x="243" y="660"/>
                  </a:cxn>
                  <a:cxn ang="0">
                    <a:pos x="232" y="609"/>
                  </a:cxn>
                  <a:cxn ang="0">
                    <a:pos x="238" y="586"/>
                  </a:cxn>
                  <a:cxn ang="0">
                    <a:pos x="227" y="561"/>
                  </a:cxn>
                  <a:cxn ang="0">
                    <a:pos x="217" y="537"/>
                  </a:cxn>
                  <a:cxn ang="0">
                    <a:pos x="187" y="491"/>
                  </a:cxn>
                  <a:cxn ang="0">
                    <a:pos x="173" y="481"/>
                  </a:cxn>
                  <a:cxn ang="0">
                    <a:pos x="157" y="475"/>
                  </a:cxn>
                  <a:cxn ang="0">
                    <a:pos x="149" y="466"/>
                  </a:cxn>
                  <a:cxn ang="0">
                    <a:pos x="138" y="442"/>
                  </a:cxn>
                  <a:cxn ang="0">
                    <a:pos x="123" y="404"/>
                  </a:cxn>
                  <a:cxn ang="0">
                    <a:pos x="106" y="383"/>
                  </a:cxn>
                  <a:cxn ang="0">
                    <a:pos x="84" y="339"/>
                  </a:cxn>
                  <a:cxn ang="0">
                    <a:pos x="60" y="310"/>
                  </a:cxn>
                  <a:cxn ang="0">
                    <a:pos x="44" y="281"/>
                  </a:cxn>
                  <a:cxn ang="0">
                    <a:pos x="17" y="252"/>
                  </a:cxn>
                  <a:cxn ang="0">
                    <a:pos x="2" y="250"/>
                  </a:cxn>
                  <a:cxn ang="0">
                    <a:pos x="12" y="205"/>
                  </a:cxn>
                  <a:cxn ang="0">
                    <a:pos x="17" y="172"/>
                  </a:cxn>
                  <a:cxn ang="0">
                    <a:pos x="95" y="172"/>
                  </a:cxn>
                  <a:cxn ang="0">
                    <a:pos x="151" y="138"/>
                  </a:cxn>
                  <a:cxn ang="0">
                    <a:pos x="181" y="102"/>
                  </a:cxn>
                  <a:cxn ang="0">
                    <a:pos x="122" y="42"/>
                  </a:cxn>
                  <a:cxn ang="0">
                    <a:pos x="242" y="0"/>
                  </a:cxn>
                  <a:cxn ang="0">
                    <a:pos x="437" y="88"/>
                  </a:cxn>
                  <a:cxn ang="0">
                    <a:pos x="478" y="114"/>
                  </a:cxn>
                  <a:cxn ang="0">
                    <a:pos x="483" y="156"/>
                  </a:cxn>
                </a:cxnLst>
                <a:rect l="0" t="0" r="r" b="b"/>
                <a:pathLst>
                  <a:path w="1122" h="966">
                    <a:moveTo>
                      <a:pt x="638" y="191"/>
                    </a:moveTo>
                    <a:lnTo>
                      <a:pt x="643" y="193"/>
                    </a:lnTo>
                    <a:lnTo>
                      <a:pt x="664" y="197"/>
                    </a:lnTo>
                    <a:lnTo>
                      <a:pt x="683" y="203"/>
                    </a:lnTo>
                    <a:lnTo>
                      <a:pt x="690" y="209"/>
                    </a:lnTo>
                    <a:lnTo>
                      <a:pt x="699" y="225"/>
                    </a:lnTo>
                    <a:lnTo>
                      <a:pt x="732" y="225"/>
                    </a:lnTo>
                    <a:lnTo>
                      <a:pt x="736" y="230"/>
                    </a:lnTo>
                    <a:lnTo>
                      <a:pt x="739" y="239"/>
                    </a:lnTo>
                    <a:lnTo>
                      <a:pt x="742" y="244"/>
                    </a:lnTo>
                    <a:lnTo>
                      <a:pt x="744" y="252"/>
                    </a:lnTo>
                    <a:lnTo>
                      <a:pt x="753" y="266"/>
                    </a:lnTo>
                    <a:lnTo>
                      <a:pt x="761" y="270"/>
                    </a:lnTo>
                    <a:lnTo>
                      <a:pt x="767" y="282"/>
                    </a:lnTo>
                    <a:lnTo>
                      <a:pt x="781" y="291"/>
                    </a:lnTo>
                    <a:lnTo>
                      <a:pt x="781" y="292"/>
                    </a:lnTo>
                    <a:lnTo>
                      <a:pt x="778" y="296"/>
                    </a:lnTo>
                    <a:lnTo>
                      <a:pt x="781" y="299"/>
                    </a:lnTo>
                    <a:lnTo>
                      <a:pt x="783" y="309"/>
                    </a:lnTo>
                    <a:lnTo>
                      <a:pt x="792" y="311"/>
                    </a:lnTo>
                    <a:lnTo>
                      <a:pt x="797" y="315"/>
                    </a:lnTo>
                    <a:lnTo>
                      <a:pt x="811" y="325"/>
                    </a:lnTo>
                    <a:lnTo>
                      <a:pt x="817" y="330"/>
                    </a:lnTo>
                    <a:lnTo>
                      <a:pt x="821" y="335"/>
                    </a:lnTo>
                    <a:lnTo>
                      <a:pt x="822" y="337"/>
                    </a:lnTo>
                    <a:lnTo>
                      <a:pt x="821" y="347"/>
                    </a:lnTo>
                    <a:lnTo>
                      <a:pt x="828" y="358"/>
                    </a:lnTo>
                    <a:lnTo>
                      <a:pt x="830" y="365"/>
                    </a:lnTo>
                    <a:lnTo>
                      <a:pt x="830" y="369"/>
                    </a:lnTo>
                    <a:lnTo>
                      <a:pt x="825" y="375"/>
                    </a:lnTo>
                    <a:lnTo>
                      <a:pt x="825" y="387"/>
                    </a:lnTo>
                    <a:lnTo>
                      <a:pt x="832" y="397"/>
                    </a:lnTo>
                    <a:lnTo>
                      <a:pt x="845" y="413"/>
                    </a:lnTo>
                    <a:lnTo>
                      <a:pt x="849" y="431"/>
                    </a:lnTo>
                    <a:lnTo>
                      <a:pt x="854" y="437"/>
                    </a:lnTo>
                    <a:lnTo>
                      <a:pt x="855" y="442"/>
                    </a:lnTo>
                    <a:lnTo>
                      <a:pt x="858" y="444"/>
                    </a:lnTo>
                    <a:lnTo>
                      <a:pt x="859" y="449"/>
                    </a:lnTo>
                    <a:lnTo>
                      <a:pt x="861" y="449"/>
                    </a:lnTo>
                    <a:lnTo>
                      <a:pt x="869" y="461"/>
                    </a:lnTo>
                    <a:lnTo>
                      <a:pt x="875" y="463"/>
                    </a:lnTo>
                    <a:lnTo>
                      <a:pt x="878" y="477"/>
                    </a:lnTo>
                    <a:lnTo>
                      <a:pt x="910" y="505"/>
                    </a:lnTo>
                    <a:lnTo>
                      <a:pt x="926" y="552"/>
                    </a:lnTo>
                    <a:lnTo>
                      <a:pt x="1086" y="581"/>
                    </a:lnTo>
                    <a:lnTo>
                      <a:pt x="1096" y="570"/>
                    </a:lnTo>
                    <a:lnTo>
                      <a:pt x="1122" y="609"/>
                    </a:lnTo>
                    <a:lnTo>
                      <a:pt x="1086" y="722"/>
                    </a:lnTo>
                    <a:lnTo>
                      <a:pt x="926" y="779"/>
                    </a:lnTo>
                    <a:lnTo>
                      <a:pt x="756" y="818"/>
                    </a:lnTo>
                    <a:lnTo>
                      <a:pt x="623" y="966"/>
                    </a:lnTo>
                    <a:lnTo>
                      <a:pt x="623" y="907"/>
                    </a:lnTo>
                    <a:lnTo>
                      <a:pt x="526" y="872"/>
                    </a:lnTo>
                    <a:lnTo>
                      <a:pt x="492" y="885"/>
                    </a:lnTo>
                    <a:lnTo>
                      <a:pt x="471" y="887"/>
                    </a:lnTo>
                    <a:lnTo>
                      <a:pt x="466" y="891"/>
                    </a:lnTo>
                    <a:lnTo>
                      <a:pt x="462" y="898"/>
                    </a:lnTo>
                    <a:lnTo>
                      <a:pt x="454" y="902"/>
                    </a:lnTo>
                    <a:lnTo>
                      <a:pt x="448" y="905"/>
                    </a:lnTo>
                    <a:lnTo>
                      <a:pt x="446" y="913"/>
                    </a:lnTo>
                    <a:lnTo>
                      <a:pt x="442" y="918"/>
                    </a:lnTo>
                    <a:lnTo>
                      <a:pt x="431" y="923"/>
                    </a:lnTo>
                    <a:lnTo>
                      <a:pt x="429" y="916"/>
                    </a:lnTo>
                    <a:lnTo>
                      <a:pt x="429" y="907"/>
                    </a:lnTo>
                    <a:lnTo>
                      <a:pt x="417" y="886"/>
                    </a:lnTo>
                    <a:lnTo>
                      <a:pt x="414" y="883"/>
                    </a:lnTo>
                    <a:lnTo>
                      <a:pt x="410" y="877"/>
                    </a:lnTo>
                    <a:lnTo>
                      <a:pt x="405" y="860"/>
                    </a:lnTo>
                    <a:lnTo>
                      <a:pt x="388" y="844"/>
                    </a:lnTo>
                    <a:lnTo>
                      <a:pt x="379" y="840"/>
                    </a:lnTo>
                    <a:lnTo>
                      <a:pt x="374" y="835"/>
                    </a:lnTo>
                    <a:lnTo>
                      <a:pt x="365" y="819"/>
                    </a:lnTo>
                    <a:lnTo>
                      <a:pt x="354" y="798"/>
                    </a:lnTo>
                    <a:lnTo>
                      <a:pt x="350" y="794"/>
                    </a:lnTo>
                    <a:lnTo>
                      <a:pt x="348" y="792"/>
                    </a:lnTo>
                    <a:lnTo>
                      <a:pt x="345" y="781"/>
                    </a:lnTo>
                    <a:lnTo>
                      <a:pt x="344" y="769"/>
                    </a:lnTo>
                    <a:lnTo>
                      <a:pt x="340" y="760"/>
                    </a:lnTo>
                    <a:lnTo>
                      <a:pt x="335" y="751"/>
                    </a:lnTo>
                    <a:lnTo>
                      <a:pt x="328" y="744"/>
                    </a:lnTo>
                    <a:lnTo>
                      <a:pt x="324" y="738"/>
                    </a:lnTo>
                    <a:lnTo>
                      <a:pt x="321" y="735"/>
                    </a:lnTo>
                    <a:lnTo>
                      <a:pt x="312" y="722"/>
                    </a:lnTo>
                    <a:lnTo>
                      <a:pt x="307" y="718"/>
                    </a:lnTo>
                    <a:lnTo>
                      <a:pt x="293" y="708"/>
                    </a:lnTo>
                    <a:lnTo>
                      <a:pt x="285" y="703"/>
                    </a:lnTo>
                    <a:lnTo>
                      <a:pt x="283" y="704"/>
                    </a:lnTo>
                    <a:lnTo>
                      <a:pt x="277" y="702"/>
                    </a:lnTo>
                    <a:lnTo>
                      <a:pt x="263" y="694"/>
                    </a:lnTo>
                    <a:lnTo>
                      <a:pt x="256" y="688"/>
                    </a:lnTo>
                    <a:lnTo>
                      <a:pt x="252" y="682"/>
                    </a:lnTo>
                    <a:lnTo>
                      <a:pt x="246" y="670"/>
                    </a:lnTo>
                    <a:lnTo>
                      <a:pt x="243" y="660"/>
                    </a:lnTo>
                    <a:lnTo>
                      <a:pt x="237" y="620"/>
                    </a:lnTo>
                    <a:lnTo>
                      <a:pt x="233" y="614"/>
                    </a:lnTo>
                    <a:lnTo>
                      <a:pt x="232" y="609"/>
                    </a:lnTo>
                    <a:lnTo>
                      <a:pt x="234" y="607"/>
                    </a:lnTo>
                    <a:lnTo>
                      <a:pt x="237" y="599"/>
                    </a:lnTo>
                    <a:lnTo>
                      <a:pt x="238" y="586"/>
                    </a:lnTo>
                    <a:lnTo>
                      <a:pt x="234" y="572"/>
                    </a:lnTo>
                    <a:lnTo>
                      <a:pt x="231" y="566"/>
                    </a:lnTo>
                    <a:lnTo>
                      <a:pt x="227" y="561"/>
                    </a:lnTo>
                    <a:lnTo>
                      <a:pt x="223" y="553"/>
                    </a:lnTo>
                    <a:lnTo>
                      <a:pt x="221" y="543"/>
                    </a:lnTo>
                    <a:lnTo>
                      <a:pt x="217" y="537"/>
                    </a:lnTo>
                    <a:lnTo>
                      <a:pt x="213" y="526"/>
                    </a:lnTo>
                    <a:lnTo>
                      <a:pt x="201" y="505"/>
                    </a:lnTo>
                    <a:lnTo>
                      <a:pt x="187" y="491"/>
                    </a:lnTo>
                    <a:lnTo>
                      <a:pt x="177" y="485"/>
                    </a:lnTo>
                    <a:lnTo>
                      <a:pt x="176" y="482"/>
                    </a:lnTo>
                    <a:lnTo>
                      <a:pt x="173" y="481"/>
                    </a:lnTo>
                    <a:lnTo>
                      <a:pt x="172" y="478"/>
                    </a:lnTo>
                    <a:lnTo>
                      <a:pt x="163" y="475"/>
                    </a:lnTo>
                    <a:lnTo>
                      <a:pt x="157" y="475"/>
                    </a:lnTo>
                    <a:lnTo>
                      <a:pt x="154" y="476"/>
                    </a:lnTo>
                    <a:lnTo>
                      <a:pt x="150" y="474"/>
                    </a:lnTo>
                    <a:lnTo>
                      <a:pt x="149" y="466"/>
                    </a:lnTo>
                    <a:lnTo>
                      <a:pt x="144" y="459"/>
                    </a:lnTo>
                    <a:lnTo>
                      <a:pt x="138" y="452"/>
                    </a:lnTo>
                    <a:lnTo>
                      <a:pt x="138" y="442"/>
                    </a:lnTo>
                    <a:lnTo>
                      <a:pt x="138" y="441"/>
                    </a:lnTo>
                    <a:lnTo>
                      <a:pt x="129" y="411"/>
                    </a:lnTo>
                    <a:lnTo>
                      <a:pt x="123" y="404"/>
                    </a:lnTo>
                    <a:lnTo>
                      <a:pt x="117" y="392"/>
                    </a:lnTo>
                    <a:lnTo>
                      <a:pt x="109" y="388"/>
                    </a:lnTo>
                    <a:lnTo>
                      <a:pt x="106" y="383"/>
                    </a:lnTo>
                    <a:lnTo>
                      <a:pt x="105" y="377"/>
                    </a:lnTo>
                    <a:lnTo>
                      <a:pt x="94" y="363"/>
                    </a:lnTo>
                    <a:lnTo>
                      <a:pt x="84" y="339"/>
                    </a:lnTo>
                    <a:lnTo>
                      <a:pt x="79" y="332"/>
                    </a:lnTo>
                    <a:lnTo>
                      <a:pt x="72" y="327"/>
                    </a:lnTo>
                    <a:lnTo>
                      <a:pt x="60" y="310"/>
                    </a:lnTo>
                    <a:lnTo>
                      <a:pt x="59" y="305"/>
                    </a:lnTo>
                    <a:lnTo>
                      <a:pt x="51" y="297"/>
                    </a:lnTo>
                    <a:lnTo>
                      <a:pt x="44" y="281"/>
                    </a:lnTo>
                    <a:lnTo>
                      <a:pt x="30" y="255"/>
                    </a:lnTo>
                    <a:lnTo>
                      <a:pt x="26" y="252"/>
                    </a:lnTo>
                    <a:lnTo>
                      <a:pt x="17" y="252"/>
                    </a:lnTo>
                    <a:lnTo>
                      <a:pt x="8" y="250"/>
                    </a:lnTo>
                    <a:lnTo>
                      <a:pt x="7" y="249"/>
                    </a:lnTo>
                    <a:lnTo>
                      <a:pt x="2" y="250"/>
                    </a:lnTo>
                    <a:lnTo>
                      <a:pt x="0" y="255"/>
                    </a:lnTo>
                    <a:lnTo>
                      <a:pt x="11" y="226"/>
                    </a:lnTo>
                    <a:lnTo>
                      <a:pt x="12" y="205"/>
                    </a:lnTo>
                    <a:lnTo>
                      <a:pt x="13" y="197"/>
                    </a:lnTo>
                    <a:lnTo>
                      <a:pt x="18" y="187"/>
                    </a:lnTo>
                    <a:lnTo>
                      <a:pt x="17" y="172"/>
                    </a:lnTo>
                    <a:lnTo>
                      <a:pt x="19" y="181"/>
                    </a:lnTo>
                    <a:lnTo>
                      <a:pt x="79" y="188"/>
                    </a:lnTo>
                    <a:lnTo>
                      <a:pt x="95" y="172"/>
                    </a:lnTo>
                    <a:lnTo>
                      <a:pt x="96" y="169"/>
                    </a:lnTo>
                    <a:lnTo>
                      <a:pt x="111" y="144"/>
                    </a:lnTo>
                    <a:lnTo>
                      <a:pt x="151" y="138"/>
                    </a:lnTo>
                    <a:lnTo>
                      <a:pt x="152" y="130"/>
                    </a:lnTo>
                    <a:lnTo>
                      <a:pt x="159" y="113"/>
                    </a:lnTo>
                    <a:lnTo>
                      <a:pt x="181" y="102"/>
                    </a:lnTo>
                    <a:lnTo>
                      <a:pt x="181" y="100"/>
                    </a:lnTo>
                    <a:lnTo>
                      <a:pt x="129" y="48"/>
                    </a:lnTo>
                    <a:lnTo>
                      <a:pt x="122" y="42"/>
                    </a:lnTo>
                    <a:lnTo>
                      <a:pt x="161" y="33"/>
                    </a:lnTo>
                    <a:lnTo>
                      <a:pt x="226" y="20"/>
                    </a:lnTo>
                    <a:lnTo>
                      <a:pt x="242" y="0"/>
                    </a:lnTo>
                    <a:lnTo>
                      <a:pt x="322" y="22"/>
                    </a:lnTo>
                    <a:lnTo>
                      <a:pt x="383" y="67"/>
                    </a:lnTo>
                    <a:lnTo>
                      <a:pt x="437" y="88"/>
                    </a:lnTo>
                    <a:lnTo>
                      <a:pt x="443" y="93"/>
                    </a:lnTo>
                    <a:lnTo>
                      <a:pt x="450" y="111"/>
                    </a:lnTo>
                    <a:lnTo>
                      <a:pt x="478" y="114"/>
                    </a:lnTo>
                    <a:lnTo>
                      <a:pt x="481" y="116"/>
                    </a:lnTo>
                    <a:lnTo>
                      <a:pt x="481" y="154"/>
                    </a:lnTo>
                    <a:lnTo>
                      <a:pt x="483" y="156"/>
                    </a:lnTo>
                    <a:lnTo>
                      <a:pt x="543" y="185"/>
                    </a:lnTo>
                    <a:lnTo>
                      <a:pt x="638" y="19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Freeform 297">
                <a:extLst>
                  <a:ext uri="{FF2B5EF4-FFF2-40B4-BE49-F238E27FC236}">
                    <a16:creationId xmlns:a16="http://schemas.microsoft.com/office/drawing/2014/main" id="{E341530B-A90C-0E81-20BC-FD6623921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110"/>
                <a:ext cx="18" cy="22"/>
              </a:xfrm>
              <a:custGeom>
                <a:avLst/>
                <a:gdLst/>
                <a:ahLst/>
                <a:cxnLst>
                  <a:cxn ang="0">
                    <a:pos x="38" y="93"/>
                  </a:cxn>
                  <a:cxn ang="0">
                    <a:pos x="44" y="89"/>
                  </a:cxn>
                  <a:cxn ang="0">
                    <a:pos x="54" y="80"/>
                  </a:cxn>
                  <a:cxn ang="0">
                    <a:pos x="56" y="74"/>
                  </a:cxn>
                  <a:cxn ang="0">
                    <a:pos x="51" y="72"/>
                  </a:cxn>
                  <a:cxn ang="0">
                    <a:pos x="55" y="65"/>
                  </a:cxn>
                  <a:cxn ang="0">
                    <a:pos x="71" y="60"/>
                  </a:cxn>
                  <a:cxn ang="0">
                    <a:pos x="76" y="60"/>
                  </a:cxn>
                  <a:cxn ang="0">
                    <a:pos x="74" y="57"/>
                  </a:cxn>
                  <a:cxn ang="0">
                    <a:pos x="71" y="51"/>
                  </a:cxn>
                  <a:cxn ang="0">
                    <a:pos x="74" y="46"/>
                  </a:cxn>
                  <a:cxn ang="0">
                    <a:pos x="84" y="41"/>
                  </a:cxn>
                  <a:cxn ang="0">
                    <a:pos x="88" y="36"/>
                  </a:cxn>
                  <a:cxn ang="0">
                    <a:pos x="88" y="33"/>
                  </a:cxn>
                  <a:cxn ang="0">
                    <a:pos x="85" y="24"/>
                  </a:cxn>
                  <a:cxn ang="0">
                    <a:pos x="82" y="18"/>
                  </a:cxn>
                  <a:cxn ang="0">
                    <a:pos x="74" y="13"/>
                  </a:cxn>
                  <a:cxn ang="0">
                    <a:pos x="78" y="10"/>
                  </a:cxn>
                  <a:cxn ang="0">
                    <a:pos x="82" y="8"/>
                  </a:cxn>
                  <a:cxn ang="0">
                    <a:pos x="80" y="4"/>
                  </a:cxn>
                  <a:cxn ang="0">
                    <a:pos x="74" y="0"/>
                  </a:cxn>
                  <a:cxn ang="0">
                    <a:pos x="69" y="4"/>
                  </a:cxn>
                  <a:cxn ang="0">
                    <a:pos x="55" y="13"/>
                  </a:cxn>
                  <a:cxn ang="0">
                    <a:pos x="39" y="27"/>
                  </a:cxn>
                  <a:cxn ang="0">
                    <a:pos x="26" y="54"/>
                  </a:cxn>
                  <a:cxn ang="0">
                    <a:pos x="24" y="56"/>
                  </a:cxn>
                  <a:cxn ang="0">
                    <a:pos x="16" y="71"/>
                  </a:cxn>
                  <a:cxn ang="0">
                    <a:pos x="11" y="83"/>
                  </a:cxn>
                  <a:cxn ang="0">
                    <a:pos x="0" y="102"/>
                  </a:cxn>
                  <a:cxn ang="0">
                    <a:pos x="2" y="110"/>
                  </a:cxn>
                  <a:cxn ang="0">
                    <a:pos x="16" y="112"/>
                  </a:cxn>
                  <a:cxn ang="0">
                    <a:pos x="21" y="110"/>
                  </a:cxn>
                  <a:cxn ang="0">
                    <a:pos x="26" y="97"/>
                  </a:cxn>
                  <a:cxn ang="0">
                    <a:pos x="29" y="96"/>
                  </a:cxn>
                </a:cxnLst>
                <a:rect l="0" t="0" r="r" b="b"/>
                <a:pathLst>
                  <a:path w="90" h="112">
                    <a:moveTo>
                      <a:pt x="30" y="99"/>
                    </a:moveTo>
                    <a:lnTo>
                      <a:pt x="38" y="93"/>
                    </a:lnTo>
                    <a:lnTo>
                      <a:pt x="43" y="93"/>
                    </a:lnTo>
                    <a:lnTo>
                      <a:pt x="44" y="89"/>
                    </a:lnTo>
                    <a:lnTo>
                      <a:pt x="50" y="85"/>
                    </a:lnTo>
                    <a:lnTo>
                      <a:pt x="54" y="80"/>
                    </a:lnTo>
                    <a:lnTo>
                      <a:pt x="56" y="79"/>
                    </a:lnTo>
                    <a:lnTo>
                      <a:pt x="56" y="74"/>
                    </a:lnTo>
                    <a:lnTo>
                      <a:pt x="51" y="73"/>
                    </a:lnTo>
                    <a:lnTo>
                      <a:pt x="51" y="72"/>
                    </a:lnTo>
                    <a:lnTo>
                      <a:pt x="54" y="67"/>
                    </a:lnTo>
                    <a:lnTo>
                      <a:pt x="55" y="65"/>
                    </a:lnTo>
                    <a:lnTo>
                      <a:pt x="56" y="61"/>
                    </a:lnTo>
                    <a:lnTo>
                      <a:pt x="71" y="60"/>
                    </a:lnTo>
                    <a:lnTo>
                      <a:pt x="74" y="61"/>
                    </a:lnTo>
                    <a:lnTo>
                      <a:pt x="76" y="60"/>
                    </a:lnTo>
                    <a:lnTo>
                      <a:pt x="77" y="58"/>
                    </a:lnTo>
                    <a:lnTo>
                      <a:pt x="74" y="57"/>
                    </a:lnTo>
                    <a:lnTo>
                      <a:pt x="69" y="54"/>
                    </a:lnTo>
                    <a:lnTo>
                      <a:pt x="71" y="51"/>
                    </a:lnTo>
                    <a:lnTo>
                      <a:pt x="74" y="50"/>
                    </a:lnTo>
                    <a:lnTo>
                      <a:pt x="74" y="46"/>
                    </a:lnTo>
                    <a:lnTo>
                      <a:pt x="79" y="45"/>
                    </a:lnTo>
                    <a:lnTo>
                      <a:pt x="84" y="41"/>
                    </a:lnTo>
                    <a:lnTo>
                      <a:pt x="87" y="41"/>
                    </a:lnTo>
                    <a:lnTo>
                      <a:pt x="88" y="36"/>
                    </a:lnTo>
                    <a:lnTo>
                      <a:pt x="90" y="34"/>
                    </a:lnTo>
                    <a:lnTo>
                      <a:pt x="88" y="33"/>
                    </a:lnTo>
                    <a:lnTo>
                      <a:pt x="89" y="28"/>
                    </a:lnTo>
                    <a:lnTo>
                      <a:pt x="85" y="24"/>
                    </a:lnTo>
                    <a:lnTo>
                      <a:pt x="87" y="21"/>
                    </a:lnTo>
                    <a:lnTo>
                      <a:pt x="82" y="18"/>
                    </a:lnTo>
                    <a:lnTo>
                      <a:pt x="80" y="13"/>
                    </a:lnTo>
                    <a:lnTo>
                      <a:pt x="74" y="13"/>
                    </a:lnTo>
                    <a:lnTo>
                      <a:pt x="76" y="12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6" y="4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4" y="4"/>
                    </a:lnTo>
                    <a:lnTo>
                      <a:pt x="55" y="13"/>
                    </a:lnTo>
                    <a:lnTo>
                      <a:pt x="45" y="19"/>
                    </a:lnTo>
                    <a:lnTo>
                      <a:pt x="39" y="27"/>
                    </a:lnTo>
                    <a:lnTo>
                      <a:pt x="32" y="51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4" y="56"/>
                    </a:lnTo>
                    <a:lnTo>
                      <a:pt x="21" y="61"/>
                    </a:lnTo>
                    <a:lnTo>
                      <a:pt x="16" y="71"/>
                    </a:lnTo>
                    <a:lnTo>
                      <a:pt x="16" y="74"/>
                    </a:lnTo>
                    <a:lnTo>
                      <a:pt x="11" y="83"/>
                    </a:lnTo>
                    <a:lnTo>
                      <a:pt x="5" y="95"/>
                    </a:lnTo>
                    <a:lnTo>
                      <a:pt x="0" y="102"/>
                    </a:lnTo>
                    <a:lnTo>
                      <a:pt x="0" y="107"/>
                    </a:lnTo>
                    <a:lnTo>
                      <a:pt x="2" y="110"/>
                    </a:lnTo>
                    <a:lnTo>
                      <a:pt x="12" y="108"/>
                    </a:lnTo>
                    <a:lnTo>
                      <a:pt x="16" y="112"/>
                    </a:lnTo>
                    <a:lnTo>
                      <a:pt x="17" y="112"/>
                    </a:lnTo>
                    <a:lnTo>
                      <a:pt x="21" y="110"/>
                    </a:lnTo>
                    <a:lnTo>
                      <a:pt x="24" y="110"/>
                    </a:lnTo>
                    <a:lnTo>
                      <a:pt x="26" y="97"/>
                    </a:lnTo>
                    <a:lnTo>
                      <a:pt x="28" y="96"/>
                    </a:lnTo>
                    <a:lnTo>
                      <a:pt x="29" y="96"/>
                    </a:lnTo>
                    <a:lnTo>
                      <a:pt x="30" y="99"/>
                    </a:ln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88" name="Group 298">
                <a:extLst>
                  <a:ext uri="{FF2B5EF4-FFF2-40B4-BE49-F238E27FC236}">
                    <a16:creationId xmlns:a16="http://schemas.microsoft.com/office/drawing/2014/main" id="{3D1B7CED-06B2-3423-6F20-598B28A7FC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0" y="2129"/>
                <a:ext cx="16" cy="48"/>
                <a:chOff x="1391" y="2164"/>
                <a:chExt cx="16" cy="48"/>
              </a:xfrm>
              <a:grpFill/>
            </p:grpSpPr>
            <p:sp>
              <p:nvSpPr>
                <p:cNvPr id="191" name="Freeform 299">
                  <a:extLst>
                    <a:ext uri="{FF2B5EF4-FFF2-40B4-BE49-F238E27FC236}">
                      <a16:creationId xmlns:a16="http://schemas.microsoft.com/office/drawing/2014/main" id="{F949B680-3CDB-B155-2CDE-AD1BCBBEE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9" y="2173"/>
                  <a:ext cx="7" cy="16"/>
                </a:xfrm>
                <a:custGeom>
                  <a:avLst/>
                  <a:gdLst/>
                  <a:ahLst/>
                  <a:cxnLst>
                    <a:cxn ang="0">
                      <a:pos x="28" y="64"/>
                    </a:cxn>
                    <a:cxn ang="0">
                      <a:pos x="31" y="62"/>
                    </a:cxn>
                    <a:cxn ang="0">
                      <a:pos x="32" y="54"/>
                    </a:cxn>
                    <a:cxn ang="0">
                      <a:pos x="34" y="48"/>
                    </a:cxn>
                    <a:cxn ang="0">
                      <a:pos x="32" y="39"/>
                    </a:cxn>
                    <a:cxn ang="0">
                      <a:pos x="33" y="28"/>
                    </a:cxn>
                    <a:cxn ang="0">
                      <a:pos x="34" y="20"/>
                    </a:cxn>
                    <a:cxn ang="0">
                      <a:pos x="36" y="13"/>
                    </a:cxn>
                    <a:cxn ang="0">
                      <a:pos x="36" y="9"/>
                    </a:cxn>
                    <a:cxn ang="0">
                      <a:pos x="36" y="9"/>
                    </a:cxn>
                    <a:cxn ang="0">
                      <a:pos x="33" y="9"/>
                    </a:cxn>
                    <a:cxn ang="0">
                      <a:pos x="28" y="7"/>
                    </a:cxn>
                    <a:cxn ang="0">
                      <a:pos x="28" y="1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12" y="2"/>
                    </a:cxn>
                    <a:cxn ang="0">
                      <a:pos x="10" y="4"/>
                    </a:cxn>
                    <a:cxn ang="0">
                      <a:pos x="9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4" y="43"/>
                    </a:cxn>
                    <a:cxn ang="0">
                      <a:pos x="15" y="42"/>
                    </a:cxn>
                    <a:cxn ang="0">
                      <a:pos x="18" y="45"/>
                    </a:cxn>
                    <a:cxn ang="0">
                      <a:pos x="18" y="47"/>
                    </a:cxn>
                    <a:cxn ang="0">
                      <a:pos x="17" y="48"/>
                    </a:cxn>
                    <a:cxn ang="0">
                      <a:pos x="11" y="48"/>
                    </a:cxn>
                    <a:cxn ang="0">
                      <a:pos x="7" y="52"/>
                    </a:cxn>
                    <a:cxn ang="0">
                      <a:pos x="5" y="54"/>
                    </a:cxn>
                    <a:cxn ang="0">
                      <a:pos x="4" y="63"/>
                    </a:cxn>
                    <a:cxn ang="0">
                      <a:pos x="0" y="67"/>
                    </a:cxn>
                    <a:cxn ang="0">
                      <a:pos x="0" y="73"/>
                    </a:cxn>
                    <a:cxn ang="0">
                      <a:pos x="3" y="78"/>
                    </a:cxn>
                    <a:cxn ang="0">
                      <a:pos x="4" y="74"/>
                    </a:cxn>
                    <a:cxn ang="0">
                      <a:pos x="15" y="73"/>
                    </a:cxn>
                    <a:cxn ang="0">
                      <a:pos x="26" y="64"/>
                    </a:cxn>
                    <a:cxn ang="0">
                      <a:pos x="28" y="64"/>
                    </a:cxn>
                  </a:cxnLst>
                  <a:rect l="0" t="0" r="r" b="b"/>
                  <a:pathLst>
                    <a:path w="36" h="78">
                      <a:moveTo>
                        <a:pt x="28" y="64"/>
                      </a:moveTo>
                      <a:lnTo>
                        <a:pt x="31" y="62"/>
                      </a:lnTo>
                      <a:lnTo>
                        <a:pt x="32" y="54"/>
                      </a:lnTo>
                      <a:lnTo>
                        <a:pt x="34" y="48"/>
                      </a:lnTo>
                      <a:lnTo>
                        <a:pt x="32" y="39"/>
                      </a:lnTo>
                      <a:lnTo>
                        <a:pt x="33" y="28"/>
                      </a:lnTo>
                      <a:lnTo>
                        <a:pt x="34" y="20"/>
                      </a:lnTo>
                      <a:lnTo>
                        <a:pt x="36" y="13"/>
                      </a:lnTo>
                      <a:lnTo>
                        <a:pt x="36" y="9"/>
                      </a:lnTo>
                      <a:lnTo>
                        <a:pt x="36" y="9"/>
                      </a:lnTo>
                      <a:lnTo>
                        <a:pt x="33" y="9"/>
                      </a:lnTo>
                      <a:lnTo>
                        <a:pt x="28" y="7"/>
                      </a:lnTo>
                      <a:lnTo>
                        <a:pt x="28" y="1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9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4" y="43"/>
                      </a:lnTo>
                      <a:lnTo>
                        <a:pt x="15" y="42"/>
                      </a:lnTo>
                      <a:lnTo>
                        <a:pt x="18" y="45"/>
                      </a:lnTo>
                      <a:lnTo>
                        <a:pt x="18" y="47"/>
                      </a:lnTo>
                      <a:lnTo>
                        <a:pt x="17" y="48"/>
                      </a:lnTo>
                      <a:lnTo>
                        <a:pt x="11" y="48"/>
                      </a:lnTo>
                      <a:lnTo>
                        <a:pt x="7" y="52"/>
                      </a:lnTo>
                      <a:lnTo>
                        <a:pt x="5" y="54"/>
                      </a:lnTo>
                      <a:lnTo>
                        <a:pt x="4" y="63"/>
                      </a:lnTo>
                      <a:lnTo>
                        <a:pt x="0" y="67"/>
                      </a:lnTo>
                      <a:lnTo>
                        <a:pt x="0" y="73"/>
                      </a:lnTo>
                      <a:lnTo>
                        <a:pt x="3" y="78"/>
                      </a:lnTo>
                      <a:lnTo>
                        <a:pt x="4" y="74"/>
                      </a:lnTo>
                      <a:lnTo>
                        <a:pt x="15" y="73"/>
                      </a:lnTo>
                      <a:lnTo>
                        <a:pt x="26" y="64"/>
                      </a:lnTo>
                      <a:lnTo>
                        <a:pt x="28" y="64"/>
                      </a:ln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33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2" name="Freeform 300">
                  <a:extLst>
                    <a:ext uri="{FF2B5EF4-FFF2-40B4-BE49-F238E27FC236}">
                      <a16:creationId xmlns:a16="http://schemas.microsoft.com/office/drawing/2014/main" id="{58B02714-2AA9-BB06-D933-5441C47F0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1" y="2186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2" y="24"/>
                    </a:cxn>
                    <a:cxn ang="0">
                      <a:pos x="8" y="21"/>
                    </a:cxn>
                    <a:cxn ang="0">
                      <a:pos x="8" y="16"/>
                    </a:cxn>
                    <a:cxn ang="0">
                      <a:pos x="18" y="5"/>
                    </a:cxn>
                    <a:cxn ang="0">
                      <a:pos x="15" y="0"/>
                    </a:cxn>
                    <a:cxn ang="0">
                      <a:pos x="0" y="14"/>
                    </a:cxn>
                    <a:cxn ang="0">
                      <a:pos x="2" y="24"/>
                    </a:cxn>
                  </a:cxnLst>
                  <a:rect l="0" t="0" r="r" b="b"/>
                  <a:pathLst>
                    <a:path w="18" h="24">
                      <a:moveTo>
                        <a:pt x="2" y="24"/>
                      </a:moveTo>
                      <a:lnTo>
                        <a:pt x="8" y="21"/>
                      </a:lnTo>
                      <a:lnTo>
                        <a:pt x="8" y="16"/>
                      </a:lnTo>
                      <a:lnTo>
                        <a:pt x="18" y="5"/>
                      </a:lnTo>
                      <a:lnTo>
                        <a:pt x="15" y="0"/>
                      </a:lnTo>
                      <a:lnTo>
                        <a:pt x="0" y="14"/>
                      </a:lnTo>
                      <a:lnTo>
                        <a:pt x="2" y="24"/>
                      </a:lnTo>
                      <a:close/>
                    </a:path>
                  </a:pathLst>
                </a:custGeom>
                <a:grpFill/>
                <a:ln w="317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33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3" name="Freeform 301">
                  <a:extLst>
                    <a:ext uri="{FF2B5EF4-FFF2-40B4-BE49-F238E27FC236}">
                      <a16:creationId xmlns:a16="http://schemas.microsoft.com/office/drawing/2014/main" id="{74DFF877-18BE-160E-80F7-19019F2D2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2" y="2164"/>
                  <a:ext cx="15" cy="48"/>
                </a:xfrm>
                <a:custGeom>
                  <a:avLst/>
                  <a:gdLst/>
                  <a:ahLst/>
                  <a:cxnLst>
                    <a:cxn ang="0">
                      <a:pos x="43" y="234"/>
                    </a:cxn>
                    <a:cxn ang="0">
                      <a:pos x="53" y="172"/>
                    </a:cxn>
                    <a:cxn ang="0">
                      <a:pos x="69" y="134"/>
                    </a:cxn>
                    <a:cxn ang="0">
                      <a:pos x="69" y="115"/>
                    </a:cxn>
                    <a:cxn ang="0">
                      <a:pos x="64" y="111"/>
                    </a:cxn>
                    <a:cxn ang="0">
                      <a:pos x="42" y="121"/>
                    </a:cxn>
                    <a:cxn ang="0">
                      <a:pos x="38" y="120"/>
                    </a:cxn>
                    <a:cxn ang="0">
                      <a:pos x="42" y="110"/>
                    </a:cxn>
                    <a:cxn ang="0">
                      <a:pos x="45" y="99"/>
                    </a:cxn>
                    <a:cxn ang="0">
                      <a:pos x="55" y="95"/>
                    </a:cxn>
                    <a:cxn ang="0">
                      <a:pos x="56" y="92"/>
                    </a:cxn>
                    <a:cxn ang="0">
                      <a:pos x="42" y="90"/>
                    </a:cxn>
                    <a:cxn ang="0">
                      <a:pos x="42" y="81"/>
                    </a:cxn>
                    <a:cxn ang="0">
                      <a:pos x="47" y="60"/>
                    </a:cxn>
                    <a:cxn ang="0">
                      <a:pos x="50" y="49"/>
                    </a:cxn>
                    <a:cxn ang="0">
                      <a:pos x="60" y="49"/>
                    </a:cxn>
                    <a:cxn ang="0">
                      <a:pos x="66" y="54"/>
                    </a:cxn>
                    <a:cxn ang="0">
                      <a:pos x="74" y="56"/>
                    </a:cxn>
                    <a:cxn ang="0">
                      <a:pos x="78" y="31"/>
                    </a:cxn>
                    <a:cxn ang="0">
                      <a:pos x="77" y="20"/>
                    </a:cxn>
                    <a:cxn ang="0">
                      <a:pos x="78" y="12"/>
                    </a:cxn>
                    <a:cxn ang="0">
                      <a:pos x="77" y="0"/>
                    </a:cxn>
                    <a:cxn ang="0">
                      <a:pos x="74" y="1"/>
                    </a:cxn>
                    <a:cxn ang="0">
                      <a:pos x="69" y="14"/>
                    </a:cxn>
                    <a:cxn ang="0">
                      <a:pos x="64" y="16"/>
                    </a:cxn>
                    <a:cxn ang="0">
                      <a:pos x="50" y="14"/>
                    </a:cxn>
                    <a:cxn ang="0">
                      <a:pos x="45" y="15"/>
                    </a:cxn>
                    <a:cxn ang="0">
                      <a:pos x="38" y="39"/>
                    </a:cxn>
                    <a:cxn ang="0">
                      <a:pos x="28" y="76"/>
                    </a:cxn>
                    <a:cxn ang="0">
                      <a:pos x="13" y="109"/>
                    </a:cxn>
                    <a:cxn ang="0">
                      <a:pos x="6" y="125"/>
                    </a:cxn>
                    <a:cxn ang="0">
                      <a:pos x="0" y="133"/>
                    </a:cxn>
                    <a:cxn ang="0">
                      <a:pos x="4" y="143"/>
                    </a:cxn>
                    <a:cxn ang="0">
                      <a:pos x="38" y="243"/>
                    </a:cxn>
                  </a:cxnLst>
                  <a:rect l="0" t="0" r="r" b="b"/>
                  <a:pathLst>
                    <a:path w="78" h="243">
                      <a:moveTo>
                        <a:pt x="43" y="239"/>
                      </a:moveTo>
                      <a:lnTo>
                        <a:pt x="43" y="234"/>
                      </a:lnTo>
                      <a:lnTo>
                        <a:pt x="48" y="223"/>
                      </a:lnTo>
                      <a:lnTo>
                        <a:pt x="53" y="172"/>
                      </a:lnTo>
                      <a:lnTo>
                        <a:pt x="59" y="153"/>
                      </a:lnTo>
                      <a:lnTo>
                        <a:pt x="69" y="134"/>
                      </a:lnTo>
                      <a:lnTo>
                        <a:pt x="66" y="128"/>
                      </a:lnTo>
                      <a:lnTo>
                        <a:pt x="69" y="115"/>
                      </a:lnTo>
                      <a:lnTo>
                        <a:pt x="66" y="111"/>
                      </a:lnTo>
                      <a:lnTo>
                        <a:pt x="64" y="111"/>
                      </a:lnTo>
                      <a:lnTo>
                        <a:pt x="53" y="120"/>
                      </a:lnTo>
                      <a:lnTo>
                        <a:pt x="42" y="121"/>
                      </a:lnTo>
                      <a:lnTo>
                        <a:pt x="41" y="125"/>
                      </a:lnTo>
                      <a:lnTo>
                        <a:pt x="38" y="120"/>
                      </a:lnTo>
                      <a:lnTo>
                        <a:pt x="38" y="114"/>
                      </a:lnTo>
                      <a:lnTo>
                        <a:pt x="42" y="110"/>
                      </a:lnTo>
                      <a:lnTo>
                        <a:pt x="43" y="101"/>
                      </a:lnTo>
                      <a:lnTo>
                        <a:pt x="45" y="99"/>
                      </a:lnTo>
                      <a:lnTo>
                        <a:pt x="49" y="95"/>
                      </a:lnTo>
                      <a:lnTo>
                        <a:pt x="55" y="95"/>
                      </a:lnTo>
                      <a:lnTo>
                        <a:pt x="56" y="94"/>
                      </a:lnTo>
                      <a:lnTo>
                        <a:pt x="56" y="92"/>
                      </a:lnTo>
                      <a:lnTo>
                        <a:pt x="53" y="89"/>
                      </a:lnTo>
                      <a:lnTo>
                        <a:pt x="42" y="90"/>
                      </a:lnTo>
                      <a:lnTo>
                        <a:pt x="44" y="86"/>
                      </a:lnTo>
                      <a:lnTo>
                        <a:pt x="42" y="81"/>
                      </a:lnTo>
                      <a:lnTo>
                        <a:pt x="42" y="66"/>
                      </a:lnTo>
                      <a:lnTo>
                        <a:pt x="47" y="60"/>
                      </a:lnTo>
                      <a:lnTo>
                        <a:pt x="48" y="51"/>
                      </a:lnTo>
                      <a:lnTo>
                        <a:pt x="50" y="49"/>
                      </a:lnTo>
                      <a:lnTo>
                        <a:pt x="53" y="47"/>
                      </a:lnTo>
                      <a:lnTo>
                        <a:pt x="60" y="49"/>
                      </a:lnTo>
                      <a:lnTo>
                        <a:pt x="66" y="48"/>
                      </a:lnTo>
                      <a:lnTo>
                        <a:pt x="66" y="54"/>
                      </a:lnTo>
                      <a:lnTo>
                        <a:pt x="71" y="56"/>
                      </a:lnTo>
                      <a:lnTo>
                        <a:pt x="74" y="56"/>
                      </a:lnTo>
                      <a:lnTo>
                        <a:pt x="75" y="37"/>
                      </a:lnTo>
                      <a:lnTo>
                        <a:pt x="78" y="31"/>
                      </a:lnTo>
                      <a:lnTo>
                        <a:pt x="77" y="26"/>
                      </a:lnTo>
                      <a:lnTo>
                        <a:pt x="77" y="20"/>
                      </a:lnTo>
                      <a:lnTo>
                        <a:pt x="76" y="16"/>
                      </a:lnTo>
                      <a:lnTo>
                        <a:pt x="78" y="12"/>
                      </a:lnTo>
                      <a:lnTo>
                        <a:pt x="78" y="3"/>
                      </a:lnTo>
                      <a:lnTo>
                        <a:pt x="77" y="0"/>
                      </a:lnTo>
                      <a:lnTo>
                        <a:pt x="76" y="0"/>
                      </a:lnTo>
                      <a:lnTo>
                        <a:pt x="74" y="1"/>
                      </a:lnTo>
                      <a:lnTo>
                        <a:pt x="72" y="15"/>
                      </a:lnTo>
                      <a:lnTo>
                        <a:pt x="69" y="14"/>
                      </a:lnTo>
                      <a:lnTo>
                        <a:pt x="65" y="16"/>
                      </a:lnTo>
                      <a:lnTo>
                        <a:pt x="64" y="16"/>
                      </a:lnTo>
                      <a:lnTo>
                        <a:pt x="60" y="12"/>
                      </a:lnTo>
                      <a:lnTo>
                        <a:pt x="50" y="14"/>
                      </a:lnTo>
                      <a:lnTo>
                        <a:pt x="48" y="11"/>
                      </a:lnTo>
                      <a:lnTo>
                        <a:pt x="45" y="15"/>
                      </a:lnTo>
                      <a:lnTo>
                        <a:pt x="45" y="26"/>
                      </a:lnTo>
                      <a:lnTo>
                        <a:pt x="38" y="39"/>
                      </a:lnTo>
                      <a:lnTo>
                        <a:pt x="37" y="47"/>
                      </a:lnTo>
                      <a:lnTo>
                        <a:pt x="28" y="76"/>
                      </a:lnTo>
                      <a:lnTo>
                        <a:pt x="21" y="100"/>
                      </a:lnTo>
                      <a:lnTo>
                        <a:pt x="13" y="109"/>
                      </a:lnTo>
                      <a:lnTo>
                        <a:pt x="16" y="114"/>
                      </a:lnTo>
                      <a:lnTo>
                        <a:pt x="6" y="125"/>
                      </a:lnTo>
                      <a:lnTo>
                        <a:pt x="6" y="130"/>
                      </a:lnTo>
                      <a:lnTo>
                        <a:pt x="0" y="133"/>
                      </a:lnTo>
                      <a:lnTo>
                        <a:pt x="2" y="138"/>
                      </a:lnTo>
                      <a:lnTo>
                        <a:pt x="4" y="143"/>
                      </a:lnTo>
                      <a:lnTo>
                        <a:pt x="22" y="200"/>
                      </a:lnTo>
                      <a:lnTo>
                        <a:pt x="38" y="243"/>
                      </a:lnTo>
                      <a:lnTo>
                        <a:pt x="43" y="239"/>
                      </a:lnTo>
                      <a:close/>
                    </a:path>
                  </a:pathLst>
                </a:custGeom>
                <a:grpFill/>
                <a:ln w="317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33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9" name="Freeform 302">
                <a:extLst>
                  <a:ext uri="{FF2B5EF4-FFF2-40B4-BE49-F238E27FC236}">
                    <a16:creationId xmlns:a16="http://schemas.microsoft.com/office/drawing/2014/main" id="{641964FD-A1B7-74F0-04BD-4F3CBCE97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2098"/>
                <a:ext cx="25" cy="14"/>
              </a:xfrm>
              <a:custGeom>
                <a:avLst/>
                <a:gdLst/>
                <a:ahLst/>
                <a:cxnLst>
                  <a:cxn ang="0">
                    <a:pos x="90" y="16"/>
                  </a:cxn>
                  <a:cxn ang="0">
                    <a:pos x="102" y="11"/>
                  </a:cxn>
                  <a:cxn ang="0">
                    <a:pos x="108" y="5"/>
                  </a:cxn>
                  <a:cxn ang="0">
                    <a:pos x="118" y="0"/>
                  </a:cxn>
                  <a:cxn ang="0">
                    <a:pos x="123" y="0"/>
                  </a:cxn>
                  <a:cxn ang="0">
                    <a:pos x="119" y="9"/>
                  </a:cxn>
                  <a:cxn ang="0">
                    <a:pos x="111" y="17"/>
                  </a:cxn>
                  <a:cxn ang="0">
                    <a:pos x="105" y="21"/>
                  </a:cxn>
                  <a:cxn ang="0">
                    <a:pos x="94" y="37"/>
                  </a:cxn>
                  <a:cxn ang="0">
                    <a:pos x="96" y="43"/>
                  </a:cxn>
                  <a:cxn ang="0">
                    <a:pos x="90" y="50"/>
                  </a:cxn>
                  <a:cxn ang="0">
                    <a:pos x="78" y="53"/>
                  </a:cxn>
                  <a:cxn ang="0">
                    <a:pos x="67" y="62"/>
                  </a:cxn>
                  <a:cxn ang="0">
                    <a:pos x="51" y="66"/>
                  </a:cxn>
                  <a:cxn ang="0">
                    <a:pos x="41" y="73"/>
                  </a:cxn>
                  <a:cxn ang="0">
                    <a:pos x="24" y="71"/>
                  </a:cxn>
                  <a:cxn ang="0">
                    <a:pos x="12" y="65"/>
                  </a:cxn>
                  <a:cxn ang="0">
                    <a:pos x="4" y="55"/>
                  </a:cxn>
                  <a:cxn ang="0">
                    <a:pos x="0" y="45"/>
                  </a:cxn>
                  <a:cxn ang="0">
                    <a:pos x="12" y="40"/>
                  </a:cxn>
                  <a:cxn ang="0">
                    <a:pos x="20" y="35"/>
                  </a:cxn>
                  <a:cxn ang="0">
                    <a:pos x="30" y="34"/>
                  </a:cxn>
                  <a:cxn ang="0">
                    <a:pos x="36" y="33"/>
                  </a:cxn>
                  <a:cxn ang="0">
                    <a:pos x="37" y="23"/>
                  </a:cxn>
                  <a:cxn ang="0">
                    <a:pos x="41" y="26"/>
                  </a:cxn>
                  <a:cxn ang="0">
                    <a:pos x="61" y="24"/>
                  </a:cxn>
                  <a:cxn ang="0">
                    <a:pos x="90" y="16"/>
                  </a:cxn>
                </a:cxnLst>
                <a:rect l="0" t="0" r="r" b="b"/>
                <a:pathLst>
                  <a:path w="123" h="73">
                    <a:moveTo>
                      <a:pt x="90" y="16"/>
                    </a:moveTo>
                    <a:lnTo>
                      <a:pt x="102" y="11"/>
                    </a:lnTo>
                    <a:lnTo>
                      <a:pt x="108" y="5"/>
                    </a:lnTo>
                    <a:lnTo>
                      <a:pt x="118" y="0"/>
                    </a:lnTo>
                    <a:lnTo>
                      <a:pt x="123" y="0"/>
                    </a:lnTo>
                    <a:lnTo>
                      <a:pt x="119" y="9"/>
                    </a:lnTo>
                    <a:lnTo>
                      <a:pt x="111" y="17"/>
                    </a:lnTo>
                    <a:lnTo>
                      <a:pt x="105" y="21"/>
                    </a:lnTo>
                    <a:lnTo>
                      <a:pt x="94" y="37"/>
                    </a:lnTo>
                    <a:lnTo>
                      <a:pt x="96" y="43"/>
                    </a:lnTo>
                    <a:lnTo>
                      <a:pt x="90" y="50"/>
                    </a:lnTo>
                    <a:lnTo>
                      <a:pt x="78" y="53"/>
                    </a:lnTo>
                    <a:lnTo>
                      <a:pt x="67" y="62"/>
                    </a:lnTo>
                    <a:lnTo>
                      <a:pt x="51" y="66"/>
                    </a:lnTo>
                    <a:lnTo>
                      <a:pt x="41" y="73"/>
                    </a:lnTo>
                    <a:lnTo>
                      <a:pt x="24" y="71"/>
                    </a:lnTo>
                    <a:lnTo>
                      <a:pt x="12" y="65"/>
                    </a:lnTo>
                    <a:lnTo>
                      <a:pt x="4" y="55"/>
                    </a:lnTo>
                    <a:lnTo>
                      <a:pt x="0" y="45"/>
                    </a:lnTo>
                    <a:lnTo>
                      <a:pt x="12" y="40"/>
                    </a:lnTo>
                    <a:lnTo>
                      <a:pt x="20" y="35"/>
                    </a:lnTo>
                    <a:lnTo>
                      <a:pt x="30" y="34"/>
                    </a:lnTo>
                    <a:lnTo>
                      <a:pt x="36" y="33"/>
                    </a:lnTo>
                    <a:lnTo>
                      <a:pt x="37" y="23"/>
                    </a:lnTo>
                    <a:lnTo>
                      <a:pt x="41" y="26"/>
                    </a:lnTo>
                    <a:lnTo>
                      <a:pt x="61" y="24"/>
                    </a:lnTo>
                    <a:lnTo>
                      <a:pt x="90" y="16"/>
                    </a:ln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Freeform 303">
                <a:extLst>
                  <a:ext uri="{FF2B5EF4-FFF2-40B4-BE49-F238E27FC236}">
                    <a16:creationId xmlns:a16="http://schemas.microsoft.com/office/drawing/2014/main" id="{C0429FB3-A9FF-FCAF-9696-24E68CAE4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4" y="2213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317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33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AF96163-9346-CD76-8D0D-5E60FD25E569}"/>
                </a:ext>
              </a:extLst>
            </p:cNvPr>
            <p:cNvSpPr/>
            <p:nvPr/>
          </p:nvSpPr>
          <p:spPr>
            <a:xfrm>
              <a:off x="4212010" y="4246590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4880D82-0ABE-E662-9B9E-37A649E101B1}"/>
                </a:ext>
              </a:extLst>
            </p:cNvPr>
            <p:cNvSpPr/>
            <p:nvPr/>
          </p:nvSpPr>
          <p:spPr>
            <a:xfrm>
              <a:off x="3007485" y="4018347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19465FF-CDCB-3EC0-F638-534EBE61F33A}"/>
                </a:ext>
              </a:extLst>
            </p:cNvPr>
            <p:cNvSpPr/>
            <p:nvPr/>
          </p:nvSpPr>
          <p:spPr>
            <a:xfrm>
              <a:off x="4120993" y="4318590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7873F904-0C51-CB7F-F59D-1759F876091E}"/>
                </a:ext>
              </a:extLst>
            </p:cNvPr>
            <p:cNvSpPr/>
            <p:nvPr/>
          </p:nvSpPr>
          <p:spPr>
            <a:xfrm>
              <a:off x="3996110" y="4695357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0B1B742C-3511-722A-4B57-5649ACDE7D32}"/>
                </a:ext>
              </a:extLst>
            </p:cNvPr>
            <p:cNvSpPr/>
            <p:nvPr/>
          </p:nvSpPr>
          <p:spPr>
            <a:xfrm>
              <a:off x="5528131" y="4895123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1D5190ED-1F74-9276-7EDA-2ADB712E7B40}"/>
                </a:ext>
              </a:extLst>
            </p:cNvPr>
            <p:cNvSpPr/>
            <p:nvPr/>
          </p:nvSpPr>
          <p:spPr>
            <a:xfrm>
              <a:off x="5652557" y="5005613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167DE7B-143A-F3E2-9680-8392A0FDB404}"/>
                </a:ext>
              </a:extLst>
            </p:cNvPr>
            <p:cNvSpPr/>
            <p:nvPr/>
          </p:nvSpPr>
          <p:spPr>
            <a:xfrm>
              <a:off x="5710385" y="5226971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8F3A0755-6262-7CBE-5DBF-389F52913D65}"/>
                </a:ext>
              </a:extLst>
            </p:cNvPr>
            <p:cNvSpPr/>
            <p:nvPr/>
          </p:nvSpPr>
          <p:spPr>
            <a:xfrm>
              <a:off x="5724047" y="4964696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3A6546ED-5572-13B4-40B5-3DFBD3A3DEDC}"/>
                </a:ext>
              </a:extLst>
            </p:cNvPr>
            <p:cNvSpPr/>
            <p:nvPr/>
          </p:nvSpPr>
          <p:spPr>
            <a:xfrm>
              <a:off x="5834949" y="5268738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FC242DE4-F9AE-F857-1C92-C6FF76CBA6CA}"/>
                </a:ext>
              </a:extLst>
            </p:cNvPr>
            <p:cNvSpPr/>
            <p:nvPr/>
          </p:nvSpPr>
          <p:spPr>
            <a:xfrm>
              <a:off x="5796047" y="5172273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460883DD-CDAC-2841-7B73-F2F9DD4C179D}"/>
                </a:ext>
              </a:extLst>
            </p:cNvPr>
            <p:cNvSpPr/>
            <p:nvPr/>
          </p:nvSpPr>
          <p:spPr>
            <a:xfrm>
              <a:off x="5976537" y="5172273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69B3CFE-110F-DD6D-D077-91F3F044C11E}"/>
                </a:ext>
              </a:extLst>
            </p:cNvPr>
            <p:cNvSpPr/>
            <p:nvPr/>
          </p:nvSpPr>
          <p:spPr>
            <a:xfrm>
              <a:off x="5946991" y="5077613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EC9CD00F-1514-9A58-2215-30E82D739B42}"/>
                </a:ext>
              </a:extLst>
            </p:cNvPr>
            <p:cNvSpPr/>
            <p:nvPr/>
          </p:nvSpPr>
          <p:spPr>
            <a:xfrm>
              <a:off x="5856157" y="4928696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545E8FB-3190-6B54-2F11-6D345BCE7F31}"/>
                </a:ext>
              </a:extLst>
            </p:cNvPr>
            <p:cNvSpPr/>
            <p:nvPr/>
          </p:nvSpPr>
          <p:spPr>
            <a:xfrm>
              <a:off x="5688047" y="4639806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1831A63-A2CB-F401-6CC3-B8E78B87E468}"/>
                </a:ext>
              </a:extLst>
            </p:cNvPr>
            <p:cNvSpPr/>
            <p:nvPr/>
          </p:nvSpPr>
          <p:spPr>
            <a:xfrm>
              <a:off x="5861029" y="4685119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E4447FB6-FA55-AFAD-74AD-AF4BAF64AA72}"/>
                </a:ext>
              </a:extLst>
            </p:cNvPr>
            <p:cNvSpPr/>
            <p:nvPr/>
          </p:nvSpPr>
          <p:spPr>
            <a:xfrm>
              <a:off x="6183363" y="4318590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37DC01F7-6242-9FE0-6C8A-71C1D617F725}"/>
                </a:ext>
              </a:extLst>
            </p:cNvPr>
            <p:cNvSpPr/>
            <p:nvPr/>
          </p:nvSpPr>
          <p:spPr>
            <a:xfrm>
              <a:off x="6352938" y="4549307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8D131425-9F21-302A-67E1-844534BC24BB}"/>
                </a:ext>
              </a:extLst>
            </p:cNvPr>
            <p:cNvSpPr/>
            <p:nvPr/>
          </p:nvSpPr>
          <p:spPr>
            <a:xfrm>
              <a:off x="6506504" y="4497167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D46771F-8541-27D9-89C2-AADBB5366B4E}"/>
                </a:ext>
              </a:extLst>
            </p:cNvPr>
            <p:cNvSpPr/>
            <p:nvPr/>
          </p:nvSpPr>
          <p:spPr>
            <a:xfrm>
              <a:off x="6650438" y="4600508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9A2AE81E-9BEB-3071-3066-BBF89B6011F8}"/>
                </a:ext>
              </a:extLst>
            </p:cNvPr>
            <p:cNvSpPr/>
            <p:nvPr/>
          </p:nvSpPr>
          <p:spPr>
            <a:xfrm>
              <a:off x="6781010" y="4767981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AA4E863-04A4-8C8A-BFC5-1E76C76506A3}"/>
                </a:ext>
              </a:extLst>
            </p:cNvPr>
            <p:cNvSpPr/>
            <p:nvPr/>
          </p:nvSpPr>
          <p:spPr>
            <a:xfrm>
              <a:off x="6853010" y="4721119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B870990-0DA2-DBA1-5D67-58D83AB7B12F}"/>
                </a:ext>
              </a:extLst>
            </p:cNvPr>
            <p:cNvSpPr/>
            <p:nvPr/>
          </p:nvSpPr>
          <p:spPr>
            <a:xfrm>
              <a:off x="6930244" y="4827563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E153930E-F7C3-24AA-71C2-5EB8CA3F338C}"/>
                </a:ext>
              </a:extLst>
            </p:cNvPr>
            <p:cNvSpPr/>
            <p:nvPr/>
          </p:nvSpPr>
          <p:spPr>
            <a:xfrm>
              <a:off x="7000506" y="4879896"/>
              <a:ext cx="54000" cy="54000"/>
            </a:xfrm>
            <a:prstGeom prst="ellipse">
              <a:avLst/>
            </a:prstGeom>
            <a:solidFill>
              <a:srgbClr val="1F497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632B612-B56F-33A5-250A-AD0140979510}"/>
                </a:ext>
              </a:extLst>
            </p:cNvPr>
            <p:cNvSpPr/>
            <p:nvPr/>
          </p:nvSpPr>
          <p:spPr>
            <a:xfrm>
              <a:off x="5710385" y="5276667"/>
              <a:ext cx="54000" cy="54000"/>
            </a:xfrm>
            <a:prstGeom prst="ellipse">
              <a:avLst/>
            </a:prstGeom>
            <a:solidFill>
              <a:srgbClr val="4F81BD"/>
            </a:solidFill>
            <a:ln w="63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12" name="Text Box 3">
            <a:extLst>
              <a:ext uri="{FF2B5EF4-FFF2-40B4-BE49-F238E27FC236}">
                <a16:creationId xmlns:a16="http://schemas.microsoft.com/office/drawing/2014/main" id="{3794665A-9F3F-19FA-EEF1-CD0990B10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023" y="524381"/>
            <a:ext cx="421149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802020" rtl="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GB" altLang="en-US" sz="1600" b="1" kern="1200">
                <a:solidFill>
                  <a:srgbClr val="26365D"/>
                </a:solidFill>
                <a:latin typeface="Montserrat" panose="00000500000000000000" pitchFamily="2" charset="0"/>
                <a:cs typeface="Arial"/>
              </a:rPr>
              <a:t>Established in 2010 with prefabrication focused projects, starting in 2020 </a:t>
            </a:r>
            <a:endParaRPr lang="en-GB" altLang="en-US" sz="1600" b="1" kern="1200">
              <a:solidFill>
                <a:srgbClr val="26365D"/>
              </a:solidFill>
              <a:latin typeface="Montserrat" panose="00000500000000000000" pitchFamily="2" charset="0"/>
            </a:endParaRPr>
          </a:p>
          <a:p>
            <a:pPr algn="ctr" defTabSz="802020" rtl="0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GB" altLang="en-US" sz="1600" b="1" kern="1200">
              <a:solidFill>
                <a:srgbClr val="26365D"/>
              </a:solidFill>
              <a:latin typeface="Montserrat" panose="00000500000000000000" pitchFamily="2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AFD5C7EF-2BD3-7FF6-6E30-FD2C19C796CB}"/>
              </a:ext>
            </a:extLst>
          </p:cNvPr>
          <p:cNvSpPr txBox="1"/>
          <p:nvPr/>
        </p:nvSpPr>
        <p:spPr>
          <a:xfrm>
            <a:off x="1084296" y="1062990"/>
            <a:ext cx="2956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kern="1200">
                <a:solidFill>
                  <a:srgbClr val="009CFF"/>
                </a:solidFill>
                <a:latin typeface="Montserrat" panose="00000500000000000000" pitchFamily="2" charset="0"/>
                <a:ea typeface="MS PGothic" panose="020B0600070205080204" pitchFamily="34" charset="-128"/>
                <a:cs typeface="Arial"/>
              </a:rPr>
              <a:t>DXN live module deployment</a:t>
            </a:r>
            <a:endParaRPr lang="en-AU" sz="1400" b="1" kern="1200">
              <a:solidFill>
                <a:srgbClr val="009CFF"/>
              </a:solidFill>
              <a:latin typeface="Montserrat" panose="00000500000000000000" pitchFamily="2" charset="0"/>
              <a:ea typeface="MS PGothic" panose="020B0600070205080204" pitchFamily="34" charset="-128"/>
              <a:cs typeface="Arial"/>
            </a:endParaRP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0FFCC4E-9648-0D0C-265B-B7702D475A47}"/>
              </a:ext>
            </a:extLst>
          </p:cNvPr>
          <p:cNvGrpSpPr/>
          <p:nvPr/>
        </p:nvGrpSpPr>
        <p:grpSpPr>
          <a:xfrm>
            <a:off x="2133981" y="3457436"/>
            <a:ext cx="1447365" cy="246221"/>
            <a:chOff x="5074418" y="6000093"/>
            <a:chExt cx="1447365" cy="246221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96BC1E16-0CF9-9E45-A8DF-A8C7A5C654FD}"/>
                </a:ext>
              </a:extLst>
            </p:cNvPr>
            <p:cNvSpPr/>
            <p:nvPr/>
          </p:nvSpPr>
          <p:spPr>
            <a:xfrm>
              <a:off x="5074418" y="6069203"/>
              <a:ext cx="108000" cy="108000"/>
            </a:xfrm>
            <a:prstGeom prst="ellipse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AE37E62-14DD-04D1-6023-0B3FD9C6293C}"/>
                </a:ext>
              </a:extLst>
            </p:cNvPr>
            <p:cNvSpPr txBox="1"/>
            <p:nvPr/>
          </p:nvSpPr>
          <p:spPr>
            <a:xfrm>
              <a:off x="5162115" y="6000093"/>
              <a:ext cx="13596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rgbClr val="26365D"/>
                  </a:solidFill>
                  <a:latin typeface="Montserrat" panose="00000500000000000000" pitchFamily="2" charset="0"/>
                </a:rPr>
                <a:t>DXN deployments</a:t>
              </a:r>
              <a:endParaRPr lang="en-AU" sz="1000">
                <a:solidFill>
                  <a:srgbClr val="26365D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D5676B7F-90ED-6FFF-090B-C8731B6FE391}"/>
              </a:ext>
            </a:extLst>
          </p:cNvPr>
          <p:cNvGrpSpPr/>
          <p:nvPr/>
        </p:nvGrpSpPr>
        <p:grpSpPr>
          <a:xfrm>
            <a:off x="2123710" y="3717327"/>
            <a:ext cx="1688128" cy="400110"/>
            <a:chOff x="5074418" y="5969948"/>
            <a:chExt cx="1873404" cy="400110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554EBCCE-600F-CF4E-EFF6-C56C056BF81A}"/>
                </a:ext>
              </a:extLst>
            </p:cNvPr>
            <p:cNvSpPr/>
            <p:nvPr/>
          </p:nvSpPr>
          <p:spPr>
            <a:xfrm>
              <a:off x="5074418" y="6069203"/>
              <a:ext cx="108000" cy="1080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0CCB8BF9-DF2F-638C-133F-F91A3BEA2233}"/>
                </a:ext>
              </a:extLst>
            </p:cNvPr>
            <p:cNvSpPr txBox="1"/>
            <p:nvPr/>
          </p:nvSpPr>
          <p:spPr>
            <a:xfrm>
              <a:off x="5185930" y="5969948"/>
              <a:ext cx="17618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rgbClr val="26365D"/>
                  </a:solidFill>
                  <a:latin typeface="Montserrat" panose="00000500000000000000" pitchFamily="2" charset="0"/>
                </a:rPr>
                <a:t>DXN manufacturing facility</a:t>
              </a:r>
              <a:endParaRPr lang="en-AU" sz="1000">
                <a:solidFill>
                  <a:srgbClr val="26365D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CD1DE4E-EC71-07E8-0558-B0E8597F7650}"/>
              </a:ext>
            </a:extLst>
          </p:cNvPr>
          <p:cNvGrpSpPr/>
          <p:nvPr/>
        </p:nvGrpSpPr>
        <p:grpSpPr>
          <a:xfrm>
            <a:off x="1859183" y="5634708"/>
            <a:ext cx="1325367" cy="1015737"/>
            <a:chOff x="724288" y="5216588"/>
            <a:chExt cx="1325367" cy="1015737"/>
          </a:xfrm>
        </p:grpSpPr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7B4B6AE-EB69-75FA-D5C6-359B9FD1E404}"/>
                </a:ext>
              </a:extLst>
            </p:cNvPr>
            <p:cNvSpPr txBox="1"/>
            <p:nvPr/>
          </p:nvSpPr>
          <p:spPr>
            <a:xfrm>
              <a:off x="724288" y="5585994"/>
              <a:ext cx="13253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latin typeface="Montserrat" panose="00000500000000000000" pitchFamily="2" charset="0"/>
                </a:rPr>
                <a:t>~100</a:t>
              </a:r>
            </a:p>
            <a:p>
              <a:pPr algn="ctr"/>
              <a:r>
                <a:rPr lang="en-US" sz="1000">
                  <a:latin typeface="Montserrat" panose="00000500000000000000" pitchFamily="2" charset="0"/>
                </a:rPr>
                <a:t>Modular DC’s delivered </a:t>
              </a:r>
              <a:endParaRPr lang="en-AU" sz="1000">
                <a:latin typeface="Montserrat" panose="00000500000000000000" pitchFamily="2" charset="0"/>
              </a:endParaRPr>
            </a:p>
          </p:txBody>
        </p:sp>
        <p:pic>
          <p:nvPicPr>
            <p:cNvPr id="222" name="Picture 221" descr="A blue line drawing of a building&#10;&#10;AI-generated content may be incorrect.">
              <a:extLst>
                <a:ext uri="{FF2B5EF4-FFF2-40B4-BE49-F238E27FC236}">
                  <a16:creationId xmlns:a16="http://schemas.microsoft.com/office/drawing/2014/main" id="{E17A8064-7BC6-6D5D-2056-3498BAED5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971" y="5216588"/>
              <a:ext cx="324000" cy="324000"/>
            </a:xfrm>
            <a:prstGeom prst="rect">
              <a:avLst/>
            </a:prstGeom>
            <a:effectLst/>
          </p:spPr>
        </p:pic>
      </p:grpSp>
      <p:sp>
        <p:nvSpPr>
          <p:cNvPr id="223" name="TextBox 222">
            <a:extLst>
              <a:ext uri="{FF2B5EF4-FFF2-40B4-BE49-F238E27FC236}">
                <a16:creationId xmlns:a16="http://schemas.microsoft.com/office/drawing/2014/main" id="{976824D8-6A1A-76B5-674F-E4B762364DCB}"/>
              </a:ext>
            </a:extLst>
          </p:cNvPr>
          <p:cNvSpPr txBox="1"/>
          <p:nvPr/>
        </p:nvSpPr>
        <p:spPr>
          <a:xfrm>
            <a:off x="5667515" y="1370767"/>
            <a:ext cx="48952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120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Arial"/>
              </a:rPr>
              <a:t>T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rusted technical advisor with market-leading innovation, consistently exceeding customer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End-to-end capability </a:t>
            </a:r>
            <a:r>
              <a:rPr lang="en-AU" sz="1400" kern="120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Arial"/>
              </a:rPr>
              <a:t>from</a:t>
            </a: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 design to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1200">
                <a:solidFill>
                  <a:prstClr val="black"/>
                </a:solidFill>
                <a:latin typeface="Montserrat" panose="00000500000000000000" pitchFamily="2" charset="0"/>
                <a:ea typeface="+mn-ea"/>
                <a:cs typeface="Arial"/>
              </a:rPr>
              <a:t>Ability to deliver high-quality bespoke digital infrastructure that meets,  clients changing and growing demands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kern="1200">
              <a:solidFill>
                <a:prstClr val="black"/>
              </a:solidFill>
              <a:latin typeface="Montserrat" panose="00000500000000000000" pitchFamily="2" charset="0"/>
              <a:ea typeface="+mn-e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Demonstrated track record of supporting mission-critical environments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Quicker to manufacture than traditional brick and mortar data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centres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Reduces end customer cost and time to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Arial"/>
              </a:rPr>
              <a:t>Avoids concentration of heat and strain on grid</a:t>
            </a: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Arial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B87CFE6-A519-170B-A691-AB275601CCC6}"/>
              </a:ext>
            </a:extLst>
          </p:cNvPr>
          <p:cNvGrpSpPr/>
          <p:nvPr/>
        </p:nvGrpSpPr>
        <p:grpSpPr>
          <a:xfrm>
            <a:off x="3342911" y="5579672"/>
            <a:ext cx="1325367" cy="1125808"/>
            <a:chOff x="1990830" y="5098144"/>
            <a:chExt cx="1325367" cy="1125808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85FF9C98-7677-6547-2BC1-F95A0AD03E63}"/>
                </a:ext>
              </a:extLst>
            </p:cNvPr>
            <p:cNvSpPr txBox="1"/>
            <p:nvPr/>
          </p:nvSpPr>
          <p:spPr>
            <a:xfrm>
              <a:off x="1990830" y="5577621"/>
              <a:ext cx="13253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latin typeface="Montserrat" panose="00000500000000000000" pitchFamily="2" charset="0"/>
                </a:rPr>
                <a:t>~80%</a:t>
              </a:r>
            </a:p>
            <a:p>
              <a:pPr algn="ctr"/>
              <a:r>
                <a:rPr lang="en-US" sz="1000">
                  <a:latin typeface="Montserrat" panose="00000500000000000000" pitchFamily="2" charset="0"/>
                </a:rPr>
                <a:t>Capacity utilization (FY25)</a:t>
              </a:r>
              <a:endParaRPr lang="en-AU" sz="1000">
                <a:latin typeface="Montserrat" panose="00000500000000000000" pitchFamily="2" charset="0"/>
              </a:endParaRPr>
            </a:p>
          </p:txBody>
        </p:sp>
        <p:pic>
          <p:nvPicPr>
            <p:cNvPr id="226" name="Picture 225" descr="A blue line art of a gear with a check mark&#10;&#10;AI-generated content may be incorrect.">
              <a:extLst>
                <a:ext uri="{FF2B5EF4-FFF2-40B4-BE49-F238E27FC236}">
                  <a16:creationId xmlns:a16="http://schemas.microsoft.com/office/drawing/2014/main" id="{8D12A227-5236-FBA6-52F7-D5A07BD76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513" y="5098144"/>
              <a:ext cx="504000" cy="504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6B2877A8-FAAB-E6EE-FF82-BE6804103A87}"/>
              </a:ext>
            </a:extLst>
          </p:cNvPr>
          <p:cNvGrpSpPr/>
          <p:nvPr/>
        </p:nvGrpSpPr>
        <p:grpSpPr>
          <a:xfrm>
            <a:off x="4826639" y="5662355"/>
            <a:ext cx="1325367" cy="960443"/>
            <a:chOff x="3519967" y="5134144"/>
            <a:chExt cx="1325367" cy="960443"/>
          </a:xfrm>
        </p:grpSpPr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CDE6B8B9-2525-F446-BDEE-F09999FCC8EC}"/>
                </a:ext>
              </a:extLst>
            </p:cNvPr>
            <p:cNvSpPr txBox="1"/>
            <p:nvPr/>
          </p:nvSpPr>
          <p:spPr>
            <a:xfrm>
              <a:off x="3519967" y="5602144"/>
              <a:ext cx="13253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latin typeface="Montserrat" panose="00000500000000000000" pitchFamily="2" charset="0"/>
                </a:rPr>
                <a:t>4,200m</a:t>
              </a:r>
              <a:r>
                <a:rPr lang="en-US" sz="1600" b="1" baseline="30000">
                  <a:latin typeface="Montserrat" panose="00000500000000000000" pitchFamily="2" charset="0"/>
                </a:rPr>
                <a:t>2</a:t>
              </a:r>
              <a:br>
                <a:rPr lang="en-US" sz="1600" b="1">
                  <a:latin typeface="Montserrat" panose="00000500000000000000" pitchFamily="2" charset="0"/>
                </a:rPr>
              </a:br>
              <a:r>
                <a:rPr lang="en-US" sz="1000">
                  <a:latin typeface="Montserrat" panose="00000500000000000000" pitchFamily="2" charset="0"/>
                </a:rPr>
                <a:t>Facility size</a:t>
              </a:r>
            </a:p>
          </p:txBody>
        </p:sp>
        <p:pic>
          <p:nvPicPr>
            <p:cNvPr id="229" name="Picture 228" descr="A blue and black building with a gear and a wrench&#10;&#10;AI-generated content may be incorrect.">
              <a:extLst>
                <a:ext uri="{FF2B5EF4-FFF2-40B4-BE49-F238E27FC236}">
                  <a16:creationId xmlns:a16="http://schemas.microsoft.com/office/drawing/2014/main" id="{46207897-0491-5CAB-41E7-8E0E110A5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650" y="5134144"/>
              <a:ext cx="468000" cy="46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1A6B1A2-5AE6-F5F9-9D82-A0E81022D2D8}"/>
              </a:ext>
            </a:extLst>
          </p:cNvPr>
          <p:cNvGrpSpPr/>
          <p:nvPr/>
        </p:nvGrpSpPr>
        <p:grpSpPr>
          <a:xfrm>
            <a:off x="6310367" y="5558288"/>
            <a:ext cx="1325367" cy="1168576"/>
            <a:chOff x="1874389" y="6115652"/>
            <a:chExt cx="1325367" cy="1168576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78BE010F-0F63-CA2C-6B10-87A2C253BA5B}"/>
                </a:ext>
              </a:extLst>
            </p:cNvPr>
            <p:cNvSpPr txBox="1"/>
            <p:nvPr/>
          </p:nvSpPr>
          <p:spPr>
            <a:xfrm>
              <a:off x="1874389" y="6484009"/>
              <a:ext cx="132536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latin typeface="Montserrat" panose="00000500000000000000" pitchFamily="2" charset="0"/>
                </a:rPr>
                <a:t>~95%</a:t>
              </a:r>
            </a:p>
            <a:p>
              <a:pPr algn="ctr"/>
              <a:r>
                <a:rPr lang="en-US" sz="1000">
                  <a:latin typeface="Montserrat" panose="00000500000000000000" pitchFamily="2" charset="0"/>
                </a:rPr>
                <a:t>Proportion of deliveries</a:t>
              </a:r>
            </a:p>
            <a:p>
              <a:pPr algn="ctr"/>
              <a:r>
                <a:rPr lang="en-US" sz="1000">
                  <a:latin typeface="Montserrat" panose="00000500000000000000" pitchFamily="2" charset="0"/>
                </a:rPr>
                <a:t>made on time</a:t>
              </a:r>
            </a:p>
          </p:txBody>
        </p:sp>
        <p:pic>
          <p:nvPicPr>
            <p:cNvPr id="232" name="Picture 231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8664543D-0FE8-3125-1498-9B2BC5CB7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072" y="6115652"/>
              <a:ext cx="432000" cy="4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00BEE3A7-C556-585F-D210-26D3A6F8BE73}"/>
              </a:ext>
            </a:extLst>
          </p:cNvPr>
          <p:cNvGrpSpPr/>
          <p:nvPr/>
        </p:nvGrpSpPr>
        <p:grpSpPr>
          <a:xfrm>
            <a:off x="7794096" y="5702127"/>
            <a:ext cx="1325367" cy="880898"/>
            <a:chOff x="3519966" y="6095554"/>
            <a:chExt cx="1325367" cy="880898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D7F7B012-2760-A46E-0EFC-11170B4115FD}"/>
                </a:ext>
              </a:extLst>
            </p:cNvPr>
            <p:cNvSpPr txBox="1"/>
            <p:nvPr/>
          </p:nvSpPr>
          <p:spPr>
            <a:xfrm>
              <a:off x="3519966" y="6484009"/>
              <a:ext cx="132536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latin typeface="Montserrat" panose="00000500000000000000" pitchFamily="2" charset="0"/>
                </a:rPr>
                <a:t>0</a:t>
              </a:r>
              <a:br>
                <a:rPr lang="en-US" b="1">
                  <a:latin typeface="Montserrat" panose="00000500000000000000" pitchFamily="2" charset="0"/>
                </a:rPr>
              </a:br>
              <a:r>
                <a:rPr lang="en-US" sz="1000">
                  <a:latin typeface="Montserrat" panose="00000500000000000000" pitchFamily="2" charset="0"/>
                </a:rPr>
                <a:t>LTIFR</a:t>
              </a:r>
              <a:endParaRPr lang="en-AU" sz="1000">
                <a:latin typeface="Montserrat" panose="00000500000000000000" pitchFamily="2" charset="0"/>
              </a:endParaRPr>
            </a:p>
          </p:txBody>
        </p:sp>
        <p:pic>
          <p:nvPicPr>
            <p:cNvPr id="235" name="Picture 234" descr="A blue neon sign with a cross in the center&#10;&#10;AI-generated content may be incorrect.">
              <a:extLst>
                <a:ext uri="{FF2B5EF4-FFF2-40B4-BE49-F238E27FC236}">
                  <a16:creationId xmlns:a16="http://schemas.microsoft.com/office/drawing/2014/main" id="{476325B4-B6D4-0958-B848-FC7569827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649" y="6095554"/>
              <a:ext cx="468000" cy="468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E6FE4F1E-C6EE-A1BA-82B3-9AC4C6FD6AE6}"/>
              </a:ext>
            </a:extLst>
          </p:cNvPr>
          <p:cNvSpPr/>
          <p:nvPr/>
        </p:nvSpPr>
        <p:spPr>
          <a:xfrm>
            <a:off x="1858945" y="5458889"/>
            <a:ext cx="7169249" cy="1256324"/>
          </a:xfrm>
          <a:prstGeom prst="roundRect">
            <a:avLst/>
          </a:prstGeom>
          <a:noFill/>
          <a:ln w="28575">
            <a:solidFill>
              <a:srgbClr val="2636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>
                <a:solidFill>
                  <a:srgbClr val="26365D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12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75732-584D-F63A-EA35-B6A718434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46ED-D8BA-C879-89C1-3C37C385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Diverse, high-quality &amp; growing customer base underpins long term growth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813AA9-0F32-DEC8-1A9C-6BBF74DB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Content Placeholder 14">
            <a:extLst>
              <a:ext uri="{FF2B5EF4-FFF2-40B4-BE49-F238E27FC236}">
                <a16:creationId xmlns:a16="http://schemas.microsoft.com/office/drawing/2014/main" id="{76F0054E-76FF-1C08-7AB0-7166AADBA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110136"/>
              </p:ext>
            </p:extLst>
          </p:nvPr>
        </p:nvGraphicFramePr>
        <p:xfrm>
          <a:off x="564871" y="936340"/>
          <a:ext cx="9314822" cy="5016879"/>
        </p:xfrm>
        <a:graphic>
          <a:graphicData uri="http://schemas.openxmlformats.org/drawingml/2006/table">
            <a:tbl>
              <a:tblPr firstRow="1" bandRow="1"/>
              <a:tblGrid>
                <a:gridCol w="1858857">
                  <a:extLst>
                    <a:ext uri="{9D8B030D-6E8A-4147-A177-3AD203B41FA5}">
                      <a16:colId xmlns:a16="http://schemas.microsoft.com/office/drawing/2014/main" val="260310901"/>
                    </a:ext>
                  </a:extLst>
                </a:gridCol>
                <a:gridCol w="7455965">
                  <a:extLst>
                    <a:ext uri="{9D8B030D-6E8A-4147-A177-3AD203B41FA5}">
                      <a16:colId xmlns:a16="http://schemas.microsoft.com/office/drawing/2014/main" val="73286404"/>
                    </a:ext>
                  </a:extLst>
                </a:gridCol>
              </a:tblGrid>
              <a:tr h="716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200" b="1">
                          <a:solidFill>
                            <a:srgbClr val="26365D"/>
                          </a:solidFill>
                          <a:latin typeface="Montserrat" panose="00000500000000000000" pitchFamily="2" charset="0"/>
                        </a:rPr>
                        <a:t>Mining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028099"/>
                  </a:ext>
                </a:extLst>
              </a:tr>
              <a:tr h="716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200" b="1">
                          <a:solidFill>
                            <a:srgbClr val="26365D"/>
                          </a:solidFill>
                          <a:latin typeface="Montserrat" panose="00000500000000000000" pitchFamily="2" charset="0"/>
                        </a:rPr>
                        <a:t>Energy &amp; Gas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8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157427"/>
                  </a:ext>
                </a:extLst>
              </a:tr>
              <a:tr h="716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200" b="1">
                          <a:solidFill>
                            <a:srgbClr val="26365D"/>
                          </a:solidFill>
                          <a:latin typeface="Montserrat" panose="00000500000000000000" pitchFamily="2" charset="0"/>
                        </a:rPr>
                        <a:t>Telco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295336"/>
                  </a:ext>
                </a:extLst>
              </a:tr>
              <a:tr h="716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200" b="1">
                          <a:solidFill>
                            <a:srgbClr val="26365D"/>
                          </a:solidFill>
                          <a:latin typeface="Montserrat" panose="00000500000000000000" pitchFamily="2" charset="0"/>
                        </a:rPr>
                        <a:t>Cable Landing Station(CLS)/ Satellite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8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25506"/>
                  </a:ext>
                </a:extLst>
              </a:tr>
              <a:tr h="716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200" b="1">
                          <a:solidFill>
                            <a:srgbClr val="26365D"/>
                          </a:solidFill>
                          <a:latin typeface="Montserrat" panose="00000500000000000000" pitchFamily="2" charset="0"/>
                        </a:rPr>
                        <a:t>Government and Defence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838423"/>
                  </a:ext>
                </a:extLst>
              </a:tr>
              <a:tr h="716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200" b="1">
                          <a:solidFill>
                            <a:srgbClr val="26365D"/>
                          </a:solidFill>
                          <a:latin typeface="Montserrat" panose="00000500000000000000" pitchFamily="2" charset="0"/>
                        </a:rPr>
                        <a:t>Data centres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8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83543"/>
                  </a:ext>
                </a:extLst>
              </a:tr>
              <a:tr h="716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1200" b="1">
                          <a:solidFill>
                            <a:srgbClr val="26365D"/>
                          </a:solidFill>
                          <a:latin typeface="Montserrat" panose="00000500000000000000" pitchFamily="2" charset="0"/>
                        </a:rPr>
                        <a:t>Hyperscalers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1200" b="0" i="1">
                        <a:solidFill>
                          <a:schemeClr val="tx1"/>
                        </a:solidFill>
                        <a:latin typeface="Montserrat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147193"/>
                  </a:ext>
                </a:extLst>
              </a:tr>
            </a:tbl>
          </a:graphicData>
        </a:graphic>
      </p:graphicFrame>
      <p:pic>
        <p:nvPicPr>
          <p:cNvPr id="4" name="object 24">
            <a:extLst>
              <a:ext uri="{FF2B5EF4-FFF2-40B4-BE49-F238E27FC236}">
                <a16:creationId xmlns:a16="http://schemas.microsoft.com/office/drawing/2014/main" id="{C3B12873-657C-FFFC-0537-8BD449FE8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1383" y="1867410"/>
            <a:ext cx="792000" cy="349952"/>
          </a:xfrm>
          <a:prstGeom prst="rect">
            <a:avLst/>
          </a:prstGeom>
        </p:spPr>
      </p:pic>
      <p:pic>
        <p:nvPicPr>
          <p:cNvPr id="5" name="object 27">
            <a:extLst>
              <a:ext uri="{FF2B5EF4-FFF2-40B4-BE49-F238E27FC236}">
                <a16:creationId xmlns:a16="http://schemas.microsoft.com/office/drawing/2014/main" id="{FAC75629-9F92-B749-81A2-D2797E55EE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5918" y="1848122"/>
            <a:ext cx="945713" cy="334260"/>
          </a:xfrm>
          <a:prstGeom prst="rect">
            <a:avLst/>
          </a:prstGeom>
        </p:spPr>
      </p:pic>
      <p:pic>
        <p:nvPicPr>
          <p:cNvPr id="6" name="object 30">
            <a:extLst>
              <a:ext uri="{FF2B5EF4-FFF2-40B4-BE49-F238E27FC236}">
                <a16:creationId xmlns:a16="http://schemas.microsoft.com/office/drawing/2014/main" id="{2984E562-2F2A-5E0E-DA7E-23AC917059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9768" y="1965560"/>
            <a:ext cx="833881" cy="180000"/>
          </a:xfrm>
          <a:prstGeom prst="rect">
            <a:avLst/>
          </a:prstGeom>
        </p:spPr>
      </p:pic>
      <p:pic>
        <p:nvPicPr>
          <p:cNvPr id="7" name="object 33">
            <a:extLst>
              <a:ext uri="{FF2B5EF4-FFF2-40B4-BE49-F238E27FC236}">
                <a16:creationId xmlns:a16="http://schemas.microsoft.com/office/drawing/2014/main" id="{9986A610-0218-0ACD-5CEE-15AF0C425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5108" y="4658602"/>
            <a:ext cx="799577" cy="406059"/>
          </a:xfrm>
          <a:prstGeom prst="rect">
            <a:avLst/>
          </a:prstGeom>
        </p:spPr>
      </p:pic>
      <p:pic>
        <p:nvPicPr>
          <p:cNvPr id="8" name="object 36">
            <a:extLst>
              <a:ext uri="{FF2B5EF4-FFF2-40B4-BE49-F238E27FC236}">
                <a16:creationId xmlns:a16="http://schemas.microsoft.com/office/drawing/2014/main" id="{71C0E509-AB74-9EB2-5C9C-920618F03E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5936" y="4658601"/>
            <a:ext cx="776728" cy="4060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A2F32ED-C03D-967F-B8D3-FDE34B68262B}"/>
              </a:ext>
            </a:extLst>
          </p:cNvPr>
          <p:cNvGrpSpPr/>
          <p:nvPr/>
        </p:nvGrpSpPr>
        <p:grpSpPr>
          <a:xfrm>
            <a:off x="2273222" y="1045805"/>
            <a:ext cx="900000" cy="540000"/>
            <a:chOff x="2371542" y="1586574"/>
            <a:chExt cx="900000" cy="540000"/>
          </a:xfrm>
        </p:grpSpPr>
        <p:sp>
          <p:nvSpPr>
            <p:cNvPr id="10" name="object 43">
              <a:extLst>
                <a:ext uri="{FF2B5EF4-FFF2-40B4-BE49-F238E27FC236}">
                  <a16:creationId xmlns:a16="http://schemas.microsoft.com/office/drawing/2014/main" id="{4797E4E1-27C7-A56F-C6D8-4EBABE587289}"/>
                </a:ext>
              </a:extLst>
            </p:cNvPr>
            <p:cNvSpPr/>
            <p:nvPr/>
          </p:nvSpPr>
          <p:spPr>
            <a:xfrm>
              <a:off x="2371542" y="1586574"/>
              <a:ext cx="900000" cy="540000"/>
            </a:xfrm>
            <a:custGeom>
              <a:avLst/>
              <a:gdLst/>
              <a:ahLst/>
              <a:cxnLst/>
              <a:rect l="l" t="t" r="r" b="b"/>
              <a:pathLst>
                <a:path w="923925" h="469900">
                  <a:moveTo>
                    <a:pt x="0" y="0"/>
                  </a:moveTo>
                  <a:lnTo>
                    <a:pt x="923543" y="0"/>
                  </a:lnTo>
                  <a:lnTo>
                    <a:pt x="923543" y="469391"/>
                  </a:lnTo>
                  <a:lnTo>
                    <a:pt x="0" y="4693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D528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object 44">
              <a:extLst>
                <a:ext uri="{FF2B5EF4-FFF2-40B4-BE49-F238E27FC236}">
                  <a16:creationId xmlns:a16="http://schemas.microsoft.com/office/drawing/2014/main" id="{C5D7FEA9-E533-17C9-FCFA-413EC84F3530}"/>
                </a:ext>
              </a:extLst>
            </p:cNvPr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39703" y="1676983"/>
              <a:ext cx="792000" cy="396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009A7B-71FF-35C4-E11A-BF05F861F346}"/>
              </a:ext>
            </a:extLst>
          </p:cNvPr>
          <p:cNvGrpSpPr/>
          <p:nvPr/>
        </p:nvGrpSpPr>
        <p:grpSpPr>
          <a:xfrm>
            <a:off x="3203194" y="1045805"/>
            <a:ext cx="900000" cy="540000"/>
            <a:chOff x="3274239" y="1586574"/>
            <a:chExt cx="900000" cy="540000"/>
          </a:xfrm>
        </p:grpSpPr>
        <p:sp>
          <p:nvSpPr>
            <p:cNvPr id="14" name="object 46">
              <a:extLst>
                <a:ext uri="{FF2B5EF4-FFF2-40B4-BE49-F238E27FC236}">
                  <a16:creationId xmlns:a16="http://schemas.microsoft.com/office/drawing/2014/main" id="{A18CD2E2-1604-0748-1EC5-702AC2B87064}"/>
                </a:ext>
              </a:extLst>
            </p:cNvPr>
            <p:cNvSpPr/>
            <p:nvPr/>
          </p:nvSpPr>
          <p:spPr>
            <a:xfrm>
              <a:off x="3274239" y="1586574"/>
              <a:ext cx="900000" cy="540000"/>
            </a:xfrm>
            <a:custGeom>
              <a:avLst/>
              <a:gdLst/>
              <a:ahLst/>
              <a:cxnLst/>
              <a:rect l="l" t="t" r="r" b="b"/>
              <a:pathLst>
                <a:path w="923925" h="469900">
                  <a:moveTo>
                    <a:pt x="0" y="0"/>
                  </a:moveTo>
                  <a:lnTo>
                    <a:pt x="923543" y="0"/>
                  </a:lnTo>
                  <a:lnTo>
                    <a:pt x="923543" y="469391"/>
                  </a:lnTo>
                  <a:lnTo>
                    <a:pt x="0" y="4693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D528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object 47">
              <a:extLst>
                <a:ext uri="{FF2B5EF4-FFF2-40B4-BE49-F238E27FC236}">
                  <a16:creationId xmlns:a16="http://schemas.microsoft.com/office/drawing/2014/main" id="{CFF7896E-0FFA-E6F9-DCA1-5A9CD0545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38287" y="1720296"/>
              <a:ext cx="792000" cy="306196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613444-B0AB-0809-B9C3-BD0FBB2A047C}"/>
              </a:ext>
            </a:extLst>
          </p:cNvPr>
          <p:cNvGrpSpPr/>
          <p:nvPr/>
        </p:nvGrpSpPr>
        <p:grpSpPr>
          <a:xfrm>
            <a:off x="5063138" y="1045805"/>
            <a:ext cx="900000" cy="540000"/>
            <a:chOff x="5079633" y="1586574"/>
            <a:chExt cx="900000" cy="540000"/>
          </a:xfrm>
        </p:grpSpPr>
        <p:sp>
          <p:nvSpPr>
            <p:cNvPr id="17" name="object 49">
              <a:extLst>
                <a:ext uri="{FF2B5EF4-FFF2-40B4-BE49-F238E27FC236}">
                  <a16:creationId xmlns:a16="http://schemas.microsoft.com/office/drawing/2014/main" id="{45039DBB-1FDB-91C6-BDF0-534F9831F7C4}"/>
                </a:ext>
              </a:extLst>
            </p:cNvPr>
            <p:cNvSpPr/>
            <p:nvPr/>
          </p:nvSpPr>
          <p:spPr>
            <a:xfrm>
              <a:off x="5079633" y="1586574"/>
              <a:ext cx="900000" cy="540000"/>
            </a:xfrm>
            <a:custGeom>
              <a:avLst/>
              <a:gdLst/>
              <a:ahLst/>
              <a:cxnLst/>
              <a:rect l="l" t="t" r="r" b="b"/>
              <a:pathLst>
                <a:path w="923925" h="469900">
                  <a:moveTo>
                    <a:pt x="0" y="0"/>
                  </a:moveTo>
                  <a:lnTo>
                    <a:pt x="923544" y="0"/>
                  </a:lnTo>
                  <a:lnTo>
                    <a:pt x="923544" y="469391"/>
                  </a:lnTo>
                  <a:lnTo>
                    <a:pt x="0" y="4693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D528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" name="object 50">
              <a:extLst>
                <a:ext uri="{FF2B5EF4-FFF2-40B4-BE49-F238E27FC236}">
                  <a16:creationId xmlns:a16="http://schemas.microsoft.com/office/drawing/2014/main" id="{430A8B92-C16D-1A23-0138-7E205B5C0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5FDFF"/>
                </a:clrFrom>
                <a:clrTo>
                  <a:srgbClr val="F5FD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14953" y="1748100"/>
              <a:ext cx="792000" cy="22125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2BFE34-9840-EB2D-65BE-DB6BFE50DD12}"/>
              </a:ext>
            </a:extLst>
          </p:cNvPr>
          <p:cNvGrpSpPr/>
          <p:nvPr/>
        </p:nvGrpSpPr>
        <p:grpSpPr>
          <a:xfrm>
            <a:off x="5993110" y="1045805"/>
            <a:ext cx="900000" cy="540000"/>
            <a:chOff x="5982330" y="1586574"/>
            <a:chExt cx="900000" cy="540000"/>
          </a:xfrm>
        </p:grpSpPr>
        <p:sp>
          <p:nvSpPr>
            <p:cNvPr id="20" name="object 52">
              <a:extLst>
                <a:ext uri="{FF2B5EF4-FFF2-40B4-BE49-F238E27FC236}">
                  <a16:creationId xmlns:a16="http://schemas.microsoft.com/office/drawing/2014/main" id="{1131067D-74CE-1861-FFA4-5BDA9470C662}"/>
                </a:ext>
              </a:extLst>
            </p:cNvPr>
            <p:cNvSpPr/>
            <p:nvPr/>
          </p:nvSpPr>
          <p:spPr>
            <a:xfrm>
              <a:off x="5982330" y="1586574"/>
              <a:ext cx="900000" cy="540000"/>
            </a:xfrm>
            <a:custGeom>
              <a:avLst/>
              <a:gdLst/>
              <a:ahLst/>
              <a:cxnLst/>
              <a:rect l="l" t="t" r="r" b="b"/>
              <a:pathLst>
                <a:path w="923925" h="469900">
                  <a:moveTo>
                    <a:pt x="0" y="0"/>
                  </a:moveTo>
                  <a:lnTo>
                    <a:pt x="923544" y="0"/>
                  </a:lnTo>
                  <a:lnTo>
                    <a:pt x="923544" y="469391"/>
                  </a:lnTo>
                  <a:lnTo>
                    <a:pt x="0" y="4693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D528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object 53">
              <a:extLst>
                <a:ext uri="{FF2B5EF4-FFF2-40B4-BE49-F238E27FC236}">
                  <a16:creationId xmlns:a16="http://schemas.microsoft.com/office/drawing/2014/main" id="{6C5AAF10-BEBD-DACE-B3C9-9AE131E2E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EFDFB"/>
                </a:clrFrom>
                <a:clrTo>
                  <a:srgbClr val="FEFD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41991" y="1730492"/>
              <a:ext cx="792000" cy="30907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4A09C2-77E7-5781-25B1-4D7CDF213F02}"/>
              </a:ext>
            </a:extLst>
          </p:cNvPr>
          <p:cNvGrpSpPr/>
          <p:nvPr/>
        </p:nvGrpSpPr>
        <p:grpSpPr>
          <a:xfrm>
            <a:off x="6923082" y="1045805"/>
            <a:ext cx="900000" cy="540000"/>
            <a:chOff x="6885027" y="1586574"/>
            <a:chExt cx="900000" cy="540000"/>
          </a:xfrm>
        </p:grpSpPr>
        <p:sp>
          <p:nvSpPr>
            <p:cNvPr id="23" name="object 55">
              <a:extLst>
                <a:ext uri="{FF2B5EF4-FFF2-40B4-BE49-F238E27FC236}">
                  <a16:creationId xmlns:a16="http://schemas.microsoft.com/office/drawing/2014/main" id="{96205407-9FA9-385E-9C2D-66CED65D0F78}"/>
                </a:ext>
              </a:extLst>
            </p:cNvPr>
            <p:cNvSpPr/>
            <p:nvPr/>
          </p:nvSpPr>
          <p:spPr>
            <a:xfrm>
              <a:off x="6885027" y="1586574"/>
              <a:ext cx="900000" cy="540000"/>
            </a:xfrm>
            <a:custGeom>
              <a:avLst/>
              <a:gdLst/>
              <a:ahLst/>
              <a:cxnLst/>
              <a:rect l="l" t="t" r="r" b="b"/>
              <a:pathLst>
                <a:path w="923925" h="469900">
                  <a:moveTo>
                    <a:pt x="0" y="0"/>
                  </a:moveTo>
                  <a:lnTo>
                    <a:pt x="923544" y="0"/>
                  </a:lnTo>
                  <a:lnTo>
                    <a:pt x="923544" y="469391"/>
                  </a:lnTo>
                  <a:lnTo>
                    <a:pt x="0" y="4693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D528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object 56">
              <a:extLst>
                <a:ext uri="{FF2B5EF4-FFF2-40B4-BE49-F238E27FC236}">
                  <a16:creationId xmlns:a16="http://schemas.microsoft.com/office/drawing/2014/main" id="{41F2897A-3174-C6B7-7B6F-7C7A1C845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DFEF8"/>
                </a:clrFrom>
                <a:clrTo>
                  <a:srgbClr val="FDFE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21895" y="1743723"/>
              <a:ext cx="792000" cy="23339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A3ECB5-3735-B11A-1CD0-C1FD01098B51}"/>
              </a:ext>
            </a:extLst>
          </p:cNvPr>
          <p:cNvGrpSpPr/>
          <p:nvPr/>
        </p:nvGrpSpPr>
        <p:grpSpPr>
          <a:xfrm>
            <a:off x="7853054" y="1045805"/>
            <a:ext cx="900000" cy="540000"/>
            <a:chOff x="7787724" y="1586574"/>
            <a:chExt cx="900000" cy="540000"/>
          </a:xfrm>
        </p:grpSpPr>
        <p:sp>
          <p:nvSpPr>
            <p:cNvPr id="26" name="object 58">
              <a:extLst>
                <a:ext uri="{FF2B5EF4-FFF2-40B4-BE49-F238E27FC236}">
                  <a16:creationId xmlns:a16="http://schemas.microsoft.com/office/drawing/2014/main" id="{D8025C84-0A67-65B8-6612-CBB7585F2066}"/>
                </a:ext>
              </a:extLst>
            </p:cNvPr>
            <p:cNvSpPr/>
            <p:nvPr/>
          </p:nvSpPr>
          <p:spPr>
            <a:xfrm>
              <a:off x="7787724" y="1586574"/>
              <a:ext cx="900000" cy="540000"/>
            </a:xfrm>
            <a:custGeom>
              <a:avLst/>
              <a:gdLst/>
              <a:ahLst/>
              <a:cxnLst/>
              <a:rect l="l" t="t" r="r" b="b"/>
              <a:pathLst>
                <a:path w="923925" h="469900">
                  <a:moveTo>
                    <a:pt x="0" y="0"/>
                  </a:moveTo>
                  <a:lnTo>
                    <a:pt x="923543" y="0"/>
                  </a:lnTo>
                  <a:lnTo>
                    <a:pt x="923543" y="469391"/>
                  </a:lnTo>
                  <a:lnTo>
                    <a:pt x="0" y="4693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D528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object 59">
              <a:extLst>
                <a:ext uri="{FF2B5EF4-FFF2-40B4-BE49-F238E27FC236}">
                  <a16:creationId xmlns:a16="http://schemas.microsoft.com/office/drawing/2014/main" id="{C6995DF4-CA9F-E73D-2CE1-805F1FE94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6783" b="15676"/>
            <a:stretch/>
          </p:blipFill>
          <p:spPr>
            <a:xfrm>
              <a:off x="7840369" y="1694838"/>
              <a:ext cx="792000" cy="295482"/>
            </a:xfrm>
            <a:prstGeom prst="rect">
              <a:avLst/>
            </a:prstGeom>
          </p:spPr>
        </p:pic>
      </p:grpSp>
      <p:pic>
        <p:nvPicPr>
          <p:cNvPr id="28" name="object 64">
            <a:extLst>
              <a:ext uri="{FF2B5EF4-FFF2-40B4-BE49-F238E27FC236}">
                <a16:creationId xmlns:a16="http://schemas.microsoft.com/office/drawing/2014/main" id="{F7BF2EB9-6851-7E7F-E28E-B89F49FC3D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202" y="3916865"/>
            <a:ext cx="709621" cy="472477"/>
          </a:xfrm>
          <a:prstGeom prst="rect">
            <a:avLst/>
          </a:prstGeom>
        </p:spPr>
      </p:pic>
      <p:pic>
        <p:nvPicPr>
          <p:cNvPr id="29" name="object 65">
            <a:extLst>
              <a:ext uri="{FF2B5EF4-FFF2-40B4-BE49-F238E27FC236}">
                <a16:creationId xmlns:a16="http://schemas.microsoft.com/office/drawing/2014/main" id="{F4708671-F9F5-0AA2-75D7-F4C7AE1CE0B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4540" y="4002535"/>
            <a:ext cx="847405" cy="248877"/>
          </a:xfrm>
          <a:prstGeom prst="rect">
            <a:avLst/>
          </a:prstGeom>
        </p:spPr>
      </p:pic>
      <p:pic>
        <p:nvPicPr>
          <p:cNvPr id="30" name="object 66">
            <a:extLst>
              <a:ext uri="{FF2B5EF4-FFF2-40B4-BE49-F238E27FC236}">
                <a16:creationId xmlns:a16="http://schemas.microsoft.com/office/drawing/2014/main" id="{5A8DA61E-0693-F2E4-66ED-86DE6EB50F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7242" y="3988513"/>
            <a:ext cx="734290" cy="313934"/>
          </a:xfrm>
          <a:prstGeom prst="rect">
            <a:avLst/>
          </a:prstGeom>
        </p:spPr>
      </p:pic>
      <p:pic>
        <p:nvPicPr>
          <p:cNvPr id="31" name="object 72">
            <a:extLst>
              <a:ext uri="{FF2B5EF4-FFF2-40B4-BE49-F238E27FC236}">
                <a16:creationId xmlns:a16="http://schemas.microsoft.com/office/drawing/2014/main" id="{418FA5A4-EBC0-D412-769F-F024B211C00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0650" y="3222618"/>
            <a:ext cx="571300" cy="403739"/>
          </a:xfrm>
          <a:prstGeom prst="rect">
            <a:avLst/>
          </a:prstGeom>
        </p:spPr>
      </p:pic>
      <p:pic>
        <p:nvPicPr>
          <p:cNvPr id="32" name="object 75">
            <a:extLst>
              <a:ext uri="{FF2B5EF4-FFF2-40B4-BE49-F238E27FC236}">
                <a16:creationId xmlns:a16="http://schemas.microsoft.com/office/drawing/2014/main" id="{4DE47A42-54E4-EBB8-DA28-3C9C5D6861A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9741" y="3199427"/>
            <a:ext cx="669326" cy="491314"/>
          </a:xfrm>
          <a:prstGeom prst="rect">
            <a:avLst/>
          </a:prstGeom>
        </p:spPr>
      </p:pic>
      <p:pic>
        <p:nvPicPr>
          <p:cNvPr id="33" name="object 78">
            <a:extLst>
              <a:ext uri="{FF2B5EF4-FFF2-40B4-BE49-F238E27FC236}">
                <a16:creationId xmlns:a16="http://schemas.microsoft.com/office/drawing/2014/main" id="{80390CCA-3FFE-94DB-A1E8-46A95C2E2D2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44" b="11670"/>
          <a:stretch/>
        </p:blipFill>
        <p:spPr>
          <a:xfrm>
            <a:off x="3255936" y="3335371"/>
            <a:ext cx="830702" cy="206996"/>
          </a:xfrm>
          <a:prstGeom prst="rect">
            <a:avLst/>
          </a:prstGeom>
        </p:spPr>
      </p:pic>
      <p:pic>
        <p:nvPicPr>
          <p:cNvPr id="34" name="object 81">
            <a:extLst>
              <a:ext uri="{FF2B5EF4-FFF2-40B4-BE49-F238E27FC236}">
                <a16:creationId xmlns:a16="http://schemas.microsoft.com/office/drawing/2014/main" id="{57DA4426-3349-9668-B218-7786AB8EAC3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2291" y="3255391"/>
            <a:ext cx="793937" cy="370966"/>
          </a:xfrm>
          <a:prstGeom prst="rect">
            <a:avLst/>
          </a:prstGeom>
        </p:spPr>
      </p:pic>
      <p:pic>
        <p:nvPicPr>
          <p:cNvPr id="35" name="object 84">
            <a:extLst>
              <a:ext uri="{FF2B5EF4-FFF2-40B4-BE49-F238E27FC236}">
                <a16:creationId xmlns:a16="http://schemas.microsoft.com/office/drawing/2014/main" id="{51264A53-7B14-3C81-A76E-394999B75AA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0404" y="3317287"/>
            <a:ext cx="768352" cy="269961"/>
          </a:xfrm>
          <a:prstGeom prst="rect">
            <a:avLst/>
          </a:prstGeom>
        </p:spPr>
      </p:pic>
      <p:pic>
        <p:nvPicPr>
          <p:cNvPr id="36" name="object 87">
            <a:extLst>
              <a:ext uri="{FF2B5EF4-FFF2-40B4-BE49-F238E27FC236}">
                <a16:creationId xmlns:a16="http://schemas.microsoft.com/office/drawing/2014/main" id="{036CD34E-362D-F44F-4DEB-DAEF7E9EF05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6865" y="3243537"/>
            <a:ext cx="689332" cy="396518"/>
          </a:xfrm>
          <a:prstGeom prst="rect">
            <a:avLst/>
          </a:prstGeom>
        </p:spPr>
      </p:pic>
      <p:pic>
        <p:nvPicPr>
          <p:cNvPr id="37" name="object 93">
            <a:extLst>
              <a:ext uri="{FF2B5EF4-FFF2-40B4-BE49-F238E27FC236}">
                <a16:creationId xmlns:a16="http://schemas.microsoft.com/office/drawing/2014/main" id="{95611237-1BEE-8DA6-312D-9F63FBBF91E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6008" y="2677906"/>
            <a:ext cx="792000" cy="180901"/>
          </a:xfrm>
          <a:prstGeom prst="rect">
            <a:avLst/>
          </a:prstGeom>
        </p:spPr>
      </p:pic>
      <p:pic>
        <p:nvPicPr>
          <p:cNvPr id="38" name="object 96">
            <a:extLst>
              <a:ext uri="{FF2B5EF4-FFF2-40B4-BE49-F238E27FC236}">
                <a16:creationId xmlns:a16="http://schemas.microsoft.com/office/drawing/2014/main" id="{B38DF245-DE76-AE40-9562-26ABCC68A50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7287" y="2664175"/>
            <a:ext cx="828000" cy="207811"/>
          </a:xfrm>
          <a:prstGeom prst="rect">
            <a:avLst/>
          </a:prstGeom>
        </p:spPr>
      </p:pic>
      <p:pic>
        <p:nvPicPr>
          <p:cNvPr id="39" name="object 99">
            <a:extLst>
              <a:ext uri="{FF2B5EF4-FFF2-40B4-BE49-F238E27FC236}">
                <a16:creationId xmlns:a16="http://schemas.microsoft.com/office/drawing/2014/main" id="{588C7141-A141-D690-B1DB-BDB177908AA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951" b="20262"/>
          <a:stretch/>
        </p:blipFill>
        <p:spPr>
          <a:xfrm>
            <a:off x="2316031" y="2603170"/>
            <a:ext cx="837448" cy="273176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181C635-B1E4-E3C1-9CB9-84187CF735DA}"/>
              </a:ext>
            </a:extLst>
          </p:cNvPr>
          <p:cNvGrpSpPr/>
          <p:nvPr/>
        </p:nvGrpSpPr>
        <p:grpSpPr>
          <a:xfrm>
            <a:off x="8783024" y="1045805"/>
            <a:ext cx="900000" cy="540000"/>
            <a:chOff x="8881344" y="1586574"/>
            <a:chExt cx="900000" cy="54000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C53B702-3567-5064-3536-48875890A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8935344" y="1704747"/>
              <a:ext cx="792000" cy="324720"/>
            </a:xfrm>
            <a:prstGeom prst="rect">
              <a:avLst/>
            </a:prstGeom>
          </p:spPr>
        </p:pic>
        <p:sp>
          <p:nvSpPr>
            <p:cNvPr id="42" name="object 58">
              <a:extLst>
                <a:ext uri="{FF2B5EF4-FFF2-40B4-BE49-F238E27FC236}">
                  <a16:creationId xmlns:a16="http://schemas.microsoft.com/office/drawing/2014/main" id="{AB7F09B9-8161-737D-32BD-127687F9B0B4}"/>
                </a:ext>
              </a:extLst>
            </p:cNvPr>
            <p:cNvSpPr/>
            <p:nvPr/>
          </p:nvSpPr>
          <p:spPr>
            <a:xfrm>
              <a:off x="8881344" y="1586574"/>
              <a:ext cx="900000" cy="540000"/>
            </a:xfrm>
            <a:custGeom>
              <a:avLst/>
              <a:gdLst/>
              <a:ahLst/>
              <a:cxnLst/>
              <a:rect l="l" t="t" r="r" b="b"/>
              <a:pathLst>
                <a:path w="923925" h="469900">
                  <a:moveTo>
                    <a:pt x="0" y="0"/>
                  </a:moveTo>
                  <a:lnTo>
                    <a:pt x="923543" y="0"/>
                  </a:lnTo>
                  <a:lnTo>
                    <a:pt x="923543" y="469391"/>
                  </a:lnTo>
                  <a:lnTo>
                    <a:pt x="0" y="4693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2D528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3" name="object 100">
            <a:extLst>
              <a:ext uri="{FF2B5EF4-FFF2-40B4-BE49-F238E27FC236}">
                <a16:creationId xmlns:a16="http://schemas.microsoft.com/office/drawing/2014/main" id="{021E621E-E3BD-2E7E-C3B5-EF240F7196E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41" t="7964" r="8010" b="11379"/>
          <a:stretch/>
        </p:blipFill>
        <p:spPr>
          <a:xfrm>
            <a:off x="5166345" y="2578151"/>
            <a:ext cx="684000" cy="35623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46C52479-4199-EF90-A4DD-43D8D99DAB09}"/>
              </a:ext>
            </a:extLst>
          </p:cNvPr>
          <p:cNvGrpSpPr/>
          <p:nvPr/>
        </p:nvGrpSpPr>
        <p:grpSpPr>
          <a:xfrm>
            <a:off x="4133166" y="1045805"/>
            <a:ext cx="900000" cy="540000"/>
            <a:chOff x="4176936" y="1586574"/>
            <a:chExt cx="900000" cy="540000"/>
          </a:xfrm>
        </p:grpSpPr>
        <p:pic>
          <p:nvPicPr>
            <p:cNvPr id="45" name="object 41">
              <a:extLst>
                <a:ext uri="{FF2B5EF4-FFF2-40B4-BE49-F238E27FC236}">
                  <a16:creationId xmlns:a16="http://schemas.microsoft.com/office/drawing/2014/main" id="{87A2FD19-EE2F-C62F-0CF3-779E21056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39294" y="1736333"/>
              <a:ext cx="792000" cy="258962"/>
            </a:xfrm>
            <a:prstGeom prst="rect">
              <a:avLst/>
            </a:prstGeom>
          </p:spPr>
        </p:pic>
        <p:sp>
          <p:nvSpPr>
            <p:cNvPr id="46" name="object 40">
              <a:extLst>
                <a:ext uri="{FF2B5EF4-FFF2-40B4-BE49-F238E27FC236}">
                  <a16:creationId xmlns:a16="http://schemas.microsoft.com/office/drawing/2014/main" id="{C8A9FCD8-A4F3-E407-03A3-CE2D0198505B}"/>
                </a:ext>
              </a:extLst>
            </p:cNvPr>
            <p:cNvSpPr/>
            <p:nvPr/>
          </p:nvSpPr>
          <p:spPr>
            <a:xfrm>
              <a:off x="4176936" y="1586574"/>
              <a:ext cx="900000" cy="540000"/>
            </a:xfrm>
            <a:custGeom>
              <a:avLst/>
              <a:gdLst/>
              <a:ahLst/>
              <a:cxnLst/>
              <a:rect l="l" t="t" r="r" b="b"/>
              <a:pathLst>
                <a:path w="923925" h="469900">
                  <a:moveTo>
                    <a:pt x="0" y="0"/>
                  </a:moveTo>
                  <a:lnTo>
                    <a:pt x="923543" y="0"/>
                  </a:lnTo>
                  <a:lnTo>
                    <a:pt x="923543" y="469391"/>
                  </a:lnTo>
                  <a:lnTo>
                    <a:pt x="0" y="46939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F497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7" name="Picture 2" descr="Democratic Republic of Timor-Leste | The Countries Wiki | Fandom">
            <a:extLst>
              <a:ext uri="{FF2B5EF4-FFF2-40B4-BE49-F238E27FC236}">
                <a16:creationId xmlns:a16="http://schemas.microsoft.com/office/drawing/2014/main" id="{38820F06-37FF-E6EE-93A9-0640F1F7D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4262"/>
          <a:stretch/>
        </p:blipFill>
        <p:spPr bwMode="auto">
          <a:xfrm>
            <a:off x="8077104" y="3232930"/>
            <a:ext cx="436013" cy="4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Globalstar Announces First Quarter 2025 Financial Results">
            <a:extLst>
              <a:ext uri="{FF2B5EF4-FFF2-40B4-BE49-F238E27FC236}">
                <a16:creationId xmlns:a16="http://schemas.microsoft.com/office/drawing/2014/main" id="{C2AB4879-C2AB-A886-9F8E-BB776C9A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033" y="3255391"/>
            <a:ext cx="741932" cy="3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8040C95-A465-CBB8-4DBE-8A072D004A5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195524" y="4729995"/>
            <a:ext cx="792000" cy="251307"/>
          </a:xfrm>
          <a:prstGeom prst="rect">
            <a:avLst/>
          </a:prstGeom>
        </p:spPr>
      </p:pic>
      <p:sp>
        <p:nvSpPr>
          <p:cNvPr id="50" name="object 43">
            <a:extLst>
              <a:ext uri="{FF2B5EF4-FFF2-40B4-BE49-F238E27FC236}">
                <a16:creationId xmlns:a16="http://schemas.microsoft.com/office/drawing/2014/main" id="{FAD070E4-EA42-3D68-071D-3B20B3F45C3F}"/>
              </a:ext>
            </a:extLst>
          </p:cNvPr>
          <p:cNvSpPr/>
          <p:nvPr/>
        </p:nvSpPr>
        <p:spPr>
          <a:xfrm>
            <a:off x="2273222" y="1762892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object 43">
            <a:extLst>
              <a:ext uri="{FF2B5EF4-FFF2-40B4-BE49-F238E27FC236}">
                <a16:creationId xmlns:a16="http://schemas.microsoft.com/office/drawing/2014/main" id="{4AF93FB2-A58E-91EC-FB36-64AEDBEEA55F}"/>
              </a:ext>
            </a:extLst>
          </p:cNvPr>
          <p:cNvSpPr/>
          <p:nvPr/>
        </p:nvSpPr>
        <p:spPr>
          <a:xfrm>
            <a:off x="3203194" y="1762892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object 43">
            <a:extLst>
              <a:ext uri="{FF2B5EF4-FFF2-40B4-BE49-F238E27FC236}">
                <a16:creationId xmlns:a16="http://schemas.microsoft.com/office/drawing/2014/main" id="{BC56C68E-D427-5072-8981-96D73560ABCC}"/>
              </a:ext>
            </a:extLst>
          </p:cNvPr>
          <p:cNvSpPr/>
          <p:nvPr/>
        </p:nvSpPr>
        <p:spPr>
          <a:xfrm>
            <a:off x="4133166" y="1760730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object 43">
            <a:extLst>
              <a:ext uri="{FF2B5EF4-FFF2-40B4-BE49-F238E27FC236}">
                <a16:creationId xmlns:a16="http://schemas.microsoft.com/office/drawing/2014/main" id="{BB20592B-69FB-DA0C-C740-D5E56404487F}"/>
              </a:ext>
            </a:extLst>
          </p:cNvPr>
          <p:cNvSpPr/>
          <p:nvPr/>
        </p:nvSpPr>
        <p:spPr>
          <a:xfrm>
            <a:off x="2274897" y="2477992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object 43">
            <a:extLst>
              <a:ext uri="{FF2B5EF4-FFF2-40B4-BE49-F238E27FC236}">
                <a16:creationId xmlns:a16="http://schemas.microsoft.com/office/drawing/2014/main" id="{3EDE48FE-74A7-1274-2181-51D75062F8A6}"/>
              </a:ext>
            </a:extLst>
          </p:cNvPr>
          <p:cNvSpPr/>
          <p:nvPr/>
        </p:nvSpPr>
        <p:spPr>
          <a:xfrm>
            <a:off x="3204869" y="2477992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object 43">
            <a:extLst>
              <a:ext uri="{FF2B5EF4-FFF2-40B4-BE49-F238E27FC236}">
                <a16:creationId xmlns:a16="http://schemas.microsoft.com/office/drawing/2014/main" id="{8D3F567B-CB84-DA69-B951-A6DB02C341B3}"/>
              </a:ext>
            </a:extLst>
          </p:cNvPr>
          <p:cNvSpPr/>
          <p:nvPr/>
        </p:nvSpPr>
        <p:spPr>
          <a:xfrm>
            <a:off x="4134841" y="2475830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object 43">
            <a:extLst>
              <a:ext uri="{FF2B5EF4-FFF2-40B4-BE49-F238E27FC236}">
                <a16:creationId xmlns:a16="http://schemas.microsoft.com/office/drawing/2014/main" id="{A4350185-A463-2D56-931B-D370D694425A}"/>
              </a:ext>
            </a:extLst>
          </p:cNvPr>
          <p:cNvSpPr/>
          <p:nvPr/>
        </p:nvSpPr>
        <p:spPr>
          <a:xfrm>
            <a:off x="5070756" y="2477992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object 43">
            <a:extLst>
              <a:ext uri="{FF2B5EF4-FFF2-40B4-BE49-F238E27FC236}">
                <a16:creationId xmlns:a16="http://schemas.microsoft.com/office/drawing/2014/main" id="{ADF316D9-4634-41ED-BFD3-75DDA0D35447}"/>
              </a:ext>
            </a:extLst>
          </p:cNvPr>
          <p:cNvSpPr/>
          <p:nvPr/>
        </p:nvSpPr>
        <p:spPr>
          <a:xfrm>
            <a:off x="2286620" y="3152903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bject 43">
            <a:extLst>
              <a:ext uri="{FF2B5EF4-FFF2-40B4-BE49-F238E27FC236}">
                <a16:creationId xmlns:a16="http://schemas.microsoft.com/office/drawing/2014/main" id="{49B7D163-D959-0DA0-3B2C-3DF090B87E93}"/>
              </a:ext>
            </a:extLst>
          </p:cNvPr>
          <p:cNvSpPr/>
          <p:nvPr/>
        </p:nvSpPr>
        <p:spPr>
          <a:xfrm>
            <a:off x="3216592" y="3152903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bject 43">
            <a:extLst>
              <a:ext uri="{FF2B5EF4-FFF2-40B4-BE49-F238E27FC236}">
                <a16:creationId xmlns:a16="http://schemas.microsoft.com/office/drawing/2014/main" id="{67F00243-32D8-9F44-8408-836171AF961E}"/>
              </a:ext>
            </a:extLst>
          </p:cNvPr>
          <p:cNvSpPr/>
          <p:nvPr/>
        </p:nvSpPr>
        <p:spPr>
          <a:xfrm>
            <a:off x="4146564" y="3150741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object 43">
            <a:extLst>
              <a:ext uri="{FF2B5EF4-FFF2-40B4-BE49-F238E27FC236}">
                <a16:creationId xmlns:a16="http://schemas.microsoft.com/office/drawing/2014/main" id="{5E4EDBE1-4732-A561-F213-C7ACD457E060}"/>
              </a:ext>
            </a:extLst>
          </p:cNvPr>
          <p:cNvSpPr/>
          <p:nvPr/>
        </p:nvSpPr>
        <p:spPr>
          <a:xfrm>
            <a:off x="5082479" y="3152903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object 43">
            <a:extLst>
              <a:ext uri="{FF2B5EF4-FFF2-40B4-BE49-F238E27FC236}">
                <a16:creationId xmlns:a16="http://schemas.microsoft.com/office/drawing/2014/main" id="{4DFB2896-66A8-3CB3-86BA-CBB18E1CD23D}"/>
              </a:ext>
            </a:extLst>
          </p:cNvPr>
          <p:cNvSpPr/>
          <p:nvPr/>
        </p:nvSpPr>
        <p:spPr>
          <a:xfrm>
            <a:off x="2276572" y="3886430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object 43">
            <a:extLst>
              <a:ext uri="{FF2B5EF4-FFF2-40B4-BE49-F238E27FC236}">
                <a16:creationId xmlns:a16="http://schemas.microsoft.com/office/drawing/2014/main" id="{891295DF-9F1D-35D4-8759-4F39BF651B67}"/>
              </a:ext>
            </a:extLst>
          </p:cNvPr>
          <p:cNvSpPr/>
          <p:nvPr/>
        </p:nvSpPr>
        <p:spPr>
          <a:xfrm>
            <a:off x="3206544" y="3886430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object 43">
            <a:extLst>
              <a:ext uri="{FF2B5EF4-FFF2-40B4-BE49-F238E27FC236}">
                <a16:creationId xmlns:a16="http://schemas.microsoft.com/office/drawing/2014/main" id="{897864C3-A714-FD26-886B-144CA0B03585}"/>
              </a:ext>
            </a:extLst>
          </p:cNvPr>
          <p:cNvSpPr/>
          <p:nvPr/>
        </p:nvSpPr>
        <p:spPr>
          <a:xfrm>
            <a:off x="4136516" y="3894316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object 43">
            <a:extLst>
              <a:ext uri="{FF2B5EF4-FFF2-40B4-BE49-F238E27FC236}">
                <a16:creationId xmlns:a16="http://schemas.microsoft.com/office/drawing/2014/main" id="{8954827A-A5DF-9DBB-C62E-92933BA17372}"/>
              </a:ext>
            </a:extLst>
          </p:cNvPr>
          <p:cNvSpPr/>
          <p:nvPr/>
        </p:nvSpPr>
        <p:spPr>
          <a:xfrm>
            <a:off x="2269140" y="5333892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F69DA0-6681-F2F8-1616-1D1FFB737762}"/>
              </a:ext>
            </a:extLst>
          </p:cNvPr>
          <p:cNvSpPr txBox="1"/>
          <p:nvPr/>
        </p:nvSpPr>
        <p:spPr>
          <a:xfrm>
            <a:off x="2148597" y="5301785"/>
            <a:ext cx="11186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i="1">
                <a:latin typeface="Montserrat" panose="00000500000000000000" pitchFamily="2" charset="0"/>
              </a:rPr>
              <a:t>Global internet company</a:t>
            </a:r>
          </a:p>
        </p:txBody>
      </p:sp>
      <p:sp>
        <p:nvSpPr>
          <p:cNvPr id="66" name="object 43">
            <a:extLst>
              <a:ext uri="{FF2B5EF4-FFF2-40B4-BE49-F238E27FC236}">
                <a16:creationId xmlns:a16="http://schemas.microsoft.com/office/drawing/2014/main" id="{35E0C5C8-0A22-820E-CA34-ED4074512BB2}"/>
              </a:ext>
            </a:extLst>
          </p:cNvPr>
          <p:cNvSpPr/>
          <p:nvPr/>
        </p:nvSpPr>
        <p:spPr>
          <a:xfrm>
            <a:off x="6006175" y="3154577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object 43">
            <a:extLst>
              <a:ext uri="{FF2B5EF4-FFF2-40B4-BE49-F238E27FC236}">
                <a16:creationId xmlns:a16="http://schemas.microsoft.com/office/drawing/2014/main" id="{CE21EE1F-419A-2596-0359-595211523FD8}"/>
              </a:ext>
            </a:extLst>
          </p:cNvPr>
          <p:cNvSpPr/>
          <p:nvPr/>
        </p:nvSpPr>
        <p:spPr>
          <a:xfrm>
            <a:off x="6936147" y="3154577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object 43">
            <a:extLst>
              <a:ext uri="{FF2B5EF4-FFF2-40B4-BE49-F238E27FC236}">
                <a16:creationId xmlns:a16="http://schemas.microsoft.com/office/drawing/2014/main" id="{8CADCEE8-BC51-D667-CFC4-3D8AEFF94B8F}"/>
              </a:ext>
            </a:extLst>
          </p:cNvPr>
          <p:cNvSpPr/>
          <p:nvPr/>
        </p:nvSpPr>
        <p:spPr>
          <a:xfrm>
            <a:off x="7866119" y="3152415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object 43">
            <a:extLst>
              <a:ext uri="{FF2B5EF4-FFF2-40B4-BE49-F238E27FC236}">
                <a16:creationId xmlns:a16="http://schemas.microsoft.com/office/drawing/2014/main" id="{B52A79EB-3BBE-5FDE-8076-9F13F99592A7}"/>
              </a:ext>
            </a:extLst>
          </p:cNvPr>
          <p:cNvSpPr/>
          <p:nvPr/>
        </p:nvSpPr>
        <p:spPr>
          <a:xfrm>
            <a:off x="8802034" y="3154577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object 43">
            <a:extLst>
              <a:ext uri="{FF2B5EF4-FFF2-40B4-BE49-F238E27FC236}">
                <a16:creationId xmlns:a16="http://schemas.microsoft.com/office/drawing/2014/main" id="{DC1AD354-F383-BE26-1641-FBF9B616D3DB}"/>
              </a:ext>
            </a:extLst>
          </p:cNvPr>
          <p:cNvSpPr/>
          <p:nvPr/>
        </p:nvSpPr>
        <p:spPr>
          <a:xfrm>
            <a:off x="2268200" y="4601534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object 43">
            <a:extLst>
              <a:ext uri="{FF2B5EF4-FFF2-40B4-BE49-F238E27FC236}">
                <a16:creationId xmlns:a16="http://schemas.microsoft.com/office/drawing/2014/main" id="{B5621DA0-D74C-B13E-2F5C-3FFFAFE02C95}"/>
              </a:ext>
            </a:extLst>
          </p:cNvPr>
          <p:cNvSpPr/>
          <p:nvPr/>
        </p:nvSpPr>
        <p:spPr>
          <a:xfrm>
            <a:off x="3198172" y="4601534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object 43">
            <a:extLst>
              <a:ext uri="{FF2B5EF4-FFF2-40B4-BE49-F238E27FC236}">
                <a16:creationId xmlns:a16="http://schemas.microsoft.com/office/drawing/2014/main" id="{BDA8FE44-01C2-F40B-DE82-08402E0DF71D}"/>
              </a:ext>
            </a:extLst>
          </p:cNvPr>
          <p:cNvSpPr/>
          <p:nvPr/>
        </p:nvSpPr>
        <p:spPr>
          <a:xfrm>
            <a:off x="4128144" y="4609420"/>
            <a:ext cx="900000" cy="540000"/>
          </a:xfrm>
          <a:custGeom>
            <a:avLst/>
            <a:gdLst/>
            <a:ahLst/>
            <a:cxnLst/>
            <a:rect l="l" t="t" r="r" b="b"/>
            <a:pathLst>
              <a:path w="923925" h="469900">
                <a:moveTo>
                  <a:pt x="0" y="0"/>
                </a:moveTo>
                <a:lnTo>
                  <a:pt x="923543" y="0"/>
                </a:lnTo>
                <a:lnTo>
                  <a:pt x="923543" y="469391"/>
                </a:lnTo>
                <a:lnTo>
                  <a:pt x="0" y="46939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2D528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163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19C17-2261-BA64-7EED-35341F632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DBA93-D614-ACA4-700F-F36D9242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283780"/>
            <a:ext cx="10682208" cy="732220"/>
          </a:xfrm>
        </p:spPr>
        <p:txBody>
          <a:bodyPr/>
          <a:lstStyle/>
          <a:p>
            <a:r>
              <a:rPr lang="en-US" dirty="0"/>
              <a:t>Examples of prefabricated modular deployments around the world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6C848B-185A-10DA-21AD-05F1F01E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628" y="6356350"/>
            <a:ext cx="413657" cy="387350"/>
          </a:xfrm>
        </p:spPr>
        <p:txBody>
          <a:bodyPr/>
          <a:lstStyle/>
          <a:p>
            <a:fld id="{D452DC3B-A2C9-6442-AA7F-1AAE21BE909D}" type="slidenum">
              <a:rPr lang="en-US" smtClean="0"/>
              <a:t>9</a:t>
            </a:fld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48EE05B0-BD2D-7B11-D394-AC05E9B935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391584" y="784952"/>
            <a:ext cx="3226048" cy="2199578"/>
          </a:xfrm>
          <a:prstGeom prst="rect">
            <a:avLst/>
          </a:prstGeom>
        </p:spPr>
      </p:pic>
      <p:pic>
        <p:nvPicPr>
          <p:cNvPr id="75" name="Picture 74" descr="A picture containing sky, outdoor, transport, crane&#10;&#10;Description automatically generated">
            <a:extLst>
              <a:ext uri="{FF2B5EF4-FFF2-40B4-BE49-F238E27FC236}">
                <a16:creationId xmlns:a16="http://schemas.microsoft.com/office/drawing/2014/main" id="{2246E0C9-D53F-D5AA-E053-72385C0A6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81" t="900" r="26876" b="7226"/>
          <a:stretch/>
        </p:blipFill>
        <p:spPr>
          <a:xfrm>
            <a:off x="8106018" y="784952"/>
            <a:ext cx="2856276" cy="4192640"/>
          </a:xfrm>
          <a:prstGeom prst="rect">
            <a:avLst/>
          </a:prstGeom>
        </p:spPr>
      </p:pic>
      <p:pic>
        <p:nvPicPr>
          <p:cNvPr id="76" name="Picture 75" descr="A picture containing outdoor&#10;&#10;Description automatically generated">
            <a:extLst>
              <a:ext uri="{FF2B5EF4-FFF2-40B4-BE49-F238E27FC236}">
                <a16:creationId xmlns:a16="http://schemas.microsoft.com/office/drawing/2014/main" id="{7649925D-B518-49CC-3C5F-216656F41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834" r="2530" b="1464"/>
          <a:stretch/>
        </p:blipFill>
        <p:spPr>
          <a:xfrm>
            <a:off x="391584" y="2944307"/>
            <a:ext cx="4271602" cy="2882672"/>
          </a:xfrm>
          <a:prstGeom prst="rect">
            <a:avLst/>
          </a:prstGeom>
        </p:spPr>
      </p:pic>
      <p:pic>
        <p:nvPicPr>
          <p:cNvPr id="77" name="Picture 76" descr="A group of men in safety vests standing in front of a large blue sign&#10;&#10;Description automatically generated">
            <a:extLst>
              <a:ext uri="{FF2B5EF4-FFF2-40B4-BE49-F238E27FC236}">
                <a16:creationId xmlns:a16="http://schemas.microsoft.com/office/drawing/2014/main" id="{34B8275E-BB07-06A7-95BA-848964557F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9" t="15063" b="12171"/>
          <a:stretch/>
        </p:blipFill>
        <p:spPr>
          <a:xfrm>
            <a:off x="4663186" y="3948233"/>
            <a:ext cx="3329799" cy="187301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D5F0D72-FB3D-2D16-7FB8-5BE542FC85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410" t="16639"/>
          <a:stretch>
            <a:fillRect/>
          </a:stretch>
        </p:blipFill>
        <p:spPr>
          <a:xfrm>
            <a:off x="7285383" y="3948233"/>
            <a:ext cx="3676911" cy="1873012"/>
          </a:xfrm>
          <a:prstGeom prst="rect">
            <a:avLst/>
          </a:prstGeom>
        </p:spPr>
      </p:pic>
      <p:pic>
        <p:nvPicPr>
          <p:cNvPr id="74" name="Picture 73" descr="A picture containing sky, outdoor, truck, transport&#10;&#10;Description automatically generated">
            <a:extLst>
              <a:ext uri="{FF2B5EF4-FFF2-40B4-BE49-F238E27FC236}">
                <a16:creationId xmlns:a16="http://schemas.microsoft.com/office/drawing/2014/main" id="{401CF549-D15F-D048-D0DC-03E681F853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7632" y="779218"/>
            <a:ext cx="4488386" cy="31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9ECB3-E33E-AF40-35FE-541FE9573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2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FSPANMODE" val="span"/>
</p:tagLst>
</file>

<file path=ppt/theme/theme1.xml><?xml version="1.0" encoding="utf-8"?>
<a:theme xmlns:a="http://schemas.openxmlformats.org/drawingml/2006/main" name="Office Theme">
  <a:themeElements>
    <a:clrScheme name="PTC">
      <a:dk1>
        <a:srgbClr val="000000"/>
      </a:dk1>
      <a:lt1>
        <a:srgbClr val="FFFFFF"/>
      </a:lt1>
      <a:dk2>
        <a:srgbClr val="171717"/>
      </a:dk2>
      <a:lt2>
        <a:srgbClr val="FFFFFF"/>
      </a:lt2>
      <a:accent1>
        <a:srgbClr val="002BF3"/>
      </a:accent1>
      <a:accent2>
        <a:srgbClr val="3054FE"/>
      </a:accent2>
      <a:accent3>
        <a:srgbClr val="00A7FF"/>
      </a:accent3>
      <a:accent4>
        <a:srgbClr val="03F7D3"/>
      </a:accent4>
      <a:accent5>
        <a:srgbClr val="F88379"/>
      </a:accent5>
      <a:accent6>
        <a:srgbClr val="FFFFFF"/>
      </a:accent6>
      <a:hlink>
        <a:srgbClr val="002BF3"/>
      </a:hlink>
      <a:folHlink>
        <a:srgbClr val="002BF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fb9d2a-515d-4d77-99fc-b13346f855ca">
      <Terms xmlns="http://schemas.microsoft.com/office/infopath/2007/PartnerControls"/>
    </lcf76f155ced4ddcb4097134ff3c332f>
    <TaxCatchAll xmlns="e92f32b1-839f-4134-8b64-2f3e09c9a5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50ADE50326854080FA269AF105CA87" ma:contentTypeVersion="19" ma:contentTypeDescription="Create a new document." ma:contentTypeScope="" ma:versionID="3d572a80f1f9c89ae4dfea39d6ece78c">
  <xsd:schema xmlns:xsd="http://www.w3.org/2001/XMLSchema" xmlns:xs="http://www.w3.org/2001/XMLSchema" xmlns:p="http://schemas.microsoft.com/office/2006/metadata/properties" xmlns:ns2="77fb9d2a-515d-4d77-99fc-b13346f855ca" xmlns:ns3="e92f32b1-839f-4134-8b64-2f3e09c9a590" targetNamespace="http://schemas.microsoft.com/office/2006/metadata/properties" ma:root="true" ma:fieldsID="daa97a798c890e26fb5259dc0a8a6ac5" ns2:_="" ns3:_="">
    <xsd:import namespace="77fb9d2a-515d-4d77-99fc-b13346f855ca"/>
    <xsd:import namespace="e92f32b1-839f-4134-8b64-2f3e09c9a5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b9d2a-515d-4d77-99fc-b13346f855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1aeb346-debb-42f2-89f3-1ec7c8f1c0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f32b1-839f-4134-8b64-2f3e09c9a59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00e1d3-45f8-407e-8e10-3b5ff50ad17b}" ma:internalName="TaxCatchAll" ma:showField="CatchAllData" ma:web="e92f32b1-839f-4134-8b64-2f3e09c9a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173C5-E514-4C93-99D5-787AE3411B09}">
  <ds:schemaRefs>
    <ds:schemaRef ds:uri="http://schemas.microsoft.com/office/2006/metadata/properties"/>
    <ds:schemaRef ds:uri="http://schemas.microsoft.com/office/infopath/2007/PartnerControls"/>
    <ds:schemaRef ds:uri="77fb9d2a-515d-4d77-99fc-b13346f855ca"/>
    <ds:schemaRef ds:uri="e92f32b1-839f-4134-8b64-2f3e09c9a590"/>
  </ds:schemaRefs>
</ds:datastoreItem>
</file>

<file path=customXml/itemProps2.xml><?xml version="1.0" encoding="utf-8"?>
<ds:datastoreItem xmlns:ds="http://schemas.openxmlformats.org/officeDocument/2006/customXml" ds:itemID="{E4C8FF90-BC5B-40C1-B13C-C4562DC636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03EDD0-1A58-4C48-A205-2A67D64CA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fb9d2a-515d-4d77-99fc-b13346f855ca"/>
    <ds:schemaRef ds:uri="e92f32b1-839f-4134-8b64-2f3e09c9a5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770</Words>
  <Application>Microsoft Office PowerPoint</Application>
  <PresentationFormat>Widescreen</PresentationFormat>
  <Paragraphs>183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Montserrat</vt:lpstr>
      <vt:lpstr>System Font Regular</vt:lpstr>
      <vt:lpstr>Office Theme</vt:lpstr>
      <vt:lpstr>Next-Gen Prefabricated Digital Infrastructure – Earth Stations, Cable Systems and Data Centres – Powering Regional Asia Pacific</vt:lpstr>
      <vt:lpstr>Prefabricated Digital Infrastructure now can be seen across market segments</vt:lpstr>
      <vt:lpstr>Diversified exposure reduces concentration risk</vt:lpstr>
      <vt:lpstr>Why Prefabricated Modular Data Centres for Hyperscale Builds?</vt:lpstr>
      <vt:lpstr>Why Prefabricated Modular Data Centres for Edge Builds?</vt:lpstr>
      <vt:lpstr>About DXN</vt:lpstr>
      <vt:lpstr>Diverse, high-quality &amp; growing customer base underpins long term growth</vt:lpstr>
      <vt:lpstr>Examples of prefabricated modular deployments around the world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Roger Proeis</dc:creator>
  <cp:lastModifiedBy>Fionna Clark</cp:lastModifiedBy>
  <cp:revision>33</cp:revision>
  <dcterms:created xsi:type="dcterms:W3CDTF">2025-05-24T00:08:08Z</dcterms:created>
  <dcterms:modified xsi:type="dcterms:W3CDTF">2026-01-13T19:17:48Z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0x0101006E50ADE50326854080FA269AF105CA87</vt:lpwstr>
  </property>
  <property fmtid="{D5CDD505-2E9C-101B-9397-08002B2CF9AE}" pid="3" name="MediaServiceImageTags">
    <vt:lpwstr/>
  </property>
</Properties>
</file>